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tay\Grad%20School%20Stuff\Hydrology_TermProject_datamanipul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tay\Grad%20School%20Stuff\Hydrology_TermProject_datamanipul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tay\Grad%20School%20Stuff\Hydrology_TermProject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tay\Grad%20School%20Stuff\Hydrology_TermProject_datamanipulatio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Etay\Grad%20School%20Stuff\Hydrology_TermProject_dat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Etay\Grad%20School%20Stuff\Hydrology_TermProject_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tay\Grad%20School%20Stuff\Hydrology_TermProject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2004 Rainfall Data - 20 min intervals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1502187226596685E-2"/>
          <c:y val="9.9661890089825803E-2"/>
          <c:w val="0.87794225721784813"/>
          <c:h val="0.62019769267972014"/>
        </c:manualLayout>
      </c:layout>
      <c:scatterChart>
        <c:scatterStyle val="lineMarker"/>
        <c:ser>
          <c:idx val="0"/>
          <c:order val="0"/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Sheet1!$A$2:$A$26353</c:f>
              <c:numCache>
                <c:formatCode>m/d/yyyy\ h:mm</c:formatCode>
                <c:ptCount val="26352"/>
                <c:pt idx="0">
                  <c:v>37987</c:v>
                </c:pt>
                <c:pt idx="1">
                  <c:v>37987.013888888891</c:v>
                </c:pt>
                <c:pt idx="2">
                  <c:v>37987.027777777781</c:v>
                </c:pt>
                <c:pt idx="3">
                  <c:v>37987.041666666664</c:v>
                </c:pt>
                <c:pt idx="4">
                  <c:v>37987.055555555555</c:v>
                </c:pt>
                <c:pt idx="5">
                  <c:v>37987.069444444445</c:v>
                </c:pt>
                <c:pt idx="6">
                  <c:v>37987.083333333336</c:v>
                </c:pt>
                <c:pt idx="7">
                  <c:v>37987.097222222219</c:v>
                </c:pt>
                <c:pt idx="8">
                  <c:v>37987.111111111109</c:v>
                </c:pt>
                <c:pt idx="9">
                  <c:v>37987.125</c:v>
                </c:pt>
                <c:pt idx="10">
                  <c:v>37987.138888888891</c:v>
                </c:pt>
                <c:pt idx="11">
                  <c:v>37987.152777777781</c:v>
                </c:pt>
                <c:pt idx="12">
                  <c:v>37987.166666666664</c:v>
                </c:pt>
                <c:pt idx="13">
                  <c:v>37987.180555555555</c:v>
                </c:pt>
                <c:pt idx="14">
                  <c:v>37987.194444444445</c:v>
                </c:pt>
                <c:pt idx="15">
                  <c:v>37987.208333333336</c:v>
                </c:pt>
                <c:pt idx="16">
                  <c:v>37987.222222222219</c:v>
                </c:pt>
                <c:pt idx="17">
                  <c:v>37987.236111111109</c:v>
                </c:pt>
                <c:pt idx="18">
                  <c:v>37987.25</c:v>
                </c:pt>
                <c:pt idx="19">
                  <c:v>37987.263888888891</c:v>
                </c:pt>
                <c:pt idx="20">
                  <c:v>37987.277777777781</c:v>
                </c:pt>
                <c:pt idx="21">
                  <c:v>37987.291666666664</c:v>
                </c:pt>
                <c:pt idx="22">
                  <c:v>37987.305555555555</c:v>
                </c:pt>
                <c:pt idx="23">
                  <c:v>37987.319444444445</c:v>
                </c:pt>
                <c:pt idx="24">
                  <c:v>37987.333333333336</c:v>
                </c:pt>
                <c:pt idx="25">
                  <c:v>37987.347222222219</c:v>
                </c:pt>
                <c:pt idx="26">
                  <c:v>37987.361111111109</c:v>
                </c:pt>
                <c:pt idx="27">
                  <c:v>37987.375</c:v>
                </c:pt>
                <c:pt idx="28">
                  <c:v>37987.388888888891</c:v>
                </c:pt>
                <c:pt idx="29">
                  <c:v>37987.402777777781</c:v>
                </c:pt>
                <c:pt idx="30">
                  <c:v>37987.416666666664</c:v>
                </c:pt>
                <c:pt idx="31">
                  <c:v>37987.430555555555</c:v>
                </c:pt>
                <c:pt idx="32">
                  <c:v>37987.444444444445</c:v>
                </c:pt>
                <c:pt idx="33">
                  <c:v>37987.458333333336</c:v>
                </c:pt>
                <c:pt idx="34">
                  <c:v>37987.472222222219</c:v>
                </c:pt>
                <c:pt idx="35">
                  <c:v>37987.486111111109</c:v>
                </c:pt>
                <c:pt idx="36">
                  <c:v>37987.5</c:v>
                </c:pt>
                <c:pt idx="37">
                  <c:v>37987.513888888891</c:v>
                </c:pt>
                <c:pt idx="38">
                  <c:v>37987.527777777781</c:v>
                </c:pt>
                <c:pt idx="39">
                  <c:v>37987.541666666664</c:v>
                </c:pt>
                <c:pt idx="40">
                  <c:v>37987.555555555555</c:v>
                </c:pt>
                <c:pt idx="41">
                  <c:v>37987.569444444445</c:v>
                </c:pt>
                <c:pt idx="42">
                  <c:v>37987.583333333336</c:v>
                </c:pt>
                <c:pt idx="43">
                  <c:v>37987.597222222219</c:v>
                </c:pt>
                <c:pt idx="44">
                  <c:v>37987.611111111109</c:v>
                </c:pt>
                <c:pt idx="45">
                  <c:v>37987.625</c:v>
                </c:pt>
                <c:pt idx="46">
                  <c:v>37987.638888888891</c:v>
                </c:pt>
                <c:pt idx="47">
                  <c:v>37987.652777777781</c:v>
                </c:pt>
                <c:pt idx="48">
                  <c:v>37987.666666666664</c:v>
                </c:pt>
                <c:pt idx="49">
                  <c:v>37987.680555555555</c:v>
                </c:pt>
                <c:pt idx="50">
                  <c:v>37987.694444444445</c:v>
                </c:pt>
                <c:pt idx="51">
                  <c:v>37987.708333333336</c:v>
                </c:pt>
                <c:pt idx="52">
                  <c:v>37987.722222222219</c:v>
                </c:pt>
                <c:pt idx="53">
                  <c:v>37987.736111111109</c:v>
                </c:pt>
                <c:pt idx="54">
                  <c:v>37987.75</c:v>
                </c:pt>
                <c:pt idx="55">
                  <c:v>37987.763888888891</c:v>
                </c:pt>
                <c:pt idx="56">
                  <c:v>37987.777777777781</c:v>
                </c:pt>
                <c:pt idx="57">
                  <c:v>37987.791666666664</c:v>
                </c:pt>
                <c:pt idx="58">
                  <c:v>37987.805555555555</c:v>
                </c:pt>
                <c:pt idx="59">
                  <c:v>37987.819444444445</c:v>
                </c:pt>
                <c:pt idx="60">
                  <c:v>37987.833333333336</c:v>
                </c:pt>
                <c:pt idx="61">
                  <c:v>37987.847222222219</c:v>
                </c:pt>
                <c:pt idx="62">
                  <c:v>37987.861111111109</c:v>
                </c:pt>
                <c:pt idx="63">
                  <c:v>37987.875</c:v>
                </c:pt>
                <c:pt idx="64">
                  <c:v>37987.888888888891</c:v>
                </c:pt>
                <c:pt idx="65">
                  <c:v>37987.902777777781</c:v>
                </c:pt>
                <c:pt idx="66">
                  <c:v>37987.916666666664</c:v>
                </c:pt>
                <c:pt idx="67">
                  <c:v>37987.930555555555</c:v>
                </c:pt>
                <c:pt idx="68">
                  <c:v>37987.944444444445</c:v>
                </c:pt>
                <c:pt idx="69">
                  <c:v>37987.958333333336</c:v>
                </c:pt>
                <c:pt idx="70">
                  <c:v>37987.972222222219</c:v>
                </c:pt>
                <c:pt idx="71">
                  <c:v>37987.986111111109</c:v>
                </c:pt>
                <c:pt idx="72">
                  <c:v>37988</c:v>
                </c:pt>
                <c:pt idx="73">
                  <c:v>37988.013888888891</c:v>
                </c:pt>
                <c:pt idx="74">
                  <c:v>37988.027777777781</c:v>
                </c:pt>
                <c:pt idx="75">
                  <c:v>37988.041666666664</c:v>
                </c:pt>
                <c:pt idx="76">
                  <c:v>37988.055555555555</c:v>
                </c:pt>
                <c:pt idx="77">
                  <c:v>37988.069444444445</c:v>
                </c:pt>
                <c:pt idx="78">
                  <c:v>37988.083333333336</c:v>
                </c:pt>
                <c:pt idx="79">
                  <c:v>37988.097222222219</c:v>
                </c:pt>
                <c:pt idx="80">
                  <c:v>37988.111111111109</c:v>
                </c:pt>
                <c:pt idx="81">
                  <c:v>37988.125</c:v>
                </c:pt>
                <c:pt idx="82">
                  <c:v>37988.138888888891</c:v>
                </c:pt>
                <c:pt idx="83">
                  <c:v>37988.152777777781</c:v>
                </c:pt>
                <c:pt idx="84">
                  <c:v>37988.166666666664</c:v>
                </c:pt>
                <c:pt idx="85">
                  <c:v>37988.180555555555</c:v>
                </c:pt>
                <c:pt idx="86">
                  <c:v>37988.194444444445</c:v>
                </c:pt>
                <c:pt idx="87">
                  <c:v>37988.208333333336</c:v>
                </c:pt>
                <c:pt idx="88">
                  <c:v>37988.222222222219</c:v>
                </c:pt>
                <c:pt idx="89">
                  <c:v>37988.236111111109</c:v>
                </c:pt>
                <c:pt idx="90">
                  <c:v>37988.25</c:v>
                </c:pt>
                <c:pt idx="91">
                  <c:v>37988.263888888891</c:v>
                </c:pt>
                <c:pt idx="92">
                  <c:v>37988.277777777781</c:v>
                </c:pt>
                <c:pt idx="93">
                  <c:v>37988.291666666664</c:v>
                </c:pt>
                <c:pt idx="94">
                  <c:v>37988.305555555555</c:v>
                </c:pt>
                <c:pt idx="95">
                  <c:v>37988.319444444445</c:v>
                </c:pt>
                <c:pt idx="96">
                  <c:v>37988.333333333336</c:v>
                </c:pt>
                <c:pt idx="97">
                  <c:v>37988.347222222219</c:v>
                </c:pt>
                <c:pt idx="98">
                  <c:v>37988.361111111109</c:v>
                </c:pt>
                <c:pt idx="99">
                  <c:v>37988.375</c:v>
                </c:pt>
                <c:pt idx="100">
                  <c:v>37988.388888888891</c:v>
                </c:pt>
                <c:pt idx="101">
                  <c:v>37988.402777777781</c:v>
                </c:pt>
                <c:pt idx="102">
                  <c:v>37988.416666666664</c:v>
                </c:pt>
                <c:pt idx="103">
                  <c:v>37988.430555555555</c:v>
                </c:pt>
                <c:pt idx="104">
                  <c:v>37988.444444444445</c:v>
                </c:pt>
                <c:pt idx="105">
                  <c:v>37988.458333333336</c:v>
                </c:pt>
                <c:pt idx="106">
                  <c:v>37988.472222222219</c:v>
                </c:pt>
                <c:pt idx="107">
                  <c:v>37988.486111111109</c:v>
                </c:pt>
                <c:pt idx="108">
                  <c:v>37988.5</c:v>
                </c:pt>
                <c:pt idx="109">
                  <c:v>37988.513888888891</c:v>
                </c:pt>
                <c:pt idx="110">
                  <c:v>37988.527777777781</c:v>
                </c:pt>
                <c:pt idx="111">
                  <c:v>37988.541666666664</c:v>
                </c:pt>
                <c:pt idx="112">
                  <c:v>37988.555555555555</c:v>
                </c:pt>
                <c:pt idx="113">
                  <c:v>37988.569444444445</c:v>
                </c:pt>
                <c:pt idx="114">
                  <c:v>37988.583333333336</c:v>
                </c:pt>
                <c:pt idx="115">
                  <c:v>37988.597222222219</c:v>
                </c:pt>
                <c:pt idx="116">
                  <c:v>37988.611111111109</c:v>
                </c:pt>
                <c:pt idx="117">
                  <c:v>37988.625</c:v>
                </c:pt>
                <c:pt idx="118">
                  <c:v>37988.638888888891</c:v>
                </c:pt>
                <c:pt idx="119">
                  <c:v>37988.652777777781</c:v>
                </c:pt>
                <c:pt idx="120">
                  <c:v>37988.666666666664</c:v>
                </c:pt>
                <c:pt idx="121">
                  <c:v>37988.680555555555</c:v>
                </c:pt>
                <c:pt idx="122">
                  <c:v>37988.694444444445</c:v>
                </c:pt>
                <c:pt idx="123">
                  <c:v>37988.708333333336</c:v>
                </c:pt>
                <c:pt idx="124">
                  <c:v>37988.722222222219</c:v>
                </c:pt>
                <c:pt idx="125">
                  <c:v>37988.736111111109</c:v>
                </c:pt>
                <c:pt idx="126">
                  <c:v>37988.75</c:v>
                </c:pt>
                <c:pt idx="127">
                  <c:v>37988.763888888891</c:v>
                </c:pt>
                <c:pt idx="128">
                  <c:v>37988.777777777781</c:v>
                </c:pt>
                <c:pt idx="129">
                  <c:v>37988.791666666664</c:v>
                </c:pt>
                <c:pt idx="130">
                  <c:v>37988.805555555555</c:v>
                </c:pt>
                <c:pt idx="131">
                  <c:v>37988.819444444445</c:v>
                </c:pt>
                <c:pt idx="132">
                  <c:v>37988.833333333336</c:v>
                </c:pt>
                <c:pt idx="133">
                  <c:v>37988.847222222219</c:v>
                </c:pt>
                <c:pt idx="134">
                  <c:v>37988.861111111109</c:v>
                </c:pt>
                <c:pt idx="135">
                  <c:v>37988.875</c:v>
                </c:pt>
                <c:pt idx="136">
                  <c:v>37988.888888888891</c:v>
                </c:pt>
                <c:pt idx="137">
                  <c:v>37988.902777777781</c:v>
                </c:pt>
                <c:pt idx="138">
                  <c:v>37988.916666666664</c:v>
                </c:pt>
                <c:pt idx="139">
                  <c:v>37988.930555555555</c:v>
                </c:pt>
                <c:pt idx="140">
                  <c:v>37988.944444444445</c:v>
                </c:pt>
                <c:pt idx="141">
                  <c:v>37988.958333333336</c:v>
                </c:pt>
                <c:pt idx="142">
                  <c:v>37988.972222222219</c:v>
                </c:pt>
                <c:pt idx="143">
                  <c:v>37988.986111111109</c:v>
                </c:pt>
                <c:pt idx="144">
                  <c:v>37989</c:v>
                </c:pt>
                <c:pt idx="145">
                  <c:v>37989.013888888891</c:v>
                </c:pt>
                <c:pt idx="146">
                  <c:v>37989.027777777781</c:v>
                </c:pt>
                <c:pt idx="147">
                  <c:v>37989.041666666664</c:v>
                </c:pt>
                <c:pt idx="148">
                  <c:v>37989.055555555555</c:v>
                </c:pt>
                <c:pt idx="149">
                  <c:v>37989.069444444445</c:v>
                </c:pt>
                <c:pt idx="150">
                  <c:v>37989.083333333336</c:v>
                </c:pt>
                <c:pt idx="151">
                  <c:v>37989.097222222219</c:v>
                </c:pt>
                <c:pt idx="152">
                  <c:v>37989.111111111109</c:v>
                </c:pt>
                <c:pt idx="153">
                  <c:v>37989.125</c:v>
                </c:pt>
                <c:pt idx="154">
                  <c:v>37989.138888888891</c:v>
                </c:pt>
                <c:pt idx="155">
                  <c:v>37989.152777777781</c:v>
                </c:pt>
                <c:pt idx="156">
                  <c:v>37989.166666666664</c:v>
                </c:pt>
                <c:pt idx="157">
                  <c:v>37989.180555555555</c:v>
                </c:pt>
                <c:pt idx="158">
                  <c:v>37989.194444444445</c:v>
                </c:pt>
                <c:pt idx="159">
                  <c:v>37989.208333333336</c:v>
                </c:pt>
                <c:pt idx="160">
                  <c:v>37989.222222222219</c:v>
                </c:pt>
                <c:pt idx="161">
                  <c:v>37989.236111111109</c:v>
                </c:pt>
                <c:pt idx="162">
                  <c:v>37989.25</c:v>
                </c:pt>
                <c:pt idx="163">
                  <c:v>37989.263888888891</c:v>
                </c:pt>
                <c:pt idx="164">
                  <c:v>37989.277777777781</c:v>
                </c:pt>
                <c:pt idx="165">
                  <c:v>37989.291666666664</c:v>
                </c:pt>
                <c:pt idx="166">
                  <c:v>37989.305555555555</c:v>
                </c:pt>
                <c:pt idx="167">
                  <c:v>37989.319444444445</c:v>
                </c:pt>
                <c:pt idx="168">
                  <c:v>37989.333333333336</c:v>
                </c:pt>
                <c:pt idx="169">
                  <c:v>37989.347222222219</c:v>
                </c:pt>
                <c:pt idx="170">
                  <c:v>37989.361111111109</c:v>
                </c:pt>
                <c:pt idx="171">
                  <c:v>37989.375</c:v>
                </c:pt>
                <c:pt idx="172">
                  <c:v>37989.388888888891</c:v>
                </c:pt>
                <c:pt idx="173">
                  <c:v>37989.402777777781</c:v>
                </c:pt>
                <c:pt idx="174">
                  <c:v>37989.416666666664</c:v>
                </c:pt>
                <c:pt idx="175">
                  <c:v>37989.430555555555</c:v>
                </c:pt>
                <c:pt idx="176">
                  <c:v>37989.444444444445</c:v>
                </c:pt>
                <c:pt idx="177">
                  <c:v>37989.458333333336</c:v>
                </c:pt>
                <c:pt idx="178">
                  <c:v>37989.472222222219</c:v>
                </c:pt>
                <c:pt idx="179">
                  <c:v>37989.486111111109</c:v>
                </c:pt>
                <c:pt idx="180">
                  <c:v>37989.5</c:v>
                </c:pt>
                <c:pt idx="181">
                  <c:v>37989.513888888891</c:v>
                </c:pt>
                <c:pt idx="182">
                  <c:v>37989.527777777781</c:v>
                </c:pt>
                <c:pt idx="183">
                  <c:v>37989.541666666664</c:v>
                </c:pt>
                <c:pt idx="184">
                  <c:v>37989.555555555555</c:v>
                </c:pt>
                <c:pt idx="185">
                  <c:v>37989.569444444445</c:v>
                </c:pt>
                <c:pt idx="186">
                  <c:v>37989.583333333336</c:v>
                </c:pt>
                <c:pt idx="187">
                  <c:v>37989.597222222219</c:v>
                </c:pt>
                <c:pt idx="188">
                  <c:v>37989.611111111109</c:v>
                </c:pt>
                <c:pt idx="189">
                  <c:v>37989.625</c:v>
                </c:pt>
                <c:pt idx="190">
                  <c:v>37989.638888888891</c:v>
                </c:pt>
                <c:pt idx="191">
                  <c:v>37989.652777777781</c:v>
                </c:pt>
                <c:pt idx="192">
                  <c:v>37989.666666666664</c:v>
                </c:pt>
                <c:pt idx="193">
                  <c:v>37989.680555555555</c:v>
                </c:pt>
                <c:pt idx="194">
                  <c:v>37989.694444444445</c:v>
                </c:pt>
                <c:pt idx="195">
                  <c:v>37989.708333333336</c:v>
                </c:pt>
                <c:pt idx="196">
                  <c:v>37989.722222222219</c:v>
                </c:pt>
                <c:pt idx="197">
                  <c:v>37989.736111111109</c:v>
                </c:pt>
                <c:pt idx="198">
                  <c:v>37989.75</c:v>
                </c:pt>
                <c:pt idx="199">
                  <c:v>37989.763888888891</c:v>
                </c:pt>
                <c:pt idx="200">
                  <c:v>37989.777777777781</c:v>
                </c:pt>
                <c:pt idx="201">
                  <c:v>37989.791666666664</c:v>
                </c:pt>
                <c:pt idx="202">
                  <c:v>37989.805555555555</c:v>
                </c:pt>
                <c:pt idx="203">
                  <c:v>37989.819444444445</c:v>
                </c:pt>
                <c:pt idx="204">
                  <c:v>37989.833333333336</c:v>
                </c:pt>
                <c:pt idx="205">
                  <c:v>37989.847222222219</c:v>
                </c:pt>
                <c:pt idx="206">
                  <c:v>37989.861111111109</c:v>
                </c:pt>
                <c:pt idx="207">
                  <c:v>37989.875</c:v>
                </c:pt>
                <c:pt idx="208">
                  <c:v>37989.888888888891</c:v>
                </c:pt>
                <c:pt idx="209">
                  <c:v>37989.902777777781</c:v>
                </c:pt>
                <c:pt idx="210">
                  <c:v>37989.916666666664</c:v>
                </c:pt>
                <c:pt idx="211">
                  <c:v>37989.930555555555</c:v>
                </c:pt>
                <c:pt idx="212">
                  <c:v>37989.944444444445</c:v>
                </c:pt>
                <c:pt idx="213">
                  <c:v>37989.958333333336</c:v>
                </c:pt>
                <c:pt idx="214">
                  <c:v>37989.972222222219</c:v>
                </c:pt>
                <c:pt idx="215">
                  <c:v>37989.986111111109</c:v>
                </c:pt>
                <c:pt idx="216">
                  <c:v>37990</c:v>
                </c:pt>
                <c:pt idx="217">
                  <c:v>37990.013888888891</c:v>
                </c:pt>
                <c:pt idx="218">
                  <c:v>37990.027777777781</c:v>
                </c:pt>
                <c:pt idx="219">
                  <c:v>37990.041666666664</c:v>
                </c:pt>
                <c:pt idx="220">
                  <c:v>37990.055555555555</c:v>
                </c:pt>
                <c:pt idx="221">
                  <c:v>37990.069444444445</c:v>
                </c:pt>
                <c:pt idx="222">
                  <c:v>37990.083333333336</c:v>
                </c:pt>
                <c:pt idx="223">
                  <c:v>37990.097222222219</c:v>
                </c:pt>
                <c:pt idx="224">
                  <c:v>37990.111111111109</c:v>
                </c:pt>
                <c:pt idx="225">
                  <c:v>37990.125</c:v>
                </c:pt>
                <c:pt idx="226">
                  <c:v>37990.138888888891</c:v>
                </c:pt>
                <c:pt idx="227">
                  <c:v>37990.152777777781</c:v>
                </c:pt>
                <c:pt idx="228">
                  <c:v>37990.166666666664</c:v>
                </c:pt>
                <c:pt idx="229">
                  <c:v>37990.180555555555</c:v>
                </c:pt>
                <c:pt idx="230">
                  <c:v>37990.194444444445</c:v>
                </c:pt>
                <c:pt idx="231">
                  <c:v>37990.208333333336</c:v>
                </c:pt>
                <c:pt idx="232">
                  <c:v>37990.222222222219</c:v>
                </c:pt>
                <c:pt idx="233">
                  <c:v>37990.236111111109</c:v>
                </c:pt>
                <c:pt idx="234">
                  <c:v>37990.25</c:v>
                </c:pt>
                <c:pt idx="235">
                  <c:v>37990.263888888891</c:v>
                </c:pt>
                <c:pt idx="236">
                  <c:v>37990.277777777781</c:v>
                </c:pt>
                <c:pt idx="237">
                  <c:v>37990.291666666664</c:v>
                </c:pt>
                <c:pt idx="238">
                  <c:v>37990.305555555555</c:v>
                </c:pt>
                <c:pt idx="239">
                  <c:v>37990.319444444445</c:v>
                </c:pt>
                <c:pt idx="240">
                  <c:v>37990.333333333336</c:v>
                </c:pt>
                <c:pt idx="241">
                  <c:v>37990.347222222219</c:v>
                </c:pt>
                <c:pt idx="242">
                  <c:v>37990.361111111109</c:v>
                </c:pt>
                <c:pt idx="243">
                  <c:v>37990.375</c:v>
                </c:pt>
                <c:pt idx="244">
                  <c:v>37990.388888888891</c:v>
                </c:pt>
                <c:pt idx="245">
                  <c:v>37990.402777777781</c:v>
                </c:pt>
                <c:pt idx="246">
                  <c:v>37990.416666666664</c:v>
                </c:pt>
                <c:pt idx="247">
                  <c:v>37990.430555555555</c:v>
                </c:pt>
                <c:pt idx="248">
                  <c:v>37990.444444444445</c:v>
                </c:pt>
                <c:pt idx="249">
                  <c:v>37990.458333333336</c:v>
                </c:pt>
                <c:pt idx="250">
                  <c:v>37990.472222222219</c:v>
                </c:pt>
                <c:pt idx="251">
                  <c:v>37990.486111111109</c:v>
                </c:pt>
                <c:pt idx="252">
                  <c:v>37990.5</c:v>
                </c:pt>
                <c:pt idx="253">
                  <c:v>37990.513888888891</c:v>
                </c:pt>
                <c:pt idx="254">
                  <c:v>37990.527777777781</c:v>
                </c:pt>
                <c:pt idx="255">
                  <c:v>37990.541666666664</c:v>
                </c:pt>
                <c:pt idx="256">
                  <c:v>37990.555555555555</c:v>
                </c:pt>
                <c:pt idx="257">
                  <c:v>37990.569444444445</c:v>
                </c:pt>
                <c:pt idx="258">
                  <c:v>37990.583333333336</c:v>
                </c:pt>
                <c:pt idx="259">
                  <c:v>37990.597222222219</c:v>
                </c:pt>
                <c:pt idx="260">
                  <c:v>37990.611111111109</c:v>
                </c:pt>
                <c:pt idx="261">
                  <c:v>37990.625</c:v>
                </c:pt>
                <c:pt idx="262">
                  <c:v>37990.638888888891</c:v>
                </c:pt>
                <c:pt idx="263">
                  <c:v>37990.652777777781</c:v>
                </c:pt>
                <c:pt idx="264">
                  <c:v>37990.666666666664</c:v>
                </c:pt>
                <c:pt idx="265">
                  <c:v>37990.680555555555</c:v>
                </c:pt>
                <c:pt idx="266">
                  <c:v>37990.694444444445</c:v>
                </c:pt>
                <c:pt idx="267">
                  <c:v>37990.708333333336</c:v>
                </c:pt>
                <c:pt idx="268">
                  <c:v>37990.722222222219</c:v>
                </c:pt>
                <c:pt idx="269">
                  <c:v>37990.736111111109</c:v>
                </c:pt>
                <c:pt idx="270">
                  <c:v>37990.75</c:v>
                </c:pt>
                <c:pt idx="271">
                  <c:v>37990.763888888891</c:v>
                </c:pt>
                <c:pt idx="272">
                  <c:v>37990.777777777781</c:v>
                </c:pt>
                <c:pt idx="273">
                  <c:v>37990.791666666664</c:v>
                </c:pt>
                <c:pt idx="274">
                  <c:v>37990.805555555555</c:v>
                </c:pt>
                <c:pt idx="275">
                  <c:v>37990.819444444445</c:v>
                </c:pt>
                <c:pt idx="276">
                  <c:v>37990.833333333336</c:v>
                </c:pt>
                <c:pt idx="277">
                  <c:v>37990.847222222219</c:v>
                </c:pt>
                <c:pt idx="278">
                  <c:v>37990.861111111109</c:v>
                </c:pt>
                <c:pt idx="279">
                  <c:v>37990.875</c:v>
                </c:pt>
                <c:pt idx="280">
                  <c:v>37990.888888888891</c:v>
                </c:pt>
                <c:pt idx="281">
                  <c:v>37990.902777777781</c:v>
                </c:pt>
                <c:pt idx="282">
                  <c:v>37990.916666666664</c:v>
                </c:pt>
                <c:pt idx="283">
                  <c:v>37990.930555555555</c:v>
                </c:pt>
                <c:pt idx="284">
                  <c:v>37990.944444444445</c:v>
                </c:pt>
                <c:pt idx="285">
                  <c:v>37990.958333333336</c:v>
                </c:pt>
                <c:pt idx="286">
                  <c:v>37990.972222222219</c:v>
                </c:pt>
                <c:pt idx="287">
                  <c:v>37990.986111111109</c:v>
                </c:pt>
                <c:pt idx="288">
                  <c:v>37991</c:v>
                </c:pt>
                <c:pt idx="289">
                  <c:v>37991.013888888891</c:v>
                </c:pt>
                <c:pt idx="290">
                  <c:v>37991.027777777781</c:v>
                </c:pt>
                <c:pt idx="291">
                  <c:v>37991.041666666664</c:v>
                </c:pt>
                <c:pt idx="292">
                  <c:v>37991.055555555555</c:v>
                </c:pt>
                <c:pt idx="293">
                  <c:v>37991.069444444445</c:v>
                </c:pt>
                <c:pt idx="294">
                  <c:v>37991.083333333336</c:v>
                </c:pt>
                <c:pt idx="295">
                  <c:v>37991.097222222219</c:v>
                </c:pt>
                <c:pt idx="296">
                  <c:v>37991.111111111109</c:v>
                </c:pt>
                <c:pt idx="297">
                  <c:v>37991.125</c:v>
                </c:pt>
                <c:pt idx="298">
                  <c:v>37991.138888888891</c:v>
                </c:pt>
                <c:pt idx="299">
                  <c:v>37991.152777777781</c:v>
                </c:pt>
                <c:pt idx="300">
                  <c:v>37991.166666666664</c:v>
                </c:pt>
                <c:pt idx="301">
                  <c:v>37991.180555555555</c:v>
                </c:pt>
                <c:pt idx="302">
                  <c:v>37991.194444444445</c:v>
                </c:pt>
                <c:pt idx="303">
                  <c:v>37991.208333333336</c:v>
                </c:pt>
                <c:pt idx="304">
                  <c:v>37991.222222222219</c:v>
                </c:pt>
                <c:pt idx="305">
                  <c:v>37991.236111111109</c:v>
                </c:pt>
                <c:pt idx="306">
                  <c:v>37991.25</c:v>
                </c:pt>
                <c:pt idx="307">
                  <c:v>37991.263888888891</c:v>
                </c:pt>
                <c:pt idx="308">
                  <c:v>37991.277777777781</c:v>
                </c:pt>
                <c:pt idx="309">
                  <c:v>37991.291666666664</c:v>
                </c:pt>
                <c:pt idx="310">
                  <c:v>37991.305555555555</c:v>
                </c:pt>
                <c:pt idx="311">
                  <c:v>37991.319444444445</c:v>
                </c:pt>
                <c:pt idx="312">
                  <c:v>37991.333333333336</c:v>
                </c:pt>
                <c:pt idx="313">
                  <c:v>37991.347222222219</c:v>
                </c:pt>
                <c:pt idx="314">
                  <c:v>37991.361111111109</c:v>
                </c:pt>
                <c:pt idx="315">
                  <c:v>37991.375</c:v>
                </c:pt>
                <c:pt idx="316">
                  <c:v>37991.388888888891</c:v>
                </c:pt>
                <c:pt idx="317">
                  <c:v>37991.402777777781</c:v>
                </c:pt>
                <c:pt idx="318">
                  <c:v>37991.416666666664</c:v>
                </c:pt>
                <c:pt idx="319">
                  <c:v>37991.430555555555</c:v>
                </c:pt>
                <c:pt idx="320">
                  <c:v>37991.444444444445</c:v>
                </c:pt>
                <c:pt idx="321">
                  <c:v>37991.458333333336</c:v>
                </c:pt>
                <c:pt idx="322">
                  <c:v>37991.472222222219</c:v>
                </c:pt>
                <c:pt idx="323">
                  <c:v>37991.486111111109</c:v>
                </c:pt>
                <c:pt idx="324">
                  <c:v>37991.5</c:v>
                </c:pt>
                <c:pt idx="325">
                  <c:v>37991.513888888891</c:v>
                </c:pt>
                <c:pt idx="326">
                  <c:v>37991.527777777781</c:v>
                </c:pt>
                <c:pt idx="327">
                  <c:v>37991.541666666664</c:v>
                </c:pt>
                <c:pt idx="328">
                  <c:v>37991.555555555555</c:v>
                </c:pt>
                <c:pt idx="329">
                  <c:v>37991.569444444445</c:v>
                </c:pt>
                <c:pt idx="330">
                  <c:v>37991.583333333336</c:v>
                </c:pt>
                <c:pt idx="331">
                  <c:v>37991.597222222219</c:v>
                </c:pt>
                <c:pt idx="332">
                  <c:v>37991.611111111109</c:v>
                </c:pt>
                <c:pt idx="333">
                  <c:v>37991.625</c:v>
                </c:pt>
                <c:pt idx="334">
                  <c:v>37991.638888888891</c:v>
                </c:pt>
                <c:pt idx="335">
                  <c:v>37991.652777777781</c:v>
                </c:pt>
                <c:pt idx="336">
                  <c:v>37991.666666666664</c:v>
                </c:pt>
                <c:pt idx="337">
                  <c:v>37991.680555555555</c:v>
                </c:pt>
                <c:pt idx="338">
                  <c:v>37991.694444444445</c:v>
                </c:pt>
                <c:pt idx="339">
                  <c:v>37991.708333333336</c:v>
                </c:pt>
                <c:pt idx="340">
                  <c:v>37991.722222222219</c:v>
                </c:pt>
                <c:pt idx="341">
                  <c:v>37991.736111111109</c:v>
                </c:pt>
                <c:pt idx="342">
                  <c:v>37991.75</c:v>
                </c:pt>
                <c:pt idx="343">
                  <c:v>37991.763888888891</c:v>
                </c:pt>
                <c:pt idx="344">
                  <c:v>37991.777777777781</c:v>
                </c:pt>
                <c:pt idx="345">
                  <c:v>37991.791666666664</c:v>
                </c:pt>
                <c:pt idx="346">
                  <c:v>37991.805555555555</c:v>
                </c:pt>
                <c:pt idx="347">
                  <c:v>37991.819444444445</c:v>
                </c:pt>
                <c:pt idx="348">
                  <c:v>37991.833333333336</c:v>
                </c:pt>
                <c:pt idx="349">
                  <c:v>37991.847222222219</c:v>
                </c:pt>
                <c:pt idx="350">
                  <c:v>37991.861111111109</c:v>
                </c:pt>
                <c:pt idx="351">
                  <c:v>37991.875</c:v>
                </c:pt>
                <c:pt idx="352">
                  <c:v>37991.888888888891</c:v>
                </c:pt>
                <c:pt idx="353">
                  <c:v>37991.902777777781</c:v>
                </c:pt>
                <c:pt idx="354">
                  <c:v>37991.916666666664</c:v>
                </c:pt>
                <c:pt idx="355">
                  <c:v>37991.930555555555</c:v>
                </c:pt>
                <c:pt idx="356">
                  <c:v>37991.944444444445</c:v>
                </c:pt>
                <c:pt idx="357">
                  <c:v>37991.958333333336</c:v>
                </c:pt>
                <c:pt idx="358">
                  <c:v>37991.972222222219</c:v>
                </c:pt>
                <c:pt idx="359">
                  <c:v>37991.986111111109</c:v>
                </c:pt>
                <c:pt idx="360">
                  <c:v>37992</c:v>
                </c:pt>
                <c:pt idx="361">
                  <c:v>37992.013888888891</c:v>
                </c:pt>
                <c:pt idx="362">
                  <c:v>37992.027777777781</c:v>
                </c:pt>
                <c:pt idx="363">
                  <c:v>37992.041666666664</c:v>
                </c:pt>
                <c:pt idx="364">
                  <c:v>37992.055555555555</c:v>
                </c:pt>
                <c:pt idx="365">
                  <c:v>37992.069444444445</c:v>
                </c:pt>
                <c:pt idx="366">
                  <c:v>37992.083333333336</c:v>
                </c:pt>
                <c:pt idx="367">
                  <c:v>37992.097222222219</c:v>
                </c:pt>
                <c:pt idx="368">
                  <c:v>37992.111111111109</c:v>
                </c:pt>
                <c:pt idx="369">
                  <c:v>37992.125</c:v>
                </c:pt>
                <c:pt idx="370">
                  <c:v>37992.138888888891</c:v>
                </c:pt>
                <c:pt idx="371">
                  <c:v>37992.152777777781</c:v>
                </c:pt>
                <c:pt idx="372">
                  <c:v>37992.166666666664</c:v>
                </c:pt>
                <c:pt idx="373">
                  <c:v>37992.180555555555</c:v>
                </c:pt>
                <c:pt idx="374">
                  <c:v>37992.194444444445</c:v>
                </c:pt>
                <c:pt idx="375">
                  <c:v>37992.208333333336</c:v>
                </c:pt>
                <c:pt idx="376">
                  <c:v>37992.222222222219</c:v>
                </c:pt>
                <c:pt idx="377">
                  <c:v>37992.236111111109</c:v>
                </c:pt>
                <c:pt idx="378">
                  <c:v>37992.25</c:v>
                </c:pt>
                <c:pt idx="379">
                  <c:v>37992.263888888891</c:v>
                </c:pt>
                <c:pt idx="380">
                  <c:v>37992.277777777781</c:v>
                </c:pt>
                <c:pt idx="381">
                  <c:v>37992.291666666664</c:v>
                </c:pt>
                <c:pt idx="382">
                  <c:v>37992.305555555555</c:v>
                </c:pt>
                <c:pt idx="383">
                  <c:v>37992.319444444445</c:v>
                </c:pt>
                <c:pt idx="384">
                  <c:v>37992.333333333336</c:v>
                </c:pt>
                <c:pt idx="385">
                  <c:v>37992.347222222219</c:v>
                </c:pt>
                <c:pt idx="386">
                  <c:v>37992.361111111109</c:v>
                </c:pt>
                <c:pt idx="387">
                  <c:v>37992.375</c:v>
                </c:pt>
                <c:pt idx="388">
                  <c:v>37992.388888888891</c:v>
                </c:pt>
                <c:pt idx="389">
                  <c:v>37992.402777777781</c:v>
                </c:pt>
                <c:pt idx="390">
                  <c:v>37992.416666666664</c:v>
                </c:pt>
                <c:pt idx="391">
                  <c:v>37992.430555555555</c:v>
                </c:pt>
                <c:pt idx="392">
                  <c:v>37992.444444444445</c:v>
                </c:pt>
                <c:pt idx="393">
                  <c:v>37992.458333333336</c:v>
                </c:pt>
                <c:pt idx="394">
                  <c:v>37992.472222222219</c:v>
                </c:pt>
                <c:pt idx="395">
                  <c:v>37992.486111111109</c:v>
                </c:pt>
                <c:pt idx="396">
                  <c:v>37992.5</c:v>
                </c:pt>
                <c:pt idx="397">
                  <c:v>37992.513888888891</c:v>
                </c:pt>
                <c:pt idx="398">
                  <c:v>37992.527777777781</c:v>
                </c:pt>
                <c:pt idx="399">
                  <c:v>37992.541666666664</c:v>
                </c:pt>
                <c:pt idx="400">
                  <c:v>37992.555555555555</c:v>
                </c:pt>
                <c:pt idx="401">
                  <c:v>37992.569444444445</c:v>
                </c:pt>
                <c:pt idx="402">
                  <c:v>37992.583333333336</c:v>
                </c:pt>
                <c:pt idx="403">
                  <c:v>37992.597222222219</c:v>
                </c:pt>
                <c:pt idx="404">
                  <c:v>37992.611111111109</c:v>
                </c:pt>
                <c:pt idx="405">
                  <c:v>37992.625</c:v>
                </c:pt>
                <c:pt idx="406">
                  <c:v>37992.638888888891</c:v>
                </c:pt>
                <c:pt idx="407">
                  <c:v>37992.652777777781</c:v>
                </c:pt>
                <c:pt idx="408">
                  <c:v>37992.666666666664</c:v>
                </c:pt>
                <c:pt idx="409">
                  <c:v>37992.680555555555</c:v>
                </c:pt>
                <c:pt idx="410">
                  <c:v>37992.694444444445</c:v>
                </c:pt>
                <c:pt idx="411">
                  <c:v>37992.708333333336</c:v>
                </c:pt>
                <c:pt idx="412">
                  <c:v>37992.722222222219</c:v>
                </c:pt>
                <c:pt idx="413">
                  <c:v>37992.736111111109</c:v>
                </c:pt>
                <c:pt idx="414">
                  <c:v>37992.75</c:v>
                </c:pt>
                <c:pt idx="415">
                  <c:v>37992.763888888891</c:v>
                </c:pt>
                <c:pt idx="416">
                  <c:v>37992.777777777781</c:v>
                </c:pt>
                <c:pt idx="417">
                  <c:v>37992.791666666664</c:v>
                </c:pt>
                <c:pt idx="418">
                  <c:v>37992.805555555555</c:v>
                </c:pt>
                <c:pt idx="419">
                  <c:v>37992.819444444445</c:v>
                </c:pt>
                <c:pt idx="420">
                  <c:v>37992.833333333336</c:v>
                </c:pt>
                <c:pt idx="421">
                  <c:v>37992.847222222219</c:v>
                </c:pt>
                <c:pt idx="422">
                  <c:v>37992.861111111109</c:v>
                </c:pt>
                <c:pt idx="423">
                  <c:v>37992.875</c:v>
                </c:pt>
                <c:pt idx="424">
                  <c:v>37992.888888888891</c:v>
                </c:pt>
                <c:pt idx="425">
                  <c:v>37992.902777777781</c:v>
                </c:pt>
                <c:pt idx="426">
                  <c:v>37992.916666666664</c:v>
                </c:pt>
                <c:pt idx="427">
                  <c:v>37992.930555555555</c:v>
                </c:pt>
                <c:pt idx="428">
                  <c:v>37992.944444444445</c:v>
                </c:pt>
                <c:pt idx="429">
                  <c:v>37992.958333333336</c:v>
                </c:pt>
                <c:pt idx="430">
                  <c:v>37992.972222222219</c:v>
                </c:pt>
                <c:pt idx="431">
                  <c:v>37992.986111111109</c:v>
                </c:pt>
                <c:pt idx="432">
                  <c:v>37993</c:v>
                </c:pt>
                <c:pt idx="433">
                  <c:v>37993.013888888891</c:v>
                </c:pt>
                <c:pt idx="434">
                  <c:v>37993.027777777781</c:v>
                </c:pt>
                <c:pt idx="435">
                  <c:v>37993.041666666664</c:v>
                </c:pt>
                <c:pt idx="436">
                  <c:v>37993.055555555555</c:v>
                </c:pt>
                <c:pt idx="437">
                  <c:v>37993.069444444445</c:v>
                </c:pt>
                <c:pt idx="438">
                  <c:v>37993.083333333336</c:v>
                </c:pt>
                <c:pt idx="439">
                  <c:v>37993.097222222219</c:v>
                </c:pt>
                <c:pt idx="440">
                  <c:v>37993.111111111109</c:v>
                </c:pt>
                <c:pt idx="441">
                  <c:v>37993.125</c:v>
                </c:pt>
                <c:pt idx="442">
                  <c:v>37993.138888888891</c:v>
                </c:pt>
                <c:pt idx="443">
                  <c:v>37993.152777777781</c:v>
                </c:pt>
                <c:pt idx="444">
                  <c:v>37993.166666666664</c:v>
                </c:pt>
                <c:pt idx="445">
                  <c:v>37993.180555555555</c:v>
                </c:pt>
                <c:pt idx="446">
                  <c:v>37993.194444444445</c:v>
                </c:pt>
                <c:pt idx="447">
                  <c:v>37993.208333333336</c:v>
                </c:pt>
                <c:pt idx="448">
                  <c:v>37993.222222222219</c:v>
                </c:pt>
                <c:pt idx="449">
                  <c:v>37993.236111111109</c:v>
                </c:pt>
                <c:pt idx="450">
                  <c:v>37993.25</c:v>
                </c:pt>
                <c:pt idx="451">
                  <c:v>37993.263888888891</c:v>
                </c:pt>
                <c:pt idx="452">
                  <c:v>37993.277777777781</c:v>
                </c:pt>
                <c:pt idx="453">
                  <c:v>37993.291666666664</c:v>
                </c:pt>
                <c:pt idx="454">
                  <c:v>37993.305555555555</c:v>
                </c:pt>
                <c:pt idx="455">
                  <c:v>37993.319444444445</c:v>
                </c:pt>
                <c:pt idx="456">
                  <c:v>37993.333333333336</c:v>
                </c:pt>
                <c:pt idx="457">
                  <c:v>37993.347222222219</c:v>
                </c:pt>
                <c:pt idx="458">
                  <c:v>37993.361111111109</c:v>
                </c:pt>
                <c:pt idx="459">
                  <c:v>37993.375</c:v>
                </c:pt>
                <c:pt idx="460">
                  <c:v>37993.388888888891</c:v>
                </c:pt>
                <c:pt idx="461">
                  <c:v>37993.402777777781</c:v>
                </c:pt>
                <c:pt idx="462">
                  <c:v>37993.416666666664</c:v>
                </c:pt>
                <c:pt idx="463">
                  <c:v>37993.430555555555</c:v>
                </c:pt>
                <c:pt idx="464">
                  <c:v>37993.444444444445</c:v>
                </c:pt>
                <c:pt idx="465">
                  <c:v>37993.458333333336</c:v>
                </c:pt>
                <c:pt idx="466">
                  <c:v>37993.472222222219</c:v>
                </c:pt>
                <c:pt idx="467">
                  <c:v>37993.486111111109</c:v>
                </c:pt>
                <c:pt idx="468">
                  <c:v>37993.5</c:v>
                </c:pt>
                <c:pt idx="469">
                  <c:v>37993.513888888891</c:v>
                </c:pt>
                <c:pt idx="470">
                  <c:v>37993.527777777781</c:v>
                </c:pt>
                <c:pt idx="471">
                  <c:v>37993.541666666664</c:v>
                </c:pt>
                <c:pt idx="472">
                  <c:v>37993.555555555555</c:v>
                </c:pt>
                <c:pt idx="473">
                  <c:v>37993.569444444445</c:v>
                </c:pt>
                <c:pt idx="474">
                  <c:v>37993.583333333336</c:v>
                </c:pt>
                <c:pt idx="475">
                  <c:v>37993.597222222219</c:v>
                </c:pt>
                <c:pt idx="476">
                  <c:v>37993.611111111109</c:v>
                </c:pt>
                <c:pt idx="477">
                  <c:v>37993.625</c:v>
                </c:pt>
                <c:pt idx="478">
                  <c:v>37993.638888888891</c:v>
                </c:pt>
                <c:pt idx="479">
                  <c:v>37993.652777777781</c:v>
                </c:pt>
                <c:pt idx="480">
                  <c:v>37993.666666666664</c:v>
                </c:pt>
                <c:pt idx="481">
                  <c:v>37993.680555555555</c:v>
                </c:pt>
                <c:pt idx="482">
                  <c:v>37993.694444444445</c:v>
                </c:pt>
                <c:pt idx="483">
                  <c:v>37993.708333333336</c:v>
                </c:pt>
                <c:pt idx="484">
                  <c:v>37993.722222222219</c:v>
                </c:pt>
                <c:pt idx="485">
                  <c:v>37993.736111111109</c:v>
                </c:pt>
                <c:pt idx="486">
                  <c:v>37993.75</c:v>
                </c:pt>
                <c:pt idx="487">
                  <c:v>37993.763888888891</c:v>
                </c:pt>
                <c:pt idx="488">
                  <c:v>37993.777777777781</c:v>
                </c:pt>
                <c:pt idx="489">
                  <c:v>37993.791666666664</c:v>
                </c:pt>
                <c:pt idx="490">
                  <c:v>37993.805555555555</c:v>
                </c:pt>
                <c:pt idx="491">
                  <c:v>37993.819444444445</c:v>
                </c:pt>
                <c:pt idx="492">
                  <c:v>37993.833333333336</c:v>
                </c:pt>
                <c:pt idx="493">
                  <c:v>37993.847222222219</c:v>
                </c:pt>
                <c:pt idx="494">
                  <c:v>37993.861111111109</c:v>
                </c:pt>
                <c:pt idx="495">
                  <c:v>37993.875</c:v>
                </c:pt>
                <c:pt idx="496">
                  <c:v>37993.888888888891</c:v>
                </c:pt>
                <c:pt idx="497">
                  <c:v>37993.902777777781</c:v>
                </c:pt>
                <c:pt idx="498">
                  <c:v>37993.916666666664</c:v>
                </c:pt>
                <c:pt idx="499">
                  <c:v>37993.930555555555</c:v>
                </c:pt>
                <c:pt idx="500">
                  <c:v>37993.944444444445</c:v>
                </c:pt>
                <c:pt idx="501">
                  <c:v>37993.958333333336</c:v>
                </c:pt>
                <c:pt idx="502">
                  <c:v>37993.972222222219</c:v>
                </c:pt>
                <c:pt idx="503">
                  <c:v>37993.986111111109</c:v>
                </c:pt>
                <c:pt idx="504">
                  <c:v>37994</c:v>
                </c:pt>
                <c:pt idx="505">
                  <c:v>37994.013888888891</c:v>
                </c:pt>
                <c:pt idx="506">
                  <c:v>37994.027777777781</c:v>
                </c:pt>
                <c:pt idx="507">
                  <c:v>37994.041666666664</c:v>
                </c:pt>
                <c:pt idx="508">
                  <c:v>37994.055555555555</c:v>
                </c:pt>
                <c:pt idx="509">
                  <c:v>37994.069444444445</c:v>
                </c:pt>
                <c:pt idx="510">
                  <c:v>37994.083333333336</c:v>
                </c:pt>
                <c:pt idx="511">
                  <c:v>37994.097222222219</c:v>
                </c:pt>
                <c:pt idx="512">
                  <c:v>37994.111111111109</c:v>
                </c:pt>
                <c:pt idx="513">
                  <c:v>37994.125</c:v>
                </c:pt>
                <c:pt idx="514">
                  <c:v>37994.138888888891</c:v>
                </c:pt>
                <c:pt idx="515">
                  <c:v>37994.152777777781</c:v>
                </c:pt>
                <c:pt idx="516">
                  <c:v>37994.166666666664</c:v>
                </c:pt>
                <c:pt idx="517">
                  <c:v>37994.180555555555</c:v>
                </c:pt>
                <c:pt idx="518">
                  <c:v>37994.194444444445</c:v>
                </c:pt>
                <c:pt idx="519">
                  <c:v>37994.208333333336</c:v>
                </c:pt>
                <c:pt idx="520">
                  <c:v>37994.222222222219</c:v>
                </c:pt>
                <c:pt idx="521">
                  <c:v>37994.236111111109</c:v>
                </c:pt>
                <c:pt idx="522">
                  <c:v>37994.25</c:v>
                </c:pt>
                <c:pt idx="523">
                  <c:v>37994.263888888891</c:v>
                </c:pt>
                <c:pt idx="524">
                  <c:v>37994.277777777781</c:v>
                </c:pt>
                <c:pt idx="525">
                  <c:v>37994.291666666664</c:v>
                </c:pt>
                <c:pt idx="526">
                  <c:v>37994.305555555555</c:v>
                </c:pt>
                <c:pt idx="527">
                  <c:v>37994.319444444445</c:v>
                </c:pt>
                <c:pt idx="528">
                  <c:v>37994.333333333336</c:v>
                </c:pt>
                <c:pt idx="529">
                  <c:v>37994.347222222219</c:v>
                </c:pt>
                <c:pt idx="530">
                  <c:v>37994.361111111109</c:v>
                </c:pt>
                <c:pt idx="531">
                  <c:v>37994.375</c:v>
                </c:pt>
                <c:pt idx="532">
                  <c:v>37994.388888888891</c:v>
                </c:pt>
                <c:pt idx="533">
                  <c:v>37994.402777777781</c:v>
                </c:pt>
                <c:pt idx="534">
                  <c:v>37994.416666666664</c:v>
                </c:pt>
                <c:pt idx="535">
                  <c:v>37994.430555555555</c:v>
                </c:pt>
                <c:pt idx="536">
                  <c:v>37994.444444444445</c:v>
                </c:pt>
                <c:pt idx="537">
                  <c:v>37994.458333333336</c:v>
                </c:pt>
                <c:pt idx="538">
                  <c:v>37994.472222222219</c:v>
                </c:pt>
                <c:pt idx="539">
                  <c:v>37994.486111111109</c:v>
                </c:pt>
                <c:pt idx="540">
                  <c:v>37994.5</c:v>
                </c:pt>
                <c:pt idx="541">
                  <c:v>37994.513888888891</c:v>
                </c:pt>
                <c:pt idx="542">
                  <c:v>37994.527777777781</c:v>
                </c:pt>
                <c:pt idx="543">
                  <c:v>37994.541666666664</c:v>
                </c:pt>
                <c:pt idx="544">
                  <c:v>37994.555555555555</c:v>
                </c:pt>
                <c:pt idx="545">
                  <c:v>37994.569444444445</c:v>
                </c:pt>
                <c:pt idx="546">
                  <c:v>37994.583333333336</c:v>
                </c:pt>
                <c:pt idx="547">
                  <c:v>37994.597222222219</c:v>
                </c:pt>
                <c:pt idx="548">
                  <c:v>37994.611111111109</c:v>
                </c:pt>
                <c:pt idx="549">
                  <c:v>37994.625</c:v>
                </c:pt>
                <c:pt idx="550">
                  <c:v>37994.638888888891</c:v>
                </c:pt>
                <c:pt idx="551">
                  <c:v>37994.652777777781</c:v>
                </c:pt>
                <c:pt idx="552">
                  <c:v>37994.666666666664</c:v>
                </c:pt>
                <c:pt idx="553">
                  <c:v>37994.680555555555</c:v>
                </c:pt>
                <c:pt idx="554">
                  <c:v>37994.694444444445</c:v>
                </c:pt>
                <c:pt idx="555">
                  <c:v>37994.708333333336</c:v>
                </c:pt>
                <c:pt idx="556">
                  <c:v>37994.722222222219</c:v>
                </c:pt>
                <c:pt idx="557">
                  <c:v>37994.736111111109</c:v>
                </c:pt>
                <c:pt idx="558">
                  <c:v>37994.75</c:v>
                </c:pt>
                <c:pt idx="559">
                  <c:v>37994.763888888891</c:v>
                </c:pt>
                <c:pt idx="560">
                  <c:v>37994.777777777781</c:v>
                </c:pt>
                <c:pt idx="561">
                  <c:v>37994.791666666664</c:v>
                </c:pt>
                <c:pt idx="562">
                  <c:v>37994.805555555555</c:v>
                </c:pt>
                <c:pt idx="563">
                  <c:v>37994.819444444445</c:v>
                </c:pt>
                <c:pt idx="564">
                  <c:v>37994.833333333336</c:v>
                </c:pt>
                <c:pt idx="565">
                  <c:v>37994.847222222219</c:v>
                </c:pt>
                <c:pt idx="566">
                  <c:v>37994.861111111109</c:v>
                </c:pt>
                <c:pt idx="567">
                  <c:v>37994.875</c:v>
                </c:pt>
                <c:pt idx="568">
                  <c:v>37994.888888888891</c:v>
                </c:pt>
                <c:pt idx="569">
                  <c:v>37994.902777777781</c:v>
                </c:pt>
                <c:pt idx="570">
                  <c:v>37994.916666666664</c:v>
                </c:pt>
                <c:pt idx="571">
                  <c:v>37994.930555555555</c:v>
                </c:pt>
                <c:pt idx="572">
                  <c:v>37994.944444444445</c:v>
                </c:pt>
                <c:pt idx="573">
                  <c:v>37994.958333333336</c:v>
                </c:pt>
                <c:pt idx="574">
                  <c:v>37994.972222222219</c:v>
                </c:pt>
                <c:pt idx="575">
                  <c:v>37994.986111111109</c:v>
                </c:pt>
                <c:pt idx="576">
                  <c:v>37995</c:v>
                </c:pt>
                <c:pt idx="577">
                  <c:v>37995.013888888891</c:v>
                </c:pt>
                <c:pt idx="578">
                  <c:v>37995.027777777781</c:v>
                </c:pt>
                <c:pt idx="579">
                  <c:v>37995.041666666664</c:v>
                </c:pt>
                <c:pt idx="580">
                  <c:v>37995.055555555555</c:v>
                </c:pt>
                <c:pt idx="581">
                  <c:v>37995.069444444445</c:v>
                </c:pt>
                <c:pt idx="582">
                  <c:v>37995.083333333336</c:v>
                </c:pt>
                <c:pt idx="583">
                  <c:v>37995.097222222219</c:v>
                </c:pt>
                <c:pt idx="584">
                  <c:v>37995.111111111109</c:v>
                </c:pt>
                <c:pt idx="585">
                  <c:v>37995.125</c:v>
                </c:pt>
                <c:pt idx="586">
                  <c:v>37995.138888888891</c:v>
                </c:pt>
                <c:pt idx="587">
                  <c:v>37995.152777777781</c:v>
                </c:pt>
                <c:pt idx="588">
                  <c:v>37995.166666666664</c:v>
                </c:pt>
                <c:pt idx="589">
                  <c:v>37995.180555555555</c:v>
                </c:pt>
                <c:pt idx="590">
                  <c:v>37995.194444444445</c:v>
                </c:pt>
                <c:pt idx="591">
                  <c:v>37995.208333333336</c:v>
                </c:pt>
                <c:pt idx="592">
                  <c:v>37995.222222222219</c:v>
                </c:pt>
                <c:pt idx="593">
                  <c:v>37995.236111111109</c:v>
                </c:pt>
                <c:pt idx="594">
                  <c:v>37995.25</c:v>
                </c:pt>
                <c:pt idx="595">
                  <c:v>37995.263888888891</c:v>
                </c:pt>
                <c:pt idx="596">
                  <c:v>37995.277777777781</c:v>
                </c:pt>
                <c:pt idx="597">
                  <c:v>37995.291666666664</c:v>
                </c:pt>
                <c:pt idx="598">
                  <c:v>37995.305555555555</c:v>
                </c:pt>
                <c:pt idx="599">
                  <c:v>37995.319444444445</c:v>
                </c:pt>
                <c:pt idx="600">
                  <c:v>37995.333333333336</c:v>
                </c:pt>
                <c:pt idx="601">
                  <c:v>37995.347222222219</c:v>
                </c:pt>
                <c:pt idx="602">
                  <c:v>37995.361111111109</c:v>
                </c:pt>
                <c:pt idx="603">
                  <c:v>37995.375</c:v>
                </c:pt>
                <c:pt idx="604">
                  <c:v>37995.388888888891</c:v>
                </c:pt>
                <c:pt idx="605">
                  <c:v>37995.402777777781</c:v>
                </c:pt>
                <c:pt idx="606">
                  <c:v>37995.416666666664</c:v>
                </c:pt>
                <c:pt idx="607">
                  <c:v>37995.430555555555</c:v>
                </c:pt>
                <c:pt idx="608">
                  <c:v>37995.444444444445</c:v>
                </c:pt>
                <c:pt idx="609">
                  <c:v>37995.458333333336</c:v>
                </c:pt>
                <c:pt idx="610">
                  <c:v>37995.472222222219</c:v>
                </c:pt>
                <c:pt idx="611">
                  <c:v>37995.486111111109</c:v>
                </c:pt>
                <c:pt idx="612">
                  <c:v>37995.5</c:v>
                </c:pt>
                <c:pt idx="613">
                  <c:v>37995.513888888891</c:v>
                </c:pt>
                <c:pt idx="614">
                  <c:v>37995.527777777781</c:v>
                </c:pt>
                <c:pt idx="615">
                  <c:v>37995.541666666664</c:v>
                </c:pt>
                <c:pt idx="616">
                  <c:v>37995.555555555555</c:v>
                </c:pt>
                <c:pt idx="617">
                  <c:v>37995.569444444445</c:v>
                </c:pt>
                <c:pt idx="618">
                  <c:v>37995.583333333336</c:v>
                </c:pt>
                <c:pt idx="619">
                  <c:v>37995.597222222219</c:v>
                </c:pt>
                <c:pt idx="620">
                  <c:v>37995.611111111109</c:v>
                </c:pt>
                <c:pt idx="621">
                  <c:v>37995.625</c:v>
                </c:pt>
                <c:pt idx="622">
                  <c:v>37995.638888888891</c:v>
                </c:pt>
                <c:pt idx="623">
                  <c:v>37995.652777777781</c:v>
                </c:pt>
                <c:pt idx="624">
                  <c:v>37995.666666666664</c:v>
                </c:pt>
                <c:pt idx="625">
                  <c:v>37995.680555555555</c:v>
                </c:pt>
                <c:pt idx="626">
                  <c:v>37995.694444444445</c:v>
                </c:pt>
                <c:pt idx="627">
                  <c:v>37995.708333333336</c:v>
                </c:pt>
                <c:pt idx="628">
                  <c:v>37995.722222222219</c:v>
                </c:pt>
                <c:pt idx="629">
                  <c:v>37995.736111111109</c:v>
                </c:pt>
                <c:pt idx="630">
                  <c:v>37995.75</c:v>
                </c:pt>
                <c:pt idx="631">
                  <c:v>37995.763888888891</c:v>
                </c:pt>
                <c:pt idx="632">
                  <c:v>37995.777777777781</c:v>
                </c:pt>
                <c:pt idx="633">
                  <c:v>37995.791666666664</c:v>
                </c:pt>
                <c:pt idx="634">
                  <c:v>37995.805555555555</c:v>
                </c:pt>
                <c:pt idx="635">
                  <c:v>37995.819444444445</c:v>
                </c:pt>
                <c:pt idx="636">
                  <c:v>37995.833333333336</c:v>
                </c:pt>
                <c:pt idx="637">
                  <c:v>37995.847222222219</c:v>
                </c:pt>
                <c:pt idx="638">
                  <c:v>37995.861111111109</c:v>
                </c:pt>
                <c:pt idx="639">
                  <c:v>37995.875</c:v>
                </c:pt>
                <c:pt idx="640">
                  <c:v>37995.888888888891</c:v>
                </c:pt>
                <c:pt idx="641">
                  <c:v>37995.902777777781</c:v>
                </c:pt>
                <c:pt idx="642">
                  <c:v>37995.916666666664</c:v>
                </c:pt>
                <c:pt idx="643">
                  <c:v>37995.930555555555</c:v>
                </c:pt>
                <c:pt idx="644">
                  <c:v>37995.944444444445</c:v>
                </c:pt>
                <c:pt idx="645">
                  <c:v>37995.958333333336</c:v>
                </c:pt>
                <c:pt idx="646">
                  <c:v>37995.972222222219</c:v>
                </c:pt>
                <c:pt idx="647">
                  <c:v>37995.986111111109</c:v>
                </c:pt>
                <c:pt idx="648">
                  <c:v>37996</c:v>
                </c:pt>
                <c:pt idx="649">
                  <c:v>37996.013888888891</c:v>
                </c:pt>
                <c:pt idx="650">
                  <c:v>37996.027777777781</c:v>
                </c:pt>
                <c:pt idx="651">
                  <c:v>37996.041666666664</c:v>
                </c:pt>
                <c:pt idx="652">
                  <c:v>37996.055555555555</c:v>
                </c:pt>
                <c:pt idx="653">
                  <c:v>37996.069444444445</c:v>
                </c:pt>
                <c:pt idx="654">
                  <c:v>37996.083333333336</c:v>
                </c:pt>
                <c:pt idx="655">
                  <c:v>37996.097222222219</c:v>
                </c:pt>
                <c:pt idx="656">
                  <c:v>37996.111111111109</c:v>
                </c:pt>
                <c:pt idx="657">
                  <c:v>37996.125</c:v>
                </c:pt>
                <c:pt idx="658">
                  <c:v>37996.138888888891</c:v>
                </c:pt>
                <c:pt idx="659">
                  <c:v>37996.152777777781</c:v>
                </c:pt>
                <c:pt idx="660">
                  <c:v>37996.166666666664</c:v>
                </c:pt>
                <c:pt idx="661">
                  <c:v>37996.180555555555</c:v>
                </c:pt>
                <c:pt idx="662">
                  <c:v>37996.194444444445</c:v>
                </c:pt>
                <c:pt idx="663">
                  <c:v>37996.208333333336</c:v>
                </c:pt>
                <c:pt idx="664">
                  <c:v>37996.222222222219</c:v>
                </c:pt>
                <c:pt idx="665">
                  <c:v>37996.236111111109</c:v>
                </c:pt>
                <c:pt idx="666">
                  <c:v>37996.25</c:v>
                </c:pt>
                <c:pt idx="667">
                  <c:v>37996.263888888891</c:v>
                </c:pt>
                <c:pt idx="668">
                  <c:v>37996.277777777781</c:v>
                </c:pt>
                <c:pt idx="669">
                  <c:v>37996.291666666664</c:v>
                </c:pt>
                <c:pt idx="670">
                  <c:v>37996.305555555555</c:v>
                </c:pt>
                <c:pt idx="671">
                  <c:v>37996.319444444445</c:v>
                </c:pt>
                <c:pt idx="672">
                  <c:v>37996.333333333336</c:v>
                </c:pt>
                <c:pt idx="673">
                  <c:v>37996.347222222219</c:v>
                </c:pt>
                <c:pt idx="674">
                  <c:v>37996.361111111109</c:v>
                </c:pt>
                <c:pt idx="675">
                  <c:v>37996.375</c:v>
                </c:pt>
                <c:pt idx="676">
                  <c:v>37996.388888888891</c:v>
                </c:pt>
                <c:pt idx="677">
                  <c:v>37996.402777777781</c:v>
                </c:pt>
                <c:pt idx="678">
                  <c:v>37996.416666666664</c:v>
                </c:pt>
                <c:pt idx="679">
                  <c:v>37996.430555555555</c:v>
                </c:pt>
                <c:pt idx="680">
                  <c:v>37996.444444444445</c:v>
                </c:pt>
                <c:pt idx="681">
                  <c:v>37996.458333333336</c:v>
                </c:pt>
                <c:pt idx="682">
                  <c:v>37996.472222222219</c:v>
                </c:pt>
                <c:pt idx="683">
                  <c:v>37996.486111111109</c:v>
                </c:pt>
                <c:pt idx="684">
                  <c:v>37996.5</c:v>
                </c:pt>
                <c:pt idx="685">
                  <c:v>37996.513888888891</c:v>
                </c:pt>
                <c:pt idx="686">
                  <c:v>37996.527777777781</c:v>
                </c:pt>
                <c:pt idx="687">
                  <c:v>37996.541666666664</c:v>
                </c:pt>
                <c:pt idx="688">
                  <c:v>37996.555555555555</c:v>
                </c:pt>
                <c:pt idx="689">
                  <c:v>37996.569444444445</c:v>
                </c:pt>
                <c:pt idx="690">
                  <c:v>37996.583333333336</c:v>
                </c:pt>
                <c:pt idx="691">
                  <c:v>37996.597222222219</c:v>
                </c:pt>
                <c:pt idx="692">
                  <c:v>37996.611111111109</c:v>
                </c:pt>
                <c:pt idx="693">
                  <c:v>37996.625</c:v>
                </c:pt>
                <c:pt idx="694">
                  <c:v>37996.638888888891</c:v>
                </c:pt>
                <c:pt idx="695">
                  <c:v>37996.652777777781</c:v>
                </c:pt>
                <c:pt idx="696">
                  <c:v>37996.666666666664</c:v>
                </c:pt>
                <c:pt idx="697">
                  <c:v>37996.680555555555</c:v>
                </c:pt>
                <c:pt idx="698">
                  <c:v>37996.694444444445</c:v>
                </c:pt>
                <c:pt idx="699">
                  <c:v>37996.708333333336</c:v>
                </c:pt>
                <c:pt idx="700">
                  <c:v>37996.722222222219</c:v>
                </c:pt>
                <c:pt idx="701">
                  <c:v>37996.736111111109</c:v>
                </c:pt>
                <c:pt idx="702">
                  <c:v>37996.75</c:v>
                </c:pt>
                <c:pt idx="703">
                  <c:v>37996.763888888891</c:v>
                </c:pt>
                <c:pt idx="704">
                  <c:v>37996.777777777781</c:v>
                </c:pt>
                <c:pt idx="705">
                  <c:v>37996.791666666664</c:v>
                </c:pt>
                <c:pt idx="706">
                  <c:v>37996.805555555555</c:v>
                </c:pt>
                <c:pt idx="707">
                  <c:v>37996.819444444445</c:v>
                </c:pt>
                <c:pt idx="708">
                  <c:v>37996.833333333336</c:v>
                </c:pt>
                <c:pt idx="709">
                  <c:v>37996.847222222219</c:v>
                </c:pt>
                <c:pt idx="710">
                  <c:v>37996.861111111109</c:v>
                </c:pt>
                <c:pt idx="711">
                  <c:v>37996.875</c:v>
                </c:pt>
                <c:pt idx="712">
                  <c:v>37996.888888888891</c:v>
                </c:pt>
                <c:pt idx="713">
                  <c:v>37996.902777777781</c:v>
                </c:pt>
                <c:pt idx="714">
                  <c:v>37996.916666666664</c:v>
                </c:pt>
                <c:pt idx="715">
                  <c:v>37996.930555555555</c:v>
                </c:pt>
                <c:pt idx="716">
                  <c:v>37996.944444444445</c:v>
                </c:pt>
                <c:pt idx="717">
                  <c:v>37996.958333333336</c:v>
                </c:pt>
                <c:pt idx="718">
                  <c:v>37996.972222222219</c:v>
                </c:pt>
                <c:pt idx="719">
                  <c:v>37996.986111111109</c:v>
                </c:pt>
                <c:pt idx="720">
                  <c:v>37997</c:v>
                </c:pt>
                <c:pt idx="721">
                  <c:v>37997.013888888891</c:v>
                </c:pt>
                <c:pt idx="722">
                  <c:v>37997.027777777781</c:v>
                </c:pt>
                <c:pt idx="723">
                  <c:v>37997.041666666664</c:v>
                </c:pt>
                <c:pt idx="724">
                  <c:v>37997.055555555555</c:v>
                </c:pt>
                <c:pt idx="725">
                  <c:v>37997.069444444445</c:v>
                </c:pt>
                <c:pt idx="726">
                  <c:v>37997.083333333336</c:v>
                </c:pt>
                <c:pt idx="727">
                  <c:v>37997.097222222219</c:v>
                </c:pt>
                <c:pt idx="728">
                  <c:v>37997.111111111109</c:v>
                </c:pt>
                <c:pt idx="729">
                  <c:v>37997.125</c:v>
                </c:pt>
                <c:pt idx="730">
                  <c:v>37997.138888888891</c:v>
                </c:pt>
                <c:pt idx="731">
                  <c:v>37997.152777777781</c:v>
                </c:pt>
                <c:pt idx="732">
                  <c:v>37997.166666666664</c:v>
                </c:pt>
                <c:pt idx="733">
                  <c:v>37997.180555555555</c:v>
                </c:pt>
                <c:pt idx="734">
                  <c:v>37997.194444444445</c:v>
                </c:pt>
                <c:pt idx="735">
                  <c:v>37997.208333333336</c:v>
                </c:pt>
                <c:pt idx="736">
                  <c:v>37997.222222222219</c:v>
                </c:pt>
                <c:pt idx="737">
                  <c:v>37997.236111111109</c:v>
                </c:pt>
                <c:pt idx="738">
                  <c:v>37997.25</c:v>
                </c:pt>
                <c:pt idx="739">
                  <c:v>37997.263888888891</c:v>
                </c:pt>
                <c:pt idx="740">
                  <c:v>37997.277777777781</c:v>
                </c:pt>
                <c:pt idx="741">
                  <c:v>37997.291666666664</c:v>
                </c:pt>
                <c:pt idx="742">
                  <c:v>37997.305555555555</c:v>
                </c:pt>
                <c:pt idx="743">
                  <c:v>37997.319444444445</c:v>
                </c:pt>
                <c:pt idx="744">
                  <c:v>37997.333333333336</c:v>
                </c:pt>
                <c:pt idx="745">
                  <c:v>37997.347222222219</c:v>
                </c:pt>
                <c:pt idx="746">
                  <c:v>37997.361111111109</c:v>
                </c:pt>
                <c:pt idx="747">
                  <c:v>37997.375</c:v>
                </c:pt>
                <c:pt idx="748">
                  <c:v>37997.388888888891</c:v>
                </c:pt>
                <c:pt idx="749">
                  <c:v>37997.402777777781</c:v>
                </c:pt>
                <c:pt idx="750">
                  <c:v>37997.416666666664</c:v>
                </c:pt>
                <c:pt idx="751">
                  <c:v>37997.430555555555</c:v>
                </c:pt>
                <c:pt idx="752">
                  <c:v>37997.444444444445</c:v>
                </c:pt>
                <c:pt idx="753">
                  <c:v>37997.458333333336</c:v>
                </c:pt>
                <c:pt idx="754">
                  <c:v>37997.472222222219</c:v>
                </c:pt>
                <c:pt idx="755">
                  <c:v>37997.486111111109</c:v>
                </c:pt>
                <c:pt idx="756">
                  <c:v>37997.5</c:v>
                </c:pt>
                <c:pt idx="757">
                  <c:v>37997.513888888891</c:v>
                </c:pt>
                <c:pt idx="758">
                  <c:v>37997.527777777781</c:v>
                </c:pt>
                <c:pt idx="759">
                  <c:v>37997.541666666664</c:v>
                </c:pt>
                <c:pt idx="760">
                  <c:v>37997.555555555555</c:v>
                </c:pt>
                <c:pt idx="761">
                  <c:v>37997.569444444445</c:v>
                </c:pt>
                <c:pt idx="762">
                  <c:v>37997.583333333336</c:v>
                </c:pt>
                <c:pt idx="763">
                  <c:v>37997.597222222219</c:v>
                </c:pt>
                <c:pt idx="764">
                  <c:v>37997.611111111109</c:v>
                </c:pt>
                <c:pt idx="765">
                  <c:v>37997.625</c:v>
                </c:pt>
                <c:pt idx="766">
                  <c:v>37997.638888888891</c:v>
                </c:pt>
                <c:pt idx="767">
                  <c:v>37997.652777777781</c:v>
                </c:pt>
                <c:pt idx="768">
                  <c:v>37997.666666666664</c:v>
                </c:pt>
                <c:pt idx="769">
                  <c:v>37997.680555555555</c:v>
                </c:pt>
                <c:pt idx="770">
                  <c:v>37997.694444444445</c:v>
                </c:pt>
                <c:pt idx="771">
                  <c:v>37997.708333333336</c:v>
                </c:pt>
                <c:pt idx="772">
                  <c:v>37997.722222222219</c:v>
                </c:pt>
                <c:pt idx="773">
                  <c:v>37997.736111111109</c:v>
                </c:pt>
                <c:pt idx="774">
                  <c:v>37997.75</c:v>
                </c:pt>
                <c:pt idx="775">
                  <c:v>37997.763888888891</c:v>
                </c:pt>
                <c:pt idx="776">
                  <c:v>37997.777777777781</c:v>
                </c:pt>
                <c:pt idx="777">
                  <c:v>37997.791666666664</c:v>
                </c:pt>
                <c:pt idx="778">
                  <c:v>37997.805555555555</c:v>
                </c:pt>
                <c:pt idx="779">
                  <c:v>37997.819444444445</c:v>
                </c:pt>
                <c:pt idx="780">
                  <c:v>37997.833333333336</c:v>
                </c:pt>
                <c:pt idx="781">
                  <c:v>37997.847222222219</c:v>
                </c:pt>
                <c:pt idx="782">
                  <c:v>37997.861111111109</c:v>
                </c:pt>
                <c:pt idx="783">
                  <c:v>37997.875</c:v>
                </c:pt>
                <c:pt idx="784">
                  <c:v>37997.888888888891</c:v>
                </c:pt>
                <c:pt idx="785">
                  <c:v>37997.902777777781</c:v>
                </c:pt>
                <c:pt idx="786">
                  <c:v>37997.916666666664</c:v>
                </c:pt>
                <c:pt idx="787">
                  <c:v>37997.930555555555</c:v>
                </c:pt>
                <c:pt idx="788">
                  <c:v>37997.944444444445</c:v>
                </c:pt>
                <c:pt idx="789">
                  <c:v>37997.958333333336</c:v>
                </c:pt>
                <c:pt idx="790">
                  <c:v>37997.972222222219</c:v>
                </c:pt>
                <c:pt idx="791">
                  <c:v>37997.986111111109</c:v>
                </c:pt>
                <c:pt idx="792">
                  <c:v>37998</c:v>
                </c:pt>
                <c:pt idx="793">
                  <c:v>37998.013888888891</c:v>
                </c:pt>
                <c:pt idx="794">
                  <c:v>37998.027777777781</c:v>
                </c:pt>
                <c:pt idx="795">
                  <c:v>37998.041666666664</c:v>
                </c:pt>
                <c:pt idx="796">
                  <c:v>37998.055555555555</c:v>
                </c:pt>
                <c:pt idx="797">
                  <c:v>37998.069444444445</c:v>
                </c:pt>
                <c:pt idx="798">
                  <c:v>37998.083333333336</c:v>
                </c:pt>
                <c:pt idx="799">
                  <c:v>37998.097222222219</c:v>
                </c:pt>
                <c:pt idx="800">
                  <c:v>37998.111111111109</c:v>
                </c:pt>
                <c:pt idx="801">
                  <c:v>37998.125</c:v>
                </c:pt>
                <c:pt idx="802">
                  <c:v>37998.138888888891</c:v>
                </c:pt>
                <c:pt idx="803">
                  <c:v>37998.152777777781</c:v>
                </c:pt>
                <c:pt idx="804">
                  <c:v>37998.166666666664</c:v>
                </c:pt>
                <c:pt idx="805">
                  <c:v>37998.180555555555</c:v>
                </c:pt>
                <c:pt idx="806">
                  <c:v>37998.194444444445</c:v>
                </c:pt>
                <c:pt idx="807">
                  <c:v>37998.208333333336</c:v>
                </c:pt>
                <c:pt idx="808">
                  <c:v>37998.222222222219</c:v>
                </c:pt>
                <c:pt idx="809">
                  <c:v>37998.236111111109</c:v>
                </c:pt>
                <c:pt idx="810">
                  <c:v>37998.25</c:v>
                </c:pt>
                <c:pt idx="811">
                  <c:v>37998.263888888891</c:v>
                </c:pt>
                <c:pt idx="812">
                  <c:v>37998.277777777781</c:v>
                </c:pt>
                <c:pt idx="813">
                  <c:v>37998.291666666664</c:v>
                </c:pt>
                <c:pt idx="814">
                  <c:v>37998.305555555555</c:v>
                </c:pt>
                <c:pt idx="815">
                  <c:v>37998.319444444445</c:v>
                </c:pt>
                <c:pt idx="816">
                  <c:v>37998.333333333336</c:v>
                </c:pt>
                <c:pt idx="817">
                  <c:v>37998.347222222219</c:v>
                </c:pt>
                <c:pt idx="818">
                  <c:v>37998.361111111109</c:v>
                </c:pt>
                <c:pt idx="819">
                  <c:v>37998.375</c:v>
                </c:pt>
                <c:pt idx="820">
                  <c:v>37998.388888888891</c:v>
                </c:pt>
                <c:pt idx="821">
                  <c:v>37998.402777777781</c:v>
                </c:pt>
                <c:pt idx="822">
                  <c:v>37998.416666666664</c:v>
                </c:pt>
                <c:pt idx="823">
                  <c:v>37998.430555555555</c:v>
                </c:pt>
                <c:pt idx="824">
                  <c:v>37998.444444444445</c:v>
                </c:pt>
                <c:pt idx="825">
                  <c:v>37998.458333333336</c:v>
                </c:pt>
                <c:pt idx="826">
                  <c:v>37998.472222222219</c:v>
                </c:pt>
                <c:pt idx="827">
                  <c:v>37998.486111111109</c:v>
                </c:pt>
                <c:pt idx="828">
                  <c:v>37998.5</c:v>
                </c:pt>
                <c:pt idx="829">
                  <c:v>37998.513888888891</c:v>
                </c:pt>
                <c:pt idx="830">
                  <c:v>37998.527777777781</c:v>
                </c:pt>
                <c:pt idx="831">
                  <c:v>37998.541666666664</c:v>
                </c:pt>
                <c:pt idx="832">
                  <c:v>37998.555555555555</c:v>
                </c:pt>
                <c:pt idx="833">
                  <c:v>37998.569444444445</c:v>
                </c:pt>
                <c:pt idx="834">
                  <c:v>37998.583333333336</c:v>
                </c:pt>
                <c:pt idx="835">
                  <c:v>37998.597222222219</c:v>
                </c:pt>
                <c:pt idx="836">
                  <c:v>37998.611111111109</c:v>
                </c:pt>
                <c:pt idx="837">
                  <c:v>37998.625</c:v>
                </c:pt>
                <c:pt idx="838">
                  <c:v>37998.638888888891</c:v>
                </c:pt>
                <c:pt idx="839">
                  <c:v>37998.652777777781</c:v>
                </c:pt>
                <c:pt idx="840">
                  <c:v>37998.666666666664</c:v>
                </c:pt>
                <c:pt idx="841">
                  <c:v>37998.680555555555</c:v>
                </c:pt>
                <c:pt idx="842">
                  <c:v>37998.694444444445</c:v>
                </c:pt>
                <c:pt idx="843">
                  <c:v>37998.708333333336</c:v>
                </c:pt>
                <c:pt idx="844">
                  <c:v>37998.722222222219</c:v>
                </c:pt>
                <c:pt idx="845">
                  <c:v>37998.736111111109</c:v>
                </c:pt>
                <c:pt idx="846">
                  <c:v>37998.75</c:v>
                </c:pt>
                <c:pt idx="847">
                  <c:v>37998.763888888891</c:v>
                </c:pt>
                <c:pt idx="848">
                  <c:v>37998.777777777781</c:v>
                </c:pt>
                <c:pt idx="849">
                  <c:v>37998.791666666664</c:v>
                </c:pt>
                <c:pt idx="850">
                  <c:v>37998.805555555555</c:v>
                </c:pt>
                <c:pt idx="851">
                  <c:v>37998.819444444445</c:v>
                </c:pt>
                <c:pt idx="852">
                  <c:v>37998.833333333336</c:v>
                </c:pt>
                <c:pt idx="853">
                  <c:v>37998.847222222219</c:v>
                </c:pt>
                <c:pt idx="854">
                  <c:v>37998.861111111109</c:v>
                </c:pt>
                <c:pt idx="855">
                  <c:v>37998.875</c:v>
                </c:pt>
                <c:pt idx="856">
                  <c:v>37998.888888888891</c:v>
                </c:pt>
                <c:pt idx="857">
                  <c:v>37998.902777777781</c:v>
                </c:pt>
                <c:pt idx="858">
                  <c:v>37998.916666666664</c:v>
                </c:pt>
                <c:pt idx="859">
                  <c:v>37998.930555555555</c:v>
                </c:pt>
                <c:pt idx="860">
                  <c:v>37998.944444444445</c:v>
                </c:pt>
                <c:pt idx="861">
                  <c:v>37998.958333333336</c:v>
                </c:pt>
                <c:pt idx="862">
                  <c:v>37998.972222222219</c:v>
                </c:pt>
                <c:pt idx="863">
                  <c:v>37998.986111111109</c:v>
                </c:pt>
                <c:pt idx="864">
                  <c:v>37999</c:v>
                </c:pt>
                <c:pt idx="865">
                  <c:v>37999.013888888891</c:v>
                </c:pt>
                <c:pt idx="866">
                  <c:v>37999.027777777781</c:v>
                </c:pt>
                <c:pt idx="867">
                  <c:v>37999.041666666664</c:v>
                </c:pt>
                <c:pt idx="868">
                  <c:v>37999.055555555555</c:v>
                </c:pt>
                <c:pt idx="869">
                  <c:v>37999.069444444445</c:v>
                </c:pt>
                <c:pt idx="870">
                  <c:v>37999.083333333336</c:v>
                </c:pt>
                <c:pt idx="871">
                  <c:v>37999.097222222219</c:v>
                </c:pt>
                <c:pt idx="872">
                  <c:v>37999.111111111109</c:v>
                </c:pt>
                <c:pt idx="873">
                  <c:v>37999.125</c:v>
                </c:pt>
                <c:pt idx="874">
                  <c:v>37999.138888888891</c:v>
                </c:pt>
                <c:pt idx="875">
                  <c:v>37999.152777777781</c:v>
                </c:pt>
                <c:pt idx="876">
                  <c:v>37999.166666666664</c:v>
                </c:pt>
                <c:pt idx="877">
                  <c:v>37999.180555555555</c:v>
                </c:pt>
                <c:pt idx="878">
                  <c:v>37999.194444444445</c:v>
                </c:pt>
                <c:pt idx="879">
                  <c:v>37999.208333333336</c:v>
                </c:pt>
                <c:pt idx="880">
                  <c:v>37999.222222222219</c:v>
                </c:pt>
                <c:pt idx="881">
                  <c:v>37999.236111111109</c:v>
                </c:pt>
                <c:pt idx="882">
                  <c:v>37999.25</c:v>
                </c:pt>
                <c:pt idx="883">
                  <c:v>37999.263888888891</c:v>
                </c:pt>
                <c:pt idx="884">
                  <c:v>37999.277777777781</c:v>
                </c:pt>
                <c:pt idx="885">
                  <c:v>37999.291666666664</c:v>
                </c:pt>
                <c:pt idx="886">
                  <c:v>37999.305555555555</c:v>
                </c:pt>
                <c:pt idx="887">
                  <c:v>37999.319444444445</c:v>
                </c:pt>
                <c:pt idx="888">
                  <c:v>37999.333333333336</c:v>
                </c:pt>
                <c:pt idx="889">
                  <c:v>37999.347222222219</c:v>
                </c:pt>
                <c:pt idx="890">
                  <c:v>37999.361111111109</c:v>
                </c:pt>
                <c:pt idx="891">
                  <c:v>37999.375</c:v>
                </c:pt>
                <c:pt idx="892">
                  <c:v>37999.388888888891</c:v>
                </c:pt>
                <c:pt idx="893">
                  <c:v>37999.402777777781</c:v>
                </c:pt>
                <c:pt idx="894">
                  <c:v>37999.416666666664</c:v>
                </c:pt>
                <c:pt idx="895">
                  <c:v>37999.430555555555</c:v>
                </c:pt>
                <c:pt idx="896">
                  <c:v>37999.444444444445</c:v>
                </c:pt>
                <c:pt idx="897">
                  <c:v>37999.458333333336</c:v>
                </c:pt>
                <c:pt idx="898">
                  <c:v>37999.472222222219</c:v>
                </c:pt>
                <c:pt idx="899">
                  <c:v>37999.486111111109</c:v>
                </c:pt>
                <c:pt idx="900">
                  <c:v>37999.5</c:v>
                </c:pt>
                <c:pt idx="901">
                  <c:v>37999.513888888891</c:v>
                </c:pt>
                <c:pt idx="902">
                  <c:v>37999.527777777781</c:v>
                </c:pt>
                <c:pt idx="903">
                  <c:v>37999.541666666664</c:v>
                </c:pt>
                <c:pt idx="904">
                  <c:v>37999.555555555555</c:v>
                </c:pt>
                <c:pt idx="905">
                  <c:v>37999.569444444445</c:v>
                </c:pt>
                <c:pt idx="906">
                  <c:v>37999.583333333336</c:v>
                </c:pt>
                <c:pt idx="907">
                  <c:v>37999.597222222219</c:v>
                </c:pt>
                <c:pt idx="908">
                  <c:v>37999.611111111109</c:v>
                </c:pt>
                <c:pt idx="909">
                  <c:v>37999.625</c:v>
                </c:pt>
                <c:pt idx="910">
                  <c:v>37999.638888888891</c:v>
                </c:pt>
                <c:pt idx="911">
                  <c:v>37999.652777777781</c:v>
                </c:pt>
                <c:pt idx="912">
                  <c:v>37999.666666666664</c:v>
                </c:pt>
                <c:pt idx="913">
                  <c:v>37999.680555555555</c:v>
                </c:pt>
                <c:pt idx="914">
                  <c:v>37999.694444444445</c:v>
                </c:pt>
                <c:pt idx="915">
                  <c:v>37999.708333333336</c:v>
                </c:pt>
                <c:pt idx="916">
                  <c:v>37999.722222222219</c:v>
                </c:pt>
                <c:pt idx="917">
                  <c:v>37999.736111111109</c:v>
                </c:pt>
                <c:pt idx="918">
                  <c:v>37999.75</c:v>
                </c:pt>
                <c:pt idx="919">
                  <c:v>37999.763888888891</c:v>
                </c:pt>
                <c:pt idx="920">
                  <c:v>37999.777777777781</c:v>
                </c:pt>
                <c:pt idx="921">
                  <c:v>37999.791666666664</c:v>
                </c:pt>
                <c:pt idx="922">
                  <c:v>37999.805555555555</c:v>
                </c:pt>
                <c:pt idx="923">
                  <c:v>37999.819444444445</c:v>
                </c:pt>
                <c:pt idx="924">
                  <c:v>37999.833333333336</c:v>
                </c:pt>
                <c:pt idx="925">
                  <c:v>37999.847222222219</c:v>
                </c:pt>
                <c:pt idx="926">
                  <c:v>37999.861111111109</c:v>
                </c:pt>
                <c:pt idx="927">
                  <c:v>37999.875</c:v>
                </c:pt>
                <c:pt idx="928">
                  <c:v>37999.888888888891</c:v>
                </c:pt>
                <c:pt idx="929">
                  <c:v>37999.902777777781</c:v>
                </c:pt>
                <c:pt idx="930">
                  <c:v>37999.916666666664</c:v>
                </c:pt>
                <c:pt idx="931">
                  <c:v>37999.930555555555</c:v>
                </c:pt>
                <c:pt idx="932">
                  <c:v>37999.944444444445</c:v>
                </c:pt>
                <c:pt idx="933">
                  <c:v>37999.958333333336</c:v>
                </c:pt>
                <c:pt idx="934">
                  <c:v>37999.972222222219</c:v>
                </c:pt>
                <c:pt idx="935">
                  <c:v>37999.986111111109</c:v>
                </c:pt>
                <c:pt idx="936">
                  <c:v>38000</c:v>
                </c:pt>
                <c:pt idx="937">
                  <c:v>38000.013888888891</c:v>
                </c:pt>
                <c:pt idx="938">
                  <c:v>38000.027777777781</c:v>
                </c:pt>
                <c:pt idx="939">
                  <c:v>38000.041666666664</c:v>
                </c:pt>
                <c:pt idx="940">
                  <c:v>38000.055555555555</c:v>
                </c:pt>
                <c:pt idx="941">
                  <c:v>38000.069444444445</c:v>
                </c:pt>
                <c:pt idx="942">
                  <c:v>38000.083333333336</c:v>
                </c:pt>
                <c:pt idx="943">
                  <c:v>38000.097222222219</c:v>
                </c:pt>
                <c:pt idx="944">
                  <c:v>38000.111111111109</c:v>
                </c:pt>
                <c:pt idx="945">
                  <c:v>38000.125</c:v>
                </c:pt>
                <c:pt idx="946">
                  <c:v>38000.138888888891</c:v>
                </c:pt>
                <c:pt idx="947">
                  <c:v>38000.152777777781</c:v>
                </c:pt>
                <c:pt idx="948">
                  <c:v>38000.166666666664</c:v>
                </c:pt>
                <c:pt idx="949">
                  <c:v>38000.180555555555</c:v>
                </c:pt>
                <c:pt idx="950">
                  <c:v>38000.194444444445</c:v>
                </c:pt>
                <c:pt idx="951">
                  <c:v>38000.208333333336</c:v>
                </c:pt>
                <c:pt idx="952">
                  <c:v>38000.222222222219</c:v>
                </c:pt>
                <c:pt idx="953">
                  <c:v>38000.236111111109</c:v>
                </c:pt>
                <c:pt idx="954">
                  <c:v>38000.25</c:v>
                </c:pt>
                <c:pt idx="955">
                  <c:v>38000.263888888891</c:v>
                </c:pt>
                <c:pt idx="956">
                  <c:v>38000.277777777781</c:v>
                </c:pt>
                <c:pt idx="957">
                  <c:v>38000.291666666664</c:v>
                </c:pt>
                <c:pt idx="958">
                  <c:v>38000.305555555555</c:v>
                </c:pt>
                <c:pt idx="959">
                  <c:v>38000.319444444445</c:v>
                </c:pt>
                <c:pt idx="960">
                  <c:v>38000.333333333336</c:v>
                </c:pt>
                <c:pt idx="961">
                  <c:v>38000.347222222219</c:v>
                </c:pt>
                <c:pt idx="962">
                  <c:v>38000.361111111109</c:v>
                </c:pt>
                <c:pt idx="963">
                  <c:v>38000.375</c:v>
                </c:pt>
                <c:pt idx="964">
                  <c:v>38000.388888888891</c:v>
                </c:pt>
                <c:pt idx="965">
                  <c:v>38000.402777777781</c:v>
                </c:pt>
                <c:pt idx="966">
                  <c:v>38000.416666666664</c:v>
                </c:pt>
                <c:pt idx="967">
                  <c:v>38000.430555555555</c:v>
                </c:pt>
                <c:pt idx="968">
                  <c:v>38000.444444444445</c:v>
                </c:pt>
                <c:pt idx="969">
                  <c:v>38000.458333333336</c:v>
                </c:pt>
                <c:pt idx="970">
                  <c:v>38000.472222222219</c:v>
                </c:pt>
                <c:pt idx="971">
                  <c:v>38000.486111111109</c:v>
                </c:pt>
                <c:pt idx="972">
                  <c:v>38000.5</c:v>
                </c:pt>
                <c:pt idx="973">
                  <c:v>38000.513888888891</c:v>
                </c:pt>
                <c:pt idx="974">
                  <c:v>38000.527777777781</c:v>
                </c:pt>
                <c:pt idx="975">
                  <c:v>38000.541666666664</c:v>
                </c:pt>
                <c:pt idx="976">
                  <c:v>38000.555555555555</c:v>
                </c:pt>
                <c:pt idx="977">
                  <c:v>38000.569444444445</c:v>
                </c:pt>
                <c:pt idx="978">
                  <c:v>38000.583333333336</c:v>
                </c:pt>
                <c:pt idx="979">
                  <c:v>38000.597222222219</c:v>
                </c:pt>
                <c:pt idx="980">
                  <c:v>38000.611111111109</c:v>
                </c:pt>
                <c:pt idx="981">
                  <c:v>38000.625</c:v>
                </c:pt>
                <c:pt idx="982">
                  <c:v>38000.638888888891</c:v>
                </c:pt>
                <c:pt idx="983">
                  <c:v>38000.652777777781</c:v>
                </c:pt>
                <c:pt idx="984">
                  <c:v>38000.666666666664</c:v>
                </c:pt>
                <c:pt idx="985">
                  <c:v>38000.680555555555</c:v>
                </c:pt>
                <c:pt idx="986">
                  <c:v>38000.694444444445</c:v>
                </c:pt>
                <c:pt idx="987">
                  <c:v>38000.708333333336</c:v>
                </c:pt>
                <c:pt idx="988">
                  <c:v>38000.722222222219</c:v>
                </c:pt>
                <c:pt idx="989">
                  <c:v>38000.736111111109</c:v>
                </c:pt>
                <c:pt idx="990">
                  <c:v>38000.75</c:v>
                </c:pt>
                <c:pt idx="991">
                  <c:v>38000.763888888891</c:v>
                </c:pt>
                <c:pt idx="992">
                  <c:v>38000.777777777781</c:v>
                </c:pt>
                <c:pt idx="993">
                  <c:v>38000.791666666664</c:v>
                </c:pt>
                <c:pt idx="994">
                  <c:v>38000.805555555555</c:v>
                </c:pt>
                <c:pt idx="995">
                  <c:v>38000.819444444445</c:v>
                </c:pt>
                <c:pt idx="996">
                  <c:v>38000.833333333336</c:v>
                </c:pt>
                <c:pt idx="997">
                  <c:v>38000.847222222219</c:v>
                </c:pt>
                <c:pt idx="998">
                  <c:v>38000.861111111109</c:v>
                </c:pt>
                <c:pt idx="999">
                  <c:v>38000.875</c:v>
                </c:pt>
                <c:pt idx="1000">
                  <c:v>38000.888888888891</c:v>
                </c:pt>
                <c:pt idx="1001">
                  <c:v>38000.902777777781</c:v>
                </c:pt>
                <c:pt idx="1002">
                  <c:v>38000.916666666664</c:v>
                </c:pt>
                <c:pt idx="1003">
                  <c:v>38000.930555555555</c:v>
                </c:pt>
                <c:pt idx="1004">
                  <c:v>38000.944444444445</c:v>
                </c:pt>
                <c:pt idx="1005">
                  <c:v>38000.958333333336</c:v>
                </c:pt>
                <c:pt idx="1006">
                  <c:v>38000.972222222219</c:v>
                </c:pt>
                <c:pt idx="1007">
                  <c:v>38000.986111111109</c:v>
                </c:pt>
                <c:pt idx="1008">
                  <c:v>38001</c:v>
                </c:pt>
                <c:pt idx="1009">
                  <c:v>38001.013888888891</c:v>
                </c:pt>
                <c:pt idx="1010">
                  <c:v>38001.027777777781</c:v>
                </c:pt>
                <c:pt idx="1011">
                  <c:v>38001.041666666664</c:v>
                </c:pt>
                <c:pt idx="1012">
                  <c:v>38001.055555555555</c:v>
                </c:pt>
                <c:pt idx="1013">
                  <c:v>38001.069444444445</c:v>
                </c:pt>
                <c:pt idx="1014">
                  <c:v>38001.083333333336</c:v>
                </c:pt>
                <c:pt idx="1015">
                  <c:v>38001.097222222219</c:v>
                </c:pt>
                <c:pt idx="1016">
                  <c:v>38001.111111111109</c:v>
                </c:pt>
                <c:pt idx="1017">
                  <c:v>38001.125</c:v>
                </c:pt>
                <c:pt idx="1018">
                  <c:v>38001.138888888891</c:v>
                </c:pt>
                <c:pt idx="1019">
                  <c:v>38001.152777777781</c:v>
                </c:pt>
                <c:pt idx="1020">
                  <c:v>38001.166666666664</c:v>
                </c:pt>
                <c:pt idx="1021">
                  <c:v>38001.180555555555</c:v>
                </c:pt>
                <c:pt idx="1022">
                  <c:v>38001.194444444445</c:v>
                </c:pt>
                <c:pt idx="1023">
                  <c:v>38001.208333333336</c:v>
                </c:pt>
                <c:pt idx="1024">
                  <c:v>38001.222222222219</c:v>
                </c:pt>
                <c:pt idx="1025">
                  <c:v>38001.236111111109</c:v>
                </c:pt>
                <c:pt idx="1026">
                  <c:v>38001.25</c:v>
                </c:pt>
                <c:pt idx="1027">
                  <c:v>38001.263888888891</c:v>
                </c:pt>
                <c:pt idx="1028">
                  <c:v>38001.277777777781</c:v>
                </c:pt>
                <c:pt idx="1029">
                  <c:v>38001.291666666664</c:v>
                </c:pt>
                <c:pt idx="1030">
                  <c:v>38001.305555555555</c:v>
                </c:pt>
                <c:pt idx="1031">
                  <c:v>38001.319444444445</c:v>
                </c:pt>
                <c:pt idx="1032">
                  <c:v>38001.333333333336</c:v>
                </c:pt>
                <c:pt idx="1033">
                  <c:v>38001.347222222219</c:v>
                </c:pt>
                <c:pt idx="1034">
                  <c:v>38001.361111111109</c:v>
                </c:pt>
                <c:pt idx="1035">
                  <c:v>38001.375</c:v>
                </c:pt>
                <c:pt idx="1036">
                  <c:v>38001.388888888891</c:v>
                </c:pt>
                <c:pt idx="1037">
                  <c:v>38001.402777777781</c:v>
                </c:pt>
                <c:pt idx="1038">
                  <c:v>38001.416666666664</c:v>
                </c:pt>
                <c:pt idx="1039">
                  <c:v>38001.430555555555</c:v>
                </c:pt>
                <c:pt idx="1040">
                  <c:v>38001.444444444445</c:v>
                </c:pt>
                <c:pt idx="1041">
                  <c:v>38001.458333333336</c:v>
                </c:pt>
                <c:pt idx="1042">
                  <c:v>38001.472222222219</c:v>
                </c:pt>
                <c:pt idx="1043">
                  <c:v>38001.486111111109</c:v>
                </c:pt>
                <c:pt idx="1044">
                  <c:v>38001.5</c:v>
                </c:pt>
                <c:pt idx="1045">
                  <c:v>38001.513888888891</c:v>
                </c:pt>
                <c:pt idx="1046">
                  <c:v>38001.527777777781</c:v>
                </c:pt>
                <c:pt idx="1047">
                  <c:v>38001.541666666664</c:v>
                </c:pt>
                <c:pt idx="1048">
                  <c:v>38001.555555555555</c:v>
                </c:pt>
                <c:pt idx="1049">
                  <c:v>38001.569444444445</c:v>
                </c:pt>
                <c:pt idx="1050">
                  <c:v>38001.583333333336</c:v>
                </c:pt>
                <c:pt idx="1051">
                  <c:v>38001.597222222219</c:v>
                </c:pt>
                <c:pt idx="1052">
                  <c:v>38001.611111111109</c:v>
                </c:pt>
                <c:pt idx="1053">
                  <c:v>38001.625</c:v>
                </c:pt>
                <c:pt idx="1054">
                  <c:v>38001.638888888891</c:v>
                </c:pt>
                <c:pt idx="1055">
                  <c:v>38001.652777777781</c:v>
                </c:pt>
                <c:pt idx="1056">
                  <c:v>38001.666666666664</c:v>
                </c:pt>
                <c:pt idx="1057">
                  <c:v>38001.680555555555</c:v>
                </c:pt>
                <c:pt idx="1058">
                  <c:v>38001.694444444445</c:v>
                </c:pt>
                <c:pt idx="1059">
                  <c:v>38001.708333333336</c:v>
                </c:pt>
                <c:pt idx="1060">
                  <c:v>38001.722222222219</c:v>
                </c:pt>
                <c:pt idx="1061">
                  <c:v>38001.736111111109</c:v>
                </c:pt>
                <c:pt idx="1062">
                  <c:v>38001.75</c:v>
                </c:pt>
                <c:pt idx="1063">
                  <c:v>38001.763888888891</c:v>
                </c:pt>
                <c:pt idx="1064">
                  <c:v>38001.777777777781</c:v>
                </c:pt>
                <c:pt idx="1065">
                  <c:v>38001.791666666664</c:v>
                </c:pt>
                <c:pt idx="1066">
                  <c:v>38001.805555555555</c:v>
                </c:pt>
                <c:pt idx="1067">
                  <c:v>38001.819444444445</c:v>
                </c:pt>
                <c:pt idx="1068">
                  <c:v>38001.833333333336</c:v>
                </c:pt>
                <c:pt idx="1069">
                  <c:v>38001.847222222219</c:v>
                </c:pt>
                <c:pt idx="1070">
                  <c:v>38001.861111111109</c:v>
                </c:pt>
                <c:pt idx="1071">
                  <c:v>38001.875</c:v>
                </c:pt>
                <c:pt idx="1072">
                  <c:v>38001.888888888891</c:v>
                </c:pt>
                <c:pt idx="1073">
                  <c:v>38001.902777777781</c:v>
                </c:pt>
                <c:pt idx="1074">
                  <c:v>38001.916666666664</c:v>
                </c:pt>
                <c:pt idx="1075">
                  <c:v>38001.930555555555</c:v>
                </c:pt>
                <c:pt idx="1076">
                  <c:v>38001.944444444445</c:v>
                </c:pt>
                <c:pt idx="1077">
                  <c:v>38001.958333333336</c:v>
                </c:pt>
                <c:pt idx="1078">
                  <c:v>38001.972222222219</c:v>
                </c:pt>
                <c:pt idx="1079">
                  <c:v>38001.986111111109</c:v>
                </c:pt>
                <c:pt idx="1080">
                  <c:v>38002</c:v>
                </c:pt>
                <c:pt idx="1081">
                  <c:v>38002.013888888891</c:v>
                </c:pt>
                <c:pt idx="1082">
                  <c:v>38002.027777777781</c:v>
                </c:pt>
                <c:pt idx="1083">
                  <c:v>38002.041666666664</c:v>
                </c:pt>
                <c:pt idx="1084">
                  <c:v>38002.055555555555</c:v>
                </c:pt>
                <c:pt idx="1085">
                  <c:v>38002.069444444445</c:v>
                </c:pt>
                <c:pt idx="1086">
                  <c:v>38002.083333333336</c:v>
                </c:pt>
                <c:pt idx="1087">
                  <c:v>38002.097222222219</c:v>
                </c:pt>
                <c:pt idx="1088">
                  <c:v>38002.111111111109</c:v>
                </c:pt>
                <c:pt idx="1089">
                  <c:v>38002.125</c:v>
                </c:pt>
                <c:pt idx="1090">
                  <c:v>38002.138888888891</c:v>
                </c:pt>
                <c:pt idx="1091">
                  <c:v>38002.152777777781</c:v>
                </c:pt>
                <c:pt idx="1092">
                  <c:v>38002.166666666664</c:v>
                </c:pt>
                <c:pt idx="1093">
                  <c:v>38002.180555555555</c:v>
                </c:pt>
                <c:pt idx="1094">
                  <c:v>38002.194444444445</c:v>
                </c:pt>
                <c:pt idx="1095">
                  <c:v>38002.208333333336</c:v>
                </c:pt>
                <c:pt idx="1096">
                  <c:v>38002.222222222219</c:v>
                </c:pt>
                <c:pt idx="1097">
                  <c:v>38002.236111111109</c:v>
                </c:pt>
                <c:pt idx="1098">
                  <c:v>38002.25</c:v>
                </c:pt>
                <c:pt idx="1099">
                  <c:v>38002.263888888891</c:v>
                </c:pt>
                <c:pt idx="1100">
                  <c:v>38002.277777777781</c:v>
                </c:pt>
                <c:pt idx="1101">
                  <c:v>38002.291666666664</c:v>
                </c:pt>
                <c:pt idx="1102">
                  <c:v>38002.305555555555</c:v>
                </c:pt>
                <c:pt idx="1103">
                  <c:v>38002.319444444445</c:v>
                </c:pt>
                <c:pt idx="1104">
                  <c:v>38002.333333333336</c:v>
                </c:pt>
                <c:pt idx="1105">
                  <c:v>38002.347222222219</c:v>
                </c:pt>
                <c:pt idx="1106">
                  <c:v>38002.361111111109</c:v>
                </c:pt>
                <c:pt idx="1107">
                  <c:v>38002.375</c:v>
                </c:pt>
                <c:pt idx="1108">
                  <c:v>38002.388888888891</c:v>
                </c:pt>
                <c:pt idx="1109">
                  <c:v>38002.402777777781</c:v>
                </c:pt>
                <c:pt idx="1110">
                  <c:v>38002.416666666664</c:v>
                </c:pt>
                <c:pt idx="1111">
                  <c:v>38002.430555555555</c:v>
                </c:pt>
                <c:pt idx="1112">
                  <c:v>38002.444444444445</c:v>
                </c:pt>
                <c:pt idx="1113">
                  <c:v>38002.458333333336</c:v>
                </c:pt>
                <c:pt idx="1114">
                  <c:v>38002.472222222219</c:v>
                </c:pt>
                <c:pt idx="1115">
                  <c:v>38002.486111111109</c:v>
                </c:pt>
                <c:pt idx="1116">
                  <c:v>38002.5</c:v>
                </c:pt>
                <c:pt idx="1117">
                  <c:v>38002.513888888891</c:v>
                </c:pt>
                <c:pt idx="1118">
                  <c:v>38002.527777777781</c:v>
                </c:pt>
                <c:pt idx="1119">
                  <c:v>38002.541666666664</c:v>
                </c:pt>
                <c:pt idx="1120">
                  <c:v>38002.555555555555</c:v>
                </c:pt>
                <c:pt idx="1121">
                  <c:v>38002.569444444445</c:v>
                </c:pt>
                <c:pt idx="1122">
                  <c:v>38002.583333333336</c:v>
                </c:pt>
                <c:pt idx="1123">
                  <c:v>38002.597222222219</c:v>
                </c:pt>
                <c:pt idx="1124">
                  <c:v>38002.611111111109</c:v>
                </c:pt>
                <c:pt idx="1125">
                  <c:v>38002.625</c:v>
                </c:pt>
                <c:pt idx="1126">
                  <c:v>38002.638888888891</c:v>
                </c:pt>
                <c:pt idx="1127">
                  <c:v>38002.652777777781</c:v>
                </c:pt>
                <c:pt idx="1128">
                  <c:v>38002.666666666664</c:v>
                </c:pt>
                <c:pt idx="1129">
                  <c:v>38002.680555555555</c:v>
                </c:pt>
                <c:pt idx="1130">
                  <c:v>38002.694444444445</c:v>
                </c:pt>
                <c:pt idx="1131">
                  <c:v>38002.708333333336</c:v>
                </c:pt>
                <c:pt idx="1132">
                  <c:v>38002.722222222219</c:v>
                </c:pt>
                <c:pt idx="1133">
                  <c:v>38002.736111111109</c:v>
                </c:pt>
                <c:pt idx="1134">
                  <c:v>38002.75</c:v>
                </c:pt>
                <c:pt idx="1135">
                  <c:v>38002.763888888891</c:v>
                </c:pt>
                <c:pt idx="1136">
                  <c:v>38002.777777777781</c:v>
                </c:pt>
                <c:pt idx="1137">
                  <c:v>38002.791666666664</c:v>
                </c:pt>
                <c:pt idx="1138">
                  <c:v>38002.805555555555</c:v>
                </c:pt>
                <c:pt idx="1139">
                  <c:v>38002.819444444445</c:v>
                </c:pt>
                <c:pt idx="1140">
                  <c:v>38002.833333333336</c:v>
                </c:pt>
                <c:pt idx="1141">
                  <c:v>38002.847222222219</c:v>
                </c:pt>
                <c:pt idx="1142">
                  <c:v>38002.861111111109</c:v>
                </c:pt>
                <c:pt idx="1143">
                  <c:v>38002.875</c:v>
                </c:pt>
                <c:pt idx="1144">
                  <c:v>38002.888888888891</c:v>
                </c:pt>
                <c:pt idx="1145">
                  <c:v>38002.902777777781</c:v>
                </c:pt>
                <c:pt idx="1146">
                  <c:v>38002.916666666664</c:v>
                </c:pt>
                <c:pt idx="1147">
                  <c:v>38002.930555555555</c:v>
                </c:pt>
                <c:pt idx="1148">
                  <c:v>38002.944444444445</c:v>
                </c:pt>
                <c:pt idx="1149">
                  <c:v>38002.958333333336</c:v>
                </c:pt>
                <c:pt idx="1150">
                  <c:v>38002.972222222219</c:v>
                </c:pt>
                <c:pt idx="1151">
                  <c:v>38002.986111111109</c:v>
                </c:pt>
                <c:pt idx="1152">
                  <c:v>38003</c:v>
                </c:pt>
                <c:pt idx="1153">
                  <c:v>38003.013888888891</c:v>
                </c:pt>
                <c:pt idx="1154">
                  <c:v>38003.027777777781</c:v>
                </c:pt>
                <c:pt idx="1155">
                  <c:v>38003.041666666664</c:v>
                </c:pt>
                <c:pt idx="1156">
                  <c:v>38003.055555555555</c:v>
                </c:pt>
                <c:pt idx="1157">
                  <c:v>38003.069444444445</c:v>
                </c:pt>
                <c:pt idx="1158">
                  <c:v>38003.083333333336</c:v>
                </c:pt>
                <c:pt idx="1159">
                  <c:v>38003.097222222219</c:v>
                </c:pt>
                <c:pt idx="1160">
                  <c:v>38003.111111111109</c:v>
                </c:pt>
                <c:pt idx="1161">
                  <c:v>38003.125</c:v>
                </c:pt>
                <c:pt idx="1162">
                  <c:v>38003.138888888891</c:v>
                </c:pt>
                <c:pt idx="1163">
                  <c:v>38003.152777777781</c:v>
                </c:pt>
                <c:pt idx="1164">
                  <c:v>38003.166666666664</c:v>
                </c:pt>
                <c:pt idx="1165">
                  <c:v>38003.180555555555</c:v>
                </c:pt>
                <c:pt idx="1166">
                  <c:v>38003.194444444445</c:v>
                </c:pt>
                <c:pt idx="1167">
                  <c:v>38003.208333333336</c:v>
                </c:pt>
                <c:pt idx="1168">
                  <c:v>38003.222222222219</c:v>
                </c:pt>
                <c:pt idx="1169">
                  <c:v>38003.236111111109</c:v>
                </c:pt>
                <c:pt idx="1170">
                  <c:v>38003.25</c:v>
                </c:pt>
                <c:pt idx="1171">
                  <c:v>38003.263888888891</c:v>
                </c:pt>
                <c:pt idx="1172">
                  <c:v>38003.277777777781</c:v>
                </c:pt>
                <c:pt idx="1173">
                  <c:v>38003.291666666664</c:v>
                </c:pt>
                <c:pt idx="1174">
                  <c:v>38003.305555555555</c:v>
                </c:pt>
                <c:pt idx="1175">
                  <c:v>38003.319444444445</c:v>
                </c:pt>
                <c:pt idx="1176">
                  <c:v>38003.333333333336</c:v>
                </c:pt>
                <c:pt idx="1177">
                  <c:v>38003.347222222219</c:v>
                </c:pt>
                <c:pt idx="1178">
                  <c:v>38003.361111111109</c:v>
                </c:pt>
                <c:pt idx="1179">
                  <c:v>38003.375</c:v>
                </c:pt>
                <c:pt idx="1180">
                  <c:v>38003.388888888891</c:v>
                </c:pt>
                <c:pt idx="1181">
                  <c:v>38003.402777777781</c:v>
                </c:pt>
                <c:pt idx="1182">
                  <c:v>38003.416666666664</c:v>
                </c:pt>
                <c:pt idx="1183">
                  <c:v>38003.430555555555</c:v>
                </c:pt>
                <c:pt idx="1184">
                  <c:v>38003.444444444445</c:v>
                </c:pt>
                <c:pt idx="1185">
                  <c:v>38003.458333333336</c:v>
                </c:pt>
                <c:pt idx="1186">
                  <c:v>38003.472222222219</c:v>
                </c:pt>
                <c:pt idx="1187">
                  <c:v>38003.486111111109</c:v>
                </c:pt>
                <c:pt idx="1188">
                  <c:v>38003.5</c:v>
                </c:pt>
                <c:pt idx="1189">
                  <c:v>38003.513888888891</c:v>
                </c:pt>
                <c:pt idx="1190">
                  <c:v>38003.527777777781</c:v>
                </c:pt>
                <c:pt idx="1191">
                  <c:v>38003.541666666664</c:v>
                </c:pt>
                <c:pt idx="1192">
                  <c:v>38003.555555555555</c:v>
                </c:pt>
                <c:pt idx="1193">
                  <c:v>38003.569444444445</c:v>
                </c:pt>
                <c:pt idx="1194">
                  <c:v>38003.583333333336</c:v>
                </c:pt>
                <c:pt idx="1195">
                  <c:v>38003.597222222219</c:v>
                </c:pt>
                <c:pt idx="1196">
                  <c:v>38003.611111111109</c:v>
                </c:pt>
                <c:pt idx="1197">
                  <c:v>38003.625</c:v>
                </c:pt>
                <c:pt idx="1198">
                  <c:v>38003.638888888891</c:v>
                </c:pt>
                <c:pt idx="1199">
                  <c:v>38003.652777777781</c:v>
                </c:pt>
                <c:pt idx="1200">
                  <c:v>38003.666666666664</c:v>
                </c:pt>
                <c:pt idx="1201">
                  <c:v>38003.680555555555</c:v>
                </c:pt>
                <c:pt idx="1202">
                  <c:v>38003.694444444445</c:v>
                </c:pt>
                <c:pt idx="1203">
                  <c:v>38003.708333333336</c:v>
                </c:pt>
                <c:pt idx="1204">
                  <c:v>38003.722222222219</c:v>
                </c:pt>
                <c:pt idx="1205">
                  <c:v>38003.736111111109</c:v>
                </c:pt>
                <c:pt idx="1206">
                  <c:v>38003.75</c:v>
                </c:pt>
                <c:pt idx="1207">
                  <c:v>38003.763888888891</c:v>
                </c:pt>
                <c:pt idx="1208">
                  <c:v>38003.777777777781</c:v>
                </c:pt>
                <c:pt idx="1209">
                  <c:v>38003.791666666664</c:v>
                </c:pt>
                <c:pt idx="1210">
                  <c:v>38003.805555555555</c:v>
                </c:pt>
                <c:pt idx="1211">
                  <c:v>38003.819444444445</c:v>
                </c:pt>
                <c:pt idx="1212">
                  <c:v>38003.833333333336</c:v>
                </c:pt>
                <c:pt idx="1213">
                  <c:v>38003.847222222219</c:v>
                </c:pt>
                <c:pt idx="1214">
                  <c:v>38003.861111111109</c:v>
                </c:pt>
                <c:pt idx="1215">
                  <c:v>38003.875</c:v>
                </c:pt>
                <c:pt idx="1216">
                  <c:v>38003.888888888891</c:v>
                </c:pt>
                <c:pt idx="1217">
                  <c:v>38003.902777777781</c:v>
                </c:pt>
                <c:pt idx="1218">
                  <c:v>38003.916666666664</c:v>
                </c:pt>
                <c:pt idx="1219">
                  <c:v>38003.930555555555</c:v>
                </c:pt>
                <c:pt idx="1220">
                  <c:v>38003.944444444445</c:v>
                </c:pt>
                <c:pt idx="1221">
                  <c:v>38003.958333333336</c:v>
                </c:pt>
                <c:pt idx="1222">
                  <c:v>38003.972222222219</c:v>
                </c:pt>
                <c:pt idx="1223">
                  <c:v>38003.986111111109</c:v>
                </c:pt>
                <c:pt idx="1224">
                  <c:v>38004</c:v>
                </c:pt>
                <c:pt idx="1225">
                  <c:v>38004.013888888891</c:v>
                </c:pt>
                <c:pt idx="1226">
                  <c:v>38004.027777777781</c:v>
                </c:pt>
                <c:pt idx="1227">
                  <c:v>38004.041666666664</c:v>
                </c:pt>
                <c:pt idx="1228">
                  <c:v>38004.055555555555</c:v>
                </c:pt>
                <c:pt idx="1229">
                  <c:v>38004.069444444445</c:v>
                </c:pt>
                <c:pt idx="1230">
                  <c:v>38004.083333333336</c:v>
                </c:pt>
                <c:pt idx="1231">
                  <c:v>38004.097222222219</c:v>
                </c:pt>
                <c:pt idx="1232">
                  <c:v>38004.111111111109</c:v>
                </c:pt>
                <c:pt idx="1233">
                  <c:v>38004.125</c:v>
                </c:pt>
                <c:pt idx="1234">
                  <c:v>38004.138888888891</c:v>
                </c:pt>
                <c:pt idx="1235">
                  <c:v>38004.152777777781</c:v>
                </c:pt>
                <c:pt idx="1236">
                  <c:v>38004.166666666664</c:v>
                </c:pt>
                <c:pt idx="1237">
                  <c:v>38004.180555555555</c:v>
                </c:pt>
                <c:pt idx="1238">
                  <c:v>38004.194444444445</c:v>
                </c:pt>
                <c:pt idx="1239">
                  <c:v>38004.208333333336</c:v>
                </c:pt>
                <c:pt idx="1240">
                  <c:v>38004.222222222219</c:v>
                </c:pt>
                <c:pt idx="1241">
                  <c:v>38004.236111111109</c:v>
                </c:pt>
                <c:pt idx="1242">
                  <c:v>38004.25</c:v>
                </c:pt>
                <c:pt idx="1243">
                  <c:v>38004.263888888891</c:v>
                </c:pt>
                <c:pt idx="1244">
                  <c:v>38004.277777777781</c:v>
                </c:pt>
                <c:pt idx="1245">
                  <c:v>38004.291666666664</c:v>
                </c:pt>
                <c:pt idx="1246">
                  <c:v>38004.305555555555</c:v>
                </c:pt>
                <c:pt idx="1247">
                  <c:v>38004.319444444445</c:v>
                </c:pt>
                <c:pt idx="1248">
                  <c:v>38004.333333333336</c:v>
                </c:pt>
                <c:pt idx="1249">
                  <c:v>38004.347222222219</c:v>
                </c:pt>
                <c:pt idx="1250">
                  <c:v>38004.361111111109</c:v>
                </c:pt>
                <c:pt idx="1251">
                  <c:v>38004.375</c:v>
                </c:pt>
                <c:pt idx="1252">
                  <c:v>38004.388888888891</c:v>
                </c:pt>
                <c:pt idx="1253">
                  <c:v>38004.402777777781</c:v>
                </c:pt>
                <c:pt idx="1254">
                  <c:v>38004.416666666664</c:v>
                </c:pt>
                <c:pt idx="1255">
                  <c:v>38004.430555555555</c:v>
                </c:pt>
                <c:pt idx="1256">
                  <c:v>38004.444444444445</c:v>
                </c:pt>
                <c:pt idx="1257">
                  <c:v>38004.458333333336</c:v>
                </c:pt>
                <c:pt idx="1258">
                  <c:v>38004.472222222219</c:v>
                </c:pt>
                <c:pt idx="1259">
                  <c:v>38004.486111111109</c:v>
                </c:pt>
                <c:pt idx="1260">
                  <c:v>38004.5</c:v>
                </c:pt>
                <c:pt idx="1261">
                  <c:v>38004.513888888891</c:v>
                </c:pt>
                <c:pt idx="1262">
                  <c:v>38004.527777777781</c:v>
                </c:pt>
                <c:pt idx="1263">
                  <c:v>38004.541666666664</c:v>
                </c:pt>
                <c:pt idx="1264">
                  <c:v>38004.555555555555</c:v>
                </c:pt>
                <c:pt idx="1265">
                  <c:v>38004.569444444445</c:v>
                </c:pt>
                <c:pt idx="1266">
                  <c:v>38004.583333333336</c:v>
                </c:pt>
                <c:pt idx="1267">
                  <c:v>38004.597222222219</c:v>
                </c:pt>
                <c:pt idx="1268">
                  <c:v>38004.611111111109</c:v>
                </c:pt>
                <c:pt idx="1269">
                  <c:v>38004.625</c:v>
                </c:pt>
                <c:pt idx="1270">
                  <c:v>38004.638888888891</c:v>
                </c:pt>
                <c:pt idx="1271">
                  <c:v>38004.652777777781</c:v>
                </c:pt>
                <c:pt idx="1272">
                  <c:v>38004.666666666664</c:v>
                </c:pt>
                <c:pt idx="1273">
                  <c:v>38004.680555555555</c:v>
                </c:pt>
                <c:pt idx="1274">
                  <c:v>38004.694444444445</c:v>
                </c:pt>
                <c:pt idx="1275">
                  <c:v>38004.708333333336</c:v>
                </c:pt>
                <c:pt idx="1276">
                  <c:v>38004.722222222219</c:v>
                </c:pt>
                <c:pt idx="1277">
                  <c:v>38004.736111111109</c:v>
                </c:pt>
                <c:pt idx="1278">
                  <c:v>38004.75</c:v>
                </c:pt>
                <c:pt idx="1279">
                  <c:v>38004.763888888891</c:v>
                </c:pt>
                <c:pt idx="1280">
                  <c:v>38004.777777777781</c:v>
                </c:pt>
                <c:pt idx="1281">
                  <c:v>38004.791666666664</c:v>
                </c:pt>
                <c:pt idx="1282">
                  <c:v>38004.805555555555</c:v>
                </c:pt>
                <c:pt idx="1283">
                  <c:v>38004.819444444445</c:v>
                </c:pt>
                <c:pt idx="1284">
                  <c:v>38004.833333333336</c:v>
                </c:pt>
                <c:pt idx="1285">
                  <c:v>38004.847222222219</c:v>
                </c:pt>
                <c:pt idx="1286">
                  <c:v>38004.861111111109</c:v>
                </c:pt>
                <c:pt idx="1287">
                  <c:v>38004.875</c:v>
                </c:pt>
                <c:pt idx="1288">
                  <c:v>38004.888888888891</c:v>
                </c:pt>
                <c:pt idx="1289">
                  <c:v>38004.902777777781</c:v>
                </c:pt>
                <c:pt idx="1290">
                  <c:v>38004.916666666664</c:v>
                </c:pt>
                <c:pt idx="1291">
                  <c:v>38004.930555555555</c:v>
                </c:pt>
                <c:pt idx="1292">
                  <c:v>38004.944444444445</c:v>
                </c:pt>
                <c:pt idx="1293">
                  <c:v>38004.958333333336</c:v>
                </c:pt>
                <c:pt idx="1294">
                  <c:v>38004.972222222219</c:v>
                </c:pt>
                <c:pt idx="1295">
                  <c:v>38004.986111111109</c:v>
                </c:pt>
                <c:pt idx="1296">
                  <c:v>38005</c:v>
                </c:pt>
                <c:pt idx="1297">
                  <c:v>38005.013888888891</c:v>
                </c:pt>
                <c:pt idx="1298">
                  <c:v>38005.027777777781</c:v>
                </c:pt>
                <c:pt idx="1299">
                  <c:v>38005.041666666664</c:v>
                </c:pt>
                <c:pt idx="1300">
                  <c:v>38005.055555555555</c:v>
                </c:pt>
                <c:pt idx="1301">
                  <c:v>38005.069444444445</c:v>
                </c:pt>
                <c:pt idx="1302">
                  <c:v>38005.083333333336</c:v>
                </c:pt>
                <c:pt idx="1303">
                  <c:v>38005.097222222219</c:v>
                </c:pt>
                <c:pt idx="1304">
                  <c:v>38005.111111111109</c:v>
                </c:pt>
                <c:pt idx="1305">
                  <c:v>38005.125</c:v>
                </c:pt>
                <c:pt idx="1306">
                  <c:v>38005.138888888891</c:v>
                </c:pt>
                <c:pt idx="1307">
                  <c:v>38005.152777777781</c:v>
                </c:pt>
                <c:pt idx="1308">
                  <c:v>38005.166666666664</c:v>
                </c:pt>
                <c:pt idx="1309">
                  <c:v>38005.180555555555</c:v>
                </c:pt>
                <c:pt idx="1310">
                  <c:v>38005.194444444445</c:v>
                </c:pt>
                <c:pt idx="1311">
                  <c:v>38005.208333333336</c:v>
                </c:pt>
                <c:pt idx="1312">
                  <c:v>38005.222222222219</c:v>
                </c:pt>
                <c:pt idx="1313">
                  <c:v>38005.236111111109</c:v>
                </c:pt>
                <c:pt idx="1314">
                  <c:v>38005.25</c:v>
                </c:pt>
                <c:pt idx="1315">
                  <c:v>38005.263888888891</c:v>
                </c:pt>
                <c:pt idx="1316">
                  <c:v>38005.277777777781</c:v>
                </c:pt>
                <c:pt idx="1317">
                  <c:v>38005.291666666664</c:v>
                </c:pt>
                <c:pt idx="1318">
                  <c:v>38005.305555555555</c:v>
                </c:pt>
                <c:pt idx="1319">
                  <c:v>38005.319444444445</c:v>
                </c:pt>
                <c:pt idx="1320">
                  <c:v>38005.333333333336</c:v>
                </c:pt>
                <c:pt idx="1321">
                  <c:v>38005.347222222219</c:v>
                </c:pt>
                <c:pt idx="1322">
                  <c:v>38005.361111111109</c:v>
                </c:pt>
                <c:pt idx="1323">
                  <c:v>38005.375</c:v>
                </c:pt>
                <c:pt idx="1324">
                  <c:v>38005.388888888891</c:v>
                </c:pt>
                <c:pt idx="1325">
                  <c:v>38005.402777777781</c:v>
                </c:pt>
                <c:pt idx="1326">
                  <c:v>38005.416666666664</c:v>
                </c:pt>
                <c:pt idx="1327">
                  <c:v>38005.430555555555</c:v>
                </c:pt>
                <c:pt idx="1328">
                  <c:v>38005.444444444445</c:v>
                </c:pt>
                <c:pt idx="1329">
                  <c:v>38005.458333333336</c:v>
                </c:pt>
                <c:pt idx="1330">
                  <c:v>38005.472222222219</c:v>
                </c:pt>
                <c:pt idx="1331">
                  <c:v>38005.486111111109</c:v>
                </c:pt>
                <c:pt idx="1332">
                  <c:v>38005.5</c:v>
                </c:pt>
                <c:pt idx="1333">
                  <c:v>38005.513888888891</c:v>
                </c:pt>
                <c:pt idx="1334">
                  <c:v>38005.527777777781</c:v>
                </c:pt>
                <c:pt idx="1335">
                  <c:v>38005.541666666664</c:v>
                </c:pt>
                <c:pt idx="1336">
                  <c:v>38005.555555555555</c:v>
                </c:pt>
                <c:pt idx="1337">
                  <c:v>38005.569444444445</c:v>
                </c:pt>
                <c:pt idx="1338">
                  <c:v>38005.583333333336</c:v>
                </c:pt>
                <c:pt idx="1339">
                  <c:v>38005.597222222219</c:v>
                </c:pt>
                <c:pt idx="1340">
                  <c:v>38005.611111111109</c:v>
                </c:pt>
                <c:pt idx="1341">
                  <c:v>38005.625</c:v>
                </c:pt>
                <c:pt idx="1342">
                  <c:v>38005.638888888891</c:v>
                </c:pt>
                <c:pt idx="1343">
                  <c:v>38005.652777777781</c:v>
                </c:pt>
                <c:pt idx="1344">
                  <c:v>38005.666666666664</c:v>
                </c:pt>
                <c:pt idx="1345">
                  <c:v>38005.680555555555</c:v>
                </c:pt>
                <c:pt idx="1346">
                  <c:v>38005.694444444445</c:v>
                </c:pt>
                <c:pt idx="1347">
                  <c:v>38005.708333333336</c:v>
                </c:pt>
                <c:pt idx="1348">
                  <c:v>38005.722222222219</c:v>
                </c:pt>
                <c:pt idx="1349">
                  <c:v>38005.736111111109</c:v>
                </c:pt>
                <c:pt idx="1350">
                  <c:v>38005.75</c:v>
                </c:pt>
                <c:pt idx="1351">
                  <c:v>38005.763888888891</c:v>
                </c:pt>
                <c:pt idx="1352">
                  <c:v>38005.777777777781</c:v>
                </c:pt>
                <c:pt idx="1353">
                  <c:v>38005.791666666664</c:v>
                </c:pt>
                <c:pt idx="1354">
                  <c:v>38005.805555555555</c:v>
                </c:pt>
                <c:pt idx="1355">
                  <c:v>38005.819444444445</c:v>
                </c:pt>
                <c:pt idx="1356">
                  <c:v>38005.833333333336</c:v>
                </c:pt>
                <c:pt idx="1357">
                  <c:v>38005.847222222219</c:v>
                </c:pt>
                <c:pt idx="1358">
                  <c:v>38005.861111111109</c:v>
                </c:pt>
                <c:pt idx="1359">
                  <c:v>38005.875</c:v>
                </c:pt>
                <c:pt idx="1360">
                  <c:v>38005.888888888891</c:v>
                </c:pt>
                <c:pt idx="1361">
                  <c:v>38005.902777777781</c:v>
                </c:pt>
                <c:pt idx="1362">
                  <c:v>38005.916666666664</c:v>
                </c:pt>
                <c:pt idx="1363">
                  <c:v>38005.930555555555</c:v>
                </c:pt>
                <c:pt idx="1364">
                  <c:v>38005.944444444445</c:v>
                </c:pt>
                <c:pt idx="1365">
                  <c:v>38005.958333333336</c:v>
                </c:pt>
                <c:pt idx="1366">
                  <c:v>38005.972222222219</c:v>
                </c:pt>
                <c:pt idx="1367">
                  <c:v>38005.986111111109</c:v>
                </c:pt>
                <c:pt idx="1368">
                  <c:v>38006</c:v>
                </c:pt>
                <c:pt idx="1369">
                  <c:v>38006.013888888891</c:v>
                </c:pt>
                <c:pt idx="1370">
                  <c:v>38006.027777777781</c:v>
                </c:pt>
                <c:pt idx="1371">
                  <c:v>38006.041666666664</c:v>
                </c:pt>
                <c:pt idx="1372">
                  <c:v>38006.055555555555</c:v>
                </c:pt>
                <c:pt idx="1373">
                  <c:v>38006.069444444445</c:v>
                </c:pt>
                <c:pt idx="1374">
                  <c:v>38006.083333333336</c:v>
                </c:pt>
                <c:pt idx="1375">
                  <c:v>38006.097222222219</c:v>
                </c:pt>
                <c:pt idx="1376">
                  <c:v>38006.111111111109</c:v>
                </c:pt>
                <c:pt idx="1377">
                  <c:v>38006.125</c:v>
                </c:pt>
                <c:pt idx="1378">
                  <c:v>38006.138888888891</c:v>
                </c:pt>
                <c:pt idx="1379">
                  <c:v>38006.152777777781</c:v>
                </c:pt>
                <c:pt idx="1380">
                  <c:v>38006.166666666664</c:v>
                </c:pt>
                <c:pt idx="1381">
                  <c:v>38006.180555555555</c:v>
                </c:pt>
                <c:pt idx="1382">
                  <c:v>38006.194444444445</c:v>
                </c:pt>
                <c:pt idx="1383">
                  <c:v>38006.208333333336</c:v>
                </c:pt>
                <c:pt idx="1384">
                  <c:v>38006.222222222219</c:v>
                </c:pt>
                <c:pt idx="1385">
                  <c:v>38006.236111111109</c:v>
                </c:pt>
                <c:pt idx="1386">
                  <c:v>38006.25</c:v>
                </c:pt>
                <c:pt idx="1387">
                  <c:v>38006.263888888891</c:v>
                </c:pt>
                <c:pt idx="1388">
                  <c:v>38006.277777777781</c:v>
                </c:pt>
                <c:pt idx="1389">
                  <c:v>38006.291666666664</c:v>
                </c:pt>
                <c:pt idx="1390">
                  <c:v>38006.305555555555</c:v>
                </c:pt>
                <c:pt idx="1391">
                  <c:v>38006.319444444445</c:v>
                </c:pt>
                <c:pt idx="1392">
                  <c:v>38006.333333333336</c:v>
                </c:pt>
                <c:pt idx="1393">
                  <c:v>38006.347222222219</c:v>
                </c:pt>
                <c:pt idx="1394">
                  <c:v>38006.361111111109</c:v>
                </c:pt>
                <c:pt idx="1395">
                  <c:v>38006.375</c:v>
                </c:pt>
                <c:pt idx="1396">
                  <c:v>38006.388888888891</c:v>
                </c:pt>
                <c:pt idx="1397">
                  <c:v>38006.402777777781</c:v>
                </c:pt>
                <c:pt idx="1398">
                  <c:v>38006.416666666664</c:v>
                </c:pt>
                <c:pt idx="1399">
                  <c:v>38006.430555555555</c:v>
                </c:pt>
                <c:pt idx="1400">
                  <c:v>38006.444444444445</c:v>
                </c:pt>
                <c:pt idx="1401">
                  <c:v>38006.458333333336</c:v>
                </c:pt>
                <c:pt idx="1402">
                  <c:v>38006.472222222219</c:v>
                </c:pt>
                <c:pt idx="1403">
                  <c:v>38006.486111111109</c:v>
                </c:pt>
                <c:pt idx="1404">
                  <c:v>38006.5</c:v>
                </c:pt>
                <c:pt idx="1405">
                  <c:v>38006.513888888891</c:v>
                </c:pt>
                <c:pt idx="1406">
                  <c:v>38006.527777777781</c:v>
                </c:pt>
                <c:pt idx="1407">
                  <c:v>38006.541666666664</c:v>
                </c:pt>
                <c:pt idx="1408">
                  <c:v>38006.555555555555</c:v>
                </c:pt>
                <c:pt idx="1409">
                  <c:v>38006.569444444445</c:v>
                </c:pt>
                <c:pt idx="1410">
                  <c:v>38006.583333333336</c:v>
                </c:pt>
                <c:pt idx="1411">
                  <c:v>38006.597222222219</c:v>
                </c:pt>
                <c:pt idx="1412">
                  <c:v>38006.611111111109</c:v>
                </c:pt>
                <c:pt idx="1413">
                  <c:v>38006.625</c:v>
                </c:pt>
                <c:pt idx="1414">
                  <c:v>38006.638888888891</c:v>
                </c:pt>
                <c:pt idx="1415">
                  <c:v>38006.652777777781</c:v>
                </c:pt>
                <c:pt idx="1416">
                  <c:v>38006.666666666664</c:v>
                </c:pt>
                <c:pt idx="1417">
                  <c:v>38006.680555555555</c:v>
                </c:pt>
                <c:pt idx="1418">
                  <c:v>38006.694444444445</c:v>
                </c:pt>
                <c:pt idx="1419">
                  <c:v>38006.708333333336</c:v>
                </c:pt>
                <c:pt idx="1420">
                  <c:v>38006.722222222219</c:v>
                </c:pt>
                <c:pt idx="1421">
                  <c:v>38006.736111111109</c:v>
                </c:pt>
                <c:pt idx="1422">
                  <c:v>38006.75</c:v>
                </c:pt>
                <c:pt idx="1423">
                  <c:v>38006.763888888891</c:v>
                </c:pt>
                <c:pt idx="1424">
                  <c:v>38006.777777777781</c:v>
                </c:pt>
                <c:pt idx="1425">
                  <c:v>38006.791666666664</c:v>
                </c:pt>
                <c:pt idx="1426">
                  <c:v>38006.805555555555</c:v>
                </c:pt>
                <c:pt idx="1427">
                  <c:v>38006.819444444445</c:v>
                </c:pt>
                <c:pt idx="1428">
                  <c:v>38006.833333333336</c:v>
                </c:pt>
                <c:pt idx="1429">
                  <c:v>38006.847222222219</c:v>
                </c:pt>
                <c:pt idx="1430">
                  <c:v>38006.861111111109</c:v>
                </c:pt>
                <c:pt idx="1431">
                  <c:v>38006.875</c:v>
                </c:pt>
                <c:pt idx="1432">
                  <c:v>38006.888888888891</c:v>
                </c:pt>
                <c:pt idx="1433">
                  <c:v>38006.902777777781</c:v>
                </c:pt>
                <c:pt idx="1434">
                  <c:v>38006.916666666664</c:v>
                </c:pt>
                <c:pt idx="1435">
                  <c:v>38006.930555555555</c:v>
                </c:pt>
                <c:pt idx="1436">
                  <c:v>38006.944444444445</c:v>
                </c:pt>
                <c:pt idx="1437">
                  <c:v>38006.958333333336</c:v>
                </c:pt>
                <c:pt idx="1438">
                  <c:v>38006.972222222219</c:v>
                </c:pt>
                <c:pt idx="1439">
                  <c:v>38006.986111111109</c:v>
                </c:pt>
                <c:pt idx="1440">
                  <c:v>38007</c:v>
                </c:pt>
                <c:pt idx="1441">
                  <c:v>38007.013888888891</c:v>
                </c:pt>
                <c:pt idx="1442">
                  <c:v>38007.027777777781</c:v>
                </c:pt>
                <c:pt idx="1443">
                  <c:v>38007.041666666664</c:v>
                </c:pt>
                <c:pt idx="1444">
                  <c:v>38007.055555555555</c:v>
                </c:pt>
                <c:pt idx="1445">
                  <c:v>38007.069444444445</c:v>
                </c:pt>
                <c:pt idx="1446">
                  <c:v>38007.083333333336</c:v>
                </c:pt>
                <c:pt idx="1447">
                  <c:v>38007.097222222219</c:v>
                </c:pt>
                <c:pt idx="1448">
                  <c:v>38007.111111111109</c:v>
                </c:pt>
                <c:pt idx="1449">
                  <c:v>38007.125</c:v>
                </c:pt>
                <c:pt idx="1450">
                  <c:v>38007.138888888891</c:v>
                </c:pt>
                <c:pt idx="1451">
                  <c:v>38007.152777777781</c:v>
                </c:pt>
                <c:pt idx="1452">
                  <c:v>38007.166666666664</c:v>
                </c:pt>
                <c:pt idx="1453">
                  <c:v>38007.180555555555</c:v>
                </c:pt>
                <c:pt idx="1454">
                  <c:v>38007.194444444445</c:v>
                </c:pt>
                <c:pt idx="1455">
                  <c:v>38007.208333333336</c:v>
                </c:pt>
                <c:pt idx="1456">
                  <c:v>38007.222222222219</c:v>
                </c:pt>
                <c:pt idx="1457">
                  <c:v>38007.236111111109</c:v>
                </c:pt>
                <c:pt idx="1458">
                  <c:v>38007.25</c:v>
                </c:pt>
                <c:pt idx="1459">
                  <c:v>38007.263888888891</c:v>
                </c:pt>
                <c:pt idx="1460">
                  <c:v>38007.277777777781</c:v>
                </c:pt>
                <c:pt idx="1461">
                  <c:v>38007.291666666664</c:v>
                </c:pt>
                <c:pt idx="1462">
                  <c:v>38007.305555555555</c:v>
                </c:pt>
                <c:pt idx="1463">
                  <c:v>38007.319444444445</c:v>
                </c:pt>
                <c:pt idx="1464">
                  <c:v>38007.333333333336</c:v>
                </c:pt>
                <c:pt idx="1465">
                  <c:v>38007.347222222219</c:v>
                </c:pt>
                <c:pt idx="1466">
                  <c:v>38007.361111111109</c:v>
                </c:pt>
                <c:pt idx="1467">
                  <c:v>38007.375</c:v>
                </c:pt>
                <c:pt idx="1468">
                  <c:v>38007.388888888891</c:v>
                </c:pt>
                <c:pt idx="1469">
                  <c:v>38007.402777777781</c:v>
                </c:pt>
                <c:pt idx="1470">
                  <c:v>38007.416666666664</c:v>
                </c:pt>
                <c:pt idx="1471">
                  <c:v>38007.430555555555</c:v>
                </c:pt>
                <c:pt idx="1472">
                  <c:v>38007.444444444445</c:v>
                </c:pt>
                <c:pt idx="1473">
                  <c:v>38007.458333333336</c:v>
                </c:pt>
                <c:pt idx="1474">
                  <c:v>38007.472222222219</c:v>
                </c:pt>
                <c:pt idx="1475">
                  <c:v>38007.486111111109</c:v>
                </c:pt>
                <c:pt idx="1476">
                  <c:v>38007.5</c:v>
                </c:pt>
                <c:pt idx="1477">
                  <c:v>38007.513888888891</c:v>
                </c:pt>
                <c:pt idx="1478">
                  <c:v>38007.527777777781</c:v>
                </c:pt>
                <c:pt idx="1479">
                  <c:v>38007.541666666664</c:v>
                </c:pt>
                <c:pt idx="1480">
                  <c:v>38007.555555555555</c:v>
                </c:pt>
                <c:pt idx="1481">
                  <c:v>38007.569444444445</c:v>
                </c:pt>
                <c:pt idx="1482">
                  <c:v>38007.583333333336</c:v>
                </c:pt>
                <c:pt idx="1483">
                  <c:v>38007.597222222219</c:v>
                </c:pt>
                <c:pt idx="1484">
                  <c:v>38007.611111111109</c:v>
                </c:pt>
                <c:pt idx="1485">
                  <c:v>38007.625</c:v>
                </c:pt>
                <c:pt idx="1486">
                  <c:v>38007.638888888891</c:v>
                </c:pt>
                <c:pt idx="1487">
                  <c:v>38007.652777777781</c:v>
                </c:pt>
                <c:pt idx="1488">
                  <c:v>38007.666666666664</c:v>
                </c:pt>
                <c:pt idx="1489">
                  <c:v>38007.680555555555</c:v>
                </c:pt>
                <c:pt idx="1490">
                  <c:v>38007.694444444445</c:v>
                </c:pt>
                <c:pt idx="1491">
                  <c:v>38007.708333333336</c:v>
                </c:pt>
                <c:pt idx="1492">
                  <c:v>38007.722222222219</c:v>
                </c:pt>
                <c:pt idx="1493">
                  <c:v>38007.736111111109</c:v>
                </c:pt>
                <c:pt idx="1494">
                  <c:v>38007.75</c:v>
                </c:pt>
                <c:pt idx="1495">
                  <c:v>38007.763888888891</c:v>
                </c:pt>
                <c:pt idx="1496">
                  <c:v>38007.777777777781</c:v>
                </c:pt>
                <c:pt idx="1497">
                  <c:v>38007.791666666664</c:v>
                </c:pt>
                <c:pt idx="1498">
                  <c:v>38007.805555555555</c:v>
                </c:pt>
                <c:pt idx="1499">
                  <c:v>38007.819444444445</c:v>
                </c:pt>
                <c:pt idx="1500">
                  <c:v>38007.833333333336</c:v>
                </c:pt>
                <c:pt idx="1501">
                  <c:v>38007.847222222219</c:v>
                </c:pt>
                <c:pt idx="1502">
                  <c:v>38007.861111111109</c:v>
                </c:pt>
                <c:pt idx="1503">
                  <c:v>38007.875</c:v>
                </c:pt>
                <c:pt idx="1504">
                  <c:v>38007.888888888891</c:v>
                </c:pt>
                <c:pt idx="1505">
                  <c:v>38007.902777777781</c:v>
                </c:pt>
                <c:pt idx="1506">
                  <c:v>38007.916666666664</c:v>
                </c:pt>
                <c:pt idx="1507">
                  <c:v>38007.930555555555</c:v>
                </c:pt>
                <c:pt idx="1508">
                  <c:v>38007.944444444445</c:v>
                </c:pt>
                <c:pt idx="1509">
                  <c:v>38007.958333333336</c:v>
                </c:pt>
                <c:pt idx="1510">
                  <c:v>38007.972222222219</c:v>
                </c:pt>
                <c:pt idx="1511">
                  <c:v>38007.986111111109</c:v>
                </c:pt>
                <c:pt idx="1512">
                  <c:v>38008</c:v>
                </c:pt>
                <c:pt idx="1513">
                  <c:v>38008.013888888891</c:v>
                </c:pt>
                <c:pt idx="1514">
                  <c:v>38008.027777777781</c:v>
                </c:pt>
                <c:pt idx="1515">
                  <c:v>38008.041666666664</c:v>
                </c:pt>
                <c:pt idx="1516">
                  <c:v>38008.055555555555</c:v>
                </c:pt>
                <c:pt idx="1517">
                  <c:v>38008.069444444445</c:v>
                </c:pt>
                <c:pt idx="1518">
                  <c:v>38008.083333333336</c:v>
                </c:pt>
                <c:pt idx="1519">
                  <c:v>38008.097222222219</c:v>
                </c:pt>
                <c:pt idx="1520">
                  <c:v>38008.111111111109</c:v>
                </c:pt>
                <c:pt idx="1521">
                  <c:v>38008.125</c:v>
                </c:pt>
                <c:pt idx="1522">
                  <c:v>38008.138888888891</c:v>
                </c:pt>
                <c:pt idx="1523">
                  <c:v>38008.152777777781</c:v>
                </c:pt>
                <c:pt idx="1524">
                  <c:v>38008.166666666664</c:v>
                </c:pt>
                <c:pt idx="1525">
                  <c:v>38008.180555555555</c:v>
                </c:pt>
                <c:pt idx="1526">
                  <c:v>38008.194444444445</c:v>
                </c:pt>
                <c:pt idx="1527">
                  <c:v>38008.208333333336</c:v>
                </c:pt>
                <c:pt idx="1528">
                  <c:v>38008.222222222219</c:v>
                </c:pt>
                <c:pt idx="1529">
                  <c:v>38008.236111111109</c:v>
                </c:pt>
                <c:pt idx="1530">
                  <c:v>38008.25</c:v>
                </c:pt>
                <c:pt idx="1531">
                  <c:v>38008.263888888891</c:v>
                </c:pt>
                <c:pt idx="1532">
                  <c:v>38008.277777777781</c:v>
                </c:pt>
                <c:pt idx="1533">
                  <c:v>38008.291666666664</c:v>
                </c:pt>
                <c:pt idx="1534">
                  <c:v>38008.305555555555</c:v>
                </c:pt>
                <c:pt idx="1535">
                  <c:v>38008.319444444445</c:v>
                </c:pt>
                <c:pt idx="1536">
                  <c:v>38008.333333333336</c:v>
                </c:pt>
                <c:pt idx="1537">
                  <c:v>38008.347222222219</c:v>
                </c:pt>
                <c:pt idx="1538">
                  <c:v>38008.361111111109</c:v>
                </c:pt>
                <c:pt idx="1539">
                  <c:v>38008.375</c:v>
                </c:pt>
                <c:pt idx="1540">
                  <c:v>38008.388888888891</c:v>
                </c:pt>
                <c:pt idx="1541">
                  <c:v>38008.402777777781</c:v>
                </c:pt>
                <c:pt idx="1542">
                  <c:v>38008.416666666664</c:v>
                </c:pt>
                <c:pt idx="1543">
                  <c:v>38008.430555555555</c:v>
                </c:pt>
                <c:pt idx="1544">
                  <c:v>38008.444444444445</c:v>
                </c:pt>
                <c:pt idx="1545">
                  <c:v>38008.458333333336</c:v>
                </c:pt>
                <c:pt idx="1546">
                  <c:v>38008.472222222219</c:v>
                </c:pt>
                <c:pt idx="1547">
                  <c:v>38008.486111111109</c:v>
                </c:pt>
                <c:pt idx="1548">
                  <c:v>38008.5</c:v>
                </c:pt>
                <c:pt idx="1549">
                  <c:v>38008.513888888891</c:v>
                </c:pt>
                <c:pt idx="1550">
                  <c:v>38008.527777777781</c:v>
                </c:pt>
                <c:pt idx="1551">
                  <c:v>38008.541666666664</c:v>
                </c:pt>
                <c:pt idx="1552">
                  <c:v>38008.555555555555</c:v>
                </c:pt>
                <c:pt idx="1553">
                  <c:v>38008.569444444445</c:v>
                </c:pt>
                <c:pt idx="1554">
                  <c:v>38008.583333333336</c:v>
                </c:pt>
                <c:pt idx="1555">
                  <c:v>38008.597222222219</c:v>
                </c:pt>
                <c:pt idx="1556">
                  <c:v>38008.611111111109</c:v>
                </c:pt>
                <c:pt idx="1557">
                  <c:v>38008.625</c:v>
                </c:pt>
                <c:pt idx="1558">
                  <c:v>38008.638888888891</c:v>
                </c:pt>
                <c:pt idx="1559">
                  <c:v>38008.652777777781</c:v>
                </c:pt>
                <c:pt idx="1560">
                  <c:v>38008.666666666664</c:v>
                </c:pt>
                <c:pt idx="1561">
                  <c:v>38008.680555555555</c:v>
                </c:pt>
                <c:pt idx="1562">
                  <c:v>38008.694444444445</c:v>
                </c:pt>
                <c:pt idx="1563">
                  <c:v>38008.708333333336</c:v>
                </c:pt>
                <c:pt idx="1564">
                  <c:v>38008.722222222219</c:v>
                </c:pt>
                <c:pt idx="1565">
                  <c:v>38008.736111111109</c:v>
                </c:pt>
                <c:pt idx="1566">
                  <c:v>38008.75</c:v>
                </c:pt>
                <c:pt idx="1567">
                  <c:v>38008.763888888891</c:v>
                </c:pt>
                <c:pt idx="1568">
                  <c:v>38008.777777777781</c:v>
                </c:pt>
                <c:pt idx="1569">
                  <c:v>38008.791666666664</c:v>
                </c:pt>
                <c:pt idx="1570">
                  <c:v>38008.805555555555</c:v>
                </c:pt>
                <c:pt idx="1571">
                  <c:v>38008.819444444445</c:v>
                </c:pt>
                <c:pt idx="1572">
                  <c:v>38008.833333333336</c:v>
                </c:pt>
                <c:pt idx="1573">
                  <c:v>38008.847222222219</c:v>
                </c:pt>
                <c:pt idx="1574">
                  <c:v>38008.861111111109</c:v>
                </c:pt>
                <c:pt idx="1575">
                  <c:v>38008.875</c:v>
                </c:pt>
                <c:pt idx="1576">
                  <c:v>38008.888888888891</c:v>
                </c:pt>
                <c:pt idx="1577">
                  <c:v>38008.902777777781</c:v>
                </c:pt>
                <c:pt idx="1578">
                  <c:v>38008.916666666664</c:v>
                </c:pt>
                <c:pt idx="1579">
                  <c:v>38008.930555555555</c:v>
                </c:pt>
                <c:pt idx="1580">
                  <c:v>38008.944444444445</c:v>
                </c:pt>
                <c:pt idx="1581">
                  <c:v>38008.958333333336</c:v>
                </c:pt>
                <c:pt idx="1582">
                  <c:v>38008.972222222219</c:v>
                </c:pt>
                <c:pt idx="1583">
                  <c:v>38008.986111111109</c:v>
                </c:pt>
                <c:pt idx="1584">
                  <c:v>38009</c:v>
                </c:pt>
                <c:pt idx="1585">
                  <c:v>38009.013888888891</c:v>
                </c:pt>
                <c:pt idx="1586">
                  <c:v>38009.027777777781</c:v>
                </c:pt>
                <c:pt idx="1587">
                  <c:v>38009.041666666664</c:v>
                </c:pt>
                <c:pt idx="1588">
                  <c:v>38009.055555555555</c:v>
                </c:pt>
                <c:pt idx="1589">
                  <c:v>38009.069444444445</c:v>
                </c:pt>
                <c:pt idx="1590">
                  <c:v>38009.083333333336</c:v>
                </c:pt>
                <c:pt idx="1591">
                  <c:v>38009.097222222219</c:v>
                </c:pt>
                <c:pt idx="1592">
                  <c:v>38009.111111111109</c:v>
                </c:pt>
                <c:pt idx="1593">
                  <c:v>38009.125</c:v>
                </c:pt>
                <c:pt idx="1594">
                  <c:v>38009.138888888891</c:v>
                </c:pt>
                <c:pt idx="1595">
                  <c:v>38009.152777777781</c:v>
                </c:pt>
                <c:pt idx="1596">
                  <c:v>38009.166666666664</c:v>
                </c:pt>
                <c:pt idx="1597">
                  <c:v>38009.180555555555</c:v>
                </c:pt>
                <c:pt idx="1598">
                  <c:v>38009.194444444445</c:v>
                </c:pt>
                <c:pt idx="1599">
                  <c:v>38009.208333333336</c:v>
                </c:pt>
                <c:pt idx="1600">
                  <c:v>38009.222222222219</c:v>
                </c:pt>
                <c:pt idx="1601">
                  <c:v>38009.236111111109</c:v>
                </c:pt>
                <c:pt idx="1602">
                  <c:v>38009.25</c:v>
                </c:pt>
                <c:pt idx="1603">
                  <c:v>38009.263888888891</c:v>
                </c:pt>
                <c:pt idx="1604">
                  <c:v>38009.277777777781</c:v>
                </c:pt>
                <c:pt idx="1605">
                  <c:v>38009.291666666664</c:v>
                </c:pt>
                <c:pt idx="1606">
                  <c:v>38009.305555555555</c:v>
                </c:pt>
                <c:pt idx="1607">
                  <c:v>38009.319444444445</c:v>
                </c:pt>
                <c:pt idx="1608">
                  <c:v>38009.333333333336</c:v>
                </c:pt>
                <c:pt idx="1609">
                  <c:v>38009.347222222219</c:v>
                </c:pt>
                <c:pt idx="1610">
                  <c:v>38009.361111111109</c:v>
                </c:pt>
                <c:pt idx="1611">
                  <c:v>38009.375</c:v>
                </c:pt>
                <c:pt idx="1612">
                  <c:v>38009.388888888891</c:v>
                </c:pt>
                <c:pt idx="1613">
                  <c:v>38009.402777777781</c:v>
                </c:pt>
                <c:pt idx="1614">
                  <c:v>38009.416666666664</c:v>
                </c:pt>
                <c:pt idx="1615">
                  <c:v>38009.430555555555</c:v>
                </c:pt>
                <c:pt idx="1616">
                  <c:v>38009.444444444445</c:v>
                </c:pt>
                <c:pt idx="1617">
                  <c:v>38009.458333333336</c:v>
                </c:pt>
                <c:pt idx="1618">
                  <c:v>38009.472222222219</c:v>
                </c:pt>
                <c:pt idx="1619">
                  <c:v>38009.486111111109</c:v>
                </c:pt>
                <c:pt idx="1620">
                  <c:v>38009.5</c:v>
                </c:pt>
                <c:pt idx="1621">
                  <c:v>38009.513888888891</c:v>
                </c:pt>
                <c:pt idx="1622">
                  <c:v>38009.527777777781</c:v>
                </c:pt>
                <c:pt idx="1623">
                  <c:v>38009.541666666664</c:v>
                </c:pt>
                <c:pt idx="1624">
                  <c:v>38009.555555555555</c:v>
                </c:pt>
                <c:pt idx="1625">
                  <c:v>38009.569444444445</c:v>
                </c:pt>
                <c:pt idx="1626">
                  <c:v>38009.583333333336</c:v>
                </c:pt>
                <c:pt idx="1627">
                  <c:v>38009.597222222219</c:v>
                </c:pt>
                <c:pt idx="1628">
                  <c:v>38009.611111111109</c:v>
                </c:pt>
                <c:pt idx="1629">
                  <c:v>38009.625</c:v>
                </c:pt>
                <c:pt idx="1630">
                  <c:v>38009.638888888891</c:v>
                </c:pt>
                <c:pt idx="1631">
                  <c:v>38009.652777777781</c:v>
                </c:pt>
                <c:pt idx="1632">
                  <c:v>38009.666666666664</c:v>
                </c:pt>
                <c:pt idx="1633">
                  <c:v>38009.680555555555</c:v>
                </c:pt>
                <c:pt idx="1634">
                  <c:v>38009.694444444445</c:v>
                </c:pt>
                <c:pt idx="1635">
                  <c:v>38009.708333333336</c:v>
                </c:pt>
                <c:pt idx="1636">
                  <c:v>38009.722222222219</c:v>
                </c:pt>
                <c:pt idx="1637">
                  <c:v>38009.736111111109</c:v>
                </c:pt>
                <c:pt idx="1638">
                  <c:v>38009.75</c:v>
                </c:pt>
                <c:pt idx="1639">
                  <c:v>38009.763888888891</c:v>
                </c:pt>
                <c:pt idx="1640">
                  <c:v>38009.777777777781</c:v>
                </c:pt>
                <c:pt idx="1641">
                  <c:v>38009.791666666664</c:v>
                </c:pt>
                <c:pt idx="1642">
                  <c:v>38009.805555555555</c:v>
                </c:pt>
                <c:pt idx="1643">
                  <c:v>38009.819444444445</c:v>
                </c:pt>
                <c:pt idx="1644">
                  <c:v>38009.833333333336</c:v>
                </c:pt>
                <c:pt idx="1645">
                  <c:v>38009.847222222219</c:v>
                </c:pt>
                <c:pt idx="1646">
                  <c:v>38009.861111111109</c:v>
                </c:pt>
                <c:pt idx="1647">
                  <c:v>38009.875</c:v>
                </c:pt>
                <c:pt idx="1648">
                  <c:v>38009.888888888891</c:v>
                </c:pt>
                <c:pt idx="1649">
                  <c:v>38009.902777777781</c:v>
                </c:pt>
                <c:pt idx="1650">
                  <c:v>38009.916666666664</c:v>
                </c:pt>
                <c:pt idx="1651">
                  <c:v>38009.930555555555</c:v>
                </c:pt>
                <c:pt idx="1652">
                  <c:v>38009.944444444445</c:v>
                </c:pt>
                <c:pt idx="1653">
                  <c:v>38009.958333333336</c:v>
                </c:pt>
                <c:pt idx="1654">
                  <c:v>38009.972222222219</c:v>
                </c:pt>
                <c:pt idx="1655">
                  <c:v>38009.986111111109</c:v>
                </c:pt>
                <c:pt idx="1656">
                  <c:v>38010</c:v>
                </c:pt>
                <c:pt idx="1657">
                  <c:v>38010.013888888891</c:v>
                </c:pt>
                <c:pt idx="1658">
                  <c:v>38010.027777777781</c:v>
                </c:pt>
                <c:pt idx="1659">
                  <c:v>38010.041666666664</c:v>
                </c:pt>
                <c:pt idx="1660">
                  <c:v>38010.055555555555</c:v>
                </c:pt>
                <c:pt idx="1661">
                  <c:v>38010.069444444445</c:v>
                </c:pt>
                <c:pt idx="1662">
                  <c:v>38010.083333333336</c:v>
                </c:pt>
                <c:pt idx="1663">
                  <c:v>38010.097222222219</c:v>
                </c:pt>
                <c:pt idx="1664">
                  <c:v>38010.111111111109</c:v>
                </c:pt>
                <c:pt idx="1665">
                  <c:v>38010.125</c:v>
                </c:pt>
                <c:pt idx="1666">
                  <c:v>38010.138888888891</c:v>
                </c:pt>
                <c:pt idx="1667">
                  <c:v>38010.152777777781</c:v>
                </c:pt>
                <c:pt idx="1668">
                  <c:v>38010.166666666664</c:v>
                </c:pt>
                <c:pt idx="1669">
                  <c:v>38010.180555555555</c:v>
                </c:pt>
                <c:pt idx="1670">
                  <c:v>38010.194444444445</c:v>
                </c:pt>
                <c:pt idx="1671">
                  <c:v>38010.208333333336</c:v>
                </c:pt>
                <c:pt idx="1672">
                  <c:v>38010.222222222219</c:v>
                </c:pt>
                <c:pt idx="1673">
                  <c:v>38010.236111111109</c:v>
                </c:pt>
                <c:pt idx="1674">
                  <c:v>38010.25</c:v>
                </c:pt>
                <c:pt idx="1675">
                  <c:v>38010.263888888891</c:v>
                </c:pt>
                <c:pt idx="1676">
                  <c:v>38010.277777777781</c:v>
                </c:pt>
                <c:pt idx="1677">
                  <c:v>38010.291666666664</c:v>
                </c:pt>
                <c:pt idx="1678">
                  <c:v>38010.305555555555</c:v>
                </c:pt>
                <c:pt idx="1679">
                  <c:v>38010.319444444445</c:v>
                </c:pt>
                <c:pt idx="1680">
                  <c:v>38010.333333333336</c:v>
                </c:pt>
                <c:pt idx="1681">
                  <c:v>38010.347222222219</c:v>
                </c:pt>
                <c:pt idx="1682">
                  <c:v>38010.361111111109</c:v>
                </c:pt>
                <c:pt idx="1683">
                  <c:v>38010.375</c:v>
                </c:pt>
                <c:pt idx="1684">
                  <c:v>38010.388888888891</c:v>
                </c:pt>
                <c:pt idx="1685">
                  <c:v>38010.402777777781</c:v>
                </c:pt>
                <c:pt idx="1686">
                  <c:v>38010.416666666664</c:v>
                </c:pt>
                <c:pt idx="1687">
                  <c:v>38010.430555555555</c:v>
                </c:pt>
                <c:pt idx="1688">
                  <c:v>38010.444444444445</c:v>
                </c:pt>
                <c:pt idx="1689">
                  <c:v>38010.458333333336</c:v>
                </c:pt>
                <c:pt idx="1690">
                  <c:v>38010.472222222219</c:v>
                </c:pt>
                <c:pt idx="1691">
                  <c:v>38010.486111111109</c:v>
                </c:pt>
                <c:pt idx="1692">
                  <c:v>38010.5</c:v>
                </c:pt>
                <c:pt idx="1693">
                  <c:v>38010.513888888891</c:v>
                </c:pt>
                <c:pt idx="1694">
                  <c:v>38010.527777777781</c:v>
                </c:pt>
                <c:pt idx="1695">
                  <c:v>38010.541666666664</c:v>
                </c:pt>
                <c:pt idx="1696">
                  <c:v>38010.555555555555</c:v>
                </c:pt>
                <c:pt idx="1697">
                  <c:v>38010.569444444445</c:v>
                </c:pt>
                <c:pt idx="1698">
                  <c:v>38010.583333333336</c:v>
                </c:pt>
                <c:pt idx="1699">
                  <c:v>38010.597222222219</c:v>
                </c:pt>
                <c:pt idx="1700">
                  <c:v>38010.611111111109</c:v>
                </c:pt>
                <c:pt idx="1701">
                  <c:v>38010.625</c:v>
                </c:pt>
                <c:pt idx="1702">
                  <c:v>38010.638888888891</c:v>
                </c:pt>
                <c:pt idx="1703">
                  <c:v>38010.652777777781</c:v>
                </c:pt>
                <c:pt idx="1704">
                  <c:v>38010.666666666664</c:v>
                </c:pt>
                <c:pt idx="1705">
                  <c:v>38010.680555555555</c:v>
                </c:pt>
                <c:pt idx="1706">
                  <c:v>38010.694444444445</c:v>
                </c:pt>
                <c:pt idx="1707">
                  <c:v>38010.708333333336</c:v>
                </c:pt>
                <c:pt idx="1708">
                  <c:v>38010.722222222219</c:v>
                </c:pt>
                <c:pt idx="1709">
                  <c:v>38010.736111111109</c:v>
                </c:pt>
                <c:pt idx="1710">
                  <c:v>38010.75</c:v>
                </c:pt>
                <c:pt idx="1711">
                  <c:v>38010.763888888891</c:v>
                </c:pt>
                <c:pt idx="1712">
                  <c:v>38010.777777777781</c:v>
                </c:pt>
                <c:pt idx="1713">
                  <c:v>38010.791666666664</c:v>
                </c:pt>
                <c:pt idx="1714">
                  <c:v>38010.805555555555</c:v>
                </c:pt>
                <c:pt idx="1715">
                  <c:v>38010.819444444445</c:v>
                </c:pt>
                <c:pt idx="1716">
                  <c:v>38010.833333333336</c:v>
                </c:pt>
                <c:pt idx="1717">
                  <c:v>38010.847222222219</c:v>
                </c:pt>
                <c:pt idx="1718">
                  <c:v>38010.861111111109</c:v>
                </c:pt>
                <c:pt idx="1719">
                  <c:v>38010.875</c:v>
                </c:pt>
                <c:pt idx="1720">
                  <c:v>38010.888888888891</c:v>
                </c:pt>
                <c:pt idx="1721">
                  <c:v>38010.902777777781</c:v>
                </c:pt>
                <c:pt idx="1722">
                  <c:v>38010.916666666664</c:v>
                </c:pt>
                <c:pt idx="1723">
                  <c:v>38010.930555555555</c:v>
                </c:pt>
                <c:pt idx="1724">
                  <c:v>38010.944444444445</c:v>
                </c:pt>
                <c:pt idx="1725">
                  <c:v>38010.958333333336</c:v>
                </c:pt>
                <c:pt idx="1726">
                  <c:v>38010.972222222219</c:v>
                </c:pt>
                <c:pt idx="1727">
                  <c:v>38010.986111111109</c:v>
                </c:pt>
                <c:pt idx="1728">
                  <c:v>38011</c:v>
                </c:pt>
                <c:pt idx="1729">
                  <c:v>38011.013888888891</c:v>
                </c:pt>
                <c:pt idx="1730">
                  <c:v>38011.027777777781</c:v>
                </c:pt>
                <c:pt idx="1731">
                  <c:v>38011.041666666664</c:v>
                </c:pt>
                <c:pt idx="1732">
                  <c:v>38011.055555555555</c:v>
                </c:pt>
                <c:pt idx="1733">
                  <c:v>38011.069444444445</c:v>
                </c:pt>
                <c:pt idx="1734">
                  <c:v>38011.083333333336</c:v>
                </c:pt>
                <c:pt idx="1735">
                  <c:v>38011.097222222219</c:v>
                </c:pt>
                <c:pt idx="1736">
                  <c:v>38011.111111111109</c:v>
                </c:pt>
                <c:pt idx="1737">
                  <c:v>38011.125</c:v>
                </c:pt>
                <c:pt idx="1738">
                  <c:v>38011.138888888891</c:v>
                </c:pt>
                <c:pt idx="1739">
                  <c:v>38011.152777777781</c:v>
                </c:pt>
                <c:pt idx="1740">
                  <c:v>38011.166666666664</c:v>
                </c:pt>
                <c:pt idx="1741">
                  <c:v>38011.180555555555</c:v>
                </c:pt>
                <c:pt idx="1742">
                  <c:v>38011.194444444445</c:v>
                </c:pt>
                <c:pt idx="1743">
                  <c:v>38011.208333333336</c:v>
                </c:pt>
                <c:pt idx="1744">
                  <c:v>38011.222222222219</c:v>
                </c:pt>
                <c:pt idx="1745">
                  <c:v>38011.236111111109</c:v>
                </c:pt>
                <c:pt idx="1746">
                  <c:v>38011.25</c:v>
                </c:pt>
                <c:pt idx="1747">
                  <c:v>38011.263888888891</c:v>
                </c:pt>
                <c:pt idx="1748">
                  <c:v>38011.277777777781</c:v>
                </c:pt>
                <c:pt idx="1749">
                  <c:v>38011.291666666664</c:v>
                </c:pt>
                <c:pt idx="1750">
                  <c:v>38011.305555555555</c:v>
                </c:pt>
                <c:pt idx="1751">
                  <c:v>38011.319444444445</c:v>
                </c:pt>
                <c:pt idx="1752">
                  <c:v>38011.333333333336</c:v>
                </c:pt>
                <c:pt idx="1753">
                  <c:v>38011.347222222219</c:v>
                </c:pt>
                <c:pt idx="1754">
                  <c:v>38011.361111111109</c:v>
                </c:pt>
                <c:pt idx="1755">
                  <c:v>38011.375</c:v>
                </c:pt>
                <c:pt idx="1756">
                  <c:v>38011.388888888891</c:v>
                </c:pt>
                <c:pt idx="1757">
                  <c:v>38011.402777777781</c:v>
                </c:pt>
                <c:pt idx="1758">
                  <c:v>38011.416666666664</c:v>
                </c:pt>
                <c:pt idx="1759">
                  <c:v>38011.430555555555</c:v>
                </c:pt>
                <c:pt idx="1760">
                  <c:v>38011.444444444445</c:v>
                </c:pt>
                <c:pt idx="1761">
                  <c:v>38011.458333333336</c:v>
                </c:pt>
                <c:pt idx="1762">
                  <c:v>38011.472222222219</c:v>
                </c:pt>
                <c:pt idx="1763">
                  <c:v>38011.486111111109</c:v>
                </c:pt>
                <c:pt idx="1764">
                  <c:v>38011.5</c:v>
                </c:pt>
                <c:pt idx="1765">
                  <c:v>38011.513888888891</c:v>
                </c:pt>
                <c:pt idx="1766">
                  <c:v>38011.527777777781</c:v>
                </c:pt>
                <c:pt idx="1767">
                  <c:v>38011.541666666664</c:v>
                </c:pt>
                <c:pt idx="1768">
                  <c:v>38011.555555555555</c:v>
                </c:pt>
                <c:pt idx="1769">
                  <c:v>38011.569444444445</c:v>
                </c:pt>
                <c:pt idx="1770">
                  <c:v>38011.583333333336</c:v>
                </c:pt>
                <c:pt idx="1771">
                  <c:v>38011.597222222219</c:v>
                </c:pt>
                <c:pt idx="1772">
                  <c:v>38011.611111111109</c:v>
                </c:pt>
                <c:pt idx="1773">
                  <c:v>38011.625</c:v>
                </c:pt>
                <c:pt idx="1774">
                  <c:v>38011.638888888891</c:v>
                </c:pt>
                <c:pt idx="1775">
                  <c:v>38011.652777777781</c:v>
                </c:pt>
                <c:pt idx="1776">
                  <c:v>38011.666666666664</c:v>
                </c:pt>
                <c:pt idx="1777">
                  <c:v>38011.680555555555</c:v>
                </c:pt>
                <c:pt idx="1778">
                  <c:v>38011.694444444445</c:v>
                </c:pt>
                <c:pt idx="1779">
                  <c:v>38011.708333333336</c:v>
                </c:pt>
                <c:pt idx="1780">
                  <c:v>38011.722222222219</c:v>
                </c:pt>
                <c:pt idx="1781">
                  <c:v>38011.736111111109</c:v>
                </c:pt>
                <c:pt idx="1782">
                  <c:v>38011.75</c:v>
                </c:pt>
                <c:pt idx="1783">
                  <c:v>38011.763888888891</c:v>
                </c:pt>
                <c:pt idx="1784">
                  <c:v>38011.777777777781</c:v>
                </c:pt>
                <c:pt idx="1785">
                  <c:v>38011.791666666664</c:v>
                </c:pt>
                <c:pt idx="1786">
                  <c:v>38011.805555555555</c:v>
                </c:pt>
                <c:pt idx="1787">
                  <c:v>38011.819444444445</c:v>
                </c:pt>
                <c:pt idx="1788">
                  <c:v>38011.833333333336</c:v>
                </c:pt>
                <c:pt idx="1789">
                  <c:v>38011.847222222219</c:v>
                </c:pt>
                <c:pt idx="1790">
                  <c:v>38011.861111111109</c:v>
                </c:pt>
                <c:pt idx="1791">
                  <c:v>38011.875</c:v>
                </c:pt>
                <c:pt idx="1792">
                  <c:v>38011.888888888891</c:v>
                </c:pt>
                <c:pt idx="1793">
                  <c:v>38011.902777777781</c:v>
                </c:pt>
                <c:pt idx="1794">
                  <c:v>38011.916666666664</c:v>
                </c:pt>
                <c:pt idx="1795">
                  <c:v>38011.930555555555</c:v>
                </c:pt>
                <c:pt idx="1796">
                  <c:v>38011.944444444445</c:v>
                </c:pt>
                <c:pt idx="1797">
                  <c:v>38011.958333333336</c:v>
                </c:pt>
                <c:pt idx="1798">
                  <c:v>38011.972222222219</c:v>
                </c:pt>
                <c:pt idx="1799">
                  <c:v>38011.986111111109</c:v>
                </c:pt>
                <c:pt idx="1800">
                  <c:v>38012</c:v>
                </c:pt>
                <c:pt idx="1801">
                  <c:v>38012.013888888891</c:v>
                </c:pt>
                <c:pt idx="1802">
                  <c:v>38012.027777777781</c:v>
                </c:pt>
                <c:pt idx="1803">
                  <c:v>38012.041666666664</c:v>
                </c:pt>
                <c:pt idx="1804">
                  <c:v>38012.055555555555</c:v>
                </c:pt>
                <c:pt idx="1805">
                  <c:v>38012.069444444445</c:v>
                </c:pt>
                <c:pt idx="1806">
                  <c:v>38012.083333333336</c:v>
                </c:pt>
                <c:pt idx="1807">
                  <c:v>38012.097222222219</c:v>
                </c:pt>
                <c:pt idx="1808">
                  <c:v>38012.111111111109</c:v>
                </c:pt>
                <c:pt idx="1809">
                  <c:v>38012.125</c:v>
                </c:pt>
                <c:pt idx="1810">
                  <c:v>38012.138888888891</c:v>
                </c:pt>
                <c:pt idx="1811">
                  <c:v>38012.152777777781</c:v>
                </c:pt>
                <c:pt idx="1812">
                  <c:v>38012.166666666664</c:v>
                </c:pt>
                <c:pt idx="1813">
                  <c:v>38012.180555555555</c:v>
                </c:pt>
                <c:pt idx="1814">
                  <c:v>38012.194444444445</c:v>
                </c:pt>
                <c:pt idx="1815">
                  <c:v>38012.208333333336</c:v>
                </c:pt>
                <c:pt idx="1816">
                  <c:v>38012.222222222219</c:v>
                </c:pt>
                <c:pt idx="1817">
                  <c:v>38012.236111111109</c:v>
                </c:pt>
                <c:pt idx="1818">
                  <c:v>38012.25</c:v>
                </c:pt>
                <c:pt idx="1819">
                  <c:v>38012.263888888891</c:v>
                </c:pt>
                <c:pt idx="1820">
                  <c:v>38012.277777777781</c:v>
                </c:pt>
                <c:pt idx="1821">
                  <c:v>38012.291666666664</c:v>
                </c:pt>
                <c:pt idx="1822">
                  <c:v>38012.305555555555</c:v>
                </c:pt>
                <c:pt idx="1823">
                  <c:v>38012.319444444445</c:v>
                </c:pt>
                <c:pt idx="1824">
                  <c:v>38012.333333333336</c:v>
                </c:pt>
                <c:pt idx="1825">
                  <c:v>38012.347222222219</c:v>
                </c:pt>
                <c:pt idx="1826">
                  <c:v>38012.361111111109</c:v>
                </c:pt>
                <c:pt idx="1827">
                  <c:v>38012.375</c:v>
                </c:pt>
                <c:pt idx="1828">
                  <c:v>38012.388888888891</c:v>
                </c:pt>
                <c:pt idx="1829">
                  <c:v>38012.402777777781</c:v>
                </c:pt>
                <c:pt idx="1830">
                  <c:v>38012.416666666664</c:v>
                </c:pt>
                <c:pt idx="1831">
                  <c:v>38012.430555555555</c:v>
                </c:pt>
                <c:pt idx="1832">
                  <c:v>38012.444444444445</c:v>
                </c:pt>
                <c:pt idx="1833">
                  <c:v>38012.458333333336</c:v>
                </c:pt>
                <c:pt idx="1834">
                  <c:v>38012.472222222219</c:v>
                </c:pt>
                <c:pt idx="1835">
                  <c:v>38012.486111111109</c:v>
                </c:pt>
                <c:pt idx="1836">
                  <c:v>38012.5</c:v>
                </c:pt>
                <c:pt idx="1837">
                  <c:v>38012.513888888891</c:v>
                </c:pt>
                <c:pt idx="1838">
                  <c:v>38012.527777777781</c:v>
                </c:pt>
                <c:pt idx="1839">
                  <c:v>38012.541666666664</c:v>
                </c:pt>
                <c:pt idx="1840">
                  <c:v>38012.555555555555</c:v>
                </c:pt>
                <c:pt idx="1841">
                  <c:v>38012.569444444445</c:v>
                </c:pt>
                <c:pt idx="1842">
                  <c:v>38012.583333333336</c:v>
                </c:pt>
                <c:pt idx="1843">
                  <c:v>38012.597222222219</c:v>
                </c:pt>
                <c:pt idx="1844">
                  <c:v>38012.611111111109</c:v>
                </c:pt>
                <c:pt idx="1845">
                  <c:v>38012.625</c:v>
                </c:pt>
                <c:pt idx="1846">
                  <c:v>38012.638888888891</c:v>
                </c:pt>
                <c:pt idx="1847">
                  <c:v>38012.652777777781</c:v>
                </c:pt>
                <c:pt idx="1848">
                  <c:v>38012.666666666664</c:v>
                </c:pt>
                <c:pt idx="1849">
                  <c:v>38012.680555555555</c:v>
                </c:pt>
                <c:pt idx="1850">
                  <c:v>38012.694444444445</c:v>
                </c:pt>
                <c:pt idx="1851">
                  <c:v>38012.708333333336</c:v>
                </c:pt>
                <c:pt idx="1852">
                  <c:v>38012.722222222219</c:v>
                </c:pt>
                <c:pt idx="1853">
                  <c:v>38012.736111111109</c:v>
                </c:pt>
                <c:pt idx="1854">
                  <c:v>38012.75</c:v>
                </c:pt>
                <c:pt idx="1855">
                  <c:v>38012.763888888891</c:v>
                </c:pt>
                <c:pt idx="1856">
                  <c:v>38012.777777777781</c:v>
                </c:pt>
                <c:pt idx="1857">
                  <c:v>38012.791666666664</c:v>
                </c:pt>
                <c:pt idx="1858">
                  <c:v>38012.805555555555</c:v>
                </c:pt>
                <c:pt idx="1859">
                  <c:v>38012.819444444445</c:v>
                </c:pt>
                <c:pt idx="1860">
                  <c:v>38012.833333333336</c:v>
                </c:pt>
                <c:pt idx="1861">
                  <c:v>38012.847222222219</c:v>
                </c:pt>
                <c:pt idx="1862">
                  <c:v>38012.861111111109</c:v>
                </c:pt>
                <c:pt idx="1863">
                  <c:v>38012.875</c:v>
                </c:pt>
                <c:pt idx="1864">
                  <c:v>38012.888888888891</c:v>
                </c:pt>
                <c:pt idx="1865">
                  <c:v>38012.902777777781</c:v>
                </c:pt>
                <c:pt idx="1866">
                  <c:v>38012.916666666664</c:v>
                </c:pt>
                <c:pt idx="1867">
                  <c:v>38012.930555555555</c:v>
                </c:pt>
                <c:pt idx="1868">
                  <c:v>38012.944444444445</c:v>
                </c:pt>
                <c:pt idx="1869">
                  <c:v>38012.958333333336</c:v>
                </c:pt>
                <c:pt idx="1870">
                  <c:v>38012.972222222219</c:v>
                </c:pt>
                <c:pt idx="1871">
                  <c:v>38012.986111111109</c:v>
                </c:pt>
                <c:pt idx="1872">
                  <c:v>38013</c:v>
                </c:pt>
                <c:pt idx="1873">
                  <c:v>38013.013888888891</c:v>
                </c:pt>
                <c:pt idx="1874">
                  <c:v>38013.027777777781</c:v>
                </c:pt>
                <c:pt idx="1875">
                  <c:v>38013.041666666664</c:v>
                </c:pt>
                <c:pt idx="1876">
                  <c:v>38013.055555555555</c:v>
                </c:pt>
                <c:pt idx="1877">
                  <c:v>38013.069444444445</c:v>
                </c:pt>
                <c:pt idx="1878">
                  <c:v>38013.083333333336</c:v>
                </c:pt>
                <c:pt idx="1879">
                  <c:v>38013.097222222219</c:v>
                </c:pt>
                <c:pt idx="1880">
                  <c:v>38013.111111111109</c:v>
                </c:pt>
                <c:pt idx="1881">
                  <c:v>38013.125</c:v>
                </c:pt>
                <c:pt idx="1882">
                  <c:v>38013.138888888891</c:v>
                </c:pt>
                <c:pt idx="1883">
                  <c:v>38013.152777777781</c:v>
                </c:pt>
                <c:pt idx="1884">
                  <c:v>38013.166666666664</c:v>
                </c:pt>
                <c:pt idx="1885">
                  <c:v>38013.180555555555</c:v>
                </c:pt>
                <c:pt idx="1886">
                  <c:v>38013.194444444445</c:v>
                </c:pt>
                <c:pt idx="1887">
                  <c:v>38013.208333333336</c:v>
                </c:pt>
                <c:pt idx="1888">
                  <c:v>38013.222222222219</c:v>
                </c:pt>
                <c:pt idx="1889">
                  <c:v>38013.236111111109</c:v>
                </c:pt>
                <c:pt idx="1890">
                  <c:v>38013.25</c:v>
                </c:pt>
                <c:pt idx="1891">
                  <c:v>38013.263888888891</c:v>
                </c:pt>
                <c:pt idx="1892">
                  <c:v>38013.277777777781</c:v>
                </c:pt>
                <c:pt idx="1893">
                  <c:v>38013.291666666664</c:v>
                </c:pt>
                <c:pt idx="1894">
                  <c:v>38013.305555555555</c:v>
                </c:pt>
                <c:pt idx="1895">
                  <c:v>38013.319444444445</c:v>
                </c:pt>
                <c:pt idx="1896">
                  <c:v>38013.333333333336</c:v>
                </c:pt>
                <c:pt idx="1897">
                  <c:v>38013.347222222219</c:v>
                </c:pt>
                <c:pt idx="1898">
                  <c:v>38013.361111111109</c:v>
                </c:pt>
                <c:pt idx="1899">
                  <c:v>38013.375</c:v>
                </c:pt>
                <c:pt idx="1900">
                  <c:v>38013.388888888891</c:v>
                </c:pt>
                <c:pt idx="1901">
                  <c:v>38013.402777777781</c:v>
                </c:pt>
                <c:pt idx="1902">
                  <c:v>38013.416666666664</c:v>
                </c:pt>
                <c:pt idx="1903">
                  <c:v>38013.430555555555</c:v>
                </c:pt>
                <c:pt idx="1904">
                  <c:v>38013.444444444445</c:v>
                </c:pt>
                <c:pt idx="1905">
                  <c:v>38013.458333333336</c:v>
                </c:pt>
                <c:pt idx="1906">
                  <c:v>38013.472222222219</c:v>
                </c:pt>
                <c:pt idx="1907">
                  <c:v>38013.486111111109</c:v>
                </c:pt>
                <c:pt idx="1908">
                  <c:v>38013.5</c:v>
                </c:pt>
                <c:pt idx="1909">
                  <c:v>38013.513888888891</c:v>
                </c:pt>
                <c:pt idx="1910">
                  <c:v>38013.527777777781</c:v>
                </c:pt>
                <c:pt idx="1911">
                  <c:v>38013.541666666664</c:v>
                </c:pt>
                <c:pt idx="1912">
                  <c:v>38013.555555555555</c:v>
                </c:pt>
                <c:pt idx="1913">
                  <c:v>38013.569444444445</c:v>
                </c:pt>
                <c:pt idx="1914">
                  <c:v>38013.583333333336</c:v>
                </c:pt>
                <c:pt idx="1915">
                  <c:v>38013.597222222219</c:v>
                </c:pt>
                <c:pt idx="1916">
                  <c:v>38013.611111111109</c:v>
                </c:pt>
                <c:pt idx="1917">
                  <c:v>38013.625</c:v>
                </c:pt>
                <c:pt idx="1918">
                  <c:v>38013.638888888891</c:v>
                </c:pt>
                <c:pt idx="1919">
                  <c:v>38013.652777777781</c:v>
                </c:pt>
                <c:pt idx="1920">
                  <c:v>38013.666666666664</c:v>
                </c:pt>
                <c:pt idx="1921">
                  <c:v>38013.680555555555</c:v>
                </c:pt>
                <c:pt idx="1922">
                  <c:v>38013.694444444445</c:v>
                </c:pt>
                <c:pt idx="1923">
                  <c:v>38013.708333333336</c:v>
                </c:pt>
                <c:pt idx="1924">
                  <c:v>38013.722222222219</c:v>
                </c:pt>
                <c:pt idx="1925">
                  <c:v>38013.736111111109</c:v>
                </c:pt>
                <c:pt idx="1926">
                  <c:v>38013.75</c:v>
                </c:pt>
                <c:pt idx="1927">
                  <c:v>38013.763888888891</c:v>
                </c:pt>
                <c:pt idx="1928">
                  <c:v>38013.777777777781</c:v>
                </c:pt>
                <c:pt idx="1929">
                  <c:v>38013.791666666664</c:v>
                </c:pt>
                <c:pt idx="1930">
                  <c:v>38013.805555555555</c:v>
                </c:pt>
                <c:pt idx="1931">
                  <c:v>38013.819444444445</c:v>
                </c:pt>
                <c:pt idx="1932">
                  <c:v>38013.833333333336</c:v>
                </c:pt>
                <c:pt idx="1933">
                  <c:v>38013.847222222219</c:v>
                </c:pt>
                <c:pt idx="1934">
                  <c:v>38013.861111111109</c:v>
                </c:pt>
                <c:pt idx="1935">
                  <c:v>38013.875</c:v>
                </c:pt>
                <c:pt idx="1936">
                  <c:v>38013.888888888891</c:v>
                </c:pt>
                <c:pt idx="1937">
                  <c:v>38013.902777777781</c:v>
                </c:pt>
                <c:pt idx="1938">
                  <c:v>38013.916666666664</c:v>
                </c:pt>
                <c:pt idx="1939">
                  <c:v>38013.930555555555</c:v>
                </c:pt>
                <c:pt idx="1940">
                  <c:v>38013.944444444445</c:v>
                </c:pt>
                <c:pt idx="1941">
                  <c:v>38013.958333333336</c:v>
                </c:pt>
                <c:pt idx="1942">
                  <c:v>38013.972222222219</c:v>
                </c:pt>
                <c:pt idx="1943">
                  <c:v>38013.986111111109</c:v>
                </c:pt>
                <c:pt idx="1944">
                  <c:v>38014</c:v>
                </c:pt>
                <c:pt idx="1945">
                  <c:v>38014.013888888891</c:v>
                </c:pt>
                <c:pt idx="1946">
                  <c:v>38014.027777777781</c:v>
                </c:pt>
                <c:pt idx="1947">
                  <c:v>38014.041666666664</c:v>
                </c:pt>
                <c:pt idx="1948">
                  <c:v>38014.055555555555</c:v>
                </c:pt>
                <c:pt idx="1949">
                  <c:v>38014.069444444445</c:v>
                </c:pt>
                <c:pt idx="1950">
                  <c:v>38014.083333333336</c:v>
                </c:pt>
                <c:pt idx="1951">
                  <c:v>38014.097222222219</c:v>
                </c:pt>
                <c:pt idx="1952">
                  <c:v>38014.111111111109</c:v>
                </c:pt>
                <c:pt idx="1953">
                  <c:v>38014.125</c:v>
                </c:pt>
                <c:pt idx="1954">
                  <c:v>38014.138888888891</c:v>
                </c:pt>
                <c:pt idx="1955">
                  <c:v>38014.152777777781</c:v>
                </c:pt>
                <c:pt idx="1956">
                  <c:v>38014.166666666664</c:v>
                </c:pt>
                <c:pt idx="1957">
                  <c:v>38014.180555555555</c:v>
                </c:pt>
                <c:pt idx="1958">
                  <c:v>38014.194444444445</c:v>
                </c:pt>
                <c:pt idx="1959">
                  <c:v>38014.208333333336</c:v>
                </c:pt>
                <c:pt idx="1960">
                  <c:v>38014.222222222219</c:v>
                </c:pt>
                <c:pt idx="1961">
                  <c:v>38014.236111111109</c:v>
                </c:pt>
                <c:pt idx="1962">
                  <c:v>38014.25</c:v>
                </c:pt>
                <c:pt idx="1963">
                  <c:v>38014.263888888891</c:v>
                </c:pt>
                <c:pt idx="1964">
                  <c:v>38014.277777777781</c:v>
                </c:pt>
                <c:pt idx="1965">
                  <c:v>38014.291666666664</c:v>
                </c:pt>
                <c:pt idx="1966">
                  <c:v>38014.305555555555</c:v>
                </c:pt>
                <c:pt idx="1967">
                  <c:v>38014.319444444445</c:v>
                </c:pt>
                <c:pt idx="1968">
                  <c:v>38014.333333333336</c:v>
                </c:pt>
                <c:pt idx="1969">
                  <c:v>38014.347222222219</c:v>
                </c:pt>
                <c:pt idx="1970">
                  <c:v>38014.361111111109</c:v>
                </c:pt>
                <c:pt idx="1971">
                  <c:v>38014.375</c:v>
                </c:pt>
                <c:pt idx="1972">
                  <c:v>38014.388888888891</c:v>
                </c:pt>
                <c:pt idx="1973">
                  <c:v>38014.402777777781</c:v>
                </c:pt>
                <c:pt idx="1974">
                  <c:v>38014.416666666664</c:v>
                </c:pt>
                <c:pt idx="1975">
                  <c:v>38014.430555555555</c:v>
                </c:pt>
                <c:pt idx="1976">
                  <c:v>38014.444444444445</c:v>
                </c:pt>
                <c:pt idx="1977">
                  <c:v>38014.458333333336</c:v>
                </c:pt>
                <c:pt idx="1978">
                  <c:v>38014.472222222219</c:v>
                </c:pt>
                <c:pt idx="1979">
                  <c:v>38014.486111111109</c:v>
                </c:pt>
                <c:pt idx="1980">
                  <c:v>38014.5</c:v>
                </c:pt>
                <c:pt idx="1981">
                  <c:v>38014.513888888891</c:v>
                </c:pt>
                <c:pt idx="1982">
                  <c:v>38014.527777777781</c:v>
                </c:pt>
                <c:pt idx="1983">
                  <c:v>38014.541666666664</c:v>
                </c:pt>
                <c:pt idx="1984">
                  <c:v>38014.555555555555</c:v>
                </c:pt>
                <c:pt idx="1985">
                  <c:v>38014.569444444445</c:v>
                </c:pt>
                <c:pt idx="1986">
                  <c:v>38014.583333333336</c:v>
                </c:pt>
                <c:pt idx="1987">
                  <c:v>38014.597222222219</c:v>
                </c:pt>
                <c:pt idx="1988">
                  <c:v>38014.611111111109</c:v>
                </c:pt>
                <c:pt idx="1989">
                  <c:v>38014.625</c:v>
                </c:pt>
                <c:pt idx="1990">
                  <c:v>38014.638888888891</c:v>
                </c:pt>
                <c:pt idx="1991">
                  <c:v>38014.652777777781</c:v>
                </c:pt>
                <c:pt idx="1992">
                  <c:v>38014.666666666664</c:v>
                </c:pt>
                <c:pt idx="1993">
                  <c:v>38014.680555555555</c:v>
                </c:pt>
                <c:pt idx="1994">
                  <c:v>38014.694444444445</c:v>
                </c:pt>
                <c:pt idx="1995">
                  <c:v>38014.708333333336</c:v>
                </c:pt>
                <c:pt idx="1996">
                  <c:v>38014.722222222219</c:v>
                </c:pt>
                <c:pt idx="1997">
                  <c:v>38014.736111111109</c:v>
                </c:pt>
                <c:pt idx="1998">
                  <c:v>38014.75</c:v>
                </c:pt>
                <c:pt idx="1999">
                  <c:v>38014.763888888891</c:v>
                </c:pt>
                <c:pt idx="2000">
                  <c:v>38014.777777777781</c:v>
                </c:pt>
                <c:pt idx="2001">
                  <c:v>38014.791666666664</c:v>
                </c:pt>
                <c:pt idx="2002">
                  <c:v>38014.805555555555</c:v>
                </c:pt>
                <c:pt idx="2003">
                  <c:v>38014.819444444445</c:v>
                </c:pt>
                <c:pt idx="2004">
                  <c:v>38014.833333333336</c:v>
                </c:pt>
                <c:pt idx="2005">
                  <c:v>38014.847222222219</c:v>
                </c:pt>
                <c:pt idx="2006">
                  <c:v>38014.861111111109</c:v>
                </c:pt>
                <c:pt idx="2007">
                  <c:v>38014.875</c:v>
                </c:pt>
                <c:pt idx="2008">
                  <c:v>38014.888888888891</c:v>
                </c:pt>
                <c:pt idx="2009">
                  <c:v>38014.902777777781</c:v>
                </c:pt>
                <c:pt idx="2010">
                  <c:v>38014.916666666664</c:v>
                </c:pt>
                <c:pt idx="2011">
                  <c:v>38014.930555555555</c:v>
                </c:pt>
                <c:pt idx="2012">
                  <c:v>38014.944444444445</c:v>
                </c:pt>
                <c:pt idx="2013">
                  <c:v>38014.958333333336</c:v>
                </c:pt>
                <c:pt idx="2014">
                  <c:v>38014.972222222219</c:v>
                </c:pt>
                <c:pt idx="2015">
                  <c:v>38014.986111111109</c:v>
                </c:pt>
                <c:pt idx="2016">
                  <c:v>38015</c:v>
                </c:pt>
                <c:pt idx="2017">
                  <c:v>38015.013888888891</c:v>
                </c:pt>
                <c:pt idx="2018">
                  <c:v>38015.027777777781</c:v>
                </c:pt>
                <c:pt idx="2019">
                  <c:v>38015.041666666664</c:v>
                </c:pt>
                <c:pt idx="2020">
                  <c:v>38015.055555555555</c:v>
                </c:pt>
                <c:pt idx="2021">
                  <c:v>38015.069444444445</c:v>
                </c:pt>
                <c:pt idx="2022">
                  <c:v>38015.083333333336</c:v>
                </c:pt>
                <c:pt idx="2023">
                  <c:v>38015.097222222219</c:v>
                </c:pt>
                <c:pt idx="2024">
                  <c:v>38015.111111111109</c:v>
                </c:pt>
                <c:pt idx="2025">
                  <c:v>38015.125</c:v>
                </c:pt>
                <c:pt idx="2026">
                  <c:v>38015.138888888891</c:v>
                </c:pt>
                <c:pt idx="2027">
                  <c:v>38015.152777777781</c:v>
                </c:pt>
                <c:pt idx="2028">
                  <c:v>38015.166666666664</c:v>
                </c:pt>
                <c:pt idx="2029">
                  <c:v>38015.180555555555</c:v>
                </c:pt>
                <c:pt idx="2030">
                  <c:v>38015.194444444445</c:v>
                </c:pt>
                <c:pt idx="2031">
                  <c:v>38015.208333333336</c:v>
                </c:pt>
                <c:pt idx="2032">
                  <c:v>38015.222222222219</c:v>
                </c:pt>
                <c:pt idx="2033">
                  <c:v>38015.236111111109</c:v>
                </c:pt>
                <c:pt idx="2034">
                  <c:v>38015.25</c:v>
                </c:pt>
                <c:pt idx="2035">
                  <c:v>38015.263888888891</c:v>
                </c:pt>
                <c:pt idx="2036">
                  <c:v>38015.277777777781</c:v>
                </c:pt>
                <c:pt idx="2037">
                  <c:v>38015.291666666664</c:v>
                </c:pt>
                <c:pt idx="2038">
                  <c:v>38015.305555555555</c:v>
                </c:pt>
                <c:pt idx="2039">
                  <c:v>38015.319444444445</c:v>
                </c:pt>
                <c:pt idx="2040">
                  <c:v>38015.333333333336</c:v>
                </c:pt>
                <c:pt idx="2041">
                  <c:v>38015.347222222219</c:v>
                </c:pt>
                <c:pt idx="2042">
                  <c:v>38015.361111111109</c:v>
                </c:pt>
                <c:pt idx="2043">
                  <c:v>38015.375</c:v>
                </c:pt>
                <c:pt idx="2044">
                  <c:v>38015.388888888891</c:v>
                </c:pt>
                <c:pt idx="2045">
                  <c:v>38015.402777777781</c:v>
                </c:pt>
                <c:pt idx="2046">
                  <c:v>38015.416666666664</c:v>
                </c:pt>
                <c:pt idx="2047">
                  <c:v>38015.430555555555</c:v>
                </c:pt>
                <c:pt idx="2048">
                  <c:v>38015.444444444445</c:v>
                </c:pt>
                <c:pt idx="2049">
                  <c:v>38015.458333333336</c:v>
                </c:pt>
                <c:pt idx="2050">
                  <c:v>38015.472222222219</c:v>
                </c:pt>
                <c:pt idx="2051">
                  <c:v>38015.486111111109</c:v>
                </c:pt>
                <c:pt idx="2052">
                  <c:v>38015.5</c:v>
                </c:pt>
                <c:pt idx="2053">
                  <c:v>38015.513888888891</c:v>
                </c:pt>
                <c:pt idx="2054">
                  <c:v>38015.527777777781</c:v>
                </c:pt>
                <c:pt idx="2055">
                  <c:v>38015.541666666664</c:v>
                </c:pt>
                <c:pt idx="2056">
                  <c:v>38015.555555555555</c:v>
                </c:pt>
                <c:pt idx="2057">
                  <c:v>38015.569444444445</c:v>
                </c:pt>
                <c:pt idx="2058">
                  <c:v>38015.583333333336</c:v>
                </c:pt>
                <c:pt idx="2059">
                  <c:v>38015.597222222219</c:v>
                </c:pt>
                <c:pt idx="2060">
                  <c:v>38015.611111111109</c:v>
                </c:pt>
                <c:pt idx="2061">
                  <c:v>38015.625</c:v>
                </c:pt>
                <c:pt idx="2062">
                  <c:v>38015.638888888891</c:v>
                </c:pt>
                <c:pt idx="2063">
                  <c:v>38015.652777777781</c:v>
                </c:pt>
                <c:pt idx="2064">
                  <c:v>38015.666666666664</c:v>
                </c:pt>
                <c:pt idx="2065">
                  <c:v>38015.680555555555</c:v>
                </c:pt>
                <c:pt idx="2066">
                  <c:v>38015.694444444445</c:v>
                </c:pt>
                <c:pt idx="2067">
                  <c:v>38015.708333333336</c:v>
                </c:pt>
                <c:pt idx="2068">
                  <c:v>38015.722222222219</c:v>
                </c:pt>
                <c:pt idx="2069">
                  <c:v>38015.736111111109</c:v>
                </c:pt>
                <c:pt idx="2070">
                  <c:v>38015.75</c:v>
                </c:pt>
                <c:pt idx="2071">
                  <c:v>38015.763888888891</c:v>
                </c:pt>
                <c:pt idx="2072">
                  <c:v>38015.777777777781</c:v>
                </c:pt>
                <c:pt idx="2073">
                  <c:v>38015.791666666664</c:v>
                </c:pt>
                <c:pt idx="2074">
                  <c:v>38015.805555555555</c:v>
                </c:pt>
                <c:pt idx="2075">
                  <c:v>38015.819444444445</c:v>
                </c:pt>
                <c:pt idx="2076">
                  <c:v>38015.833333333336</c:v>
                </c:pt>
                <c:pt idx="2077">
                  <c:v>38015.847222222219</c:v>
                </c:pt>
                <c:pt idx="2078">
                  <c:v>38015.861111111109</c:v>
                </c:pt>
                <c:pt idx="2079">
                  <c:v>38015.875</c:v>
                </c:pt>
                <c:pt idx="2080">
                  <c:v>38015.888888888891</c:v>
                </c:pt>
                <c:pt idx="2081">
                  <c:v>38015.902777777781</c:v>
                </c:pt>
                <c:pt idx="2082">
                  <c:v>38015.916666666664</c:v>
                </c:pt>
                <c:pt idx="2083">
                  <c:v>38015.930555555555</c:v>
                </c:pt>
                <c:pt idx="2084">
                  <c:v>38015.944444444445</c:v>
                </c:pt>
                <c:pt idx="2085">
                  <c:v>38015.958333333336</c:v>
                </c:pt>
                <c:pt idx="2086">
                  <c:v>38015.972222222219</c:v>
                </c:pt>
                <c:pt idx="2087">
                  <c:v>38015.986111111109</c:v>
                </c:pt>
                <c:pt idx="2088">
                  <c:v>38016</c:v>
                </c:pt>
                <c:pt idx="2089">
                  <c:v>38016.013888888891</c:v>
                </c:pt>
                <c:pt idx="2090">
                  <c:v>38016.027777777781</c:v>
                </c:pt>
                <c:pt idx="2091">
                  <c:v>38016.041666666664</c:v>
                </c:pt>
                <c:pt idx="2092">
                  <c:v>38016.055555555555</c:v>
                </c:pt>
                <c:pt idx="2093">
                  <c:v>38016.069444444445</c:v>
                </c:pt>
                <c:pt idx="2094">
                  <c:v>38016.083333333336</c:v>
                </c:pt>
                <c:pt idx="2095">
                  <c:v>38016.097222222219</c:v>
                </c:pt>
                <c:pt idx="2096">
                  <c:v>38016.111111111109</c:v>
                </c:pt>
                <c:pt idx="2097">
                  <c:v>38016.125</c:v>
                </c:pt>
                <c:pt idx="2098">
                  <c:v>38016.138888888891</c:v>
                </c:pt>
                <c:pt idx="2099">
                  <c:v>38016.152777777781</c:v>
                </c:pt>
                <c:pt idx="2100">
                  <c:v>38016.166666666664</c:v>
                </c:pt>
                <c:pt idx="2101">
                  <c:v>38016.180555555555</c:v>
                </c:pt>
                <c:pt idx="2102">
                  <c:v>38016.194444444445</c:v>
                </c:pt>
                <c:pt idx="2103">
                  <c:v>38016.208333333336</c:v>
                </c:pt>
                <c:pt idx="2104">
                  <c:v>38016.222222222219</c:v>
                </c:pt>
                <c:pt idx="2105">
                  <c:v>38016.236111111109</c:v>
                </c:pt>
                <c:pt idx="2106">
                  <c:v>38016.25</c:v>
                </c:pt>
                <c:pt idx="2107">
                  <c:v>38016.263888888891</c:v>
                </c:pt>
                <c:pt idx="2108">
                  <c:v>38016.277777777781</c:v>
                </c:pt>
                <c:pt idx="2109">
                  <c:v>38016.291666666664</c:v>
                </c:pt>
                <c:pt idx="2110">
                  <c:v>38016.305555555555</c:v>
                </c:pt>
                <c:pt idx="2111">
                  <c:v>38016.319444444445</c:v>
                </c:pt>
                <c:pt idx="2112">
                  <c:v>38016.333333333336</c:v>
                </c:pt>
                <c:pt idx="2113">
                  <c:v>38016.347222222219</c:v>
                </c:pt>
                <c:pt idx="2114">
                  <c:v>38016.361111111109</c:v>
                </c:pt>
                <c:pt idx="2115">
                  <c:v>38016.375</c:v>
                </c:pt>
                <c:pt idx="2116">
                  <c:v>38016.388888888891</c:v>
                </c:pt>
                <c:pt idx="2117">
                  <c:v>38016.402777777781</c:v>
                </c:pt>
                <c:pt idx="2118">
                  <c:v>38016.416666666664</c:v>
                </c:pt>
                <c:pt idx="2119">
                  <c:v>38016.430555555555</c:v>
                </c:pt>
                <c:pt idx="2120">
                  <c:v>38016.444444444445</c:v>
                </c:pt>
                <c:pt idx="2121">
                  <c:v>38016.458333333336</c:v>
                </c:pt>
                <c:pt idx="2122">
                  <c:v>38016.472222222219</c:v>
                </c:pt>
                <c:pt idx="2123">
                  <c:v>38016.486111111109</c:v>
                </c:pt>
                <c:pt idx="2124">
                  <c:v>38016.5</c:v>
                </c:pt>
                <c:pt idx="2125">
                  <c:v>38016.513888888891</c:v>
                </c:pt>
                <c:pt idx="2126">
                  <c:v>38016.527777777781</c:v>
                </c:pt>
                <c:pt idx="2127">
                  <c:v>38016.541666666664</c:v>
                </c:pt>
                <c:pt idx="2128">
                  <c:v>38016.555555555555</c:v>
                </c:pt>
                <c:pt idx="2129">
                  <c:v>38016.569444444445</c:v>
                </c:pt>
                <c:pt idx="2130">
                  <c:v>38016.583333333336</c:v>
                </c:pt>
                <c:pt idx="2131">
                  <c:v>38016.597222222219</c:v>
                </c:pt>
                <c:pt idx="2132">
                  <c:v>38016.611111111109</c:v>
                </c:pt>
                <c:pt idx="2133">
                  <c:v>38016.625</c:v>
                </c:pt>
                <c:pt idx="2134">
                  <c:v>38016.638888888891</c:v>
                </c:pt>
                <c:pt idx="2135">
                  <c:v>38016.652777777781</c:v>
                </c:pt>
                <c:pt idx="2136">
                  <c:v>38016.666666666664</c:v>
                </c:pt>
                <c:pt idx="2137">
                  <c:v>38016.680555555555</c:v>
                </c:pt>
                <c:pt idx="2138">
                  <c:v>38016.694444444445</c:v>
                </c:pt>
                <c:pt idx="2139">
                  <c:v>38016.708333333336</c:v>
                </c:pt>
                <c:pt idx="2140">
                  <c:v>38016.722222222219</c:v>
                </c:pt>
                <c:pt idx="2141">
                  <c:v>38016.736111111109</c:v>
                </c:pt>
                <c:pt idx="2142">
                  <c:v>38016.75</c:v>
                </c:pt>
                <c:pt idx="2143">
                  <c:v>38016.763888888891</c:v>
                </c:pt>
                <c:pt idx="2144">
                  <c:v>38016.777777777781</c:v>
                </c:pt>
                <c:pt idx="2145">
                  <c:v>38016.791666666664</c:v>
                </c:pt>
                <c:pt idx="2146">
                  <c:v>38016.805555555555</c:v>
                </c:pt>
                <c:pt idx="2147">
                  <c:v>38016.819444444445</c:v>
                </c:pt>
                <c:pt idx="2148">
                  <c:v>38016.833333333336</c:v>
                </c:pt>
                <c:pt idx="2149">
                  <c:v>38016.847222222219</c:v>
                </c:pt>
                <c:pt idx="2150">
                  <c:v>38016.861111111109</c:v>
                </c:pt>
                <c:pt idx="2151">
                  <c:v>38016.875</c:v>
                </c:pt>
                <c:pt idx="2152">
                  <c:v>38016.888888888891</c:v>
                </c:pt>
                <c:pt idx="2153">
                  <c:v>38016.902777777781</c:v>
                </c:pt>
                <c:pt idx="2154">
                  <c:v>38016.916666666664</c:v>
                </c:pt>
                <c:pt idx="2155">
                  <c:v>38016.930555555555</c:v>
                </c:pt>
                <c:pt idx="2156">
                  <c:v>38016.944444444445</c:v>
                </c:pt>
                <c:pt idx="2157">
                  <c:v>38016.958333333336</c:v>
                </c:pt>
                <c:pt idx="2158">
                  <c:v>38016.972222222219</c:v>
                </c:pt>
                <c:pt idx="2159">
                  <c:v>38016.986111111109</c:v>
                </c:pt>
                <c:pt idx="2160">
                  <c:v>38017</c:v>
                </c:pt>
                <c:pt idx="2161">
                  <c:v>38017.013888888891</c:v>
                </c:pt>
                <c:pt idx="2162">
                  <c:v>38017.027777777781</c:v>
                </c:pt>
                <c:pt idx="2163">
                  <c:v>38017.041666666664</c:v>
                </c:pt>
                <c:pt idx="2164">
                  <c:v>38017.055555555555</c:v>
                </c:pt>
                <c:pt idx="2165">
                  <c:v>38017.069444444445</c:v>
                </c:pt>
                <c:pt idx="2166">
                  <c:v>38017.083333333336</c:v>
                </c:pt>
                <c:pt idx="2167">
                  <c:v>38017.097222222219</c:v>
                </c:pt>
                <c:pt idx="2168">
                  <c:v>38017.111111111109</c:v>
                </c:pt>
                <c:pt idx="2169">
                  <c:v>38017.125</c:v>
                </c:pt>
                <c:pt idx="2170">
                  <c:v>38017.138888888891</c:v>
                </c:pt>
                <c:pt idx="2171">
                  <c:v>38017.152777777781</c:v>
                </c:pt>
                <c:pt idx="2172">
                  <c:v>38017.166666666664</c:v>
                </c:pt>
                <c:pt idx="2173">
                  <c:v>38017.180555555555</c:v>
                </c:pt>
                <c:pt idx="2174">
                  <c:v>38017.194444444445</c:v>
                </c:pt>
                <c:pt idx="2175">
                  <c:v>38017.208333333336</c:v>
                </c:pt>
                <c:pt idx="2176">
                  <c:v>38017.222222222219</c:v>
                </c:pt>
                <c:pt idx="2177">
                  <c:v>38017.236111111109</c:v>
                </c:pt>
                <c:pt idx="2178">
                  <c:v>38017.25</c:v>
                </c:pt>
                <c:pt idx="2179">
                  <c:v>38017.263888888891</c:v>
                </c:pt>
                <c:pt idx="2180">
                  <c:v>38017.277777777781</c:v>
                </c:pt>
                <c:pt idx="2181">
                  <c:v>38017.291666666664</c:v>
                </c:pt>
                <c:pt idx="2182">
                  <c:v>38017.305555555555</c:v>
                </c:pt>
                <c:pt idx="2183">
                  <c:v>38017.319444444445</c:v>
                </c:pt>
                <c:pt idx="2184">
                  <c:v>38017.333333333336</c:v>
                </c:pt>
                <c:pt idx="2185">
                  <c:v>38017.347222222219</c:v>
                </c:pt>
                <c:pt idx="2186">
                  <c:v>38017.361111111109</c:v>
                </c:pt>
                <c:pt idx="2187">
                  <c:v>38017.375</c:v>
                </c:pt>
                <c:pt idx="2188">
                  <c:v>38017.388888888891</c:v>
                </c:pt>
                <c:pt idx="2189">
                  <c:v>38017.402777777781</c:v>
                </c:pt>
                <c:pt idx="2190">
                  <c:v>38017.416666666664</c:v>
                </c:pt>
                <c:pt idx="2191">
                  <c:v>38017.430555555555</c:v>
                </c:pt>
                <c:pt idx="2192">
                  <c:v>38017.444444444445</c:v>
                </c:pt>
                <c:pt idx="2193">
                  <c:v>38017.458333333336</c:v>
                </c:pt>
                <c:pt idx="2194">
                  <c:v>38017.472222222219</c:v>
                </c:pt>
                <c:pt idx="2195">
                  <c:v>38017.486111111109</c:v>
                </c:pt>
                <c:pt idx="2196">
                  <c:v>38017.5</c:v>
                </c:pt>
                <c:pt idx="2197">
                  <c:v>38017.513888888891</c:v>
                </c:pt>
                <c:pt idx="2198">
                  <c:v>38017.527777777781</c:v>
                </c:pt>
                <c:pt idx="2199">
                  <c:v>38017.541666666664</c:v>
                </c:pt>
                <c:pt idx="2200">
                  <c:v>38017.555555555555</c:v>
                </c:pt>
                <c:pt idx="2201">
                  <c:v>38017.569444444445</c:v>
                </c:pt>
                <c:pt idx="2202">
                  <c:v>38017.583333333336</c:v>
                </c:pt>
                <c:pt idx="2203">
                  <c:v>38017.597222222219</c:v>
                </c:pt>
                <c:pt idx="2204">
                  <c:v>38017.611111111109</c:v>
                </c:pt>
                <c:pt idx="2205">
                  <c:v>38017.625</c:v>
                </c:pt>
                <c:pt idx="2206">
                  <c:v>38017.638888888891</c:v>
                </c:pt>
                <c:pt idx="2207">
                  <c:v>38017.652777777781</c:v>
                </c:pt>
                <c:pt idx="2208">
                  <c:v>38017.666666666664</c:v>
                </c:pt>
                <c:pt idx="2209">
                  <c:v>38017.680555555555</c:v>
                </c:pt>
                <c:pt idx="2210">
                  <c:v>38017.694444444445</c:v>
                </c:pt>
                <c:pt idx="2211">
                  <c:v>38017.708333333336</c:v>
                </c:pt>
                <c:pt idx="2212">
                  <c:v>38017.722222222219</c:v>
                </c:pt>
                <c:pt idx="2213">
                  <c:v>38017.736111111109</c:v>
                </c:pt>
                <c:pt idx="2214">
                  <c:v>38017.75</c:v>
                </c:pt>
                <c:pt idx="2215">
                  <c:v>38017.763888888891</c:v>
                </c:pt>
                <c:pt idx="2216">
                  <c:v>38017.777777777781</c:v>
                </c:pt>
                <c:pt idx="2217">
                  <c:v>38017.791666666664</c:v>
                </c:pt>
                <c:pt idx="2218">
                  <c:v>38017.805555555555</c:v>
                </c:pt>
                <c:pt idx="2219">
                  <c:v>38017.819444444445</c:v>
                </c:pt>
                <c:pt idx="2220">
                  <c:v>38017.833333333336</c:v>
                </c:pt>
                <c:pt idx="2221">
                  <c:v>38017.847222222219</c:v>
                </c:pt>
                <c:pt idx="2222">
                  <c:v>38017.861111111109</c:v>
                </c:pt>
                <c:pt idx="2223">
                  <c:v>38017.875</c:v>
                </c:pt>
                <c:pt idx="2224">
                  <c:v>38017.888888888891</c:v>
                </c:pt>
                <c:pt idx="2225">
                  <c:v>38017.902777777781</c:v>
                </c:pt>
                <c:pt idx="2226">
                  <c:v>38017.916666666664</c:v>
                </c:pt>
                <c:pt idx="2227">
                  <c:v>38017.930555555555</c:v>
                </c:pt>
                <c:pt idx="2228">
                  <c:v>38017.944444444445</c:v>
                </c:pt>
                <c:pt idx="2229">
                  <c:v>38017.958333333336</c:v>
                </c:pt>
                <c:pt idx="2230">
                  <c:v>38017.972222222219</c:v>
                </c:pt>
                <c:pt idx="2231">
                  <c:v>38017.986111111109</c:v>
                </c:pt>
                <c:pt idx="2232">
                  <c:v>38018</c:v>
                </c:pt>
                <c:pt idx="2233">
                  <c:v>38018.013888888891</c:v>
                </c:pt>
                <c:pt idx="2234">
                  <c:v>38018.027777777781</c:v>
                </c:pt>
                <c:pt idx="2235">
                  <c:v>38018.041666666664</c:v>
                </c:pt>
                <c:pt idx="2236">
                  <c:v>38018.055555555555</c:v>
                </c:pt>
                <c:pt idx="2237">
                  <c:v>38018.069444444445</c:v>
                </c:pt>
                <c:pt idx="2238">
                  <c:v>38018.083333333336</c:v>
                </c:pt>
                <c:pt idx="2239">
                  <c:v>38018.097222222219</c:v>
                </c:pt>
                <c:pt idx="2240">
                  <c:v>38018.111111111109</c:v>
                </c:pt>
                <c:pt idx="2241">
                  <c:v>38018.125</c:v>
                </c:pt>
                <c:pt idx="2242">
                  <c:v>38018.138888888891</c:v>
                </c:pt>
                <c:pt idx="2243">
                  <c:v>38018.152777777781</c:v>
                </c:pt>
                <c:pt idx="2244">
                  <c:v>38018.166666666664</c:v>
                </c:pt>
                <c:pt idx="2245">
                  <c:v>38018.180555555555</c:v>
                </c:pt>
                <c:pt idx="2246">
                  <c:v>38018.194444444445</c:v>
                </c:pt>
                <c:pt idx="2247">
                  <c:v>38018.208333333336</c:v>
                </c:pt>
                <c:pt idx="2248">
                  <c:v>38018.222222222219</c:v>
                </c:pt>
                <c:pt idx="2249">
                  <c:v>38018.236111111109</c:v>
                </c:pt>
                <c:pt idx="2250">
                  <c:v>38018.25</c:v>
                </c:pt>
                <c:pt idx="2251">
                  <c:v>38018.263888888891</c:v>
                </c:pt>
                <c:pt idx="2252">
                  <c:v>38018.277777777781</c:v>
                </c:pt>
                <c:pt idx="2253">
                  <c:v>38018.291666666664</c:v>
                </c:pt>
                <c:pt idx="2254">
                  <c:v>38018.305555555555</c:v>
                </c:pt>
                <c:pt idx="2255">
                  <c:v>38018.319444444445</c:v>
                </c:pt>
                <c:pt idx="2256">
                  <c:v>38018.333333333336</c:v>
                </c:pt>
                <c:pt idx="2257">
                  <c:v>38018.347222222219</c:v>
                </c:pt>
                <c:pt idx="2258">
                  <c:v>38018.361111111109</c:v>
                </c:pt>
                <c:pt idx="2259">
                  <c:v>38018.375</c:v>
                </c:pt>
                <c:pt idx="2260">
                  <c:v>38018.388888888891</c:v>
                </c:pt>
                <c:pt idx="2261">
                  <c:v>38018.402777777781</c:v>
                </c:pt>
                <c:pt idx="2262">
                  <c:v>38018.416666666664</c:v>
                </c:pt>
                <c:pt idx="2263">
                  <c:v>38018.430555555555</c:v>
                </c:pt>
                <c:pt idx="2264">
                  <c:v>38018.444444444445</c:v>
                </c:pt>
                <c:pt idx="2265">
                  <c:v>38018.458333333336</c:v>
                </c:pt>
                <c:pt idx="2266">
                  <c:v>38018.472222222219</c:v>
                </c:pt>
                <c:pt idx="2267">
                  <c:v>38018.486111111109</c:v>
                </c:pt>
                <c:pt idx="2268">
                  <c:v>38018.5</c:v>
                </c:pt>
                <c:pt idx="2269">
                  <c:v>38018.513888888891</c:v>
                </c:pt>
                <c:pt idx="2270">
                  <c:v>38018.527777777781</c:v>
                </c:pt>
                <c:pt idx="2271">
                  <c:v>38018.541666666664</c:v>
                </c:pt>
                <c:pt idx="2272">
                  <c:v>38018.555555555555</c:v>
                </c:pt>
                <c:pt idx="2273">
                  <c:v>38018.569444444445</c:v>
                </c:pt>
                <c:pt idx="2274">
                  <c:v>38018.583333333336</c:v>
                </c:pt>
                <c:pt idx="2275">
                  <c:v>38018.597222222219</c:v>
                </c:pt>
                <c:pt idx="2276">
                  <c:v>38018.611111111109</c:v>
                </c:pt>
                <c:pt idx="2277">
                  <c:v>38018.625</c:v>
                </c:pt>
                <c:pt idx="2278">
                  <c:v>38018.638888888891</c:v>
                </c:pt>
                <c:pt idx="2279">
                  <c:v>38018.652777777781</c:v>
                </c:pt>
                <c:pt idx="2280">
                  <c:v>38018.666666666664</c:v>
                </c:pt>
                <c:pt idx="2281">
                  <c:v>38018.680555555555</c:v>
                </c:pt>
                <c:pt idx="2282">
                  <c:v>38018.694444444445</c:v>
                </c:pt>
                <c:pt idx="2283">
                  <c:v>38018.708333333336</c:v>
                </c:pt>
                <c:pt idx="2284">
                  <c:v>38018.722222222219</c:v>
                </c:pt>
                <c:pt idx="2285">
                  <c:v>38018.736111111109</c:v>
                </c:pt>
                <c:pt idx="2286">
                  <c:v>38018.75</c:v>
                </c:pt>
                <c:pt idx="2287">
                  <c:v>38018.763888888891</c:v>
                </c:pt>
                <c:pt idx="2288">
                  <c:v>38018.777777777781</c:v>
                </c:pt>
                <c:pt idx="2289">
                  <c:v>38018.791666666664</c:v>
                </c:pt>
                <c:pt idx="2290">
                  <c:v>38018.805555555555</c:v>
                </c:pt>
                <c:pt idx="2291">
                  <c:v>38018.819444444445</c:v>
                </c:pt>
                <c:pt idx="2292">
                  <c:v>38018.833333333336</c:v>
                </c:pt>
                <c:pt idx="2293">
                  <c:v>38018.847222222219</c:v>
                </c:pt>
                <c:pt idx="2294">
                  <c:v>38018.861111111109</c:v>
                </c:pt>
                <c:pt idx="2295">
                  <c:v>38018.875</c:v>
                </c:pt>
                <c:pt idx="2296">
                  <c:v>38018.888888888891</c:v>
                </c:pt>
                <c:pt idx="2297">
                  <c:v>38018.902777777781</c:v>
                </c:pt>
                <c:pt idx="2298">
                  <c:v>38018.916666666664</c:v>
                </c:pt>
                <c:pt idx="2299">
                  <c:v>38018.930555555555</c:v>
                </c:pt>
                <c:pt idx="2300">
                  <c:v>38018.944444444445</c:v>
                </c:pt>
                <c:pt idx="2301">
                  <c:v>38018.958333333336</c:v>
                </c:pt>
                <c:pt idx="2302">
                  <c:v>38018.972222222219</c:v>
                </c:pt>
                <c:pt idx="2303">
                  <c:v>38018.986111111109</c:v>
                </c:pt>
                <c:pt idx="2304">
                  <c:v>38019</c:v>
                </c:pt>
                <c:pt idx="2305">
                  <c:v>38019.013888888891</c:v>
                </c:pt>
                <c:pt idx="2306">
                  <c:v>38019.027777777781</c:v>
                </c:pt>
                <c:pt idx="2307">
                  <c:v>38019.041666666664</c:v>
                </c:pt>
                <c:pt idx="2308">
                  <c:v>38019.055555555555</c:v>
                </c:pt>
                <c:pt idx="2309">
                  <c:v>38019.069444444445</c:v>
                </c:pt>
                <c:pt idx="2310">
                  <c:v>38019.083333333336</c:v>
                </c:pt>
                <c:pt idx="2311">
                  <c:v>38019.097222222219</c:v>
                </c:pt>
                <c:pt idx="2312">
                  <c:v>38019.111111111109</c:v>
                </c:pt>
                <c:pt idx="2313">
                  <c:v>38019.125</c:v>
                </c:pt>
                <c:pt idx="2314">
                  <c:v>38019.138888888891</c:v>
                </c:pt>
                <c:pt idx="2315">
                  <c:v>38019.152777777781</c:v>
                </c:pt>
                <c:pt idx="2316">
                  <c:v>38019.166666666664</c:v>
                </c:pt>
                <c:pt idx="2317">
                  <c:v>38019.180555555555</c:v>
                </c:pt>
                <c:pt idx="2318">
                  <c:v>38019.194444444445</c:v>
                </c:pt>
                <c:pt idx="2319">
                  <c:v>38019.208333333336</c:v>
                </c:pt>
                <c:pt idx="2320">
                  <c:v>38019.222222222219</c:v>
                </c:pt>
                <c:pt idx="2321">
                  <c:v>38019.236111111109</c:v>
                </c:pt>
                <c:pt idx="2322">
                  <c:v>38019.25</c:v>
                </c:pt>
                <c:pt idx="2323">
                  <c:v>38019.263888888891</c:v>
                </c:pt>
                <c:pt idx="2324">
                  <c:v>38019.277777777781</c:v>
                </c:pt>
                <c:pt idx="2325">
                  <c:v>38019.291666666664</c:v>
                </c:pt>
                <c:pt idx="2326">
                  <c:v>38019.305555555555</c:v>
                </c:pt>
                <c:pt idx="2327">
                  <c:v>38019.319444444445</c:v>
                </c:pt>
                <c:pt idx="2328">
                  <c:v>38019.333333333336</c:v>
                </c:pt>
                <c:pt idx="2329">
                  <c:v>38019.347222222219</c:v>
                </c:pt>
                <c:pt idx="2330">
                  <c:v>38019.361111111109</c:v>
                </c:pt>
                <c:pt idx="2331">
                  <c:v>38019.375</c:v>
                </c:pt>
                <c:pt idx="2332">
                  <c:v>38019.388888888891</c:v>
                </c:pt>
                <c:pt idx="2333">
                  <c:v>38019.402777777781</c:v>
                </c:pt>
                <c:pt idx="2334">
                  <c:v>38019.416666666664</c:v>
                </c:pt>
                <c:pt idx="2335">
                  <c:v>38019.430555555555</c:v>
                </c:pt>
                <c:pt idx="2336">
                  <c:v>38019.444444444445</c:v>
                </c:pt>
                <c:pt idx="2337">
                  <c:v>38019.458333333336</c:v>
                </c:pt>
                <c:pt idx="2338">
                  <c:v>38019.472222222219</c:v>
                </c:pt>
                <c:pt idx="2339">
                  <c:v>38019.486111111109</c:v>
                </c:pt>
                <c:pt idx="2340">
                  <c:v>38019.5</c:v>
                </c:pt>
                <c:pt idx="2341">
                  <c:v>38019.513888888891</c:v>
                </c:pt>
                <c:pt idx="2342">
                  <c:v>38019.527777777781</c:v>
                </c:pt>
                <c:pt idx="2343">
                  <c:v>38019.541666666664</c:v>
                </c:pt>
                <c:pt idx="2344">
                  <c:v>38019.555555555555</c:v>
                </c:pt>
                <c:pt idx="2345">
                  <c:v>38019.569444444445</c:v>
                </c:pt>
                <c:pt idx="2346">
                  <c:v>38019.583333333336</c:v>
                </c:pt>
                <c:pt idx="2347">
                  <c:v>38019.597222222219</c:v>
                </c:pt>
                <c:pt idx="2348">
                  <c:v>38019.611111111109</c:v>
                </c:pt>
                <c:pt idx="2349">
                  <c:v>38019.625</c:v>
                </c:pt>
                <c:pt idx="2350">
                  <c:v>38019.638888888891</c:v>
                </c:pt>
                <c:pt idx="2351">
                  <c:v>38019.652777777781</c:v>
                </c:pt>
                <c:pt idx="2352">
                  <c:v>38019.666666666664</c:v>
                </c:pt>
                <c:pt idx="2353">
                  <c:v>38019.680555555555</c:v>
                </c:pt>
                <c:pt idx="2354">
                  <c:v>38019.694444444445</c:v>
                </c:pt>
                <c:pt idx="2355">
                  <c:v>38019.708333333336</c:v>
                </c:pt>
                <c:pt idx="2356">
                  <c:v>38019.722222222219</c:v>
                </c:pt>
                <c:pt idx="2357">
                  <c:v>38019.736111111109</c:v>
                </c:pt>
                <c:pt idx="2358">
                  <c:v>38019.75</c:v>
                </c:pt>
                <c:pt idx="2359">
                  <c:v>38019.763888888891</c:v>
                </c:pt>
                <c:pt idx="2360">
                  <c:v>38019.777777777781</c:v>
                </c:pt>
                <c:pt idx="2361">
                  <c:v>38019.791666666664</c:v>
                </c:pt>
                <c:pt idx="2362">
                  <c:v>38019.805555555555</c:v>
                </c:pt>
                <c:pt idx="2363">
                  <c:v>38019.819444444445</c:v>
                </c:pt>
                <c:pt idx="2364">
                  <c:v>38019.833333333336</c:v>
                </c:pt>
                <c:pt idx="2365">
                  <c:v>38019.847222222219</c:v>
                </c:pt>
                <c:pt idx="2366">
                  <c:v>38019.861111111109</c:v>
                </c:pt>
                <c:pt idx="2367">
                  <c:v>38019.875</c:v>
                </c:pt>
                <c:pt idx="2368">
                  <c:v>38019.888888888891</c:v>
                </c:pt>
                <c:pt idx="2369">
                  <c:v>38019.902777777781</c:v>
                </c:pt>
                <c:pt idx="2370">
                  <c:v>38019.916666666664</c:v>
                </c:pt>
                <c:pt idx="2371">
                  <c:v>38019.930555555555</c:v>
                </c:pt>
                <c:pt idx="2372">
                  <c:v>38019.944444444445</c:v>
                </c:pt>
                <c:pt idx="2373">
                  <c:v>38019.958333333336</c:v>
                </c:pt>
                <c:pt idx="2374">
                  <c:v>38019.972222222219</c:v>
                </c:pt>
                <c:pt idx="2375">
                  <c:v>38019.986111111109</c:v>
                </c:pt>
                <c:pt idx="2376">
                  <c:v>38020</c:v>
                </c:pt>
                <c:pt idx="2377">
                  <c:v>38020.013888888891</c:v>
                </c:pt>
                <c:pt idx="2378">
                  <c:v>38020.027777777781</c:v>
                </c:pt>
                <c:pt idx="2379">
                  <c:v>38020.041666666664</c:v>
                </c:pt>
                <c:pt idx="2380">
                  <c:v>38020.055555555555</c:v>
                </c:pt>
                <c:pt idx="2381">
                  <c:v>38020.069444444445</c:v>
                </c:pt>
                <c:pt idx="2382">
                  <c:v>38020.083333333336</c:v>
                </c:pt>
                <c:pt idx="2383">
                  <c:v>38020.097222222219</c:v>
                </c:pt>
                <c:pt idx="2384">
                  <c:v>38020.111111111109</c:v>
                </c:pt>
                <c:pt idx="2385">
                  <c:v>38020.125</c:v>
                </c:pt>
                <c:pt idx="2386">
                  <c:v>38020.138888888891</c:v>
                </c:pt>
                <c:pt idx="2387">
                  <c:v>38020.152777777781</c:v>
                </c:pt>
                <c:pt idx="2388">
                  <c:v>38020.166666666664</c:v>
                </c:pt>
                <c:pt idx="2389">
                  <c:v>38020.180555555555</c:v>
                </c:pt>
                <c:pt idx="2390">
                  <c:v>38020.194444444445</c:v>
                </c:pt>
                <c:pt idx="2391">
                  <c:v>38020.208333333336</c:v>
                </c:pt>
                <c:pt idx="2392">
                  <c:v>38020.222222222219</c:v>
                </c:pt>
                <c:pt idx="2393">
                  <c:v>38020.236111111109</c:v>
                </c:pt>
                <c:pt idx="2394">
                  <c:v>38020.25</c:v>
                </c:pt>
                <c:pt idx="2395">
                  <c:v>38020.263888888891</c:v>
                </c:pt>
                <c:pt idx="2396">
                  <c:v>38020.277777777781</c:v>
                </c:pt>
                <c:pt idx="2397">
                  <c:v>38020.291666666664</c:v>
                </c:pt>
                <c:pt idx="2398">
                  <c:v>38020.305555555555</c:v>
                </c:pt>
                <c:pt idx="2399">
                  <c:v>38020.319444444445</c:v>
                </c:pt>
                <c:pt idx="2400">
                  <c:v>38020.333333333336</c:v>
                </c:pt>
                <c:pt idx="2401">
                  <c:v>38020.347222222219</c:v>
                </c:pt>
                <c:pt idx="2402">
                  <c:v>38020.361111111109</c:v>
                </c:pt>
                <c:pt idx="2403">
                  <c:v>38020.375</c:v>
                </c:pt>
                <c:pt idx="2404">
                  <c:v>38020.388888888891</c:v>
                </c:pt>
                <c:pt idx="2405">
                  <c:v>38020.402777777781</c:v>
                </c:pt>
                <c:pt idx="2406">
                  <c:v>38020.416666666664</c:v>
                </c:pt>
                <c:pt idx="2407">
                  <c:v>38020.430555555555</c:v>
                </c:pt>
                <c:pt idx="2408">
                  <c:v>38020.444444444445</c:v>
                </c:pt>
                <c:pt idx="2409">
                  <c:v>38020.458333333336</c:v>
                </c:pt>
                <c:pt idx="2410">
                  <c:v>38020.472222222219</c:v>
                </c:pt>
                <c:pt idx="2411">
                  <c:v>38020.486111111109</c:v>
                </c:pt>
                <c:pt idx="2412">
                  <c:v>38020.5</c:v>
                </c:pt>
                <c:pt idx="2413">
                  <c:v>38020.513888888891</c:v>
                </c:pt>
                <c:pt idx="2414">
                  <c:v>38020.527777777781</c:v>
                </c:pt>
                <c:pt idx="2415">
                  <c:v>38020.541666666664</c:v>
                </c:pt>
                <c:pt idx="2416">
                  <c:v>38020.555555555555</c:v>
                </c:pt>
                <c:pt idx="2417">
                  <c:v>38020.569444444445</c:v>
                </c:pt>
                <c:pt idx="2418">
                  <c:v>38020.583333333336</c:v>
                </c:pt>
                <c:pt idx="2419">
                  <c:v>38020.597222222219</c:v>
                </c:pt>
                <c:pt idx="2420">
                  <c:v>38020.611111111109</c:v>
                </c:pt>
                <c:pt idx="2421">
                  <c:v>38020.625</c:v>
                </c:pt>
                <c:pt idx="2422">
                  <c:v>38020.638888888891</c:v>
                </c:pt>
                <c:pt idx="2423">
                  <c:v>38020.652777777781</c:v>
                </c:pt>
                <c:pt idx="2424">
                  <c:v>38020.666666666664</c:v>
                </c:pt>
                <c:pt idx="2425">
                  <c:v>38020.680555555555</c:v>
                </c:pt>
                <c:pt idx="2426">
                  <c:v>38020.694444444445</c:v>
                </c:pt>
                <c:pt idx="2427">
                  <c:v>38020.708333333336</c:v>
                </c:pt>
                <c:pt idx="2428">
                  <c:v>38020.722222222219</c:v>
                </c:pt>
                <c:pt idx="2429">
                  <c:v>38020.736111111109</c:v>
                </c:pt>
                <c:pt idx="2430">
                  <c:v>38020.75</c:v>
                </c:pt>
                <c:pt idx="2431">
                  <c:v>38020.763888888891</c:v>
                </c:pt>
                <c:pt idx="2432">
                  <c:v>38020.777777777781</c:v>
                </c:pt>
                <c:pt idx="2433">
                  <c:v>38020.791666666664</c:v>
                </c:pt>
                <c:pt idx="2434">
                  <c:v>38020.805555555555</c:v>
                </c:pt>
                <c:pt idx="2435">
                  <c:v>38020.819444444445</c:v>
                </c:pt>
                <c:pt idx="2436">
                  <c:v>38020.833333333336</c:v>
                </c:pt>
                <c:pt idx="2437">
                  <c:v>38020.847222222219</c:v>
                </c:pt>
                <c:pt idx="2438">
                  <c:v>38020.861111111109</c:v>
                </c:pt>
                <c:pt idx="2439">
                  <c:v>38020.875</c:v>
                </c:pt>
                <c:pt idx="2440">
                  <c:v>38020.888888888891</c:v>
                </c:pt>
                <c:pt idx="2441">
                  <c:v>38020.902777777781</c:v>
                </c:pt>
                <c:pt idx="2442">
                  <c:v>38020.916666666664</c:v>
                </c:pt>
                <c:pt idx="2443">
                  <c:v>38020.930555555555</c:v>
                </c:pt>
                <c:pt idx="2444">
                  <c:v>38020.944444444445</c:v>
                </c:pt>
                <c:pt idx="2445">
                  <c:v>38020.958333333336</c:v>
                </c:pt>
                <c:pt idx="2446">
                  <c:v>38020.972222222219</c:v>
                </c:pt>
                <c:pt idx="2447">
                  <c:v>38020.986111111109</c:v>
                </c:pt>
                <c:pt idx="2448">
                  <c:v>38021</c:v>
                </c:pt>
                <c:pt idx="2449">
                  <c:v>38021.013888888891</c:v>
                </c:pt>
                <c:pt idx="2450">
                  <c:v>38021.027777777781</c:v>
                </c:pt>
                <c:pt idx="2451">
                  <c:v>38021.041666666664</c:v>
                </c:pt>
                <c:pt idx="2452">
                  <c:v>38021.055555555555</c:v>
                </c:pt>
                <c:pt idx="2453">
                  <c:v>38021.069444444445</c:v>
                </c:pt>
                <c:pt idx="2454">
                  <c:v>38021.083333333336</c:v>
                </c:pt>
                <c:pt idx="2455">
                  <c:v>38021.097222222219</c:v>
                </c:pt>
                <c:pt idx="2456">
                  <c:v>38021.111111111109</c:v>
                </c:pt>
                <c:pt idx="2457">
                  <c:v>38021.125</c:v>
                </c:pt>
                <c:pt idx="2458">
                  <c:v>38021.138888888891</c:v>
                </c:pt>
                <c:pt idx="2459">
                  <c:v>38021.152777777781</c:v>
                </c:pt>
                <c:pt idx="2460">
                  <c:v>38021.166666666664</c:v>
                </c:pt>
                <c:pt idx="2461">
                  <c:v>38021.180555555555</c:v>
                </c:pt>
                <c:pt idx="2462">
                  <c:v>38021.194444444445</c:v>
                </c:pt>
                <c:pt idx="2463">
                  <c:v>38021.208333333336</c:v>
                </c:pt>
                <c:pt idx="2464">
                  <c:v>38021.222222222219</c:v>
                </c:pt>
                <c:pt idx="2465">
                  <c:v>38021.236111111109</c:v>
                </c:pt>
                <c:pt idx="2466">
                  <c:v>38021.25</c:v>
                </c:pt>
                <c:pt idx="2467">
                  <c:v>38021.263888888891</c:v>
                </c:pt>
                <c:pt idx="2468">
                  <c:v>38021.277777777781</c:v>
                </c:pt>
                <c:pt idx="2469">
                  <c:v>38021.291666666664</c:v>
                </c:pt>
                <c:pt idx="2470">
                  <c:v>38021.305555555555</c:v>
                </c:pt>
                <c:pt idx="2471">
                  <c:v>38021.319444444445</c:v>
                </c:pt>
                <c:pt idx="2472">
                  <c:v>38021.333333333336</c:v>
                </c:pt>
                <c:pt idx="2473">
                  <c:v>38021.347222222219</c:v>
                </c:pt>
                <c:pt idx="2474">
                  <c:v>38021.361111111109</c:v>
                </c:pt>
                <c:pt idx="2475">
                  <c:v>38021.375</c:v>
                </c:pt>
                <c:pt idx="2476">
                  <c:v>38021.388888888891</c:v>
                </c:pt>
                <c:pt idx="2477">
                  <c:v>38021.402777777781</c:v>
                </c:pt>
                <c:pt idx="2478">
                  <c:v>38021.416666666664</c:v>
                </c:pt>
                <c:pt idx="2479">
                  <c:v>38021.430555555555</c:v>
                </c:pt>
                <c:pt idx="2480">
                  <c:v>38021.444444444445</c:v>
                </c:pt>
                <c:pt idx="2481">
                  <c:v>38021.458333333336</c:v>
                </c:pt>
                <c:pt idx="2482">
                  <c:v>38021.472222222219</c:v>
                </c:pt>
                <c:pt idx="2483">
                  <c:v>38021.486111111109</c:v>
                </c:pt>
                <c:pt idx="2484">
                  <c:v>38021.5</c:v>
                </c:pt>
                <c:pt idx="2485">
                  <c:v>38021.513888888891</c:v>
                </c:pt>
                <c:pt idx="2486">
                  <c:v>38021.527777777781</c:v>
                </c:pt>
                <c:pt idx="2487">
                  <c:v>38021.541666666664</c:v>
                </c:pt>
                <c:pt idx="2488">
                  <c:v>38021.555555555555</c:v>
                </c:pt>
                <c:pt idx="2489">
                  <c:v>38021.569444444445</c:v>
                </c:pt>
                <c:pt idx="2490">
                  <c:v>38021.583333333336</c:v>
                </c:pt>
                <c:pt idx="2491">
                  <c:v>38021.597222222219</c:v>
                </c:pt>
                <c:pt idx="2492">
                  <c:v>38021.611111111109</c:v>
                </c:pt>
                <c:pt idx="2493">
                  <c:v>38021.625</c:v>
                </c:pt>
                <c:pt idx="2494">
                  <c:v>38021.638888888891</c:v>
                </c:pt>
                <c:pt idx="2495">
                  <c:v>38021.652777777781</c:v>
                </c:pt>
                <c:pt idx="2496">
                  <c:v>38021.666666666664</c:v>
                </c:pt>
                <c:pt idx="2497">
                  <c:v>38021.680555555555</c:v>
                </c:pt>
                <c:pt idx="2498">
                  <c:v>38021.694444444445</c:v>
                </c:pt>
                <c:pt idx="2499">
                  <c:v>38021.708333333336</c:v>
                </c:pt>
                <c:pt idx="2500">
                  <c:v>38021.722222222219</c:v>
                </c:pt>
                <c:pt idx="2501">
                  <c:v>38021.736111111109</c:v>
                </c:pt>
                <c:pt idx="2502">
                  <c:v>38021.75</c:v>
                </c:pt>
                <c:pt idx="2503">
                  <c:v>38021.763888888891</c:v>
                </c:pt>
                <c:pt idx="2504">
                  <c:v>38021.777777777781</c:v>
                </c:pt>
                <c:pt idx="2505">
                  <c:v>38021.791666666664</c:v>
                </c:pt>
                <c:pt idx="2506">
                  <c:v>38021.805555555555</c:v>
                </c:pt>
                <c:pt idx="2507">
                  <c:v>38021.819444444445</c:v>
                </c:pt>
                <c:pt idx="2508">
                  <c:v>38021.833333333336</c:v>
                </c:pt>
                <c:pt idx="2509">
                  <c:v>38021.847222222219</c:v>
                </c:pt>
                <c:pt idx="2510">
                  <c:v>38021.861111111109</c:v>
                </c:pt>
                <c:pt idx="2511">
                  <c:v>38021.875</c:v>
                </c:pt>
                <c:pt idx="2512">
                  <c:v>38021.888888888891</c:v>
                </c:pt>
                <c:pt idx="2513">
                  <c:v>38021.902777777781</c:v>
                </c:pt>
                <c:pt idx="2514">
                  <c:v>38021.916666666664</c:v>
                </c:pt>
                <c:pt idx="2515">
                  <c:v>38021.930555555555</c:v>
                </c:pt>
                <c:pt idx="2516">
                  <c:v>38021.944444444445</c:v>
                </c:pt>
                <c:pt idx="2517">
                  <c:v>38021.958333333336</c:v>
                </c:pt>
                <c:pt idx="2518">
                  <c:v>38021.972222222219</c:v>
                </c:pt>
                <c:pt idx="2519">
                  <c:v>38021.986111111109</c:v>
                </c:pt>
                <c:pt idx="2520">
                  <c:v>38022</c:v>
                </c:pt>
                <c:pt idx="2521">
                  <c:v>38022.013888888891</c:v>
                </c:pt>
                <c:pt idx="2522">
                  <c:v>38022.027777777781</c:v>
                </c:pt>
                <c:pt idx="2523">
                  <c:v>38022.041666666664</c:v>
                </c:pt>
                <c:pt idx="2524">
                  <c:v>38022.055555555555</c:v>
                </c:pt>
                <c:pt idx="2525">
                  <c:v>38022.069444444445</c:v>
                </c:pt>
                <c:pt idx="2526">
                  <c:v>38022.083333333336</c:v>
                </c:pt>
                <c:pt idx="2527">
                  <c:v>38022.097222222219</c:v>
                </c:pt>
                <c:pt idx="2528">
                  <c:v>38022.111111111109</c:v>
                </c:pt>
                <c:pt idx="2529">
                  <c:v>38022.125</c:v>
                </c:pt>
                <c:pt idx="2530">
                  <c:v>38022.138888888891</c:v>
                </c:pt>
                <c:pt idx="2531">
                  <c:v>38022.152777777781</c:v>
                </c:pt>
                <c:pt idx="2532">
                  <c:v>38022.166666666664</c:v>
                </c:pt>
                <c:pt idx="2533">
                  <c:v>38022.180555555555</c:v>
                </c:pt>
                <c:pt idx="2534">
                  <c:v>38022.194444444445</c:v>
                </c:pt>
                <c:pt idx="2535">
                  <c:v>38022.208333333336</c:v>
                </c:pt>
                <c:pt idx="2536">
                  <c:v>38022.222222222219</c:v>
                </c:pt>
                <c:pt idx="2537">
                  <c:v>38022.236111111109</c:v>
                </c:pt>
                <c:pt idx="2538">
                  <c:v>38022.25</c:v>
                </c:pt>
                <c:pt idx="2539">
                  <c:v>38022.263888888891</c:v>
                </c:pt>
                <c:pt idx="2540">
                  <c:v>38022.277777777781</c:v>
                </c:pt>
                <c:pt idx="2541">
                  <c:v>38022.291666666664</c:v>
                </c:pt>
                <c:pt idx="2542">
                  <c:v>38022.305555555555</c:v>
                </c:pt>
                <c:pt idx="2543">
                  <c:v>38022.319444444445</c:v>
                </c:pt>
                <c:pt idx="2544">
                  <c:v>38022.333333333336</c:v>
                </c:pt>
                <c:pt idx="2545">
                  <c:v>38022.347222222219</c:v>
                </c:pt>
                <c:pt idx="2546">
                  <c:v>38022.361111111109</c:v>
                </c:pt>
                <c:pt idx="2547">
                  <c:v>38022.375</c:v>
                </c:pt>
                <c:pt idx="2548">
                  <c:v>38022.388888888891</c:v>
                </c:pt>
                <c:pt idx="2549">
                  <c:v>38022.402777777781</c:v>
                </c:pt>
                <c:pt idx="2550">
                  <c:v>38022.416666666664</c:v>
                </c:pt>
                <c:pt idx="2551">
                  <c:v>38022.430555555555</c:v>
                </c:pt>
                <c:pt idx="2552">
                  <c:v>38022.444444444445</c:v>
                </c:pt>
                <c:pt idx="2553">
                  <c:v>38022.458333333336</c:v>
                </c:pt>
                <c:pt idx="2554">
                  <c:v>38022.472222222219</c:v>
                </c:pt>
                <c:pt idx="2555">
                  <c:v>38022.486111111109</c:v>
                </c:pt>
                <c:pt idx="2556">
                  <c:v>38022.5</c:v>
                </c:pt>
                <c:pt idx="2557">
                  <c:v>38022.513888888891</c:v>
                </c:pt>
                <c:pt idx="2558">
                  <c:v>38022.527777777781</c:v>
                </c:pt>
                <c:pt idx="2559">
                  <c:v>38022.541666666664</c:v>
                </c:pt>
                <c:pt idx="2560">
                  <c:v>38022.555555555555</c:v>
                </c:pt>
                <c:pt idx="2561">
                  <c:v>38022.569444444445</c:v>
                </c:pt>
                <c:pt idx="2562">
                  <c:v>38022.583333333336</c:v>
                </c:pt>
                <c:pt idx="2563">
                  <c:v>38022.597222222219</c:v>
                </c:pt>
                <c:pt idx="2564">
                  <c:v>38022.611111111109</c:v>
                </c:pt>
                <c:pt idx="2565">
                  <c:v>38022.625</c:v>
                </c:pt>
                <c:pt idx="2566">
                  <c:v>38022.638888888891</c:v>
                </c:pt>
                <c:pt idx="2567">
                  <c:v>38022.652777777781</c:v>
                </c:pt>
                <c:pt idx="2568">
                  <c:v>38022.666666666664</c:v>
                </c:pt>
                <c:pt idx="2569">
                  <c:v>38022.680555555555</c:v>
                </c:pt>
                <c:pt idx="2570">
                  <c:v>38022.694444444445</c:v>
                </c:pt>
                <c:pt idx="2571">
                  <c:v>38022.708333333336</c:v>
                </c:pt>
                <c:pt idx="2572">
                  <c:v>38022.722222222219</c:v>
                </c:pt>
                <c:pt idx="2573">
                  <c:v>38022.736111111109</c:v>
                </c:pt>
                <c:pt idx="2574">
                  <c:v>38022.75</c:v>
                </c:pt>
                <c:pt idx="2575">
                  <c:v>38022.763888888891</c:v>
                </c:pt>
                <c:pt idx="2576">
                  <c:v>38022.777777777781</c:v>
                </c:pt>
                <c:pt idx="2577">
                  <c:v>38022.791666666664</c:v>
                </c:pt>
                <c:pt idx="2578">
                  <c:v>38022.805555555555</c:v>
                </c:pt>
                <c:pt idx="2579">
                  <c:v>38022.819444444445</c:v>
                </c:pt>
                <c:pt idx="2580">
                  <c:v>38022.833333333336</c:v>
                </c:pt>
                <c:pt idx="2581">
                  <c:v>38022.847222222219</c:v>
                </c:pt>
                <c:pt idx="2582">
                  <c:v>38022.861111111109</c:v>
                </c:pt>
                <c:pt idx="2583">
                  <c:v>38022.875</c:v>
                </c:pt>
                <c:pt idx="2584">
                  <c:v>38022.888888888891</c:v>
                </c:pt>
                <c:pt idx="2585">
                  <c:v>38022.902777777781</c:v>
                </c:pt>
                <c:pt idx="2586">
                  <c:v>38022.916666666664</c:v>
                </c:pt>
                <c:pt idx="2587">
                  <c:v>38022.930555555555</c:v>
                </c:pt>
                <c:pt idx="2588">
                  <c:v>38022.944444444445</c:v>
                </c:pt>
                <c:pt idx="2589">
                  <c:v>38022.958333333336</c:v>
                </c:pt>
                <c:pt idx="2590">
                  <c:v>38022.972222222219</c:v>
                </c:pt>
                <c:pt idx="2591">
                  <c:v>38022.986111111109</c:v>
                </c:pt>
                <c:pt idx="2592">
                  <c:v>38023</c:v>
                </c:pt>
                <c:pt idx="2593">
                  <c:v>38023.013888888891</c:v>
                </c:pt>
                <c:pt idx="2594">
                  <c:v>38023.027777777781</c:v>
                </c:pt>
                <c:pt idx="2595">
                  <c:v>38023.041666666664</c:v>
                </c:pt>
                <c:pt idx="2596">
                  <c:v>38023.055555555555</c:v>
                </c:pt>
                <c:pt idx="2597">
                  <c:v>38023.069444444445</c:v>
                </c:pt>
                <c:pt idx="2598">
                  <c:v>38023.083333333336</c:v>
                </c:pt>
                <c:pt idx="2599">
                  <c:v>38023.097222222219</c:v>
                </c:pt>
                <c:pt idx="2600">
                  <c:v>38023.111111111109</c:v>
                </c:pt>
                <c:pt idx="2601">
                  <c:v>38023.125</c:v>
                </c:pt>
                <c:pt idx="2602">
                  <c:v>38023.138888888891</c:v>
                </c:pt>
                <c:pt idx="2603">
                  <c:v>38023.152777777781</c:v>
                </c:pt>
                <c:pt idx="2604">
                  <c:v>38023.166666666664</c:v>
                </c:pt>
                <c:pt idx="2605">
                  <c:v>38023.180555555555</c:v>
                </c:pt>
                <c:pt idx="2606">
                  <c:v>38023.194444444445</c:v>
                </c:pt>
                <c:pt idx="2607">
                  <c:v>38023.208333333336</c:v>
                </c:pt>
                <c:pt idx="2608">
                  <c:v>38023.222222222219</c:v>
                </c:pt>
                <c:pt idx="2609">
                  <c:v>38023.236111111109</c:v>
                </c:pt>
                <c:pt idx="2610">
                  <c:v>38023.25</c:v>
                </c:pt>
                <c:pt idx="2611">
                  <c:v>38023.263888888891</c:v>
                </c:pt>
                <c:pt idx="2612">
                  <c:v>38023.277777777781</c:v>
                </c:pt>
                <c:pt idx="2613">
                  <c:v>38023.291666666664</c:v>
                </c:pt>
                <c:pt idx="2614">
                  <c:v>38023.305555555555</c:v>
                </c:pt>
                <c:pt idx="2615">
                  <c:v>38023.319444444445</c:v>
                </c:pt>
                <c:pt idx="2616">
                  <c:v>38023.333333333336</c:v>
                </c:pt>
                <c:pt idx="2617">
                  <c:v>38023.347222222219</c:v>
                </c:pt>
                <c:pt idx="2618">
                  <c:v>38023.361111111109</c:v>
                </c:pt>
                <c:pt idx="2619">
                  <c:v>38023.375</c:v>
                </c:pt>
                <c:pt idx="2620">
                  <c:v>38023.388888888891</c:v>
                </c:pt>
                <c:pt idx="2621">
                  <c:v>38023.402777777781</c:v>
                </c:pt>
                <c:pt idx="2622">
                  <c:v>38023.416666666664</c:v>
                </c:pt>
                <c:pt idx="2623">
                  <c:v>38023.430555555555</c:v>
                </c:pt>
                <c:pt idx="2624">
                  <c:v>38023.444444444445</c:v>
                </c:pt>
                <c:pt idx="2625">
                  <c:v>38023.458333333336</c:v>
                </c:pt>
                <c:pt idx="2626">
                  <c:v>38023.472222222219</c:v>
                </c:pt>
                <c:pt idx="2627">
                  <c:v>38023.486111111109</c:v>
                </c:pt>
                <c:pt idx="2628">
                  <c:v>38023.5</c:v>
                </c:pt>
                <c:pt idx="2629">
                  <c:v>38023.513888888891</c:v>
                </c:pt>
                <c:pt idx="2630">
                  <c:v>38023.527777777781</c:v>
                </c:pt>
                <c:pt idx="2631">
                  <c:v>38023.541666666664</c:v>
                </c:pt>
                <c:pt idx="2632">
                  <c:v>38023.555555555555</c:v>
                </c:pt>
                <c:pt idx="2633">
                  <c:v>38023.569444444445</c:v>
                </c:pt>
                <c:pt idx="2634">
                  <c:v>38023.583333333336</c:v>
                </c:pt>
                <c:pt idx="2635">
                  <c:v>38023.597222222219</c:v>
                </c:pt>
                <c:pt idx="2636">
                  <c:v>38023.611111111109</c:v>
                </c:pt>
                <c:pt idx="2637">
                  <c:v>38023.625</c:v>
                </c:pt>
                <c:pt idx="2638">
                  <c:v>38023.638888888891</c:v>
                </c:pt>
                <c:pt idx="2639">
                  <c:v>38023.652777777781</c:v>
                </c:pt>
                <c:pt idx="2640">
                  <c:v>38023.666666666664</c:v>
                </c:pt>
                <c:pt idx="2641">
                  <c:v>38023.680555555555</c:v>
                </c:pt>
                <c:pt idx="2642">
                  <c:v>38023.694444444445</c:v>
                </c:pt>
                <c:pt idx="2643">
                  <c:v>38023.708333333336</c:v>
                </c:pt>
                <c:pt idx="2644">
                  <c:v>38023.722222222219</c:v>
                </c:pt>
                <c:pt idx="2645">
                  <c:v>38023.736111111109</c:v>
                </c:pt>
                <c:pt idx="2646">
                  <c:v>38023.75</c:v>
                </c:pt>
                <c:pt idx="2647">
                  <c:v>38023.763888888891</c:v>
                </c:pt>
                <c:pt idx="2648">
                  <c:v>38023.777777777781</c:v>
                </c:pt>
                <c:pt idx="2649">
                  <c:v>38023.791666666664</c:v>
                </c:pt>
                <c:pt idx="2650">
                  <c:v>38023.805555555555</c:v>
                </c:pt>
                <c:pt idx="2651">
                  <c:v>38023.819444444445</c:v>
                </c:pt>
                <c:pt idx="2652">
                  <c:v>38023.833333333336</c:v>
                </c:pt>
                <c:pt idx="2653">
                  <c:v>38023.847222222219</c:v>
                </c:pt>
                <c:pt idx="2654">
                  <c:v>38023.861111111109</c:v>
                </c:pt>
                <c:pt idx="2655">
                  <c:v>38023.875</c:v>
                </c:pt>
                <c:pt idx="2656">
                  <c:v>38023.888888888891</c:v>
                </c:pt>
                <c:pt idx="2657">
                  <c:v>38023.902777777781</c:v>
                </c:pt>
                <c:pt idx="2658">
                  <c:v>38023.916666666664</c:v>
                </c:pt>
                <c:pt idx="2659">
                  <c:v>38023.930555555555</c:v>
                </c:pt>
                <c:pt idx="2660">
                  <c:v>38023.944444444445</c:v>
                </c:pt>
                <c:pt idx="2661">
                  <c:v>38023.958333333336</c:v>
                </c:pt>
                <c:pt idx="2662">
                  <c:v>38023.972222222219</c:v>
                </c:pt>
                <c:pt idx="2663">
                  <c:v>38023.986111111109</c:v>
                </c:pt>
                <c:pt idx="2664">
                  <c:v>38024</c:v>
                </c:pt>
                <c:pt idx="2665">
                  <c:v>38024.013888888891</c:v>
                </c:pt>
                <c:pt idx="2666">
                  <c:v>38024.027777777781</c:v>
                </c:pt>
                <c:pt idx="2667">
                  <c:v>38024.041666666664</c:v>
                </c:pt>
                <c:pt idx="2668">
                  <c:v>38024.055555555555</c:v>
                </c:pt>
                <c:pt idx="2669">
                  <c:v>38024.069444444445</c:v>
                </c:pt>
                <c:pt idx="2670">
                  <c:v>38024.083333333336</c:v>
                </c:pt>
                <c:pt idx="2671">
                  <c:v>38024.097222222219</c:v>
                </c:pt>
                <c:pt idx="2672">
                  <c:v>38024.111111111109</c:v>
                </c:pt>
                <c:pt idx="2673">
                  <c:v>38024.125</c:v>
                </c:pt>
                <c:pt idx="2674">
                  <c:v>38024.138888888891</c:v>
                </c:pt>
                <c:pt idx="2675">
                  <c:v>38024.152777777781</c:v>
                </c:pt>
                <c:pt idx="2676">
                  <c:v>38024.166666666664</c:v>
                </c:pt>
                <c:pt idx="2677">
                  <c:v>38024.180555555555</c:v>
                </c:pt>
                <c:pt idx="2678">
                  <c:v>38024.194444444445</c:v>
                </c:pt>
                <c:pt idx="2679">
                  <c:v>38024.208333333336</c:v>
                </c:pt>
                <c:pt idx="2680">
                  <c:v>38024.222222222219</c:v>
                </c:pt>
                <c:pt idx="2681">
                  <c:v>38024.236111111109</c:v>
                </c:pt>
                <c:pt idx="2682">
                  <c:v>38024.25</c:v>
                </c:pt>
                <c:pt idx="2683">
                  <c:v>38024.263888888891</c:v>
                </c:pt>
                <c:pt idx="2684">
                  <c:v>38024.277777777781</c:v>
                </c:pt>
                <c:pt idx="2685">
                  <c:v>38024.291666666664</c:v>
                </c:pt>
                <c:pt idx="2686">
                  <c:v>38024.305555555555</c:v>
                </c:pt>
                <c:pt idx="2687">
                  <c:v>38024.319444444445</c:v>
                </c:pt>
                <c:pt idx="2688">
                  <c:v>38024.333333333336</c:v>
                </c:pt>
                <c:pt idx="2689">
                  <c:v>38024.347222222219</c:v>
                </c:pt>
                <c:pt idx="2690">
                  <c:v>38024.361111111109</c:v>
                </c:pt>
                <c:pt idx="2691">
                  <c:v>38024.375</c:v>
                </c:pt>
                <c:pt idx="2692">
                  <c:v>38024.388888888891</c:v>
                </c:pt>
                <c:pt idx="2693">
                  <c:v>38024.402777777781</c:v>
                </c:pt>
                <c:pt idx="2694">
                  <c:v>38024.416666666664</c:v>
                </c:pt>
                <c:pt idx="2695">
                  <c:v>38024.430555555555</c:v>
                </c:pt>
                <c:pt idx="2696">
                  <c:v>38024.444444444445</c:v>
                </c:pt>
                <c:pt idx="2697">
                  <c:v>38024.458333333336</c:v>
                </c:pt>
                <c:pt idx="2698">
                  <c:v>38024.472222222219</c:v>
                </c:pt>
                <c:pt idx="2699">
                  <c:v>38024.486111111109</c:v>
                </c:pt>
                <c:pt idx="2700">
                  <c:v>38024.5</c:v>
                </c:pt>
                <c:pt idx="2701">
                  <c:v>38024.513888888891</c:v>
                </c:pt>
                <c:pt idx="2702">
                  <c:v>38024.527777777781</c:v>
                </c:pt>
                <c:pt idx="2703">
                  <c:v>38024.541666666664</c:v>
                </c:pt>
                <c:pt idx="2704">
                  <c:v>38024.555555555555</c:v>
                </c:pt>
                <c:pt idx="2705">
                  <c:v>38024.569444444445</c:v>
                </c:pt>
                <c:pt idx="2706">
                  <c:v>38024.583333333336</c:v>
                </c:pt>
                <c:pt idx="2707">
                  <c:v>38024.597222222219</c:v>
                </c:pt>
                <c:pt idx="2708">
                  <c:v>38024.611111111109</c:v>
                </c:pt>
                <c:pt idx="2709">
                  <c:v>38024.625</c:v>
                </c:pt>
                <c:pt idx="2710">
                  <c:v>38024.638888888891</c:v>
                </c:pt>
                <c:pt idx="2711">
                  <c:v>38024.652777777781</c:v>
                </c:pt>
                <c:pt idx="2712">
                  <c:v>38024.666666666664</c:v>
                </c:pt>
                <c:pt idx="2713">
                  <c:v>38024.680555555555</c:v>
                </c:pt>
                <c:pt idx="2714">
                  <c:v>38024.694444444445</c:v>
                </c:pt>
                <c:pt idx="2715">
                  <c:v>38024.708333333336</c:v>
                </c:pt>
                <c:pt idx="2716">
                  <c:v>38024.722222222219</c:v>
                </c:pt>
                <c:pt idx="2717">
                  <c:v>38024.736111111109</c:v>
                </c:pt>
                <c:pt idx="2718">
                  <c:v>38024.75</c:v>
                </c:pt>
                <c:pt idx="2719">
                  <c:v>38024.763888888891</c:v>
                </c:pt>
                <c:pt idx="2720">
                  <c:v>38024.777777777781</c:v>
                </c:pt>
                <c:pt idx="2721">
                  <c:v>38024.791666666664</c:v>
                </c:pt>
                <c:pt idx="2722">
                  <c:v>38024.805555555555</c:v>
                </c:pt>
                <c:pt idx="2723">
                  <c:v>38024.819444444445</c:v>
                </c:pt>
                <c:pt idx="2724">
                  <c:v>38024.833333333336</c:v>
                </c:pt>
                <c:pt idx="2725">
                  <c:v>38024.847222222219</c:v>
                </c:pt>
                <c:pt idx="2726">
                  <c:v>38024.861111111109</c:v>
                </c:pt>
                <c:pt idx="2727">
                  <c:v>38024.875</c:v>
                </c:pt>
                <c:pt idx="2728">
                  <c:v>38024.888888888891</c:v>
                </c:pt>
                <c:pt idx="2729">
                  <c:v>38024.902777777781</c:v>
                </c:pt>
                <c:pt idx="2730">
                  <c:v>38024.916666666664</c:v>
                </c:pt>
                <c:pt idx="2731">
                  <c:v>38024.930555555555</c:v>
                </c:pt>
                <c:pt idx="2732">
                  <c:v>38024.944444444445</c:v>
                </c:pt>
                <c:pt idx="2733">
                  <c:v>38024.958333333336</c:v>
                </c:pt>
                <c:pt idx="2734">
                  <c:v>38024.972222222219</c:v>
                </c:pt>
                <c:pt idx="2735">
                  <c:v>38024.986111111109</c:v>
                </c:pt>
                <c:pt idx="2736">
                  <c:v>38025</c:v>
                </c:pt>
                <c:pt idx="2737">
                  <c:v>38025.013888888891</c:v>
                </c:pt>
                <c:pt idx="2738">
                  <c:v>38025.027777777781</c:v>
                </c:pt>
                <c:pt idx="2739">
                  <c:v>38025.041666666664</c:v>
                </c:pt>
                <c:pt idx="2740">
                  <c:v>38025.055555555555</c:v>
                </c:pt>
                <c:pt idx="2741">
                  <c:v>38025.069444444445</c:v>
                </c:pt>
                <c:pt idx="2742">
                  <c:v>38025.083333333336</c:v>
                </c:pt>
                <c:pt idx="2743">
                  <c:v>38025.097222222219</c:v>
                </c:pt>
                <c:pt idx="2744">
                  <c:v>38025.111111111109</c:v>
                </c:pt>
                <c:pt idx="2745">
                  <c:v>38025.125</c:v>
                </c:pt>
                <c:pt idx="2746">
                  <c:v>38025.138888888891</c:v>
                </c:pt>
                <c:pt idx="2747">
                  <c:v>38025.152777777781</c:v>
                </c:pt>
                <c:pt idx="2748">
                  <c:v>38025.166666666664</c:v>
                </c:pt>
                <c:pt idx="2749">
                  <c:v>38025.180555555555</c:v>
                </c:pt>
                <c:pt idx="2750">
                  <c:v>38025.194444444445</c:v>
                </c:pt>
                <c:pt idx="2751">
                  <c:v>38025.208333333336</c:v>
                </c:pt>
                <c:pt idx="2752">
                  <c:v>38025.222222222219</c:v>
                </c:pt>
                <c:pt idx="2753">
                  <c:v>38025.236111111109</c:v>
                </c:pt>
                <c:pt idx="2754">
                  <c:v>38025.25</c:v>
                </c:pt>
                <c:pt idx="2755">
                  <c:v>38025.263888888891</c:v>
                </c:pt>
                <c:pt idx="2756">
                  <c:v>38025.277777777781</c:v>
                </c:pt>
                <c:pt idx="2757">
                  <c:v>38025.291666666664</c:v>
                </c:pt>
                <c:pt idx="2758">
                  <c:v>38025.305555555555</c:v>
                </c:pt>
                <c:pt idx="2759">
                  <c:v>38025.319444444445</c:v>
                </c:pt>
                <c:pt idx="2760">
                  <c:v>38025.333333333336</c:v>
                </c:pt>
                <c:pt idx="2761">
                  <c:v>38025.347222222219</c:v>
                </c:pt>
                <c:pt idx="2762">
                  <c:v>38025.361111111109</c:v>
                </c:pt>
                <c:pt idx="2763">
                  <c:v>38025.375</c:v>
                </c:pt>
                <c:pt idx="2764">
                  <c:v>38025.388888888891</c:v>
                </c:pt>
                <c:pt idx="2765">
                  <c:v>38025.402777777781</c:v>
                </c:pt>
                <c:pt idx="2766">
                  <c:v>38025.416666666664</c:v>
                </c:pt>
                <c:pt idx="2767">
                  <c:v>38025.430555555555</c:v>
                </c:pt>
                <c:pt idx="2768">
                  <c:v>38025.444444444445</c:v>
                </c:pt>
                <c:pt idx="2769">
                  <c:v>38025.458333333336</c:v>
                </c:pt>
                <c:pt idx="2770">
                  <c:v>38025.472222222219</c:v>
                </c:pt>
                <c:pt idx="2771">
                  <c:v>38025.486111111109</c:v>
                </c:pt>
                <c:pt idx="2772">
                  <c:v>38025.5</c:v>
                </c:pt>
                <c:pt idx="2773">
                  <c:v>38025.513888888891</c:v>
                </c:pt>
                <c:pt idx="2774">
                  <c:v>38025.527777777781</c:v>
                </c:pt>
                <c:pt idx="2775">
                  <c:v>38025.541666666664</c:v>
                </c:pt>
                <c:pt idx="2776">
                  <c:v>38025.555555555555</c:v>
                </c:pt>
                <c:pt idx="2777">
                  <c:v>38025.569444444445</c:v>
                </c:pt>
                <c:pt idx="2778">
                  <c:v>38025.583333333336</c:v>
                </c:pt>
                <c:pt idx="2779">
                  <c:v>38025.597222222219</c:v>
                </c:pt>
                <c:pt idx="2780">
                  <c:v>38025.611111111109</c:v>
                </c:pt>
                <c:pt idx="2781">
                  <c:v>38025.625</c:v>
                </c:pt>
                <c:pt idx="2782">
                  <c:v>38025.638888888891</c:v>
                </c:pt>
                <c:pt idx="2783">
                  <c:v>38025.652777777781</c:v>
                </c:pt>
                <c:pt idx="2784">
                  <c:v>38025.666666666664</c:v>
                </c:pt>
                <c:pt idx="2785">
                  <c:v>38025.680555555555</c:v>
                </c:pt>
                <c:pt idx="2786">
                  <c:v>38025.694444444445</c:v>
                </c:pt>
                <c:pt idx="2787">
                  <c:v>38025.708333333336</c:v>
                </c:pt>
                <c:pt idx="2788">
                  <c:v>38025.722222222219</c:v>
                </c:pt>
                <c:pt idx="2789">
                  <c:v>38025.736111111109</c:v>
                </c:pt>
                <c:pt idx="2790">
                  <c:v>38025.75</c:v>
                </c:pt>
                <c:pt idx="2791">
                  <c:v>38025.763888888891</c:v>
                </c:pt>
                <c:pt idx="2792">
                  <c:v>38025.777777777781</c:v>
                </c:pt>
                <c:pt idx="2793">
                  <c:v>38025.791666666664</c:v>
                </c:pt>
                <c:pt idx="2794">
                  <c:v>38025.805555555555</c:v>
                </c:pt>
                <c:pt idx="2795">
                  <c:v>38025.819444444445</c:v>
                </c:pt>
                <c:pt idx="2796">
                  <c:v>38025.833333333336</c:v>
                </c:pt>
                <c:pt idx="2797">
                  <c:v>38025.847222222219</c:v>
                </c:pt>
                <c:pt idx="2798">
                  <c:v>38025.861111111109</c:v>
                </c:pt>
                <c:pt idx="2799">
                  <c:v>38025.875</c:v>
                </c:pt>
                <c:pt idx="2800">
                  <c:v>38025.888888888891</c:v>
                </c:pt>
                <c:pt idx="2801">
                  <c:v>38025.902777777781</c:v>
                </c:pt>
                <c:pt idx="2802">
                  <c:v>38025.916666666664</c:v>
                </c:pt>
                <c:pt idx="2803">
                  <c:v>38025.930555555555</c:v>
                </c:pt>
                <c:pt idx="2804">
                  <c:v>38025.944444444445</c:v>
                </c:pt>
                <c:pt idx="2805">
                  <c:v>38025.958333333336</c:v>
                </c:pt>
                <c:pt idx="2806">
                  <c:v>38025.972222222219</c:v>
                </c:pt>
                <c:pt idx="2807">
                  <c:v>38025.986111111109</c:v>
                </c:pt>
                <c:pt idx="2808">
                  <c:v>38026</c:v>
                </c:pt>
                <c:pt idx="2809">
                  <c:v>38026.013888888891</c:v>
                </c:pt>
                <c:pt idx="2810">
                  <c:v>38026.027777777781</c:v>
                </c:pt>
                <c:pt idx="2811">
                  <c:v>38026.041666666664</c:v>
                </c:pt>
                <c:pt idx="2812">
                  <c:v>38026.055555555555</c:v>
                </c:pt>
                <c:pt idx="2813">
                  <c:v>38026.069444444445</c:v>
                </c:pt>
                <c:pt idx="2814">
                  <c:v>38026.083333333336</c:v>
                </c:pt>
                <c:pt idx="2815">
                  <c:v>38026.097222222219</c:v>
                </c:pt>
                <c:pt idx="2816">
                  <c:v>38026.111111111109</c:v>
                </c:pt>
                <c:pt idx="2817">
                  <c:v>38026.125</c:v>
                </c:pt>
                <c:pt idx="2818">
                  <c:v>38026.138888888891</c:v>
                </c:pt>
                <c:pt idx="2819">
                  <c:v>38026.152777777781</c:v>
                </c:pt>
                <c:pt idx="2820">
                  <c:v>38026.166666666664</c:v>
                </c:pt>
                <c:pt idx="2821">
                  <c:v>38026.180555555555</c:v>
                </c:pt>
                <c:pt idx="2822">
                  <c:v>38026.194444444445</c:v>
                </c:pt>
                <c:pt idx="2823">
                  <c:v>38026.208333333336</c:v>
                </c:pt>
                <c:pt idx="2824">
                  <c:v>38026.222222222219</c:v>
                </c:pt>
                <c:pt idx="2825">
                  <c:v>38026.236111111109</c:v>
                </c:pt>
                <c:pt idx="2826">
                  <c:v>38026.25</c:v>
                </c:pt>
                <c:pt idx="2827">
                  <c:v>38026.263888888891</c:v>
                </c:pt>
                <c:pt idx="2828">
                  <c:v>38026.277777777781</c:v>
                </c:pt>
                <c:pt idx="2829">
                  <c:v>38026.291666666664</c:v>
                </c:pt>
                <c:pt idx="2830">
                  <c:v>38026.305555555555</c:v>
                </c:pt>
                <c:pt idx="2831">
                  <c:v>38026.319444444445</c:v>
                </c:pt>
                <c:pt idx="2832">
                  <c:v>38026.333333333336</c:v>
                </c:pt>
                <c:pt idx="2833">
                  <c:v>38026.347222222219</c:v>
                </c:pt>
                <c:pt idx="2834">
                  <c:v>38026.361111111109</c:v>
                </c:pt>
                <c:pt idx="2835">
                  <c:v>38026.375</c:v>
                </c:pt>
                <c:pt idx="2836">
                  <c:v>38026.388888888891</c:v>
                </c:pt>
                <c:pt idx="2837">
                  <c:v>38026.402777777781</c:v>
                </c:pt>
                <c:pt idx="2838">
                  <c:v>38026.416666666664</c:v>
                </c:pt>
                <c:pt idx="2839">
                  <c:v>38026.430555555555</c:v>
                </c:pt>
                <c:pt idx="2840">
                  <c:v>38026.444444444445</c:v>
                </c:pt>
                <c:pt idx="2841">
                  <c:v>38026.458333333336</c:v>
                </c:pt>
                <c:pt idx="2842">
                  <c:v>38026.472222222219</c:v>
                </c:pt>
                <c:pt idx="2843">
                  <c:v>38026.486111111109</c:v>
                </c:pt>
                <c:pt idx="2844">
                  <c:v>38026.5</c:v>
                </c:pt>
                <c:pt idx="2845">
                  <c:v>38026.513888888891</c:v>
                </c:pt>
                <c:pt idx="2846">
                  <c:v>38026.527777777781</c:v>
                </c:pt>
                <c:pt idx="2847">
                  <c:v>38026.541666666664</c:v>
                </c:pt>
                <c:pt idx="2848">
                  <c:v>38026.555555555555</c:v>
                </c:pt>
                <c:pt idx="2849">
                  <c:v>38026.569444444445</c:v>
                </c:pt>
                <c:pt idx="2850">
                  <c:v>38026.583333333336</c:v>
                </c:pt>
                <c:pt idx="2851">
                  <c:v>38026.597222222219</c:v>
                </c:pt>
                <c:pt idx="2852">
                  <c:v>38026.611111111109</c:v>
                </c:pt>
                <c:pt idx="2853">
                  <c:v>38026.625</c:v>
                </c:pt>
                <c:pt idx="2854">
                  <c:v>38026.638888888891</c:v>
                </c:pt>
                <c:pt idx="2855">
                  <c:v>38026.652777777781</c:v>
                </c:pt>
                <c:pt idx="2856">
                  <c:v>38026.666666666664</c:v>
                </c:pt>
                <c:pt idx="2857">
                  <c:v>38026.680555555555</c:v>
                </c:pt>
                <c:pt idx="2858">
                  <c:v>38026.694444444445</c:v>
                </c:pt>
                <c:pt idx="2859">
                  <c:v>38026.708333333336</c:v>
                </c:pt>
                <c:pt idx="2860">
                  <c:v>38026.722222222219</c:v>
                </c:pt>
                <c:pt idx="2861">
                  <c:v>38026.736111111109</c:v>
                </c:pt>
                <c:pt idx="2862">
                  <c:v>38026.75</c:v>
                </c:pt>
                <c:pt idx="2863">
                  <c:v>38026.763888888891</c:v>
                </c:pt>
                <c:pt idx="2864">
                  <c:v>38026.777777777781</c:v>
                </c:pt>
                <c:pt idx="2865">
                  <c:v>38026.791666666664</c:v>
                </c:pt>
                <c:pt idx="2866">
                  <c:v>38026.805555555555</c:v>
                </c:pt>
                <c:pt idx="2867">
                  <c:v>38026.819444444445</c:v>
                </c:pt>
                <c:pt idx="2868">
                  <c:v>38026.833333333336</c:v>
                </c:pt>
                <c:pt idx="2869">
                  <c:v>38026.847222222219</c:v>
                </c:pt>
                <c:pt idx="2870">
                  <c:v>38026.861111111109</c:v>
                </c:pt>
                <c:pt idx="2871">
                  <c:v>38026.875</c:v>
                </c:pt>
                <c:pt idx="2872">
                  <c:v>38026.888888888891</c:v>
                </c:pt>
                <c:pt idx="2873">
                  <c:v>38026.902777777781</c:v>
                </c:pt>
                <c:pt idx="2874">
                  <c:v>38026.916666666664</c:v>
                </c:pt>
                <c:pt idx="2875">
                  <c:v>38026.930555555555</c:v>
                </c:pt>
                <c:pt idx="2876">
                  <c:v>38026.944444444445</c:v>
                </c:pt>
                <c:pt idx="2877">
                  <c:v>38026.958333333336</c:v>
                </c:pt>
                <c:pt idx="2878">
                  <c:v>38026.972222222219</c:v>
                </c:pt>
                <c:pt idx="2879">
                  <c:v>38026.986111111109</c:v>
                </c:pt>
                <c:pt idx="2880">
                  <c:v>38027</c:v>
                </c:pt>
                <c:pt idx="2881">
                  <c:v>38027.013888888891</c:v>
                </c:pt>
                <c:pt idx="2882">
                  <c:v>38027.027777777781</c:v>
                </c:pt>
                <c:pt idx="2883">
                  <c:v>38027.041666666664</c:v>
                </c:pt>
                <c:pt idx="2884">
                  <c:v>38027.055555555555</c:v>
                </c:pt>
                <c:pt idx="2885">
                  <c:v>38027.069444444445</c:v>
                </c:pt>
                <c:pt idx="2886">
                  <c:v>38027.083333333336</c:v>
                </c:pt>
                <c:pt idx="2887">
                  <c:v>38027.097222222219</c:v>
                </c:pt>
                <c:pt idx="2888">
                  <c:v>38027.111111111109</c:v>
                </c:pt>
                <c:pt idx="2889">
                  <c:v>38027.125</c:v>
                </c:pt>
                <c:pt idx="2890">
                  <c:v>38027.138888888891</c:v>
                </c:pt>
                <c:pt idx="2891">
                  <c:v>38027.152777777781</c:v>
                </c:pt>
                <c:pt idx="2892">
                  <c:v>38027.166666666664</c:v>
                </c:pt>
                <c:pt idx="2893">
                  <c:v>38027.180555555555</c:v>
                </c:pt>
                <c:pt idx="2894">
                  <c:v>38027.194444444445</c:v>
                </c:pt>
                <c:pt idx="2895">
                  <c:v>38027.208333333336</c:v>
                </c:pt>
                <c:pt idx="2896">
                  <c:v>38027.222222222219</c:v>
                </c:pt>
                <c:pt idx="2897">
                  <c:v>38027.236111111109</c:v>
                </c:pt>
                <c:pt idx="2898">
                  <c:v>38027.25</c:v>
                </c:pt>
                <c:pt idx="2899">
                  <c:v>38027.263888888891</c:v>
                </c:pt>
                <c:pt idx="2900">
                  <c:v>38027.277777777781</c:v>
                </c:pt>
                <c:pt idx="2901">
                  <c:v>38027.291666666664</c:v>
                </c:pt>
                <c:pt idx="2902">
                  <c:v>38027.305555555555</c:v>
                </c:pt>
                <c:pt idx="2903">
                  <c:v>38027.319444444445</c:v>
                </c:pt>
                <c:pt idx="2904">
                  <c:v>38027.333333333336</c:v>
                </c:pt>
                <c:pt idx="2905">
                  <c:v>38027.347222222219</c:v>
                </c:pt>
                <c:pt idx="2906">
                  <c:v>38027.361111111109</c:v>
                </c:pt>
                <c:pt idx="2907">
                  <c:v>38027.375</c:v>
                </c:pt>
                <c:pt idx="2908">
                  <c:v>38027.388888888891</c:v>
                </c:pt>
                <c:pt idx="2909">
                  <c:v>38027.402777777781</c:v>
                </c:pt>
                <c:pt idx="2910">
                  <c:v>38027.416666666664</c:v>
                </c:pt>
                <c:pt idx="2911">
                  <c:v>38027.430555555555</c:v>
                </c:pt>
                <c:pt idx="2912">
                  <c:v>38027.444444444445</c:v>
                </c:pt>
                <c:pt idx="2913">
                  <c:v>38027.458333333336</c:v>
                </c:pt>
                <c:pt idx="2914">
                  <c:v>38027.472222222219</c:v>
                </c:pt>
                <c:pt idx="2915">
                  <c:v>38027.486111111109</c:v>
                </c:pt>
                <c:pt idx="2916">
                  <c:v>38027.5</c:v>
                </c:pt>
                <c:pt idx="2917">
                  <c:v>38027.513888888891</c:v>
                </c:pt>
                <c:pt idx="2918">
                  <c:v>38027.527777777781</c:v>
                </c:pt>
                <c:pt idx="2919">
                  <c:v>38027.541666666664</c:v>
                </c:pt>
                <c:pt idx="2920">
                  <c:v>38027.555555555555</c:v>
                </c:pt>
                <c:pt idx="2921">
                  <c:v>38027.569444444445</c:v>
                </c:pt>
                <c:pt idx="2922">
                  <c:v>38027.583333333336</c:v>
                </c:pt>
                <c:pt idx="2923">
                  <c:v>38027.597222222219</c:v>
                </c:pt>
                <c:pt idx="2924">
                  <c:v>38027.611111111109</c:v>
                </c:pt>
                <c:pt idx="2925">
                  <c:v>38027.625</c:v>
                </c:pt>
                <c:pt idx="2926">
                  <c:v>38027.638888888891</c:v>
                </c:pt>
                <c:pt idx="2927">
                  <c:v>38027.652777777781</c:v>
                </c:pt>
                <c:pt idx="2928">
                  <c:v>38027.666666666664</c:v>
                </c:pt>
                <c:pt idx="2929">
                  <c:v>38027.680555555555</c:v>
                </c:pt>
                <c:pt idx="2930">
                  <c:v>38027.694444444445</c:v>
                </c:pt>
                <c:pt idx="2931">
                  <c:v>38027.708333333336</c:v>
                </c:pt>
                <c:pt idx="2932">
                  <c:v>38027.722222222219</c:v>
                </c:pt>
                <c:pt idx="2933">
                  <c:v>38027.736111111109</c:v>
                </c:pt>
                <c:pt idx="2934">
                  <c:v>38027.75</c:v>
                </c:pt>
                <c:pt idx="2935">
                  <c:v>38027.763888888891</c:v>
                </c:pt>
                <c:pt idx="2936">
                  <c:v>38027.777777777781</c:v>
                </c:pt>
                <c:pt idx="2937">
                  <c:v>38027.791666666664</c:v>
                </c:pt>
                <c:pt idx="2938">
                  <c:v>38027.805555555555</c:v>
                </c:pt>
                <c:pt idx="2939">
                  <c:v>38027.819444444445</c:v>
                </c:pt>
                <c:pt idx="2940">
                  <c:v>38027.833333333336</c:v>
                </c:pt>
                <c:pt idx="2941">
                  <c:v>38027.847222222219</c:v>
                </c:pt>
                <c:pt idx="2942">
                  <c:v>38027.861111111109</c:v>
                </c:pt>
                <c:pt idx="2943">
                  <c:v>38027.875</c:v>
                </c:pt>
                <c:pt idx="2944">
                  <c:v>38027.888888888891</c:v>
                </c:pt>
                <c:pt idx="2945">
                  <c:v>38027.902777777781</c:v>
                </c:pt>
                <c:pt idx="2946">
                  <c:v>38027.916666666664</c:v>
                </c:pt>
                <c:pt idx="2947">
                  <c:v>38027.930555555555</c:v>
                </c:pt>
                <c:pt idx="2948">
                  <c:v>38027.944444444445</c:v>
                </c:pt>
                <c:pt idx="2949">
                  <c:v>38027.958333333336</c:v>
                </c:pt>
                <c:pt idx="2950">
                  <c:v>38027.972222222219</c:v>
                </c:pt>
                <c:pt idx="2951">
                  <c:v>38027.986111111109</c:v>
                </c:pt>
                <c:pt idx="2952">
                  <c:v>38028</c:v>
                </c:pt>
                <c:pt idx="2953">
                  <c:v>38028.013888888891</c:v>
                </c:pt>
                <c:pt idx="2954">
                  <c:v>38028.027777777781</c:v>
                </c:pt>
                <c:pt idx="2955">
                  <c:v>38028.041666666664</c:v>
                </c:pt>
                <c:pt idx="2956">
                  <c:v>38028.055555555555</c:v>
                </c:pt>
                <c:pt idx="2957">
                  <c:v>38028.069444444445</c:v>
                </c:pt>
                <c:pt idx="2958">
                  <c:v>38028.083333333336</c:v>
                </c:pt>
                <c:pt idx="2959">
                  <c:v>38028.097222222219</c:v>
                </c:pt>
                <c:pt idx="2960">
                  <c:v>38028.111111111109</c:v>
                </c:pt>
                <c:pt idx="2961">
                  <c:v>38028.125</c:v>
                </c:pt>
                <c:pt idx="2962">
                  <c:v>38028.138888888891</c:v>
                </c:pt>
                <c:pt idx="2963">
                  <c:v>38028.152777777781</c:v>
                </c:pt>
                <c:pt idx="2964">
                  <c:v>38028.166666666664</c:v>
                </c:pt>
                <c:pt idx="2965">
                  <c:v>38028.180555555555</c:v>
                </c:pt>
                <c:pt idx="2966">
                  <c:v>38028.194444444445</c:v>
                </c:pt>
                <c:pt idx="2967">
                  <c:v>38028.208333333336</c:v>
                </c:pt>
                <c:pt idx="2968">
                  <c:v>38028.222222222219</c:v>
                </c:pt>
                <c:pt idx="2969">
                  <c:v>38028.236111111109</c:v>
                </c:pt>
                <c:pt idx="2970">
                  <c:v>38028.25</c:v>
                </c:pt>
                <c:pt idx="2971">
                  <c:v>38028.263888888891</c:v>
                </c:pt>
                <c:pt idx="2972">
                  <c:v>38028.277777777781</c:v>
                </c:pt>
                <c:pt idx="2973">
                  <c:v>38028.291666666664</c:v>
                </c:pt>
                <c:pt idx="2974">
                  <c:v>38028.305555555555</c:v>
                </c:pt>
                <c:pt idx="2975">
                  <c:v>38028.319444444445</c:v>
                </c:pt>
                <c:pt idx="2976">
                  <c:v>38028.333333333336</c:v>
                </c:pt>
                <c:pt idx="2977">
                  <c:v>38028.347222222219</c:v>
                </c:pt>
                <c:pt idx="2978">
                  <c:v>38028.361111111109</c:v>
                </c:pt>
                <c:pt idx="2979">
                  <c:v>38028.375</c:v>
                </c:pt>
                <c:pt idx="2980">
                  <c:v>38028.388888888891</c:v>
                </c:pt>
                <c:pt idx="2981">
                  <c:v>38028.402777777781</c:v>
                </c:pt>
                <c:pt idx="2982">
                  <c:v>38028.416666666664</c:v>
                </c:pt>
                <c:pt idx="2983">
                  <c:v>38028.430555555555</c:v>
                </c:pt>
                <c:pt idx="2984">
                  <c:v>38028.444444444445</c:v>
                </c:pt>
                <c:pt idx="2985">
                  <c:v>38028.458333333336</c:v>
                </c:pt>
                <c:pt idx="2986">
                  <c:v>38028.472222222219</c:v>
                </c:pt>
                <c:pt idx="2987">
                  <c:v>38028.486111111109</c:v>
                </c:pt>
                <c:pt idx="2988">
                  <c:v>38028.5</c:v>
                </c:pt>
                <c:pt idx="2989">
                  <c:v>38028.513888888891</c:v>
                </c:pt>
                <c:pt idx="2990">
                  <c:v>38028.527777777781</c:v>
                </c:pt>
                <c:pt idx="2991">
                  <c:v>38028.541666666664</c:v>
                </c:pt>
                <c:pt idx="2992">
                  <c:v>38028.555555555555</c:v>
                </c:pt>
                <c:pt idx="2993">
                  <c:v>38028.569444444445</c:v>
                </c:pt>
                <c:pt idx="2994">
                  <c:v>38028.583333333336</c:v>
                </c:pt>
                <c:pt idx="2995">
                  <c:v>38028.597222222219</c:v>
                </c:pt>
                <c:pt idx="2996">
                  <c:v>38028.611111111109</c:v>
                </c:pt>
                <c:pt idx="2997">
                  <c:v>38028.625</c:v>
                </c:pt>
                <c:pt idx="2998">
                  <c:v>38028.638888888891</c:v>
                </c:pt>
                <c:pt idx="2999">
                  <c:v>38028.652777777781</c:v>
                </c:pt>
                <c:pt idx="3000">
                  <c:v>38028.666666666664</c:v>
                </c:pt>
                <c:pt idx="3001">
                  <c:v>38028.680555555555</c:v>
                </c:pt>
                <c:pt idx="3002">
                  <c:v>38028.694444444445</c:v>
                </c:pt>
                <c:pt idx="3003">
                  <c:v>38028.708333333336</c:v>
                </c:pt>
                <c:pt idx="3004">
                  <c:v>38028.722222222219</c:v>
                </c:pt>
                <c:pt idx="3005">
                  <c:v>38028.736111111109</c:v>
                </c:pt>
                <c:pt idx="3006">
                  <c:v>38028.75</c:v>
                </c:pt>
                <c:pt idx="3007">
                  <c:v>38028.763888888891</c:v>
                </c:pt>
                <c:pt idx="3008">
                  <c:v>38028.777777777781</c:v>
                </c:pt>
                <c:pt idx="3009">
                  <c:v>38028.791666666664</c:v>
                </c:pt>
                <c:pt idx="3010">
                  <c:v>38028.805555555555</c:v>
                </c:pt>
                <c:pt idx="3011">
                  <c:v>38028.819444444445</c:v>
                </c:pt>
                <c:pt idx="3012">
                  <c:v>38028.833333333336</c:v>
                </c:pt>
                <c:pt idx="3013">
                  <c:v>38028.847222222219</c:v>
                </c:pt>
                <c:pt idx="3014">
                  <c:v>38028.861111111109</c:v>
                </c:pt>
                <c:pt idx="3015">
                  <c:v>38028.875</c:v>
                </c:pt>
                <c:pt idx="3016">
                  <c:v>38028.888888888891</c:v>
                </c:pt>
                <c:pt idx="3017">
                  <c:v>38028.902777777781</c:v>
                </c:pt>
                <c:pt idx="3018">
                  <c:v>38028.916666666664</c:v>
                </c:pt>
                <c:pt idx="3019">
                  <c:v>38028.930555555555</c:v>
                </c:pt>
                <c:pt idx="3020">
                  <c:v>38028.944444444445</c:v>
                </c:pt>
                <c:pt idx="3021">
                  <c:v>38028.958333333336</c:v>
                </c:pt>
                <c:pt idx="3022">
                  <c:v>38028.972222222219</c:v>
                </c:pt>
                <c:pt idx="3023">
                  <c:v>38028.986111111109</c:v>
                </c:pt>
                <c:pt idx="3024">
                  <c:v>38029</c:v>
                </c:pt>
                <c:pt idx="3025">
                  <c:v>38029.013888888891</c:v>
                </c:pt>
                <c:pt idx="3026">
                  <c:v>38029.027777777781</c:v>
                </c:pt>
                <c:pt idx="3027">
                  <c:v>38029.041666666664</c:v>
                </c:pt>
                <c:pt idx="3028">
                  <c:v>38029.055555555555</c:v>
                </c:pt>
                <c:pt idx="3029">
                  <c:v>38029.069444444445</c:v>
                </c:pt>
                <c:pt idx="3030">
                  <c:v>38029.083333333336</c:v>
                </c:pt>
                <c:pt idx="3031">
                  <c:v>38029.097222222219</c:v>
                </c:pt>
                <c:pt idx="3032">
                  <c:v>38029.111111111109</c:v>
                </c:pt>
                <c:pt idx="3033">
                  <c:v>38029.125</c:v>
                </c:pt>
                <c:pt idx="3034">
                  <c:v>38029.138888888891</c:v>
                </c:pt>
                <c:pt idx="3035">
                  <c:v>38029.152777777781</c:v>
                </c:pt>
                <c:pt idx="3036">
                  <c:v>38029.166666666664</c:v>
                </c:pt>
                <c:pt idx="3037">
                  <c:v>38029.180555555555</c:v>
                </c:pt>
                <c:pt idx="3038">
                  <c:v>38029.194444444445</c:v>
                </c:pt>
                <c:pt idx="3039">
                  <c:v>38029.208333333336</c:v>
                </c:pt>
                <c:pt idx="3040">
                  <c:v>38029.222222222219</c:v>
                </c:pt>
                <c:pt idx="3041">
                  <c:v>38029.236111111109</c:v>
                </c:pt>
                <c:pt idx="3042">
                  <c:v>38029.25</c:v>
                </c:pt>
                <c:pt idx="3043">
                  <c:v>38029.263888888891</c:v>
                </c:pt>
                <c:pt idx="3044">
                  <c:v>38029.277777777781</c:v>
                </c:pt>
                <c:pt idx="3045">
                  <c:v>38029.291666666664</c:v>
                </c:pt>
                <c:pt idx="3046">
                  <c:v>38029.305555555555</c:v>
                </c:pt>
                <c:pt idx="3047">
                  <c:v>38029.319444444445</c:v>
                </c:pt>
                <c:pt idx="3048">
                  <c:v>38029.333333333336</c:v>
                </c:pt>
                <c:pt idx="3049">
                  <c:v>38029.347222222219</c:v>
                </c:pt>
                <c:pt idx="3050">
                  <c:v>38029.361111111109</c:v>
                </c:pt>
                <c:pt idx="3051">
                  <c:v>38029.375</c:v>
                </c:pt>
                <c:pt idx="3052">
                  <c:v>38029.388888888891</c:v>
                </c:pt>
                <c:pt idx="3053">
                  <c:v>38029.402777777781</c:v>
                </c:pt>
                <c:pt idx="3054">
                  <c:v>38029.416666666664</c:v>
                </c:pt>
                <c:pt idx="3055">
                  <c:v>38029.430555555555</c:v>
                </c:pt>
                <c:pt idx="3056">
                  <c:v>38029.444444444445</c:v>
                </c:pt>
                <c:pt idx="3057">
                  <c:v>38029.458333333336</c:v>
                </c:pt>
                <c:pt idx="3058">
                  <c:v>38029.472222222219</c:v>
                </c:pt>
                <c:pt idx="3059">
                  <c:v>38029.486111111109</c:v>
                </c:pt>
                <c:pt idx="3060">
                  <c:v>38029.5</c:v>
                </c:pt>
                <c:pt idx="3061">
                  <c:v>38029.513888888891</c:v>
                </c:pt>
                <c:pt idx="3062">
                  <c:v>38029.527777777781</c:v>
                </c:pt>
                <c:pt idx="3063">
                  <c:v>38029.541666666664</c:v>
                </c:pt>
                <c:pt idx="3064">
                  <c:v>38029.555555555555</c:v>
                </c:pt>
                <c:pt idx="3065">
                  <c:v>38029.569444444445</c:v>
                </c:pt>
                <c:pt idx="3066">
                  <c:v>38029.583333333336</c:v>
                </c:pt>
                <c:pt idx="3067">
                  <c:v>38029.597222222219</c:v>
                </c:pt>
                <c:pt idx="3068">
                  <c:v>38029.611111111109</c:v>
                </c:pt>
                <c:pt idx="3069">
                  <c:v>38029.625</c:v>
                </c:pt>
                <c:pt idx="3070">
                  <c:v>38029.638888888891</c:v>
                </c:pt>
                <c:pt idx="3071">
                  <c:v>38029.652777777781</c:v>
                </c:pt>
                <c:pt idx="3072">
                  <c:v>38029.666666666664</c:v>
                </c:pt>
                <c:pt idx="3073">
                  <c:v>38029.680555555555</c:v>
                </c:pt>
                <c:pt idx="3074">
                  <c:v>38029.694444444445</c:v>
                </c:pt>
                <c:pt idx="3075">
                  <c:v>38029.708333333336</c:v>
                </c:pt>
                <c:pt idx="3076">
                  <c:v>38029.722222222219</c:v>
                </c:pt>
                <c:pt idx="3077">
                  <c:v>38029.736111111109</c:v>
                </c:pt>
                <c:pt idx="3078">
                  <c:v>38029.75</c:v>
                </c:pt>
                <c:pt idx="3079">
                  <c:v>38029.763888888891</c:v>
                </c:pt>
                <c:pt idx="3080">
                  <c:v>38029.777777777781</c:v>
                </c:pt>
                <c:pt idx="3081">
                  <c:v>38029.791666666664</c:v>
                </c:pt>
                <c:pt idx="3082">
                  <c:v>38029.805555555555</c:v>
                </c:pt>
                <c:pt idx="3083">
                  <c:v>38029.819444444445</c:v>
                </c:pt>
                <c:pt idx="3084">
                  <c:v>38029.833333333336</c:v>
                </c:pt>
                <c:pt idx="3085">
                  <c:v>38029.847222222219</c:v>
                </c:pt>
                <c:pt idx="3086">
                  <c:v>38029.861111111109</c:v>
                </c:pt>
                <c:pt idx="3087">
                  <c:v>38029.875</c:v>
                </c:pt>
                <c:pt idx="3088">
                  <c:v>38029.888888888891</c:v>
                </c:pt>
                <c:pt idx="3089">
                  <c:v>38029.902777777781</c:v>
                </c:pt>
                <c:pt idx="3090">
                  <c:v>38029.916666666664</c:v>
                </c:pt>
                <c:pt idx="3091">
                  <c:v>38029.930555555555</c:v>
                </c:pt>
                <c:pt idx="3092">
                  <c:v>38029.944444444445</c:v>
                </c:pt>
                <c:pt idx="3093">
                  <c:v>38029.958333333336</c:v>
                </c:pt>
                <c:pt idx="3094">
                  <c:v>38029.972222222219</c:v>
                </c:pt>
                <c:pt idx="3095">
                  <c:v>38029.986111111109</c:v>
                </c:pt>
                <c:pt idx="3096">
                  <c:v>38030</c:v>
                </c:pt>
                <c:pt idx="3097">
                  <c:v>38030.013888888891</c:v>
                </c:pt>
                <c:pt idx="3098">
                  <c:v>38030.027777777781</c:v>
                </c:pt>
                <c:pt idx="3099">
                  <c:v>38030.041666666664</c:v>
                </c:pt>
                <c:pt idx="3100">
                  <c:v>38030.055555555555</c:v>
                </c:pt>
                <c:pt idx="3101">
                  <c:v>38030.069444444445</c:v>
                </c:pt>
                <c:pt idx="3102">
                  <c:v>38030.083333333336</c:v>
                </c:pt>
                <c:pt idx="3103">
                  <c:v>38030.097222222219</c:v>
                </c:pt>
                <c:pt idx="3104">
                  <c:v>38030.111111111109</c:v>
                </c:pt>
                <c:pt idx="3105">
                  <c:v>38030.125</c:v>
                </c:pt>
                <c:pt idx="3106">
                  <c:v>38030.138888888891</c:v>
                </c:pt>
                <c:pt idx="3107">
                  <c:v>38030.152777777781</c:v>
                </c:pt>
                <c:pt idx="3108">
                  <c:v>38030.166666666664</c:v>
                </c:pt>
                <c:pt idx="3109">
                  <c:v>38030.180555555555</c:v>
                </c:pt>
                <c:pt idx="3110">
                  <c:v>38030.194444444445</c:v>
                </c:pt>
                <c:pt idx="3111">
                  <c:v>38030.208333333336</c:v>
                </c:pt>
                <c:pt idx="3112">
                  <c:v>38030.222222222219</c:v>
                </c:pt>
                <c:pt idx="3113">
                  <c:v>38030.236111111109</c:v>
                </c:pt>
                <c:pt idx="3114">
                  <c:v>38030.25</c:v>
                </c:pt>
                <c:pt idx="3115">
                  <c:v>38030.263888888891</c:v>
                </c:pt>
                <c:pt idx="3116">
                  <c:v>38030.277777777781</c:v>
                </c:pt>
                <c:pt idx="3117">
                  <c:v>38030.291666666664</c:v>
                </c:pt>
                <c:pt idx="3118">
                  <c:v>38030.305555555555</c:v>
                </c:pt>
                <c:pt idx="3119">
                  <c:v>38030.319444444445</c:v>
                </c:pt>
                <c:pt idx="3120">
                  <c:v>38030.333333333336</c:v>
                </c:pt>
                <c:pt idx="3121">
                  <c:v>38030.347222222219</c:v>
                </c:pt>
                <c:pt idx="3122">
                  <c:v>38030.361111111109</c:v>
                </c:pt>
                <c:pt idx="3123">
                  <c:v>38030.375</c:v>
                </c:pt>
                <c:pt idx="3124">
                  <c:v>38030.388888888891</c:v>
                </c:pt>
                <c:pt idx="3125">
                  <c:v>38030.402777777781</c:v>
                </c:pt>
                <c:pt idx="3126">
                  <c:v>38030.416666666664</c:v>
                </c:pt>
                <c:pt idx="3127">
                  <c:v>38030.430555555555</c:v>
                </c:pt>
                <c:pt idx="3128">
                  <c:v>38030.444444444445</c:v>
                </c:pt>
                <c:pt idx="3129">
                  <c:v>38030.458333333336</c:v>
                </c:pt>
                <c:pt idx="3130">
                  <c:v>38030.472222222219</c:v>
                </c:pt>
                <c:pt idx="3131">
                  <c:v>38030.486111111109</c:v>
                </c:pt>
                <c:pt idx="3132">
                  <c:v>38030.5</c:v>
                </c:pt>
                <c:pt idx="3133">
                  <c:v>38030.513888888891</c:v>
                </c:pt>
                <c:pt idx="3134">
                  <c:v>38030.527777777781</c:v>
                </c:pt>
                <c:pt idx="3135">
                  <c:v>38030.541666666664</c:v>
                </c:pt>
                <c:pt idx="3136">
                  <c:v>38030.555555555555</c:v>
                </c:pt>
                <c:pt idx="3137">
                  <c:v>38030.569444444445</c:v>
                </c:pt>
                <c:pt idx="3138">
                  <c:v>38030.583333333336</c:v>
                </c:pt>
                <c:pt idx="3139">
                  <c:v>38030.597222222219</c:v>
                </c:pt>
                <c:pt idx="3140">
                  <c:v>38030.611111111109</c:v>
                </c:pt>
                <c:pt idx="3141">
                  <c:v>38030.625</c:v>
                </c:pt>
                <c:pt idx="3142">
                  <c:v>38030.638888888891</c:v>
                </c:pt>
                <c:pt idx="3143">
                  <c:v>38030.652777777781</c:v>
                </c:pt>
                <c:pt idx="3144">
                  <c:v>38030.666666666664</c:v>
                </c:pt>
                <c:pt idx="3145">
                  <c:v>38030.680555555555</c:v>
                </c:pt>
                <c:pt idx="3146">
                  <c:v>38030.694444444445</c:v>
                </c:pt>
                <c:pt idx="3147">
                  <c:v>38030.708333333336</c:v>
                </c:pt>
                <c:pt idx="3148">
                  <c:v>38030.722222222219</c:v>
                </c:pt>
                <c:pt idx="3149">
                  <c:v>38030.736111111109</c:v>
                </c:pt>
                <c:pt idx="3150">
                  <c:v>38030.75</c:v>
                </c:pt>
                <c:pt idx="3151">
                  <c:v>38030.763888888891</c:v>
                </c:pt>
                <c:pt idx="3152">
                  <c:v>38030.777777777781</c:v>
                </c:pt>
                <c:pt idx="3153">
                  <c:v>38030.791666666664</c:v>
                </c:pt>
                <c:pt idx="3154">
                  <c:v>38030.805555555555</c:v>
                </c:pt>
                <c:pt idx="3155">
                  <c:v>38030.819444444445</c:v>
                </c:pt>
                <c:pt idx="3156">
                  <c:v>38030.833333333336</c:v>
                </c:pt>
                <c:pt idx="3157">
                  <c:v>38030.847222222219</c:v>
                </c:pt>
                <c:pt idx="3158">
                  <c:v>38030.861111111109</c:v>
                </c:pt>
                <c:pt idx="3159">
                  <c:v>38030.875</c:v>
                </c:pt>
                <c:pt idx="3160">
                  <c:v>38030.888888888891</c:v>
                </c:pt>
                <c:pt idx="3161">
                  <c:v>38030.902777777781</c:v>
                </c:pt>
                <c:pt idx="3162">
                  <c:v>38030.916666666664</c:v>
                </c:pt>
                <c:pt idx="3163">
                  <c:v>38030.930555555555</c:v>
                </c:pt>
                <c:pt idx="3164">
                  <c:v>38030.944444444445</c:v>
                </c:pt>
                <c:pt idx="3165">
                  <c:v>38030.958333333336</c:v>
                </c:pt>
                <c:pt idx="3166">
                  <c:v>38030.972222222219</c:v>
                </c:pt>
                <c:pt idx="3167">
                  <c:v>38030.986111111109</c:v>
                </c:pt>
                <c:pt idx="3168">
                  <c:v>38031</c:v>
                </c:pt>
                <c:pt idx="3169">
                  <c:v>38031.013888888891</c:v>
                </c:pt>
                <c:pt idx="3170">
                  <c:v>38031.027777777781</c:v>
                </c:pt>
                <c:pt idx="3171">
                  <c:v>38031.041666666664</c:v>
                </c:pt>
                <c:pt idx="3172">
                  <c:v>38031.055555555555</c:v>
                </c:pt>
                <c:pt idx="3173">
                  <c:v>38031.069444444445</c:v>
                </c:pt>
                <c:pt idx="3174">
                  <c:v>38031.083333333336</c:v>
                </c:pt>
                <c:pt idx="3175">
                  <c:v>38031.097222222219</c:v>
                </c:pt>
                <c:pt idx="3176">
                  <c:v>38031.111111111109</c:v>
                </c:pt>
                <c:pt idx="3177">
                  <c:v>38031.125</c:v>
                </c:pt>
                <c:pt idx="3178">
                  <c:v>38031.138888888891</c:v>
                </c:pt>
                <c:pt idx="3179">
                  <c:v>38031.152777777781</c:v>
                </c:pt>
                <c:pt idx="3180">
                  <c:v>38031.166666666664</c:v>
                </c:pt>
                <c:pt idx="3181">
                  <c:v>38031.180555555555</c:v>
                </c:pt>
                <c:pt idx="3182">
                  <c:v>38031.194444444445</c:v>
                </c:pt>
                <c:pt idx="3183">
                  <c:v>38031.208333333336</c:v>
                </c:pt>
                <c:pt idx="3184">
                  <c:v>38031.222222222219</c:v>
                </c:pt>
                <c:pt idx="3185">
                  <c:v>38031.236111111109</c:v>
                </c:pt>
                <c:pt idx="3186">
                  <c:v>38031.25</c:v>
                </c:pt>
                <c:pt idx="3187">
                  <c:v>38031.263888888891</c:v>
                </c:pt>
                <c:pt idx="3188">
                  <c:v>38031.277777777781</c:v>
                </c:pt>
                <c:pt idx="3189">
                  <c:v>38031.291666666664</c:v>
                </c:pt>
                <c:pt idx="3190">
                  <c:v>38031.305555555555</c:v>
                </c:pt>
                <c:pt idx="3191">
                  <c:v>38031.319444444445</c:v>
                </c:pt>
                <c:pt idx="3192">
                  <c:v>38031.333333333336</c:v>
                </c:pt>
                <c:pt idx="3193">
                  <c:v>38031.347222222219</c:v>
                </c:pt>
                <c:pt idx="3194">
                  <c:v>38031.361111111109</c:v>
                </c:pt>
                <c:pt idx="3195">
                  <c:v>38031.375</c:v>
                </c:pt>
                <c:pt idx="3196">
                  <c:v>38031.388888888891</c:v>
                </c:pt>
                <c:pt idx="3197">
                  <c:v>38031.402777777781</c:v>
                </c:pt>
                <c:pt idx="3198">
                  <c:v>38031.416666666664</c:v>
                </c:pt>
                <c:pt idx="3199">
                  <c:v>38031.430555555555</c:v>
                </c:pt>
                <c:pt idx="3200">
                  <c:v>38031.444444444445</c:v>
                </c:pt>
                <c:pt idx="3201">
                  <c:v>38031.458333333336</c:v>
                </c:pt>
                <c:pt idx="3202">
                  <c:v>38031.472222222219</c:v>
                </c:pt>
                <c:pt idx="3203">
                  <c:v>38031.486111111109</c:v>
                </c:pt>
                <c:pt idx="3204">
                  <c:v>38031.5</c:v>
                </c:pt>
                <c:pt idx="3205">
                  <c:v>38031.513888888891</c:v>
                </c:pt>
                <c:pt idx="3206">
                  <c:v>38031.527777777781</c:v>
                </c:pt>
                <c:pt idx="3207">
                  <c:v>38031.541666666664</c:v>
                </c:pt>
                <c:pt idx="3208">
                  <c:v>38031.555555555555</c:v>
                </c:pt>
                <c:pt idx="3209">
                  <c:v>38031.569444444445</c:v>
                </c:pt>
                <c:pt idx="3210">
                  <c:v>38031.583333333336</c:v>
                </c:pt>
                <c:pt idx="3211">
                  <c:v>38031.597222222219</c:v>
                </c:pt>
                <c:pt idx="3212">
                  <c:v>38031.611111111109</c:v>
                </c:pt>
                <c:pt idx="3213">
                  <c:v>38031.625</c:v>
                </c:pt>
                <c:pt idx="3214">
                  <c:v>38031.638888888891</c:v>
                </c:pt>
                <c:pt idx="3215">
                  <c:v>38031.652777777781</c:v>
                </c:pt>
                <c:pt idx="3216">
                  <c:v>38031.666666666664</c:v>
                </c:pt>
                <c:pt idx="3217">
                  <c:v>38031.680555555555</c:v>
                </c:pt>
                <c:pt idx="3218">
                  <c:v>38031.694444444445</c:v>
                </c:pt>
                <c:pt idx="3219">
                  <c:v>38031.708333333336</c:v>
                </c:pt>
                <c:pt idx="3220">
                  <c:v>38031.722222222219</c:v>
                </c:pt>
                <c:pt idx="3221">
                  <c:v>38031.736111111109</c:v>
                </c:pt>
                <c:pt idx="3222">
                  <c:v>38031.75</c:v>
                </c:pt>
                <c:pt idx="3223">
                  <c:v>38031.763888888891</c:v>
                </c:pt>
                <c:pt idx="3224">
                  <c:v>38031.777777777781</c:v>
                </c:pt>
                <c:pt idx="3225">
                  <c:v>38031.791666666664</c:v>
                </c:pt>
                <c:pt idx="3226">
                  <c:v>38031.805555555555</c:v>
                </c:pt>
                <c:pt idx="3227">
                  <c:v>38031.819444444445</c:v>
                </c:pt>
                <c:pt idx="3228">
                  <c:v>38031.833333333336</c:v>
                </c:pt>
                <c:pt idx="3229">
                  <c:v>38031.847222222219</c:v>
                </c:pt>
                <c:pt idx="3230">
                  <c:v>38031.861111111109</c:v>
                </c:pt>
                <c:pt idx="3231">
                  <c:v>38031.875</c:v>
                </c:pt>
                <c:pt idx="3232">
                  <c:v>38031.888888888891</c:v>
                </c:pt>
                <c:pt idx="3233">
                  <c:v>38031.902777777781</c:v>
                </c:pt>
                <c:pt idx="3234">
                  <c:v>38031.916666666664</c:v>
                </c:pt>
                <c:pt idx="3235">
                  <c:v>38031.930555555555</c:v>
                </c:pt>
                <c:pt idx="3236">
                  <c:v>38031.944444444445</c:v>
                </c:pt>
                <c:pt idx="3237">
                  <c:v>38031.958333333336</c:v>
                </c:pt>
                <c:pt idx="3238">
                  <c:v>38031.972222222219</c:v>
                </c:pt>
                <c:pt idx="3239">
                  <c:v>38031.986111111109</c:v>
                </c:pt>
                <c:pt idx="3240">
                  <c:v>38032</c:v>
                </c:pt>
                <c:pt idx="3241">
                  <c:v>38032.013888888891</c:v>
                </c:pt>
                <c:pt idx="3242">
                  <c:v>38032.027777777781</c:v>
                </c:pt>
                <c:pt idx="3243">
                  <c:v>38032.041666666664</c:v>
                </c:pt>
                <c:pt idx="3244">
                  <c:v>38032.055555555555</c:v>
                </c:pt>
                <c:pt idx="3245">
                  <c:v>38032.069444444445</c:v>
                </c:pt>
                <c:pt idx="3246">
                  <c:v>38032.083333333336</c:v>
                </c:pt>
                <c:pt idx="3247">
                  <c:v>38032.097222222219</c:v>
                </c:pt>
                <c:pt idx="3248">
                  <c:v>38032.111111111109</c:v>
                </c:pt>
                <c:pt idx="3249">
                  <c:v>38032.125</c:v>
                </c:pt>
                <c:pt idx="3250">
                  <c:v>38032.138888888891</c:v>
                </c:pt>
                <c:pt idx="3251">
                  <c:v>38032.152777777781</c:v>
                </c:pt>
                <c:pt idx="3252">
                  <c:v>38032.166666666664</c:v>
                </c:pt>
                <c:pt idx="3253">
                  <c:v>38032.180555555555</c:v>
                </c:pt>
                <c:pt idx="3254">
                  <c:v>38032.194444444445</c:v>
                </c:pt>
                <c:pt idx="3255">
                  <c:v>38032.208333333336</c:v>
                </c:pt>
                <c:pt idx="3256">
                  <c:v>38032.222222222219</c:v>
                </c:pt>
                <c:pt idx="3257">
                  <c:v>38032.236111111109</c:v>
                </c:pt>
                <c:pt idx="3258">
                  <c:v>38032.25</c:v>
                </c:pt>
                <c:pt idx="3259">
                  <c:v>38032.263888888891</c:v>
                </c:pt>
                <c:pt idx="3260">
                  <c:v>38032.277777777781</c:v>
                </c:pt>
                <c:pt idx="3261">
                  <c:v>38032.291666666664</c:v>
                </c:pt>
                <c:pt idx="3262">
                  <c:v>38032.305555555555</c:v>
                </c:pt>
                <c:pt idx="3263">
                  <c:v>38032.319444444445</c:v>
                </c:pt>
                <c:pt idx="3264">
                  <c:v>38032.333333333336</c:v>
                </c:pt>
                <c:pt idx="3265">
                  <c:v>38032.347222222219</c:v>
                </c:pt>
                <c:pt idx="3266">
                  <c:v>38032.361111111109</c:v>
                </c:pt>
                <c:pt idx="3267">
                  <c:v>38032.375</c:v>
                </c:pt>
                <c:pt idx="3268">
                  <c:v>38032.388888888891</c:v>
                </c:pt>
                <c:pt idx="3269">
                  <c:v>38032.402777777781</c:v>
                </c:pt>
                <c:pt idx="3270">
                  <c:v>38032.416666666664</c:v>
                </c:pt>
                <c:pt idx="3271">
                  <c:v>38032.430555555555</c:v>
                </c:pt>
                <c:pt idx="3272">
                  <c:v>38032.444444444445</c:v>
                </c:pt>
                <c:pt idx="3273">
                  <c:v>38032.458333333336</c:v>
                </c:pt>
                <c:pt idx="3274">
                  <c:v>38032.472222222219</c:v>
                </c:pt>
                <c:pt idx="3275">
                  <c:v>38032.486111111109</c:v>
                </c:pt>
                <c:pt idx="3276">
                  <c:v>38032.5</c:v>
                </c:pt>
                <c:pt idx="3277">
                  <c:v>38032.513888888891</c:v>
                </c:pt>
                <c:pt idx="3278">
                  <c:v>38032.527777777781</c:v>
                </c:pt>
                <c:pt idx="3279">
                  <c:v>38032.541666666664</c:v>
                </c:pt>
                <c:pt idx="3280">
                  <c:v>38032.555555555555</c:v>
                </c:pt>
                <c:pt idx="3281">
                  <c:v>38032.569444444445</c:v>
                </c:pt>
                <c:pt idx="3282">
                  <c:v>38032.583333333336</c:v>
                </c:pt>
                <c:pt idx="3283">
                  <c:v>38032.597222222219</c:v>
                </c:pt>
                <c:pt idx="3284">
                  <c:v>38032.611111111109</c:v>
                </c:pt>
                <c:pt idx="3285">
                  <c:v>38032.625</c:v>
                </c:pt>
                <c:pt idx="3286">
                  <c:v>38032.638888888891</c:v>
                </c:pt>
                <c:pt idx="3287">
                  <c:v>38032.652777777781</c:v>
                </c:pt>
                <c:pt idx="3288">
                  <c:v>38032.666666666664</c:v>
                </c:pt>
                <c:pt idx="3289">
                  <c:v>38032.680555555555</c:v>
                </c:pt>
                <c:pt idx="3290">
                  <c:v>38032.694444444445</c:v>
                </c:pt>
                <c:pt idx="3291">
                  <c:v>38032.708333333336</c:v>
                </c:pt>
                <c:pt idx="3292">
                  <c:v>38032.722222222219</c:v>
                </c:pt>
                <c:pt idx="3293">
                  <c:v>38032.736111111109</c:v>
                </c:pt>
                <c:pt idx="3294">
                  <c:v>38032.75</c:v>
                </c:pt>
                <c:pt idx="3295">
                  <c:v>38032.763888888891</c:v>
                </c:pt>
                <c:pt idx="3296">
                  <c:v>38032.777777777781</c:v>
                </c:pt>
                <c:pt idx="3297">
                  <c:v>38032.791666666664</c:v>
                </c:pt>
                <c:pt idx="3298">
                  <c:v>38032.805555555555</c:v>
                </c:pt>
                <c:pt idx="3299">
                  <c:v>38032.819444444445</c:v>
                </c:pt>
                <c:pt idx="3300">
                  <c:v>38032.833333333336</c:v>
                </c:pt>
                <c:pt idx="3301">
                  <c:v>38032.847222222219</c:v>
                </c:pt>
                <c:pt idx="3302">
                  <c:v>38032.861111111109</c:v>
                </c:pt>
                <c:pt idx="3303">
                  <c:v>38032.875</c:v>
                </c:pt>
                <c:pt idx="3304">
                  <c:v>38032.888888888891</c:v>
                </c:pt>
                <c:pt idx="3305">
                  <c:v>38032.902777777781</c:v>
                </c:pt>
                <c:pt idx="3306">
                  <c:v>38032.916666666664</c:v>
                </c:pt>
                <c:pt idx="3307">
                  <c:v>38032.930555555555</c:v>
                </c:pt>
                <c:pt idx="3308">
                  <c:v>38032.944444444445</c:v>
                </c:pt>
                <c:pt idx="3309">
                  <c:v>38032.958333333336</c:v>
                </c:pt>
                <c:pt idx="3310">
                  <c:v>38032.972222222219</c:v>
                </c:pt>
                <c:pt idx="3311">
                  <c:v>38032.986111111109</c:v>
                </c:pt>
                <c:pt idx="3312">
                  <c:v>38033</c:v>
                </c:pt>
                <c:pt idx="3313">
                  <c:v>38033.013888888891</c:v>
                </c:pt>
                <c:pt idx="3314">
                  <c:v>38033.027777777781</c:v>
                </c:pt>
                <c:pt idx="3315">
                  <c:v>38033.041666666664</c:v>
                </c:pt>
                <c:pt idx="3316">
                  <c:v>38033.055555555555</c:v>
                </c:pt>
                <c:pt idx="3317">
                  <c:v>38033.069444444445</c:v>
                </c:pt>
                <c:pt idx="3318">
                  <c:v>38033.083333333336</c:v>
                </c:pt>
                <c:pt idx="3319">
                  <c:v>38033.097222222219</c:v>
                </c:pt>
                <c:pt idx="3320">
                  <c:v>38033.111111111109</c:v>
                </c:pt>
                <c:pt idx="3321">
                  <c:v>38033.125</c:v>
                </c:pt>
                <c:pt idx="3322">
                  <c:v>38033.138888888891</c:v>
                </c:pt>
                <c:pt idx="3323">
                  <c:v>38033.152777777781</c:v>
                </c:pt>
                <c:pt idx="3324">
                  <c:v>38033.166666666664</c:v>
                </c:pt>
                <c:pt idx="3325">
                  <c:v>38033.180555555555</c:v>
                </c:pt>
                <c:pt idx="3326">
                  <c:v>38033.194444444445</c:v>
                </c:pt>
                <c:pt idx="3327">
                  <c:v>38033.208333333336</c:v>
                </c:pt>
                <c:pt idx="3328">
                  <c:v>38033.222222222219</c:v>
                </c:pt>
                <c:pt idx="3329">
                  <c:v>38033.236111111109</c:v>
                </c:pt>
                <c:pt idx="3330">
                  <c:v>38033.25</c:v>
                </c:pt>
                <c:pt idx="3331">
                  <c:v>38033.263888888891</c:v>
                </c:pt>
                <c:pt idx="3332">
                  <c:v>38033.277777777781</c:v>
                </c:pt>
                <c:pt idx="3333">
                  <c:v>38033.291666666664</c:v>
                </c:pt>
                <c:pt idx="3334">
                  <c:v>38033.305555555555</c:v>
                </c:pt>
                <c:pt idx="3335">
                  <c:v>38033.319444444445</c:v>
                </c:pt>
                <c:pt idx="3336">
                  <c:v>38033.333333333336</c:v>
                </c:pt>
                <c:pt idx="3337">
                  <c:v>38033.347222222219</c:v>
                </c:pt>
                <c:pt idx="3338">
                  <c:v>38033.361111111109</c:v>
                </c:pt>
                <c:pt idx="3339">
                  <c:v>38033.375</c:v>
                </c:pt>
                <c:pt idx="3340">
                  <c:v>38033.388888888891</c:v>
                </c:pt>
                <c:pt idx="3341">
                  <c:v>38033.402777777781</c:v>
                </c:pt>
                <c:pt idx="3342">
                  <c:v>38033.416666666664</c:v>
                </c:pt>
                <c:pt idx="3343">
                  <c:v>38033.430555555555</c:v>
                </c:pt>
                <c:pt idx="3344">
                  <c:v>38033.444444444445</c:v>
                </c:pt>
                <c:pt idx="3345">
                  <c:v>38033.458333333336</c:v>
                </c:pt>
                <c:pt idx="3346">
                  <c:v>38033.472222222219</c:v>
                </c:pt>
                <c:pt idx="3347">
                  <c:v>38033.486111111109</c:v>
                </c:pt>
                <c:pt idx="3348">
                  <c:v>38033.5</c:v>
                </c:pt>
                <c:pt idx="3349">
                  <c:v>38033.513888888891</c:v>
                </c:pt>
                <c:pt idx="3350">
                  <c:v>38033.527777777781</c:v>
                </c:pt>
                <c:pt idx="3351">
                  <c:v>38033.541666666664</c:v>
                </c:pt>
                <c:pt idx="3352">
                  <c:v>38033.555555555555</c:v>
                </c:pt>
                <c:pt idx="3353">
                  <c:v>38033.569444444445</c:v>
                </c:pt>
                <c:pt idx="3354">
                  <c:v>38033.583333333336</c:v>
                </c:pt>
                <c:pt idx="3355">
                  <c:v>38033.597222222219</c:v>
                </c:pt>
                <c:pt idx="3356">
                  <c:v>38033.611111111109</c:v>
                </c:pt>
                <c:pt idx="3357">
                  <c:v>38033.625</c:v>
                </c:pt>
                <c:pt idx="3358">
                  <c:v>38033.638888888891</c:v>
                </c:pt>
                <c:pt idx="3359">
                  <c:v>38033.652777777781</c:v>
                </c:pt>
                <c:pt idx="3360">
                  <c:v>38033.666666666664</c:v>
                </c:pt>
                <c:pt idx="3361">
                  <c:v>38033.680555555555</c:v>
                </c:pt>
                <c:pt idx="3362">
                  <c:v>38033.694444444445</c:v>
                </c:pt>
                <c:pt idx="3363">
                  <c:v>38033.708333333336</c:v>
                </c:pt>
                <c:pt idx="3364">
                  <c:v>38033.722222222219</c:v>
                </c:pt>
                <c:pt idx="3365">
                  <c:v>38033.736111111109</c:v>
                </c:pt>
                <c:pt idx="3366">
                  <c:v>38033.75</c:v>
                </c:pt>
                <c:pt idx="3367">
                  <c:v>38033.763888888891</c:v>
                </c:pt>
                <c:pt idx="3368">
                  <c:v>38033.777777777781</c:v>
                </c:pt>
                <c:pt idx="3369">
                  <c:v>38033.791666666664</c:v>
                </c:pt>
                <c:pt idx="3370">
                  <c:v>38033.805555555555</c:v>
                </c:pt>
                <c:pt idx="3371">
                  <c:v>38033.819444444445</c:v>
                </c:pt>
                <c:pt idx="3372">
                  <c:v>38033.833333333336</c:v>
                </c:pt>
                <c:pt idx="3373">
                  <c:v>38033.847222222219</c:v>
                </c:pt>
                <c:pt idx="3374">
                  <c:v>38033.861111111109</c:v>
                </c:pt>
                <c:pt idx="3375">
                  <c:v>38033.875</c:v>
                </c:pt>
                <c:pt idx="3376">
                  <c:v>38033.888888888891</c:v>
                </c:pt>
                <c:pt idx="3377">
                  <c:v>38033.902777777781</c:v>
                </c:pt>
                <c:pt idx="3378">
                  <c:v>38033.916666666664</c:v>
                </c:pt>
                <c:pt idx="3379">
                  <c:v>38033.930555555555</c:v>
                </c:pt>
                <c:pt idx="3380">
                  <c:v>38033.944444444445</c:v>
                </c:pt>
                <c:pt idx="3381">
                  <c:v>38033.958333333336</c:v>
                </c:pt>
                <c:pt idx="3382">
                  <c:v>38033.972222222219</c:v>
                </c:pt>
                <c:pt idx="3383">
                  <c:v>38033.986111111109</c:v>
                </c:pt>
                <c:pt idx="3384">
                  <c:v>38034</c:v>
                </c:pt>
                <c:pt idx="3385">
                  <c:v>38034.013888888891</c:v>
                </c:pt>
                <c:pt idx="3386">
                  <c:v>38034.027777777781</c:v>
                </c:pt>
                <c:pt idx="3387">
                  <c:v>38034.041666666664</c:v>
                </c:pt>
                <c:pt idx="3388">
                  <c:v>38034.055555555555</c:v>
                </c:pt>
                <c:pt idx="3389">
                  <c:v>38034.069444444445</c:v>
                </c:pt>
                <c:pt idx="3390">
                  <c:v>38034.083333333336</c:v>
                </c:pt>
                <c:pt idx="3391">
                  <c:v>38034.097222222219</c:v>
                </c:pt>
                <c:pt idx="3392">
                  <c:v>38034.111111111109</c:v>
                </c:pt>
                <c:pt idx="3393">
                  <c:v>38034.125</c:v>
                </c:pt>
                <c:pt idx="3394">
                  <c:v>38034.138888888891</c:v>
                </c:pt>
                <c:pt idx="3395">
                  <c:v>38034.152777777781</c:v>
                </c:pt>
                <c:pt idx="3396">
                  <c:v>38034.166666666664</c:v>
                </c:pt>
                <c:pt idx="3397">
                  <c:v>38034.180555555555</c:v>
                </c:pt>
                <c:pt idx="3398">
                  <c:v>38034.194444444445</c:v>
                </c:pt>
                <c:pt idx="3399">
                  <c:v>38034.208333333336</c:v>
                </c:pt>
                <c:pt idx="3400">
                  <c:v>38034.222222222219</c:v>
                </c:pt>
                <c:pt idx="3401">
                  <c:v>38034.236111111109</c:v>
                </c:pt>
                <c:pt idx="3402">
                  <c:v>38034.25</c:v>
                </c:pt>
                <c:pt idx="3403">
                  <c:v>38034.263888888891</c:v>
                </c:pt>
                <c:pt idx="3404">
                  <c:v>38034.277777777781</c:v>
                </c:pt>
                <c:pt idx="3405">
                  <c:v>38034.291666666664</c:v>
                </c:pt>
                <c:pt idx="3406">
                  <c:v>38034.305555555555</c:v>
                </c:pt>
                <c:pt idx="3407">
                  <c:v>38034.319444444445</c:v>
                </c:pt>
                <c:pt idx="3408">
                  <c:v>38034.333333333336</c:v>
                </c:pt>
                <c:pt idx="3409">
                  <c:v>38034.347222222219</c:v>
                </c:pt>
                <c:pt idx="3410">
                  <c:v>38034.361111111109</c:v>
                </c:pt>
                <c:pt idx="3411">
                  <c:v>38034.375</c:v>
                </c:pt>
                <c:pt idx="3412">
                  <c:v>38034.388888888891</c:v>
                </c:pt>
                <c:pt idx="3413">
                  <c:v>38034.402777777781</c:v>
                </c:pt>
                <c:pt idx="3414">
                  <c:v>38034.416666666664</c:v>
                </c:pt>
                <c:pt idx="3415">
                  <c:v>38034.430555555555</c:v>
                </c:pt>
                <c:pt idx="3416">
                  <c:v>38034.444444444445</c:v>
                </c:pt>
                <c:pt idx="3417">
                  <c:v>38034.458333333336</c:v>
                </c:pt>
                <c:pt idx="3418">
                  <c:v>38034.472222222219</c:v>
                </c:pt>
                <c:pt idx="3419">
                  <c:v>38034.486111111109</c:v>
                </c:pt>
                <c:pt idx="3420">
                  <c:v>38034.5</c:v>
                </c:pt>
                <c:pt idx="3421">
                  <c:v>38034.513888888891</c:v>
                </c:pt>
                <c:pt idx="3422">
                  <c:v>38034.527777777781</c:v>
                </c:pt>
                <c:pt idx="3423">
                  <c:v>38034.541666666664</c:v>
                </c:pt>
                <c:pt idx="3424">
                  <c:v>38034.555555555555</c:v>
                </c:pt>
                <c:pt idx="3425">
                  <c:v>38034.569444444445</c:v>
                </c:pt>
                <c:pt idx="3426">
                  <c:v>38034.583333333336</c:v>
                </c:pt>
                <c:pt idx="3427">
                  <c:v>38034.597222222219</c:v>
                </c:pt>
                <c:pt idx="3428">
                  <c:v>38034.611111111109</c:v>
                </c:pt>
                <c:pt idx="3429">
                  <c:v>38034.625</c:v>
                </c:pt>
                <c:pt idx="3430">
                  <c:v>38034.638888888891</c:v>
                </c:pt>
                <c:pt idx="3431">
                  <c:v>38034.652777777781</c:v>
                </c:pt>
                <c:pt idx="3432">
                  <c:v>38034.666666666664</c:v>
                </c:pt>
                <c:pt idx="3433">
                  <c:v>38034.680555555555</c:v>
                </c:pt>
                <c:pt idx="3434">
                  <c:v>38034.694444444445</c:v>
                </c:pt>
                <c:pt idx="3435">
                  <c:v>38034.708333333336</c:v>
                </c:pt>
                <c:pt idx="3436">
                  <c:v>38034.722222222219</c:v>
                </c:pt>
                <c:pt idx="3437">
                  <c:v>38034.736111111109</c:v>
                </c:pt>
                <c:pt idx="3438">
                  <c:v>38034.75</c:v>
                </c:pt>
                <c:pt idx="3439">
                  <c:v>38034.763888888891</c:v>
                </c:pt>
                <c:pt idx="3440">
                  <c:v>38034.777777777781</c:v>
                </c:pt>
                <c:pt idx="3441">
                  <c:v>38034.791666666664</c:v>
                </c:pt>
                <c:pt idx="3442">
                  <c:v>38034.805555555555</c:v>
                </c:pt>
                <c:pt idx="3443">
                  <c:v>38034.819444444445</c:v>
                </c:pt>
                <c:pt idx="3444">
                  <c:v>38034.833333333336</c:v>
                </c:pt>
                <c:pt idx="3445">
                  <c:v>38034.847222222219</c:v>
                </c:pt>
                <c:pt idx="3446">
                  <c:v>38034.861111111109</c:v>
                </c:pt>
                <c:pt idx="3447">
                  <c:v>38034.875</c:v>
                </c:pt>
                <c:pt idx="3448">
                  <c:v>38034.888888888891</c:v>
                </c:pt>
                <c:pt idx="3449">
                  <c:v>38034.902777777781</c:v>
                </c:pt>
                <c:pt idx="3450">
                  <c:v>38034.916666666664</c:v>
                </c:pt>
                <c:pt idx="3451">
                  <c:v>38034.930555555555</c:v>
                </c:pt>
                <c:pt idx="3452">
                  <c:v>38034.944444444445</c:v>
                </c:pt>
                <c:pt idx="3453">
                  <c:v>38034.958333333336</c:v>
                </c:pt>
                <c:pt idx="3454">
                  <c:v>38034.972222222219</c:v>
                </c:pt>
                <c:pt idx="3455">
                  <c:v>38034.986111111109</c:v>
                </c:pt>
                <c:pt idx="3456">
                  <c:v>38035</c:v>
                </c:pt>
                <c:pt idx="3457">
                  <c:v>38035.013888888891</c:v>
                </c:pt>
                <c:pt idx="3458">
                  <c:v>38035.027777777781</c:v>
                </c:pt>
                <c:pt idx="3459">
                  <c:v>38035.041666666664</c:v>
                </c:pt>
                <c:pt idx="3460">
                  <c:v>38035.055555555555</c:v>
                </c:pt>
                <c:pt idx="3461">
                  <c:v>38035.069444444445</c:v>
                </c:pt>
                <c:pt idx="3462">
                  <c:v>38035.083333333336</c:v>
                </c:pt>
                <c:pt idx="3463">
                  <c:v>38035.097222222219</c:v>
                </c:pt>
                <c:pt idx="3464">
                  <c:v>38035.111111111109</c:v>
                </c:pt>
                <c:pt idx="3465">
                  <c:v>38035.125</c:v>
                </c:pt>
                <c:pt idx="3466">
                  <c:v>38035.138888888891</c:v>
                </c:pt>
                <c:pt idx="3467">
                  <c:v>38035.152777777781</c:v>
                </c:pt>
                <c:pt idx="3468">
                  <c:v>38035.166666666664</c:v>
                </c:pt>
                <c:pt idx="3469">
                  <c:v>38035.180555555555</c:v>
                </c:pt>
                <c:pt idx="3470">
                  <c:v>38035.194444444445</c:v>
                </c:pt>
                <c:pt idx="3471">
                  <c:v>38035.208333333336</c:v>
                </c:pt>
                <c:pt idx="3472">
                  <c:v>38035.222222222219</c:v>
                </c:pt>
                <c:pt idx="3473">
                  <c:v>38035.236111111109</c:v>
                </c:pt>
                <c:pt idx="3474">
                  <c:v>38035.25</c:v>
                </c:pt>
                <c:pt idx="3475">
                  <c:v>38035.263888888891</c:v>
                </c:pt>
                <c:pt idx="3476">
                  <c:v>38035.277777777781</c:v>
                </c:pt>
                <c:pt idx="3477">
                  <c:v>38035.291666666664</c:v>
                </c:pt>
                <c:pt idx="3478">
                  <c:v>38035.305555555555</c:v>
                </c:pt>
                <c:pt idx="3479">
                  <c:v>38035.319444444445</c:v>
                </c:pt>
                <c:pt idx="3480">
                  <c:v>38035.333333333336</c:v>
                </c:pt>
                <c:pt idx="3481">
                  <c:v>38035.347222222219</c:v>
                </c:pt>
                <c:pt idx="3482">
                  <c:v>38035.361111111109</c:v>
                </c:pt>
                <c:pt idx="3483">
                  <c:v>38035.375</c:v>
                </c:pt>
                <c:pt idx="3484">
                  <c:v>38035.388888888891</c:v>
                </c:pt>
                <c:pt idx="3485">
                  <c:v>38035.402777777781</c:v>
                </c:pt>
                <c:pt idx="3486">
                  <c:v>38035.416666666664</c:v>
                </c:pt>
                <c:pt idx="3487">
                  <c:v>38035.430555555555</c:v>
                </c:pt>
                <c:pt idx="3488">
                  <c:v>38035.444444444445</c:v>
                </c:pt>
                <c:pt idx="3489">
                  <c:v>38035.458333333336</c:v>
                </c:pt>
                <c:pt idx="3490">
                  <c:v>38035.472222222219</c:v>
                </c:pt>
                <c:pt idx="3491">
                  <c:v>38035.486111111109</c:v>
                </c:pt>
                <c:pt idx="3492">
                  <c:v>38035.5</c:v>
                </c:pt>
                <c:pt idx="3493">
                  <c:v>38035.513888888891</c:v>
                </c:pt>
                <c:pt idx="3494">
                  <c:v>38035.527777777781</c:v>
                </c:pt>
                <c:pt idx="3495">
                  <c:v>38035.541666666664</c:v>
                </c:pt>
                <c:pt idx="3496">
                  <c:v>38035.555555555555</c:v>
                </c:pt>
                <c:pt idx="3497">
                  <c:v>38035.569444444445</c:v>
                </c:pt>
                <c:pt idx="3498">
                  <c:v>38035.583333333336</c:v>
                </c:pt>
                <c:pt idx="3499">
                  <c:v>38035.597222222219</c:v>
                </c:pt>
                <c:pt idx="3500">
                  <c:v>38035.611111111109</c:v>
                </c:pt>
                <c:pt idx="3501">
                  <c:v>38035.625</c:v>
                </c:pt>
                <c:pt idx="3502">
                  <c:v>38035.638888888891</c:v>
                </c:pt>
                <c:pt idx="3503">
                  <c:v>38035.652777777781</c:v>
                </c:pt>
                <c:pt idx="3504">
                  <c:v>38035.666666666664</c:v>
                </c:pt>
                <c:pt idx="3505">
                  <c:v>38035.680555555555</c:v>
                </c:pt>
                <c:pt idx="3506">
                  <c:v>38035.694444444445</c:v>
                </c:pt>
                <c:pt idx="3507">
                  <c:v>38035.708333333336</c:v>
                </c:pt>
                <c:pt idx="3508">
                  <c:v>38035.722222222219</c:v>
                </c:pt>
                <c:pt idx="3509">
                  <c:v>38035.736111111109</c:v>
                </c:pt>
                <c:pt idx="3510">
                  <c:v>38035.75</c:v>
                </c:pt>
                <c:pt idx="3511">
                  <c:v>38035.763888888891</c:v>
                </c:pt>
                <c:pt idx="3512">
                  <c:v>38035.777777777781</c:v>
                </c:pt>
                <c:pt idx="3513">
                  <c:v>38035.791666666664</c:v>
                </c:pt>
                <c:pt idx="3514">
                  <c:v>38035.805555555555</c:v>
                </c:pt>
                <c:pt idx="3515">
                  <c:v>38035.819444444445</c:v>
                </c:pt>
                <c:pt idx="3516">
                  <c:v>38035.833333333336</c:v>
                </c:pt>
                <c:pt idx="3517">
                  <c:v>38035.847222222219</c:v>
                </c:pt>
                <c:pt idx="3518">
                  <c:v>38035.861111111109</c:v>
                </c:pt>
                <c:pt idx="3519">
                  <c:v>38035.875</c:v>
                </c:pt>
                <c:pt idx="3520">
                  <c:v>38035.888888888891</c:v>
                </c:pt>
                <c:pt idx="3521">
                  <c:v>38035.902777777781</c:v>
                </c:pt>
                <c:pt idx="3522">
                  <c:v>38035.916666666664</c:v>
                </c:pt>
                <c:pt idx="3523">
                  <c:v>38035.930555555555</c:v>
                </c:pt>
                <c:pt idx="3524">
                  <c:v>38035.944444444445</c:v>
                </c:pt>
                <c:pt idx="3525">
                  <c:v>38035.958333333336</c:v>
                </c:pt>
                <c:pt idx="3526">
                  <c:v>38035.972222222219</c:v>
                </c:pt>
                <c:pt idx="3527">
                  <c:v>38035.986111111109</c:v>
                </c:pt>
                <c:pt idx="3528">
                  <c:v>38036</c:v>
                </c:pt>
                <c:pt idx="3529">
                  <c:v>38036.013888888891</c:v>
                </c:pt>
                <c:pt idx="3530">
                  <c:v>38036.027777777781</c:v>
                </c:pt>
                <c:pt idx="3531">
                  <c:v>38036.041666666664</c:v>
                </c:pt>
                <c:pt idx="3532">
                  <c:v>38036.055555555555</c:v>
                </c:pt>
                <c:pt idx="3533">
                  <c:v>38036.069444444445</c:v>
                </c:pt>
                <c:pt idx="3534">
                  <c:v>38036.083333333336</c:v>
                </c:pt>
                <c:pt idx="3535">
                  <c:v>38036.097222222219</c:v>
                </c:pt>
                <c:pt idx="3536">
                  <c:v>38036.111111111109</c:v>
                </c:pt>
                <c:pt idx="3537">
                  <c:v>38036.125</c:v>
                </c:pt>
                <c:pt idx="3538">
                  <c:v>38036.138888888891</c:v>
                </c:pt>
                <c:pt idx="3539">
                  <c:v>38036.152777777781</c:v>
                </c:pt>
                <c:pt idx="3540">
                  <c:v>38036.166666666664</c:v>
                </c:pt>
                <c:pt idx="3541">
                  <c:v>38036.180555555555</c:v>
                </c:pt>
                <c:pt idx="3542">
                  <c:v>38036.194444444445</c:v>
                </c:pt>
                <c:pt idx="3543">
                  <c:v>38036.208333333336</c:v>
                </c:pt>
                <c:pt idx="3544">
                  <c:v>38036.222222222219</c:v>
                </c:pt>
                <c:pt idx="3545">
                  <c:v>38036.236111111109</c:v>
                </c:pt>
                <c:pt idx="3546">
                  <c:v>38036.25</c:v>
                </c:pt>
                <c:pt idx="3547">
                  <c:v>38036.263888888891</c:v>
                </c:pt>
                <c:pt idx="3548">
                  <c:v>38036.277777777781</c:v>
                </c:pt>
                <c:pt idx="3549">
                  <c:v>38036.291666666664</c:v>
                </c:pt>
                <c:pt idx="3550">
                  <c:v>38036.305555555555</c:v>
                </c:pt>
                <c:pt idx="3551">
                  <c:v>38036.319444444445</c:v>
                </c:pt>
                <c:pt idx="3552">
                  <c:v>38036.333333333336</c:v>
                </c:pt>
                <c:pt idx="3553">
                  <c:v>38036.347222222219</c:v>
                </c:pt>
                <c:pt idx="3554">
                  <c:v>38036.361111111109</c:v>
                </c:pt>
                <c:pt idx="3555">
                  <c:v>38036.375</c:v>
                </c:pt>
                <c:pt idx="3556">
                  <c:v>38036.388888888891</c:v>
                </c:pt>
                <c:pt idx="3557">
                  <c:v>38036.402777777781</c:v>
                </c:pt>
                <c:pt idx="3558">
                  <c:v>38036.416666666664</c:v>
                </c:pt>
                <c:pt idx="3559">
                  <c:v>38036.430555555555</c:v>
                </c:pt>
                <c:pt idx="3560">
                  <c:v>38036.444444444445</c:v>
                </c:pt>
                <c:pt idx="3561">
                  <c:v>38036.458333333336</c:v>
                </c:pt>
                <c:pt idx="3562">
                  <c:v>38036.472222222219</c:v>
                </c:pt>
                <c:pt idx="3563">
                  <c:v>38036.486111111109</c:v>
                </c:pt>
                <c:pt idx="3564">
                  <c:v>38036.5</c:v>
                </c:pt>
                <c:pt idx="3565">
                  <c:v>38036.513888888891</c:v>
                </c:pt>
                <c:pt idx="3566">
                  <c:v>38036.527777777781</c:v>
                </c:pt>
                <c:pt idx="3567">
                  <c:v>38036.541666666664</c:v>
                </c:pt>
                <c:pt idx="3568">
                  <c:v>38036.555555555555</c:v>
                </c:pt>
                <c:pt idx="3569">
                  <c:v>38036.569444444445</c:v>
                </c:pt>
                <c:pt idx="3570">
                  <c:v>38036.583333333336</c:v>
                </c:pt>
                <c:pt idx="3571">
                  <c:v>38036.597222222219</c:v>
                </c:pt>
                <c:pt idx="3572">
                  <c:v>38036.611111111109</c:v>
                </c:pt>
                <c:pt idx="3573">
                  <c:v>38036.625</c:v>
                </c:pt>
                <c:pt idx="3574">
                  <c:v>38036.638888888891</c:v>
                </c:pt>
                <c:pt idx="3575">
                  <c:v>38036.652777777781</c:v>
                </c:pt>
                <c:pt idx="3576">
                  <c:v>38036.666666666664</c:v>
                </c:pt>
                <c:pt idx="3577">
                  <c:v>38036.680555555555</c:v>
                </c:pt>
                <c:pt idx="3578">
                  <c:v>38036.694444444445</c:v>
                </c:pt>
                <c:pt idx="3579">
                  <c:v>38036.708333333336</c:v>
                </c:pt>
                <c:pt idx="3580">
                  <c:v>38036.722222222219</c:v>
                </c:pt>
                <c:pt idx="3581">
                  <c:v>38036.736111111109</c:v>
                </c:pt>
                <c:pt idx="3582">
                  <c:v>38036.75</c:v>
                </c:pt>
                <c:pt idx="3583">
                  <c:v>38036.763888888891</c:v>
                </c:pt>
                <c:pt idx="3584">
                  <c:v>38036.777777777781</c:v>
                </c:pt>
                <c:pt idx="3585">
                  <c:v>38036.791666666664</c:v>
                </c:pt>
                <c:pt idx="3586">
                  <c:v>38036.805555555555</c:v>
                </c:pt>
                <c:pt idx="3587">
                  <c:v>38036.819444444445</c:v>
                </c:pt>
                <c:pt idx="3588">
                  <c:v>38036.833333333336</c:v>
                </c:pt>
                <c:pt idx="3589">
                  <c:v>38036.847222222219</c:v>
                </c:pt>
                <c:pt idx="3590">
                  <c:v>38036.861111111109</c:v>
                </c:pt>
                <c:pt idx="3591">
                  <c:v>38036.875</c:v>
                </c:pt>
                <c:pt idx="3592">
                  <c:v>38036.888888888891</c:v>
                </c:pt>
                <c:pt idx="3593">
                  <c:v>38036.902777777781</c:v>
                </c:pt>
                <c:pt idx="3594">
                  <c:v>38036.916666666664</c:v>
                </c:pt>
                <c:pt idx="3595">
                  <c:v>38036.930555555555</c:v>
                </c:pt>
                <c:pt idx="3596">
                  <c:v>38036.944444444445</c:v>
                </c:pt>
                <c:pt idx="3597">
                  <c:v>38036.958333333336</c:v>
                </c:pt>
                <c:pt idx="3598">
                  <c:v>38036.972222222219</c:v>
                </c:pt>
                <c:pt idx="3599">
                  <c:v>38036.986111111109</c:v>
                </c:pt>
                <c:pt idx="3600">
                  <c:v>38037</c:v>
                </c:pt>
                <c:pt idx="3601">
                  <c:v>38037.013888888891</c:v>
                </c:pt>
                <c:pt idx="3602">
                  <c:v>38037.027777777781</c:v>
                </c:pt>
                <c:pt idx="3603">
                  <c:v>38037.041666666664</c:v>
                </c:pt>
                <c:pt idx="3604">
                  <c:v>38037.055555555555</c:v>
                </c:pt>
                <c:pt idx="3605">
                  <c:v>38037.069444444445</c:v>
                </c:pt>
                <c:pt idx="3606">
                  <c:v>38037.083333333336</c:v>
                </c:pt>
                <c:pt idx="3607">
                  <c:v>38037.097222222219</c:v>
                </c:pt>
                <c:pt idx="3608">
                  <c:v>38037.111111111109</c:v>
                </c:pt>
                <c:pt idx="3609">
                  <c:v>38037.125</c:v>
                </c:pt>
                <c:pt idx="3610">
                  <c:v>38037.138888888891</c:v>
                </c:pt>
                <c:pt idx="3611">
                  <c:v>38037.152777777781</c:v>
                </c:pt>
                <c:pt idx="3612">
                  <c:v>38037.166666666664</c:v>
                </c:pt>
                <c:pt idx="3613">
                  <c:v>38037.180555555555</c:v>
                </c:pt>
                <c:pt idx="3614">
                  <c:v>38037.194444444445</c:v>
                </c:pt>
                <c:pt idx="3615">
                  <c:v>38037.208333333336</c:v>
                </c:pt>
                <c:pt idx="3616">
                  <c:v>38037.222222222219</c:v>
                </c:pt>
                <c:pt idx="3617">
                  <c:v>38037.236111111109</c:v>
                </c:pt>
                <c:pt idx="3618">
                  <c:v>38037.25</c:v>
                </c:pt>
                <c:pt idx="3619">
                  <c:v>38037.263888888891</c:v>
                </c:pt>
                <c:pt idx="3620">
                  <c:v>38037.277777777781</c:v>
                </c:pt>
                <c:pt idx="3621">
                  <c:v>38037.291666666664</c:v>
                </c:pt>
                <c:pt idx="3622">
                  <c:v>38037.305555555555</c:v>
                </c:pt>
                <c:pt idx="3623">
                  <c:v>38037.319444444445</c:v>
                </c:pt>
                <c:pt idx="3624">
                  <c:v>38037.333333333336</c:v>
                </c:pt>
                <c:pt idx="3625">
                  <c:v>38037.347222222219</c:v>
                </c:pt>
                <c:pt idx="3626">
                  <c:v>38037.361111111109</c:v>
                </c:pt>
                <c:pt idx="3627">
                  <c:v>38037.375</c:v>
                </c:pt>
                <c:pt idx="3628">
                  <c:v>38037.388888888891</c:v>
                </c:pt>
                <c:pt idx="3629">
                  <c:v>38037.402777777781</c:v>
                </c:pt>
                <c:pt idx="3630">
                  <c:v>38037.416666666664</c:v>
                </c:pt>
                <c:pt idx="3631">
                  <c:v>38037.430555555555</c:v>
                </c:pt>
                <c:pt idx="3632">
                  <c:v>38037.444444444445</c:v>
                </c:pt>
                <c:pt idx="3633">
                  <c:v>38037.458333333336</c:v>
                </c:pt>
                <c:pt idx="3634">
                  <c:v>38037.472222222219</c:v>
                </c:pt>
                <c:pt idx="3635">
                  <c:v>38037.486111111109</c:v>
                </c:pt>
                <c:pt idx="3636">
                  <c:v>38037.5</c:v>
                </c:pt>
                <c:pt idx="3637">
                  <c:v>38037.513888888891</c:v>
                </c:pt>
                <c:pt idx="3638">
                  <c:v>38037.527777777781</c:v>
                </c:pt>
                <c:pt idx="3639">
                  <c:v>38037.541666666664</c:v>
                </c:pt>
                <c:pt idx="3640">
                  <c:v>38037.555555555555</c:v>
                </c:pt>
                <c:pt idx="3641">
                  <c:v>38037.569444444445</c:v>
                </c:pt>
                <c:pt idx="3642">
                  <c:v>38037.583333333336</c:v>
                </c:pt>
                <c:pt idx="3643">
                  <c:v>38037.597222222219</c:v>
                </c:pt>
                <c:pt idx="3644">
                  <c:v>38037.611111111109</c:v>
                </c:pt>
                <c:pt idx="3645">
                  <c:v>38037.625</c:v>
                </c:pt>
                <c:pt idx="3646">
                  <c:v>38037.638888888891</c:v>
                </c:pt>
                <c:pt idx="3647">
                  <c:v>38037.652777777781</c:v>
                </c:pt>
                <c:pt idx="3648">
                  <c:v>38037.666666666664</c:v>
                </c:pt>
                <c:pt idx="3649">
                  <c:v>38037.680555555555</c:v>
                </c:pt>
                <c:pt idx="3650">
                  <c:v>38037.694444444445</c:v>
                </c:pt>
                <c:pt idx="3651">
                  <c:v>38037.708333333336</c:v>
                </c:pt>
                <c:pt idx="3652">
                  <c:v>38037.722222222219</c:v>
                </c:pt>
                <c:pt idx="3653">
                  <c:v>38037.736111111109</c:v>
                </c:pt>
                <c:pt idx="3654">
                  <c:v>38037.75</c:v>
                </c:pt>
                <c:pt idx="3655">
                  <c:v>38037.763888888891</c:v>
                </c:pt>
                <c:pt idx="3656">
                  <c:v>38037.777777777781</c:v>
                </c:pt>
                <c:pt idx="3657">
                  <c:v>38037.791666666664</c:v>
                </c:pt>
                <c:pt idx="3658">
                  <c:v>38037.805555555555</c:v>
                </c:pt>
                <c:pt idx="3659">
                  <c:v>38037.819444444445</c:v>
                </c:pt>
                <c:pt idx="3660">
                  <c:v>38037.833333333336</c:v>
                </c:pt>
                <c:pt idx="3661">
                  <c:v>38037.847222222219</c:v>
                </c:pt>
                <c:pt idx="3662">
                  <c:v>38037.861111111109</c:v>
                </c:pt>
                <c:pt idx="3663">
                  <c:v>38037.875</c:v>
                </c:pt>
                <c:pt idx="3664">
                  <c:v>38037.888888888891</c:v>
                </c:pt>
                <c:pt idx="3665">
                  <c:v>38037.902777777781</c:v>
                </c:pt>
                <c:pt idx="3666">
                  <c:v>38037.916666666664</c:v>
                </c:pt>
                <c:pt idx="3667">
                  <c:v>38037.930555555555</c:v>
                </c:pt>
                <c:pt idx="3668">
                  <c:v>38037.944444444445</c:v>
                </c:pt>
                <c:pt idx="3669">
                  <c:v>38037.958333333336</c:v>
                </c:pt>
                <c:pt idx="3670">
                  <c:v>38037.972222222219</c:v>
                </c:pt>
                <c:pt idx="3671">
                  <c:v>38037.986111111109</c:v>
                </c:pt>
                <c:pt idx="3672">
                  <c:v>38038</c:v>
                </c:pt>
                <c:pt idx="3673">
                  <c:v>38038.013888888891</c:v>
                </c:pt>
                <c:pt idx="3674">
                  <c:v>38038.027777777781</c:v>
                </c:pt>
                <c:pt idx="3675">
                  <c:v>38038.041666666664</c:v>
                </c:pt>
                <c:pt idx="3676">
                  <c:v>38038.055555555555</c:v>
                </c:pt>
                <c:pt idx="3677">
                  <c:v>38038.069444444445</c:v>
                </c:pt>
                <c:pt idx="3678">
                  <c:v>38038.083333333336</c:v>
                </c:pt>
                <c:pt idx="3679">
                  <c:v>38038.097222222219</c:v>
                </c:pt>
                <c:pt idx="3680">
                  <c:v>38038.111111111109</c:v>
                </c:pt>
                <c:pt idx="3681">
                  <c:v>38038.125</c:v>
                </c:pt>
                <c:pt idx="3682">
                  <c:v>38038.138888888891</c:v>
                </c:pt>
                <c:pt idx="3683">
                  <c:v>38038.152777777781</c:v>
                </c:pt>
                <c:pt idx="3684">
                  <c:v>38038.166666666664</c:v>
                </c:pt>
                <c:pt idx="3685">
                  <c:v>38038.180555555555</c:v>
                </c:pt>
                <c:pt idx="3686">
                  <c:v>38038.194444444445</c:v>
                </c:pt>
                <c:pt idx="3687">
                  <c:v>38038.208333333336</c:v>
                </c:pt>
                <c:pt idx="3688">
                  <c:v>38038.222222222219</c:v>
                </c:pt>
                <c:pt idx="3689">
                  <c:v>38038.236111111109</c:v>
                </c:pt>
                <c:pt idx="3690">
                  <c:v>38038.25</c:v>
                </c:pt>
                <c:pt idx="3691">
                  <c:v>38038.263888888891</c:v>
                </c:pt>
                <c:pt idx="3692">
                  <c:v>38038.277777777781</c:v>
                </c:pt>
                <c:pt idx="3693">
                  <c:v>38038.291666666664</c:v>
                </c:pt>
                <c:pt idx="3694">
                  <c:v>38038.305555555555</c:v>
                </c:pt>
                <c:pt idx="3695">
                  <c:v>38038.319444444445</c:v>
                </c:pt>
                <c:pt idx="3696">
                  <c:v>38038.333333333336</c:v>
                </c:pt>
                <c:pt idx="3697">
                  <c:v>38038.347222222219</c:v>
                </c:pt>
                <c:pt idx="3698">
                  <c:v>38038.361111111109</c:v>
                </c:pt>
                <c:pt idx="3699">
                  <c:v>38038.375</c:v>
                </c:pt>
                <c:pt idx="3700">
                  <c:v>38038.388888888891</c:v>
                </c:pt>
                <c:pt idx="3701">
                  <c:v>38038.402777777781</c:v>
                </c:pt>
                <c:pt idx="3702">
                  <c:v>38038.416666666664</c:v>
                </c:pt>
                <c:pt idx="3703">
                  <c:v>38038.430555555555</c:v>
                </c:pt>
                <c:pt idx="3704">
                  <c:v>38038.444444444445</c:v>
                </c:pt>
                <c:pt idx="3705">
                  <c:v>38038.458333333336</c:v>
                </c:pt>
                <c:pt idx="3706">
                  <c:v>38038.472222222219</c:v>
                </c:pt>
                <c:pt idx="3707">
                  <c:v>38038.486111111109</c:v>
                </c:pt>
                <c:pt idx="3708">
                  <c:v>38038.5</c:v>
                </c:pt>
                <c:pt idx="3709">
                  <c:v>38038.513888888891</c:v>
                </c:pt>
                <c:pt idx="3710">
                  <c:v>38038.527777777781</c:v>
                </c:pt>
                <c:pt idx="3711">
                  <c:v>38038.541666666664</c:v>
                </c:pt>
                <c:pt idx="3712">
                  <c:v>38038.555555555555</c:v>
                </c:pt>
                <c:pt idx="3713">
                  <c:v>38038.569444444445</c:v>
                </c:pt>
                <c:pt idx="3714">
                  <c:v>38038.583333333336</c:v>
                </c:pt>
                <c:pt idx="3715">
                  <c:v>38038.597222222219</c:v>
                </c:pt>
                <c:pt idx="3716">
                  <c:v>38038.611111111109</c:v>
                </c:pt>
                <c:pt idx="3717">
                  <c:v>38038.625</c:v>
                </c:pt>
                <c:pt idx="3718">
                  <c:v>38038.638888888891</c:v>
                </c:pt>
                <c:pt idx="3719">
                  <c:v>38038.652777777781</c:v>
                </c:pt>
                <c:pt idx="3720">
                  <c:v>38038.666666666664</c:v>
                </c:pt>
                <c:pt idx="3721">
                  <c:v>38038.680555555555</c:v>
                </c:pt>
                <c:pt idx="3722">
                  <c:v>38038.694444444445</c:v>
                </c:pt>
                <c:pt idx="3723">
                  <c:v>38038.708333333336</c:v>
                </c:pt>
                <c:pt idx="3724">
                  <c:v>38038.722222222219</c:v>
                </c:pt>
                <c:pt idx="3725">
                  <c:v>38038.736111111109</c:v>
                </c:pt>
                <c:pt idx="3726">
                  <c:v>38038.75</c:v>
                </c:pt>
                <c:pt idx="3727">
                  <c:v>38038.763888888891</c:v>
                </c:pt>
                <c:pt idx="3728">
                  <c:v>38038.777777777781</c:v>
                </c:pt>
                <c:pt idx="3729">
                  <c:v>38038.791666666664</c:v>
                </c:pt>
                <c:pt idx="3730">
                  <c:v>38038.805555555555</c:v>
                </c:pt>
                <c:pt idx="3731">
                  <c:v>38038.819444444445</c:v>
                </c:pt>
                <c:pt idx="3732">
                  <c:v>38038.833333333336</c:v>
                </c:pt>
                <c:pt idx="3733">
                  <c:v>38038.847222222219</c:v>
                </c:pt>
                <c:pt idx="3734">
                  <c:v>38038.861111111109</c:v>
                </c:pt>
                <c:pt idx="3735">
                  <c:v>38038.875</c:v>
                </c:pt>
                <c:pt idx="3736">
                  <c:v>38038.888888888891</c:v>
                </c:pt>
                <c:pt idx="3737">
                  <c:v>38038.902777777781</c:v>
                </c:pt>
                <c:pt idx="3738">
                  <c:v>38038.916666666664</c:v>
                </c:pt>
                <c:pt idx="3739">
                  <c:v>38038.930555555555</c:v>
                </c:pt>
                <c:pt idx="3740">
                  <c:v>38038.944444444445</c:v>
                </c:pt>
                <c:pt idx="3741">
                  <c:v>38038.958333333336</c:v>
                </c:pt>
                <c:pt idx="3742">
                  <c:v>38038.972222222219</c:v>
                </c:pt>
                <c:pt idx="3743">
                  <c:v>38038.986111111109</c:v>
                </c:pt>
                <c:pt idx="3744">
                  <c:v>38039</c:v>
                </c:pt>
                <c:pt idx="3745">
                  <c:v>38039.013888888891</c:v>
                </c:pt>
                <c:pt idx="3746">
                  <c:v>38039.027777777781</c:v>
                </c:pt>
                <c:pt idx="3747">
                  <c:v>38039.041666666664</c:v>
                </c:pt>
                <c:pt idx="3748">
                  <c:v>38039.055555555555</c:v>
                </c:pt>
                <c:pt idx="3749">
                  <c:v>38039.069444444445</c:v>
                </c:pt>
                <c:pt idx="3750">
                  <c:v>38039.083333333336</c:v>
                </c:pt>
                <c:pt idx="3751">
                  <c:v>38039.097222222219</c:v>
                </c:pt>
                <c:pt idx="3752">
                  <c:v>38039.111111111109</c:v>
                </c:pt>
                <c:pt idx="3753">
                  <c:v>38039.125</c:v>
                </c:pt>
                <c:pt idx="3754">
                  <c:v>38039.138888888891</c:v>
                </c:pt>
                <c:pt idx="3755">
                  <c:v>38039.152777777781</c:v>
                </c:pt>
                <c:pt idx="3756">
                  <c:v>38039.166666666664</c:v>
                </c:pt>
                <c:pt idx="3757">
                  <c:v>38039.180555555555</c:v>
                </c:pt>
                <c:pt idx="3758">
                  <c:v>38039.194444444445</c:v>
                </c:pt>
                <c:pt idx="3759">
                  <c:v>38039.208333333336</c:v>
                </c:pt>
                <c:pt idx="3760">
                  <c:v>38039.222222222219</c:v>
                </c:pt>
                <c:pt idx="3761">
                  <c:v>38039.236111111109</c:v>
                </c:pt>
                <c:pt idx="3762">
                  <c:v>38039.25</c:v>
                </c:pt>
                <c:pt idx="3763">
                  <c:v>38039.263888888891</c:v>
                </c:pt>
                <c:pt idx="3764">
                  <c:v>38039.277777777781</c:v>
                </c:pt>
                <c:pt idx="3765">
                  <c:v>38039.291666666664</c:v>
                </c:pt>
                <c:pt idx="3766">
                  <c:v>38039.305555555555</c:v>
                </c:pt>
                <c:pt idx="3767">
                  <c:v>38039.319444444445</c:v>
                </c:pt>
                <c:pt idx="3768">
                  <c:v>38039.333333333336</c:v>
                </c:pt>
                <c:pt idx="3769">
                  <c:v>38039.347222222219</c:v>
                </c:pt>
                <c:pt idx="3770">
                  <c:v>38039.361111111109</c:v>
                </c:pt>
                <c:pt idx="3771">
                  <c:v>38039.375</c:v>
                </c:pt>
                <c:pt idx="3772">
                  <c:v>38039.388888888891</c:v>
                </c:pt>
                <c:pt idx="3773">
                  <c:v>38039.402777777781</c:v>
                </c:pt>
                <c:pt idx="3774">
                  <c:v>38039.416666666664</c:v>
                </c:pt>
                <c:pt idx="3775">
                  <c:v>38039.430555555555</c:v>
                </c:pt>
                <c:pt idx="3776">
                  <c:v>38039.444444444445</c:v>
                </c:pt>
                <c:pt idx="3777">
                  <c:v>38039.458333333336</c:v>
                </c:pt>
                <c:pt idx="3778">
                  <c:v>38039.472222222219</c:v>
                </c:pt>
                <c:pt idx="3779">
                  <c:v>38039.486111111109</c:v>
                </c:pt>
                <c:pt idx="3780">
                  <c:v>38039.5</c:v>
                </c:pt>
                <c:pt idx="3781">
                  <c:v>38039.513888888891</c:v>
                </c:pt>
                <c:pt idx="3782">
                  <c:v>38039.527777777781</c:v>
                </c:pt>
                <c:pt idx="3783">
                  <c:v>38039.541666666664</c:v>
                </c:pt>
                <c:pt idx="3784">
                  <c:v>38039.555555555555</c:v>
                </c:pt>
                <c:pt idx="3785">
                  <c:v>38039.569444444445</c:v>
                </c:pt>
                <c:pt idx="3786">
                  <c:v>38039.583333333336</c:v>
                </c:pt>
                <c:pt idx="3787">
                  <c:v>38039.597222222219</c:v>
                </c:pt>
                <c:pt idx="3788">
                  <c:v>38039.611111111109</c:v>
                </c:pt>
                <c:pt idx="3789">
                  <c:v>38039.625</c:v>
                </c:pt>
                <c:pt idx="3790">
                  <c:v>38039.638888888891</c:v>
                </c:pt>
                <c:pt idx="3791">
                  <c:v>38039.652777777781</c:v>
                </c:pt>
                <c:pt idx="3792">
                  <c:v>38039.666666666664</c:v>
                </c:pt>
                <c:pt idx="3793">
                  <c:v>38039.680555555555</c:v>
                </c:pt>
                <c:pt idx="3794">
                  <c:v>38039.694444444445</c:v>
                </c:pt>
                <c:pt idx="3795">
                  <c:v>38039.708333333336</c:v>
                </c:pt>
                <c:pt idx="3796">
                  <c:v>38039.722222222219</c:v>
                </c:pt>
                <c:pt idx="3797">
                  <c:v>38039.736111111109</c:v>
                </c:pt>
                <c:pt idx="3798">
                  <c:v>38039.75</c:v>
                </c:pt>
                <c:pt idx="3799">
                  <c:v>38039.763888888891</c:v>
                </c:pt>
                <c:pt idx="3800">
                  <c:v>38039.777777777781</c:v>
                </c:pt>
                <c:pt idx="3801">
                  <c:v>38039.791666666664</c:v>
                </c:pt>
                <c:pt idx="3802">
                  <c:v>38039.805555555555</c:v>
                </c:pt>
                <c:pt idx="3803">
                  <c:v>38039.819444444445</c:v>
                </c:pt>
                <c:pt idx="3804">
                  <c:v>38039.833333333336</c:v>
                </c:pt>
                <c:pt idx="3805">
                  <c:v>38039.847222222219</c:v>
                </c:pt>
                <c:pt idx="3806">
                  <c:v>38039.861111111109</c:v>
                </c:pt>
                <c:pt idx="3807">
                  <c:v>38039.875</c:v>
                </c:pt>
                <c:pt idx="3808">
                  <c:v>38039.888888888891</c:v>
                </c:pt>
                <c:pt idx="3809">
                  <c:v>38039.902777777781</c:v>
                </c:pt>
                <c:pt idx="3810">
                  <c:v>38039.916666666664</c:v>
                </c:pt>
                <c:pt idx="3811">
                  <c:v>38039.930555555555</c:v>
                </c:pt>
                <c:pt idx="3812">
                  <c:v>38039.944444444445</c:v>
                </c:pt>
                <c:pt idx="3813">
                  <c:v>38039.958333333336</c:v>
                </c:pt>
                <c:pt idx="3814">
                  <c:v>38039.972222222219</c:v>
                </c:pt>
                <c:pt idx="3815">
                  <c:v>38039.986111111109</c:v>
                </c:pt>
                <c:pt idx="3816">
                  <c:v>38040</c:v>
                </c:pt>
                <c:pt idx="3817">
                  <c:v>38040.013888888891</c:v>
                </c:pt>
                <c:pt idx="3818">
                  <c:v>38040.027777777781</c:v>
                </c:pt>
                <c:pt idx="3819">
                  <c:v>38040.041666666664</c:v>
                </c:pt>
                <c:pt idx="3820">
                  <c:v>38040.055555555555</c:v>
                </c:pt>
                <c:pt idx="3821">
                  <c:v>38040.069444444445</c:v>
                </c:pt>
                <c:pt idx="3822">
                  <c:v>38040.083333333336</c:v>
                </c:pt>
                <c:pt idx="3823">
                  <c:v>38040.097222222219</c:v>
                </c:pt>
                <c:pt idx="3824">
                  <c:v>38040.111111111109</c:v>
                </c:pt>
                <c:pt idx="3825">
                  <c:v>38040.125</c:v>
                </c:pt>
                <c:pt idx="3826">
                  <c:v>38040.138888888891</c:v>
                </c:pt>
                <c:pt idx="3827">
                  <c:v>38040.152777777781</c:v>
                </c:pt>
                <c:pt idx="3828">
                  <c:v>38040.166666666664</c:v>
                </c:pt>
                <c:pt idx="3829">
                  <c:v>38040.180555555555</c:v>
                </c:pt>
                <c:pt idx="3830">
                  <c:v>38040.194444444445</c:v>
                </c:pt>
                <c:pt idx="3831">
                  <c:v>38040.208333333336</c:v>
                </c:pt>
                <c:pt idx="3832">
                  <c:v>38040.222222222219</c:v>
                </c:pt>
                <c:pt idx="3833">
                  <c:v>38040.236111111109</c:v>
                </c:pt>
                <c:pt idx="3834">
                  <c:v>38040.25</c:v>
                </c:pt>
                <c:pt idx="3835">
                  <c:v>38040.263888888891</c:v>
                </c:pt>
                <c:pt idx="3836">
                  <c:v>38040.277777777781</c:v>
                </c:pt>
                <c:pt idx="3837">
                  <c:v>38040.291666666664</c:v>
                </c:pt>
                <c:pt idx="3838">
                  <c:v>38040.305555555555</c:v>
                </c:pt>
                <c:pt idx="3839">
                  <c:v>38040.319444444445</c:v>
                </c:pt>
                <c:pt idx="3840">
                  <c:v>38040.333333333336</c:v>
                </c:pt>
                <c:pt idx="3841">
                  <c:v>38040.347222222219</c:v>
                </c:pt>
                <c:pt idx="3842">
                  <c:v>38040.361111111109</c:v>
                </c:pt>
                <c:pt idx="3843">
                  <c:v>38040.375</c:v>
                </c:pt>
                <c:pt idx="3844">
                  <c:v>38040.388888888891</c:v>
                </c:pt>
                <c:pt idx="3845">
                  <c:v>38040.402777777781</c:v>
                </c:pt>
                <c:pt idx="3846">
                  <c:v>38040.416666666664</c:v>
                </c:pt>
                <c:pt idx="3847">
                  <c:v>38040.430555555555</c:v>
                </c:pt>
                <c:pt idx="3848">
                  <c:v>38040.444444444445</c:v>
                </c:pt>
                <c:pt idx="3849">
                  <c:v>38040.458333333336</c:v>
                </c:pt>
                <c:pt idx="3850">
                  <c:v>38040.472222222219</c:v>
                </c:pt>
                <c:pt idx="3851">
                  <c:v>38040.486111111109</c:v>
                </c:pt>
                <c:pt idx="3852">
                  <c:v>38040.5</c:v>
                </c:pt>
                <c:pt idx="3853">
                  <c:v>38040.513888888891</c:v>
                </c:pt>
                <c:pt idx="3854">
                  <c:v>38040.527777777781</c:v>
                </c:pt>
                <c:pt idx="3855">
                  <c:v>38040.541666666664</c:v>
                </c:pt>
                <c:pt idx="3856">
                  <c:v>38040.555555555555</c:v>
                </c:pt>
                <c:pt idx="3857">
                  <c:v>38040.569444444445</c:v>
                </c:pt>
                <c:pt idx="3858">
                  <c:v>38040.583333333336</c:v>
                </c:pt>
                <c:pt idx="3859">
                  <c:v>38040.597222222219</c:v>
                </c:pt>
                <c:pt idx="3860">
                  <c:v>38040.611111111109</c:v>
                </c:pt>
                <c:pt idx="3861">
                  <c:v>38040.625</c:v>
                </c:pt>
                <c:pt idx="3862">
                  <c:v>38040.638888888891</c:v>
                </c:pt>
                <c:pt idx="3863">
                  <c:v>38040.652777777781</c:v>
                </c:pt>
                <c:pt idx="3864">
                  <c:v>38040.666666666664</c:v>
                </c:pt>
                <c:pt idx="3865">
                  <c:v>38040.680555555555</c:v>
                </c:pt>
                <c:pt idx="3866">
                  <c:v>38040.694444444445</c:v>
                </c:pt>
                <c:pt idx="3867">
                  <c:v>38040.708333333336</c:v>
                </c:pt>
                <c:pt idx="3868">
                  <c:v>38040.722222222219</c:v>
                </c:pt>
                <c:pt idx="3869">
                  <c:v>38040.736111111109</c:v>
                </c:pt>
                <c:pt idx="3870">
                  <c:v>38040.75</c:v>
                </c:pt>
                <c:pt idx="3871">
                  <c:v>38040.763888888891</c:v>
                </c:pt>
                <c:pt idx="3872">
                  <c:v>38040.777777777781</c:v>
                </c:pt>
                <c:pt idx="3873">
                  <c:v>38040.791666666664</c:v>
                </c:pt>
                <c:pt idx="3874">
                  <c:v>38040.805555555555</c:v>
                </c:pt>
                <c:pt idx="3875">
                  <c:v>38040.819444444445</c:v>
                </c:pt>
                <c:pt idx="3876">
                  <c:v>38040.833333333336</c:v>
                </c:pt>
                <c:pt idx="3877">
                  <c:v>38040.847222222219</c:v>
                </c:pt>
                <c:pt idx="3878">
                  <c:v>38040.861111111109</c:v>
                </c:pt>
                <c:pt idx="3879">
                  <c:v>38040.875</c:v>
                </c:pt>
                <c:pt idx="3880">
                  <c:v>38040.888888888891</c:v>
                </c:pt>
                <c:pt idx="3881">
                  <c:v>38040.902777777781</c:v>
                </c:pt>
                <c:pt idx="3882">
                  <c:v>38040.916666666664</c:v>
                </c:pt>
                <c:pt idx="3883">
                  <c:v>38040.930555555555</c:v>
                </c:pt>
                <c:pt idx="3884">
                  <c:v>38040.944444444445</c:v>
                </c:pt>
                <c:pt idx="3885">
                  <c:v>38040.958333333336</c:v>
                </c:pt>
                <c:pt idx="3886">
                  <c:v>38040.972222222219</c:v>
                </c:pt>
                <c:pt idx="3887">
                  <c:v>38040.986111111109</c:v>
                </c:pt>
                <c:pt idx="3888">
                  <c:v>38041</c:v>
                </c:pt>
                <c:pt idx="3889">
                  <c:v>38041.013888888891</c:v>
                </c:pt>
                <c:pt idx="3890">
                  <c:v>38041.027777777781</c:v>
                </c:pt>
                <c:pt idx="3891">
                  <c:v>38041.041666666664</c:v>
                </c:pt>
                <c:pt idx="3892">
                  <c:v>38041.055555555555</c:v>
                </c:pt>
                <c:pt idx="3893">
                  <c:v>38041.069444444445</c:v>
                </c:pt>
                <c:pt idx="3894">
                  <c:v>38041.083333333336</c:v>
                </c:pt>
                <c:pt idx="3895">
                  <c:v>38041.097222222219</c:v>
                </c:pt>
                <c:pt idx="3896">
                  <c:v>38041.111111111109</c:v>
                </c:pt>
                <c:pt idx="3897">
                  <c:v>38041.125</c:v>
                </c:pt>
                <c:pt idx="3898">
                  <c:v>38041.138888888891</c:v>
                </c:pt>
                <c:pt idx="3899">
                  <c:v>38041.152777777781</c:v>
                </c:pt>
                <c:pt idx="3900">
                  <c:v>38041.166666666664</c:v>
                </c:pt>
                <c:pt idx="3901">
                  <c:v>38041.180555555555</c:v>
                </c:pt>
                <c:pt idx="3902">
                  <c:v>38041.194444444445</c:v>
                </c:pt>
                <c:pt idx="3903">
                  <c:v>38041.208333333336</c:v>
                </c:pt>
                <c:pt idx="3904">
                  <c:v>38041.222222222219</c:v>
                </c:pt>
                <c:pt idx="3905">
                  <c:v>38041.236111111109</c:v>
                </c:pt>
                <c:pt idx="3906">
                  <c:v>38041.25</c:v>
                </c:pt>
                <c:pt idx="3907">
                  <c:v>38041.263888888891</c:v>
                </c:pt>
                <c:pt idx="3908">
                  <c:v>38041.277777777781</c:v>
                </c:pt>
                <c:pt idx="3909">
                  <c:v>38041.291666666664</c:v>
                </c:pt>
                <c:pt idx="3910">
                  <c:v>38041.305555555555</c:v>
                </c:pt>
                <c:pt idx="3911">
                  <c:v>38041.319444444445</c:v>
                </c:pt>
                <c:pt idx="3912">
                  <c:v>38041.333333333336</c:v>
                </c:pt>
                <c:pt idx="3913">
                  <c:v>38041.347222222219</c:v>
                </c:pt>
                <c:pt idx="3914">
                  <c:v>38041.361111111109</c:v>
                </c:pt>
                <c:pt idx="3915">
                  <c:v>38041.375</c:v>
                </c:pt>
                <c:pt idx="3916">
                  <c:v>38041.388888888891</c:v>
                </c:pt>
                <c:pt idx="3917">
                  <c:v>38041.402777777781</c:v>
                </c:pt>
                <c:pt idx="3918">
                  <c:v>38041.416666666664</c:v>
                </c:pt>
                <c:pt idx="3919">
                  <c:v>38041.430555555555</c:v>
                </c:pt>
                <c:pt idx="3920">
                  <c:v>38041.444444444445</c:v>
                </c:pt>
                <c:pt idx="3921">
                  <c:v>38041.458333333336</c:v>
                </c:pt>
                <c:pt idx="3922">
                  <c:v>38041.472222222219</c:v>
                </c:pt>
                <c:pt idx="3923">
                  <c:v>38041.486111111109</c:v>
                </c:pt>
                <c:pt idx="3924">
                  <c:v>38041.5</c:v>
                </c:pt>
                <c:pt idx="3925">
                  <c:v>38041.513888888891</c:v>
                </c:pt>
                <c:pt idx="3926">
                  <c:v>38041.527777777781</c:v>
                </c:pt>
                <c:pt idx="3927">
                  <c:v>38041.541666666664</c:v>
                </c:pt>
                <c:pt idx="3928">
                  <c:v>38041.555555555555</c:v>
                </c:pt>
                <c:pt idx="3929">
                  <c:v>38041.569444444445</c:v>
                </c:pt>
                <c:pt idx="3930">
                  <c:v>38041.583333333336</c:v>
                </c:pt>
                <c:pt idx="3931">
                  <c:v>38041.597222222219</c:v>
                </c:pt>
                <c:pt idx="3932">
                  <c:v>38041.611111111109</c:v>
                </c:pt>
                <c:pt idx="3933">
                  <c:v>38041.625</c:v>
                </c:pt>
                <c:pt idx="3934">
                  <c:v>38041.638888888891</c:v>
                </c:pt>
                <c:pt idx="3935">
                  <c:v>38041.652777777781</c:v>
                </c:pt>
                <c:pt idx="3936">
                  <c:v>38041.666666666664</c:v>
                </c:pt>
                <c:pt idx="3937">
                  <c:v>38041.680555555555</c:v>
                </c:pt>
                <c:pt idx="3938">
                  <c:v>38041.694444444445</c:v>
                </c:pt>
                <c:pt idx="3939">
                  <c:v>38041.708333333336</c:v>
                </c:pt>
                <c:pt idx="3940">
                  <c:v>38041.722222222219</c:v>
                </c:pt>
                <c:pt idx="3941">
                  <c:v>38041.736111111109</c:v>
                </c:pt>
                <c:pt idx="3942">
                  <c:v>38041.75</c:v>
                </c:pt>
                <c:pt idx="3943">
                  <c:v>38041.763888888891</c:v>
                </c:pt>
                <c:pt idx="3944">
                  <c:v>38041.777777777781</c:v>
                </c:pt>
                <c:pt idx="3945">
                  <c:v>38041.791666666664</c:v>
                </c:pt>
                <c:pt idx="3946">
                  <c:v>38041.805555555555</c:v>
                </c:pt>
                <c:pt idx="3947">
                  <c:v>38041.819444444445</c:v>
                </c:pt>
                <c:pt idx="3948">
                  <c:v>38041.833333333336</c:v>
                </c:pt>
                <c:pt idx="3949">
                  <c:v>38041.847222222219</c:v>
                </c:pt>
                <c:pt idx="3950">
                  <c:v>38041.861111111109</c:v>
                </c:pt>
                <c:pt idx="3951">
                  <c:v>38041.875</c:v>
                </c:pt>
                <c:pt idx="3952">
                  <c:v>38041.888888888891</c:v>
                </c:pt>
                <c:pt idx="3953">
                  <c:v>38041.902777777781</c:v>
                </c:pt>
                <c:pt idx="3954">
                  <c:v>38041.916666666664</c:v>
                </c:pt>
                <c:pt idx="3955">
                  <c:v>38041.930555555555</c:v>
                </c:pt>
                <c:pt idx="3956">
                  <c:v>38041.944444444445</c:v>
                </c:pt>
                <c:pt idx="3957">
                  <c:v>38041.958333333336</c:v>
                </c:pt>
                <c:pt idx="3958">
                  <c:v>38041.972222222219</c:v>
                </c:pt>
                <c:pt idx="3959">
                  <c:v>38041.986111111109</c:v>
                </c:pt>
                <c:pt idx="3960">
                  <c:v>38042</c:v>
                </c:pt>
                <c:pt idx="3961">
                  <c:v>38042.013888888891</c:v>
                </c:pt>
                <c:pt idx="3962">
                  <c:v>38042.027777777781</c:v>
                </c:pt>
                <c:pt idx="3963">
                  <c:v>38042.041666666664</c:v>
                </c:pt>
                <c:pt idx="3964">
                  <c:v>38042.055555555555</c:v>
                </c:pt>
                <c:pt idx="3965">
                  <c:v>38042.069444444445</c:v>
                </c:pt>
                <c:pt idx="3966">
                  <c:v>38042.083333333336</c:v>
                </c:pt>
                <c:pt idx="3967">
                  <c:v>38042.097222222219</c:v>
                </c:pt>
                <c:pt idx="3968">
                  <c:v>38042.111111111109</c:v>
                </c:pt>
                <c:pt idx="3969">
                  <c:v>38042.125</c:v>
                </c:pt>
                <c:pt idx="3970">
                  <c:v>38042.138888888891</c:v>
                </c:pt>
                <c:pt idx="3971">
                  <c:v>38042.152777777781</c:v>
                </c:pt>
                <c:pt idx="3972">
                  <c:v>38042.166666666664</c:v>
                </c:pt>
                <c:pt idx="3973">
                  <c:v>38042.180555555555</c:v>
                </c:pt>
                <c:pt idx="3974">
                  <c:v>38042.194444444445</c:v>
                </c:pt>
                <c:pt idx="3975">
                  <c:v>38042.208333333336</c:v>
                </c:pt>
                <c:pt idx="3976">
                  <c:v>38042.222222222219</c:v>
                </c:pt>
                <c:pt idx="3977">
                  <c:v>38042.236111111109</c:v>
                </c:pt>
                <c:pt idx="3978">
                  <c:v>38042.25</c:v>
                </c:pt>
                <c:pt idx="3979">
                  <c:v>38042.263888888891</c:v>
                </c:pt>
                <c:pt idx="3980">
                  <c:v>38042.277777777781</c:v>
                </c:pt>
                <c:pt idx="3981">
                  <c:v>38042.291666666664</c:v>
                </c:pt>
                <c:pt idx="3982">
                  <c:v>38042.305555555555</c:v>
                </c:pt>
                <c:pt idx="3983">
                  <c:v>38042.319444444445</c:v>
                </c:pt>
                <c:pt idx="3984">
                  <c:v>38042.333333333336</c:v>
                </c:pt>
                <c:pt idx="3985">
                  <c:v>38042.347222222219</c:v>
                </c:pt>
                <c:pt idx="3986">
                  <c:v>38042.361111111109</c:v>
                </c:pt>
                <c:pt idx="3987">
                  <c:v>38042.375</c:v>
                </c:pt>
                <c:pt idx="3988">
                  <c:v>38042.388888888891</c:v>
                </c:pt>
                <c:pt idx="3989">
                  <c:v>38042.402777777781</c:v>
                </c:pt>
                <c:pt idx="3990">
                  <c:v>38042.416666666664</c:v>
                </c:pt>
                <c:pt idx="3991">
                  <c:v>38042.430555555555</c:v>
                </c:pt>
                <c:pt idx="3992">
                  <c:v>38042.444444444445</c:v>
                </c:pt>
                <c:pt idx="3993">
                  <c:v>38042.458333333336</c:v>
                </c:pt>
                <c:pt idx="3994">
                  <c:v>38042.472222222219</c:v>
                </c:pt>
                <c:pt idx="3995">
                  <c:v>38042.486111111109</c:v>
                </c:pt>
                <c:pt idx="3996">
                  <c:v>38042.5</c:v>
                </c:pt>
                <c:pt idx="3997">
                  <c:v>38042.513888888891</c:v>
                </c:pt>
                <c:pt idx="3998">
                  <c:v>38042.527777777781</c:v>
                </c:pt>
                <c:pt idx="3999">
                  <c:v>38042.541666666664</c:v>
                </c:pt>
                <c:pt idx="4000">
                  <c:v>38042.555555555555</c:v>
                </c:pt>
                <c:pt idx="4001">
                  <c:v>38042.569444444445</c:v>
                </c:pt>
                <c:pt idx="4002">
                  <c:v>38042.583333333336</c:v>
                </c:pt>
                <c:pt idx="4003">
                  <c:v>38042.597222222219</c:v>
                </c:pt>
                <c:pt idx="4004">
                  <c:v>38042.611111111109</c:v>
                </c:pt>
                <c:pt idx="4005">
                  <c:v>38042.625</c:v>
                </c:pt>
                <c:pt idx="4006">
                  <c:v>38042.638888888891</c:v>
                </c:pt>
                <c:pt idx="4007">
                  <c:v>38042.652777777781</c:v>
                </c:pt>
                <c:pt idx="4008">
                  <c:v>38042.666666666664</c:v>
                </c:pt>
                <c:pt idx="4009">
                  <c:v>38042.680555555555</c:v>
                </c:pt>
                <c:pt idx="4010">
                  <c:v>38042.694444444445</c:v>
                </c:pt>
                <c:pt idx="4011">
                  <c:v>38042.708333333336</c:v>
                </c:pt>
                <c:pt idx="4012">
                  <c:v>38042.722222222219</c:v>
                </c:pt>
                <c:pt idx="4013">
                  <c:v>38042.736111111109</c:v>
                </c:pt>
                <c:pt idx="4014">
                  <c:v>38042.75</c:v>
                </c:pt>
                <c:pt idx="4015">
                  <c:v>38042.763888888891</c:v>
                </c:pt>
                <c:pt idx="4016">
                  <c:v>38042.777777777781</c:v>
                </c:pt>
                <c:pt idx="4017">
                  <c:v>38042.791666666664</c:v>
                </c:pt>
                <c:pt idx="4018">
                  <c:v>38042.805555555555</c:v>
                </c:pt>
                <c:pt idx="4019">
                  <c:v>38042.819444444445</c:v>
                </c:pt>
                <c:pt idx="4020">
                  <c:v>38042.833333333336</c:v>
                </c:pt>
                <c:pt idx="4021">
                  <c:v>38042.847222222219</c:v>
                </c:pt>
                <c:pt idx="4022">
                  <c:v>38042.861111111109</c:v>
                </c:pt>
                <c:pt idx="4023">
                  <c:v>38042.875</c:v>
                </c:pt>
                <c:pt idx="4024">
                  <c:v>38042.888888888891</c:v>
                </c:pt>
                <c:pt idx="4025">
                  <c:v>38042.902777777781</c:v>
                </c:pt>
                <c:pt idx="4026">
                  <c:v>38042.916666666664</c:v>
                </c:pt>
                <c:pt idx="4027">
                  <c:v>38042.930555555555</c:v>
                </c:pt>
                <c:pt idx="4028">
                  <c:v>38042.944444444445</c:v>
                </c:pt>
                <c:pt idx="4029">
                  <c:v>38042.958333333336</c:v>
                </c:pt>
                <c:pt idx="4030">
                  <c:v>38042.972222222219</c:v>
                </c:pt>
                <c:pt idx="4031">
                  <c:v>38042.986111111109</c:v>
                </c:pt>
                <c:pt idx="4032">
                  <c:v>38043</c:v>
                </c:pt>
                <c:pt idx="4033">
                  <c:v>38043.013888888891</c:v>
                </c:pt>
                <c:pt idx="4034">
                  <c:v>38043.027777777781</c:v>
                </c:pt>
                <c:pt idx="4035">
                  <c:v>38043.041666666664</c:v>
                </c:pt>
                <c:pt idx="4036">
                  <c:v>38043.055555555555</c:v>
                </c:pt>
                <c:pt idx="4037">
                  <c:v>38043.069444444445</c:v>
                </c:pt>
                <c:pt idx="4038">
                  <c:v>38043.083333333336</c:v>
                </c:pt>
                <c:pt idx="4039">
                  <c:v>38043.097222222219</c:v>
                </c:pt>
                <c:pt idx="4040">
                  <c:v>38043.111111111109</c:v>
                </c:pt>
                <c:pt idx="4041">
                  <c:v>38043.125</c:v>
                </c:pt>
                <c:pt idx="4042">
                  <c:v>38043.138888888891</c:v>
                </c:pt>
                <c:pt idx="4043">
                  <c:v>38043.152777777781</c:v>
                </c:pt>
                <c:pt idx="4044">
                  <c:v>38043.166666666664</c:v>
                </c:pt>
                <c:pt idx="4045">
                  <c:v>38043.180555555555</c:v>
                </c:pt>
                <c:pt idx="4046">
                  <c:v>38043.194444444445</c:v>
                </c:pt>
                <c:pt idx="4047">
                  <c:v>38043.208333333336</c:v>
                </c:pt>
                <c:pt idx="4048">
                  <c:v>38043.222222222219</c:v>
                </c:pt>
                <c:pt idx="4049">
                  <c:v>38043.236111111109</c:v>
                </c:pt>
                <c:pt idx="4050">
                  <c:v>38043.25</c:v>
                </c:pt>
                <c:pt idx="4051">
                  <c:v>38043.263888888891</c:v>
                </c:pt>
                <c:pt idx="4052">
                  <c:v>38043.277777777781</c:v>
                </c:pt>
                <c:pt idx="4053">
                  <c:v>38043.291666666664</c:v>
                </c:pt>
                <c:pt idx="4054">
                  <c:v>38043.305555555555</c:v>
                </c:pt>
                <c:pt idx="4055">
                  <c:v>38043.319444444445</c:v>
                </c:pt>
                <c:pt idx="4056">
                  <c:v>38043.333333333336</c:v>
                </c:pt>
                <c:pt idx="4057">
                  <c:v>38043.347222222219</c:v>
                </c:pt>
                <c:pt idx="4058">
                  <c:v>38043.361111111109</c:v>
                </c:pt>
                <c:pt idx="4059">
                  <c:v>38043.375</c:v>
                </c:pt>
                <c:pt idx="4060">
                  <c:v>38043.388888888891</c:v>
                </c:pt>
                <c:pt idx="4061">
                  <c:v>38043.402777777781</c:v>
                </c:pt>
                <c:pt idx="4062">
                  <c:v>38043.416666666664</c:v>
                </c:pt>
                <c:pt idx="4063">
                  <c:v>38043.430555555555</c:v>
                </c:pt>
                <c:pt idx="4064">
                  <c:v>38043.444444444445</c:v>
                </c:pt>
                <c:pt idx="4065">
                  <c:v>38043.458333333336</c:v>
                </c:pt>
                <c:pt idx="4066">
                  <c:v>38043.472222222219</c:v>
                </c:pt>
                <c:pt idx="4067">
                  <c:v>38043.486111111109</c:v>
                </c:pt>
                <c:pt idx="4068">
                  <c:v>38043.5</c:v>
                </c:pt>
                <c:pt idx="4069">
                  <c:v>38043.513888888891</c:v>
                </c:pt>
                <c:pt idx="4070">
                  <c:v>38043.527777777781</c:v>
                </c:pt>
                <c:pt idx="4071">
                  <c:v>38043.541666666664</c:v>
                </c:pt>
                <c:pt idx="4072">
                  <c:v>38043.555555555555</c:v>
                </c:pt>
                <c:pt idx="4073">
                  <c:v>38043.569444444445</c:v>
                </c:pt>
                <c:pt idx="4074">
                  <c:v>38043.583333333336</c:v>
                </c:pt>
                <c:pt idx="4075">
                  <c:v>38043.597222222219</c:v>
                </c:pt>
                <c:pt idx="4076">
                  <c:v>38043.611111111109</c:v>
                </c:pt>
                <c:pt idx="4077">
                  <c:v>38043.625</c:v>
                </c:pt>
                <c:pt idx="4078">
                  <c:v>38043.638888888891</c:v>
                </c:pt>
                <c:pt idx="4079">
                  <c:v>38043.652777777781</c:v>
                </c:pt>
                <c:pt idx="4080">
                  <c:v>38043.666666666664</c:v>
                </c:pt>
                <c:pt idx="4081">
                  <c:v>38043.680555555555</c:v>
                </c:pt>
                <c:pt idx="4082">
                  <c:v>38043.694444444445</c:v>
                </c:pt>
                <c:pt idx="4083">
                  <c:v>38043.708333333336</c:v>
                </c:pt>
                <c:pt idx="4084">
                  <c:v>38043.722222222219</c:v>
                </c:pt>
                <c:pt idx="4085">
                  <c:v>38043.736111111109</c:v>
                </c:pt>
                <c:pt idx="4086">
                  <c:v>38043.75</c:v>
                </c:pt>
                <c:pt idx="4087">
                  <c:v>38043.763888888891</c:v>
                </c:pt>
                <c:pt idx="4088">
                  <c:v>38043.777777777781</c:v>
                </c:pt>
                <c:pt idx="4089">
                  <c:v>38043.791666666664</c:v>
                </c:pt>
                <c:pt idx="4090">
                  <c:v>38043.805555555555</c:v>
                </c:pt>
                <c:pt idx="4091">
                  <c:v>38043.819444444445</c:v>
                </c:pt>
                <c:pt idx="4092">
                  <c:v>38043.833333333336</c:v>
                </c:pt>
                <c:pt idx="4093">
                  <c:v>38043.847222222219</c:v>
                </c:pt>
                <c:pt idx="4094">
                  <c:v>38043.861111111109</c:v>
                </c:pt>
                <c:pt idx="4095">
                  <c:v>38043.875</c:v>
                </c:pt>
                <c:pt idx="4096">
                  <c:v>38043.888888888891</c:v>
                </c:pt>
                <c:pt idx="4097">
                  <c:v>38043.902777777781</c:v>
                </c:pt>
                <c:pt idx="4098">
                  <c:v>38043.916666666664</c:v>
                </c:pt>
                <c:pt idx="4099">
                  <c:v>38043.930555555555</c:v>
                </c:pt>
                <c:pt idx="4100">
                  <c:v>38043.944444444445</c:v>
                </c:pt>
                <c:pt idx="4101">
                  <c:v>38043.958333333336</c:v>
                </c:pt>
                <c:pt idx="4102">
                  <c:v>38043.972222222219</c:v>
                </c:pt>
                <c:pt idx="4103">
                  <c:v>38043.986111111109</c:v>
                </c:pt>
                <c:pt idx="4104">
                  <c:v>38044</c:v>
                </c:pt>
                <c:pt idx="4105">
                  <c:v>38044.013888888891</c:v>
                </c:pt>
                <c:pt idx="4106">
                  <c:v>38044.027777777781</c:v>
                </c:pt>
                <c:pt idx="4107">
                  <c:v>38044.041666666664</c:v>
                </c:pt>
                <c:pt idx="4108">
                  <c:v>38044.055555555555</c:v>
                </c:pt>
                <c:pt idx="4109">
                  <c:v>38044.069444444445</c:v>
                </c:pt>
                <c:pt idx="4110">
                  <c:v>38044.083333333336</c:v>
                </c:pt>
                <c:pt idx="4111">
                  <c:v>38044.097222222219</c:v>
                </c:pt>
                <c:pt idx="4112">
                  <c:v>38044.111111111109</c:v>
                </c:pt>
                <c:pt idx="4113">
                  <c:v>38044.125</c:v>
                </c:pt>
                <c:pt idx="4114">
                  <c:v>38044.138888888891</c:v>
                </c:pt>
                <c:pt idx="4115">
                  <c:v>38044.152777777781</c:v>
                </c:pt>
                <c:pt idx="4116">
                  <c:v>38044.166666666664</c:v>
                </c:pt>
                <c:pt idx="4117">
                  <c:v>38044.180555555555</c:v>
                </c:pt>
                <c:pt idx="4118">
                  <c:v>38044.194444444445</c:v>
                </c:pt>
                <c:pt idx="4119">
                  <c:v>38044.208333333336</c:v>
                </c:pt>
                <c:pt idx="4120">
                  <c:v>38044.222222222219</c:v>
                </c:pt>
                <c:pt idx="4121">
                  <c:v>38044.236111111109</c:v>
                </c:pt>
                <c:pt idx="4122">
                  <c:v>38044.25</c:v>
                </c:pt>
                <c:pt idx="4123">
                  <c:v>38044.263888888891</c:v>
                </c:pt>
                <c:pt idx="4124">
                  <c:v>38044.277777777781</c:v>
                </c:pt>
                <c:pt idx="4125">
                  <c:v>38044.291666666664</c:v>
                </c:pt>
                <c:pt idx="4126">
                  <c:v>38044.305555555555</c:v>
                </c:pt>
                <c:pt idx="4127">
                  <c:v>38044.319444444445</c:v>
                </c:pt>
                <c:pt idx="4128">
                  <c:v>38044.333333333336</c:v>
                </c:pt>
                <c:pt idx="4129">
                  <c:v>38044.347222222219</c:v>
                </c:pt>
                <c:pt idx="4130">
                  <c:v>38044.361111111109</c:v>
                </c:pt>
                <c:pt idx="4131">
                  <c:v>38044.375</c:v>
                </c:pt>
                <c:pt idx="4132">
                  <c:v>38044.388888888891</c:v>
                </c:pt>
                <c:pt idx="4133">
                  <c:v>38044.402777777781</c:v>
                </c:pt>
                <c:pt idx="4134">
                  <c:v>38044.416666666664</c:v>
                </c:pt>
                <c:pt idx="4135">
                  <c:v>38044.430555555555</c:v>
                </c:pt>
                <c:pt idx="4136">
                  <c:v>38044.444444444445</c:v>
                </c:pt>
                <c:pt idx="4137">
                  <c:v>38044.458333333336</c:v>
                </c:pt>
                <c:pt idx="4138">
                  <c:v>38044.472222222219</c:v>
                </c:pt>
                <c:pt idx="4139">
                  <c:v>38044.486111111109</c:v>
                </c:pt>
                <c:pt idx="4140">
                  <c:v>38044.5</c:v>
                </c:pt>
                <c:pt idx="4141">
                  <c:v>38044.513888888891</c:v>
                </c:pt>
                <c:pt idx="4142">
                  <c:v>38044.527777777781</c:v>
                </c:pt>
                <c:pt idx="4143">
                  <c:v>38044.541666666664</c:v>
                </c:pt>
                <c:pt idx="4144">
                  <c:v>38044.555555555555</c:v>
                </c:pt>
                <c:pt idx="4145">
                  <c:v>38044.569444444445</c:v>
                </c:pt>
                <c:pt idx="4146">
                  <c:v>38044.583333333336</c:v>
                </c:pt>
                <c:pt idx="4147">
                  <c:v>38044.597222222219</c:v>
                </c:pt>
                <c:pt idx="4148">
                  <c:v>38044.611111111109</c:v>
                </c:pt>
                <c:pt idx="4149">
                  <c:v>38044.625</c:v>
                </c:pt>
                <c:pt idx="4150">
                  <c:v>38044.638888888891</c:v>
                </c:pt>
                <c:pt idx="4151">
                  <c:v>38044.652777777781</c:v>
                </c:pt>
                <c:pt idx="4152">
                  <c:v>38044.666666666664</c:v>
                </c:pt>
                <c:pt idx="4153">
                  <c:v>38044.680555555555</c:v>
                </c:pt>
                <c:pt idx="4154">
                  <c:v>38044.694444444445</c:v>
                </c:pt>
                <c:pt idx="4155">
                  <c:v>38044.708333333336</c:v>
                </c:pt>
                <c:pt idx="4156">
                  <c:v>38044.722222222219</c:v>
                </c:pt>
                <c:pt idx="4157">
                  <c:v>38044.736111111109</c:v>
                </c:pt>
                <c:pt idx="4158">
                  <c:v>38044.75</c:v>
                </c:pt>
                <c:pt idx="4159">
                  <c:v>38044.763888888891</c:v>
                </c:pt>
                <c:pt idx="4160">
                  <c:v>38044.777777777781</c:v>
                </c:pt>
                <c:pt idx="4161">
                  <c:v>38044.791666666664</c:v>
                </c:pt>
                <c:pt idx="4162">
                  <c:v>38044.805555555555</c:v>
                </c:pt>
                <c:pt idx="4163">
                  <c:v>38044.819444444445</c:v>
                </c:pt>
                <c:pt idx="4164">
                  <c:v>38044.833333333336</c:v>
                </c:pt>
                <c:pt idx="4165">
                  <c:v>38044.847222222219</c:v>
                </c:pt>
                <c:pt idx="4166">
                  <c:v>38044.861111111109</c:v>
                </c:pt>
                <c:pt idx="4167">
                  <c:v>38044.875</c:v>
                </c:pt>
                <c:pt idx="4168">
                  <c:v>38044.888888888891</c:v>
                </c:pt>
                <c:pt idx="4169">
                  <c:v>38044.902777777781</c:v>
                </c:pt>
                <c:pt idx="4170">
                  <c:v>38044.916666666664</c:v>
                </c:pt>
                <c:pt idx="4171">
                  <c:v>38044.930555555555</c:v>
                </c:pt>
                <c:pt idx="4172">
                  <c:v>38044.944444444445</c:v>
                </c:pt>
                <c:pt idx="4173">
                  <c:v>38044.958333333336</c:v>
                </c:pt>
                <c:pt idx="4174">
                  <c:v>38044.972222222219</c:v>
                </c:pt>
                <c:pt idx="4175">
                  <c:v>38044.986111111109</c:v>
                </c:pt>
                <c:pt idx="4176">
                  <c:v>38045</c:v>
                </c:pt>
                <c:pt idx="4177">
                  <c:v>38045.013888888891</c:v>
                </c:pt>
                <c:pt idx="4178">
                  <c:v>38045.027777777781</c:v>
                </c:pt>
                <c:pt idx="4179">
                  <c:v>38045.041666666664</c:v>
                </c:pt>
                <c:pt idx="4180">
                  <c:v>38045.055555555555</c:v>
                </c:pt>
                <c:pt idx="4181">
                  <c:v>38045.069444444445</c:v>
                </c:pt>
                <c:pt idx="4182">
                  <c:v>38045.083333333336</c:v>
                </c:pt>
                <c:pt idx="4183">
                  <c:v>38045.097222222219</c:v>
                </c:pt>
                <c:pt idx="4184">
                  <c:v>38045.111111111109</c:v>
                </c:pt>
                <c:pt idx="4185">
                  <c:v>38045.125</c:v>
                </c:pt>
                <c:pt idx="4186">
                  <c:v>38045.138888888891</c:v>
                </c:pt>
                <c:pt idx="4187">
                  <c:v>38045.152777777781</c:v>
                </c:pt>
                <c:pt idx="4188">
                  <c:v>38045.166666666664</c:v>
                </c:pt>
                <c:pt idx="4189">
                  <c:v>38045.180555555555</c:v>
                </c:pt>
                <c:pt idx="4190">
                  <c:v>38045.194444444445</c:v>
                </c:pt>
                <c:pt idx="4191">
                  <c:v>38045.208333333336</c:v>
                </c:pt>
                <c:pt idx="4192">
                  <c:v>38045.222222222219</c:v>
                </c:pt>
                <c:pt idx="4193">
                  <c:v>38045.236111111109</c:v>
                </c:pt>
                <c:pt idx="4194">
                  <c:v>38045.25</c:v>
                </c:pt>
                <c:pt idx="4195">
                  <c:v>38045.263888888891</c:v>
                </c:pt>
                <c:pt idx="4196">
                  <c:v>38045.277777777781</c:v>
                </c:pt>
                <c:pt idx="4197">
                  <c:v>38045.291666666664</c:v>
                </c:pt>
                <c:pt idx="4198">
                  <c:v>38045.305555555555</c:v>
                </c:pt>
                <c:pt idx="4199">
                  <c:v>38045.319444444445</c:v>
                </c:pt>
                <c:pt idx="4200">
                  <c:v>38045.333333333336</c:v>
                </c:pt>
                <c:pt idx="4201">
                  <c:v>38045.347222222219</c:v>
                </c:pt>
                <c:pt idx="4202">
                  <c:v>38045.361111111109</c:v>
                </c:pt>
                <c:pt idx="4203">
                  <c:v>38045.375</c:v>
                </c:pt>
                <c:pt idx="4204">
                  <c:v>38045.388888888891</c:v>
                </c:pt>
                <c:pt idx="4205">
                  <c:v>38045.402777777781</c:v>
                </c:pt>
                <c:pt idx="4206">
                  <c:v>38045.416666666664</c:v>
                </c:pt>
                <c:pt idx="4207">
                  <c:v>38045.430555555555</c:v>
                </c:pt>
                <c:pt idx="4208">
                  <c:v>38045.444444444445</c:v>
                </c:pt>
                <c:pt idx="4209">
                  <c:v>38045.458333333336</c:v>
                </c:pt>
                <c:pt idx="4210">
                  <c:v>38045.472222222219</c:v>
                </c:pt>
                <c:pt idx="4211">
                  <c:v>38045.486111111109</c:v>
                </c:pt>
                <c:pt idx="4212">
                  <c:v>38045.5</c:v>
                </c:pt>
                <c:pt idx="4213">
                  <c:v>38045.513888888891</c:v>
                </c:pt>
                <c:pt idx="4214">
                  <c:v>38045.527777777781</c:v>
                </c:pt>
                <c:pt idx="4215">
                  <c:v>38045.541666666664</c:v>
                </c:pt>
                <c:pt idx="4216">
                  <c:v>38045.555555555555</c:v>
                </c:pt>
                <c:pt idx="4217">
                  <c:v>38045.569444444445</c:v>
                </c:pt>
                <c:pt idx="4218">
                  <c:v>38045.583333333336</c:v>
                </c:pt>
                <c:pt idx="4219">
                  <c:v>38045.597222222219</c:v>
                </c:pt>
                <c:pt idx="4220">
                  <c:v>38045.611111111109</c:v>
                </c:pt>
                <c:pt idx="4221">
                  <c:v>38045.625</c:v>
                </c:pt>
                <c:pt idx="4222">
                  <c:v>38045.638888888891</c:v>
                </c:pt>
                <c:pt idx="4223">
                  <c:v>38045.652777777781</c:v>
                </c:pt>
                <c:pt idx="4224">
                  <c:v>38045.666666666664</c:v>
                </c:pt>
                <c:pt idx="4225">
                  <c:v>38045.680555555555</c:v>
                </c:pt>
                <c:pt idx="4226">
                  <c:v>38045.694444444445</c:v>
                </c:pt>
                <c:pt idx="4227">
                  <c:v>38045.708333333336</c:v>
                </c:pt>
                <c:pt idx="4228">
                  <c:v>38045.722222222219</c:v>
                </c:pt>
                <c:pt idx="4229">
                  <c:v>38045.736111111109</c:v>
                </c:pt>
                <c:pt idx="4230">
                  <c:v>38045.75</c:v>
                </c:pt>
                <c:pt idx="4231">
                  <c:v>38045.763888888891</c:v>
                </c:pt>
                <c:pt idx="4232">
                  <c:v>38045.777777777781</c:v>
                </c:pt>
                <c:pt idx="4233">
                  <c:v>38045.791666666664</c:v>
                </c:pt>
                <c:pt idx="4234">
                  <c:v>38045.805555555555</c:v>
                </c:pt>
                <c:pt idx="4235">
                  <c:v>38045.819444444445</c:v>
                </c:pt>
                <c:pt idx="4236">
                  <c:v>38045.833333333336</c:v>
                </c:pt>
                <c:pt idx="4237">
                  <c:v>38045.847222222219</c:v>
                </c:pt>
                <c:pt idx="4238">
                  <c:v>38045.861111111109</c:v>
                </c:pt>
                <c:pt idx="4239">
                  <c:v>38045.875</c:v>
                </c:pt>
                <c:pt idx="4240">
                  <c:v>38045.888888888891</c:v>
                </c:pt>
                <c:pt idx="4241">
                  <c:v>38045.902777777781</c:v>
                </c:pt>
                <c:pt idx="4242">
                  <c:v>38045.916666666664</c:v>
                </c:pt>
                <c:pt idx="4243">
                  <c:v>38045.930555555555</c:v>
                </c:pt>
                <c:pt idx="4244">
                  <c:v>38045.944444444445</c:v>
                </c:pt>
                <c:pt idx="4245">
                  <c:v>38045.958333333336</c:v>
                </c:pt>
                <c:pt idx="4246">
                  <c:v>38045.972222222219</c:v>
                </c:pt>
                <c:pt idx="4247">
                  <c:v>38045.986111111109</c:v>
                </c:pt>
                <c:pt idx="4248">
                  <c:v>38046</c:v>
                </c:pt>
                <c:pt idx="4249">
                  <c:v>38046.013888888891</c:v>
                </c:pt>
                <c:pt idx="4250">
                  <c:v>38046.027777777781</c:v>
                </c:pt>
                <c:pt idx="4251">
                  <c:v>38046.041666666664</c:v>
                </c:pt>
                <c:pt idx="4252">
                  <c:v>38046.055555555555</c:v>
                </c:pt>
                <c:pt idx="4253">
                  <c:v>38046.069444444445</c:v>
                </c:pt>
                <c:pt idx="4254">
                  <c:v>38046.083333333336</c:v>
                </c:pt>
                <c:pt idx="4255">
                  <c:v>38046.097222222219</c:v>
                </c:pt>
                <c:pt idx="4256">
                  <c:v>38046.111111111109</c:v>
                </c:pt>
                <c:pt idx="4257">
                  <c:v>38046.125</c:v>
                </c:pt>
                <c:pt idx="4258">
                  <c:v>38046.138888888891</c:v>
                </c:pt>
                <c:pt idx="4259">
                  <c:v>38046.152777777781</c:v>
                </c:pt>
                <c:pt idx="4260">
                  <c:v>38046.166666666664</c:v>
                </c:pt>
                <c:pt idx="4261">
                  <c:v>38046.180555555555</c:v>
                </c:pt>
                <c:pt idx="4262">
                  <c:v>38046.194444444445</c:v>
                </c:pt>
                <c:pt idx="4263">
                  <c:v>38046.208333333336</c:v>
                </c:pt>
                <c:pt idx="4264">
                  <c:v>38046.222222222219</c:v>
                </c:pt>
                <c:pt idx="4265">
                  <c:v>38046.236111111109</c:v>
                </c:pt>
                <c:pt idx="4266">
                  <c:v>38046.25</c:v>
                </c:pt>
                <c:pt idx="4267">
                  <c:v>38046.263888888891</c:v>
                </c:pt>
                <c:pt idx="4268">
                  <c:v>38046.277777777781</c:v>
                </c:pt>
                <c:pt idx="4269">
                  <c:v>38046.291666666664</c:v>
                </c:pt>
                <c:pt idx="4270">
                  <c:v>38046.305555555555</c:v>
                </c:pt>
                <c:pt idx="4271">
                  <c:v>38046.319444444445</c:v>
                </c:pt>
                <c:pt idx="4272">
                  <c:v>38046.333333333336</c:v>
                </c:pt>
                <c:pt idx="4273">
                  <c:v>38046.347222222219</c:v>
                </c:pt>
                <c:pt idx="4274">
                  <c:v>38046.361111111109</c:v>
                </c:pt>
                <c:pt idx="4275">
                  <c:v>38046.375</c:v>
                </c:pt>
                <c:pt idx="4276">
                  <c:v>38046.388888888891</c:v>
                </c:pt>
                <c:pt idx="4277">
                  <c:v>38046.402777777781</c:v>
                </c:pt>
                <c:pt idx="4278">
                  <c:v>38046.416666666664</c:v>
                </c:pt>
                <c:pt idx="4279">
                  <c:v>38046.430555555555</c:v>
                </c:pt>
                <c:pt idx="4280">
                  <c:v>38046.444444444445</c:v>
                </c:pt>
                <c:pt idx="4281">
                  <c:v>38046.458333333336</c:v>
                </c:pt>
                <c:pt idx="4282">
                  <c:v>38046.472222222219</c:v>
                </c:pt>
                <c:pt idx="4283">
                  <c:v>38046.486111111109</c:v>
                </c:pt>
                <c:pt idx="4284">
                  <c:v>38046.5</c:v>
                </c:pt>
                <c:pt idx="4285">
                  <c:v>38046.513888888891</c:v>
                </c:pt>
                <c:pt idx="4286">
                  <c:v>38046.527777777781</c:v>
                </c:pt>
                <c:pt idx="4287">
                  <c:v>38046.541666666664</c:v>
                </c:pt>
                <c:pt idx="4288">
                  <c:v>38046.555555555555</c:v>
                </c:pt>
                <c:pt idx="4289">
                  <c:v>38046.569444444445</c:v>
                </c:pt>
                <c:pt idx="4290">
                  <c:v>38046.583333333336</c:v>
                </c:pt>
                <c:pt idx="4291">
                  <c:v>38046.597222222219</c:v>
                </c:pt>
                <c:pt idx="4292">
                  <c:v>38046.611111111109</c:v>
                </c:pt>
                <c:pt idx="4293">
                  <c:v>38046.625</c:v>
                </c:pt>
                <c:pt idx="4294">
                  <c:v>38046.638888888891</c:v>
                </c:pt>
                <c:pt idx="4295">
                  <c:v>38046.652777777781</c:v>
                </c:pt>
                <c:pt idx="4296">
                  <c:v>38046.666666666664</c:v>
                </c:pt>
                <c:pt idx="4297">
                  <c:v>38046.680555555555</c:v>
                </c:pt>
                <c:pt idx="4298">
                  <c:v>38046.694444444445</c:v>
                </c:pt>
                <c:pt idx="4299">
                  <c:v>38046.708333333336</c:v>
                </c:pt>
                <c:pt idx="4300">
                  <c:v>38046.722222222219</c:v>
                </c:pt>
                <c:pt idx="4301">
                  <c:v>38046.736111111109</c:v>
                </c:pt>
                <c:pt idx="4302">
                  <c:v>38046.75</c:v>
                </c:pt>
                <c:pt idx="4303">
                  <c:v>38046.763888888891</c:v>
                </c:pt>
                <c:pt idx="4304">
                  <c:v>38046.777777777781</c:v>
                </c:pt>
                <c:pt idx="4305">
                  <c:v>38046.791666666664</c:v>
                </c:pt>
                <c:pt idx="4306">
                  <c:v>38046.805555555555</c:v>
                </c:pt>
                <c:pt idx="4307">
                  <c:v>38046.819444444445</c:v>
                </c:pt>
                <c:pt idx="4308">
                  <c:v>38046.833333333336</c:v>
                </c:pt>
                <c:pt idx="4309">
                  <c:v>38046.847222222219</c:v>
                </c:pt>
                <c:pt idx="4310">
                  <c:v>38046.861111111109</c:v>
                </c:pt>
                <c:pt idx="4311">
                  <c:v>38046.875</c:v>
                </c:pt>
                <c:pt idx="4312">
                  <c:v>38046.888888888891</c:v>
                </c:pt>
                <c:pt idx="4313">
                  <c:v>38046.902777777781</c:v>
                </c:pt>
                <c:pt idx="4314">
                  <c:v>38046.916666666664</c:v>
                </c:pt>
                <c:pt idx="4315">
                  <c:v>38046.930555555555</c:v>
                </c:pt>
                <c:pt idx="4316">
                  <c:v>38046.944444444445</c:v>
                </c:pt>
                <c:pt idx="4317">
                  <c:v>38046.958333333336</c:v>
                </c:pt>
                <c:pt idx="4318">
                  <c:v>38046.972222222219</c:v>
                </c:pt>
                <c:pt idx="4319">
                  <c:v>38046.986111111109</c:v>
                </c:pt>
                <c:pt idx="4320">
                  <c:v>38047</c:v>
                </c:pt>
                <c:pt idx="4321">
                  <c:v>38047.013888888891</c:v>
                </c:pt>
                <c:pt idx="4322">
                  <c:v>38047.027777777781</c:v>
                </c:pt>
                <c:pt idx="4323">
                  <c:v>38047.041666666664</c:v>
                </c:pt>
                <c:pt idx="4324">
                  <c:v>38047.055555555555</c:v>
                </c:pt>
                <c:pt idx="4325">
                  <c:v>38047.069444444445</c:v>
                </c:pt>
                <c:pt idx="4326">
                  <c:v>38047.083333333336</c:v>
                </c:pt>
                <c:pt idx="4327">
                  <c:v>38047.097222222219</c:v>
                </c:pt>
                <c:pt idx="4328">
                  <c:v>38047.111111111109</c:v>
                </c:pt>
                <c:pt idx="4329">
                  <c:v>38047.125</c:v>
                </c:pt>
                <c:pt idx="4330">
                  <c:v>38047.138888888891</c:v>
                </c:pt>
                <c:pt idx="4331">
                  <c:v>38047.152777777781</c:v>
                </c:pt>
                <c:pt idx="4332">
                  <c:v>38047.166666666664</c:v>
                </c:pt>
                <c:pt idx="4333">
                  <c:v>38047.180555555555</c:v>
                </c:pt>
                <c:pt idx="4334">
                  <c:v>38047.194444444445</c:v>
                </c:pt>
                <c:pt idx="4335">
                  <c:v>38047.208333333336</c:v>
                </c:pt>
                <c:pt idx="4336">
                  <c:v>38047.222222222219</c:v>
                </c:pt>
                <c:pt idx="4337">
                  <c:v>38047.236111111109</c:v>
                </c:pt>
                <c:pt idx="4338">
                  <c:v>38047.25</c:v>
                </c:pt>
                <c:pt idx="4339">
                  <c:v>38047.263888888891</c:v>
                </c:pt>
                <c:pt idx="4340">
                  <c:v>38047.277777777781</c:v>
                </c:pt>
                <c:pt idx="4341">
                  <c:v>38047.291666666664</c:v>
                </c:pt>
                <c:pt idx="4342">
                  <c:v>38047.305555555555</c:v>
                </c:pt>
                <c:pt idx="4343">
                  <c:v>38047.319444444445</c:v>
                </c:pt>
                <c:pt idx="4344">
                  <c:v>38047.333333333336</c:v>
                </c:pt>
                <c:pt idx="4345">
                  <c:v>38047.347222222219</c:v>
                </c:pt>
                <c:pt idx="4346">
                  <c:v>38047.361111111109</c:v>
                </c:pt>
                <c:pt idx="4347">
                  <c:v>38047.375</c:v>
                </c:pt>
                <c:pt idx="4348">
                  <c:v>38047.388888888891</c:v>
                </c:pt>
                <c:pt idx="4349">
                  <c:v>38047.402777777781</c:v>
                </c:pt>
                <c:pt idx="4350">
                  <c:v>38047.416666666664</c:v>
                </c:pt>
                <c:pt idx="4351">
                  <c:v>38047.430555555555</c:v>
                </c:pt>
                <c:pt idx="4352">
                  <c:v>38047.444444444445</c:v>
                </c:pt>
                <c:pt idx="4353">
                  <c:v>38047.458333333336</c:v>
                </c:pt>
                <c:pt idx="4354">
                  <c:v>38047.472222222219</c:v>
                </c:pt>
                <c:pt idx="4355">
                  <c:v>38047.486111111109</c:v>
                </c:pt>
                <c:pt idx="4356">
                  <c:v>38047.5</c:v>
                </c:pt>
                <c:pt idx="4357">
                  <c:v>38047.513888888891</c:v>
                </c:pt>
                <c:pt idx="4358">
                  <c:v>38047.527777777781</c:v>
                </c:pt>
                <c:pt idx="4359">
                  <c:v>38047.541666666664</c:v>
                </c:pt>
                <c:pt idx="4360">
                  <c:v>38047.555555555555</c:v>
                </c:pt>
                <c:pt idx="4361">
                  <c:v>38047.569444444445</c:v>
                </c:pt>
                <c:pt idx="4362">
                  <c:v>38047.583333333336</c:v>
                </c:pt>
                <c:pt idx="4363">
                  <c:v>38047.597222222219</c:v>
                </c:pt>
                <c:pt idx="4364">
                  <c:v>38047.611111111109</c:v>
                </c:pt>
                <c:pt idx="4365">
                  <c:v>38047.625</c:v>
                </c:pt>
                <c:pt idx="4366">
                  <c:v>38047.638888888891</c:v>
                </c:pt>
                <c:pt idx="4367">
                  <c:v>38047.652777777781</c:v>
                </c:pt>
                <c:pt idx="4368">
                  <c:v>38047.666666666664</c:v>
                </c:pt>
                <c:pt idx="4369">
                  <c:v>38047.680555555555</c:v>
                </c:pt>
                <c:pt idx="4370">
                  <c:v>38047.694444444445</c:v>
                </c:pt>
                <c:pt idx="4371">
                  <c:v>38047.708333333336</c:v>
                </c:pt>
                <c:pt idx="4372">
                  <c:v>38047.722222222219</c:v>
                </c:pt>
                <c:pt idx="4373">
                  <c:v>38047.736111111109</c:v>
                </c:pt>
                <c:pt idx="4374">
                  <c:v>38047.75</c:v>
                </c:pt>
                <c:pt idx="4375">
                  <c:v>38047.763888888891</c:v>
                </c:pt>
                <c:pt idx="4376">
                  <c:v>38047.777777777781</c:v>
                </c:pt>
                <c:pt idx="4377">
                  <c:v>38047.791666666664</c:v>
                </c:pt>
                <c:pt idx="4378">
                  <c:v>38047.805555555555</c:v>
                </c:pt>
                <c:pt idx="4379">
                  <c:v>38047.819444444445</c:v>
                </c:pt>
                <c:pt idx="4380">
                  <c:v>38047.833333333336</c:v>
                </c:pt>
                <c:pt idx="4381">
                  <c:v>38047.847222222219</c:v>
                </c:pt>
                <c:pt idx="4382">
                  <c:v>38047.861111111109</c:v>
                </c:pt>
                <c:pt idx="4383">
                  <c:v>38047.875</c:v>
                </c:pt>
                <c:pt idx="4384">
                  <c:v>38047.888888888891</c:v>
                </c:pt>
                <c:pt idx="4385">
                  <c:v>38047.902777777781</c:v>
                </c:pt>
                <c:pt idx="4386">
                  <c:v>38047.916666666664</c:v>
                </c:pt>
                <c:pt idx="4387">
                  <c:v>38047.930555555555</c:v>
                </c:pt>
                <c:pt idx="4388">
                  <c:v>38047.944444444445</c:v>
                </c:pt>
                <c:pt idx="4389">
                  <c:v>38047.958333333336</c:v>
                </c:pt>
                <c:pt idx="4390">
                  <c:v>38047.972222222219</c:v>
                </c:pt>
                <c:pt idx="4391">
                  <c:v>38047.986111111109</c:v>
                </c:pt>
                <c:pt idx="4392">
                  <c:v>38048</c:v>
                </c:pt>
                <c:pt idx="4393">
                  <c:v>38048.013888888891</c:v>
                </c:pt>
                <c:pt idx="4394">
                  <c:v>38048.027777777781</c:v>
                </c:pt>
                <c:pt idx="4395">
                  <c:v>38048.041666666664</c:v>
                </c:pt>
                <c:pt idx="4396">
                  <c:v>38048.055555555555</c:v>
                </c:pt>
                <c:pt idx="4397">
                  <c:v>38048.069444444445</c:v>
                </c:pt>
                <c:pt idx="4398">
                  <c:v>38048.083333333336</c:v>
                </c:pt>
                <c:pt idx="4399">
                  <c:v>38048.097222222219</c:v>
                </c:pt>
                <c:pt idx="4400">
                  <c:v>38048.111111111109</c:v>
                </c:pt>
                <c:pt idx="4401">
                  <c:v>38048.125</c:v>
                </c:pt>
                <c:pt idx="4402">
                  <c:v>38048.138888888891</c:v>
                </c:pt>
                <c:pt idx="4403">
                  <c:v>38048.152777777781</c:v>
                </c:pt>
                <c:pt idx="4404">
                  <c:v>38048.166666666664</c:v>
                </c:pt>
                <c:pt idx="4405">
                  <c:v>38048.180555555555</c:v>
                </c:pt>
                <c:pt idx="4406">
                  <c:v>38048.194444444445</c:v>
                </c:pt>
                <c:pt idx="4407">
                  <c:v>38048.208333333336</c:v>
                </c:pt>
                <c:pt idx="4408">
                  <c:v>38048.222222222219</c:v>
                </c:pt>
                <c:pt idx="4409">
                  <c:v>38048.236111111109</c:v>
                </c:pt>
                <c:pt idx="4410">
                  <c:v>38048.25</c:v>
                </c:pt>
                <c:pt idx="4411">
                  <c:v>38048.263888888891</c:v>
                </c:pt>
                <c:pt idx="4412">
                  <c:v>38048.277777777781</c:v>
                </c:pt>
                <c:pt idx="4413">
                  <c:v>38048.291666666664</c:v>
                </c:pt>
                <c:pt idx="4414">
                  <c:v>38048.305555555555</c:v>
                </c:pt>
                <c:pt idx="4415">
                  <c:v>38048.319444444445</c:v>
                </c:pt>
                <c:pt idx="4416">
                  <c:v>38048.333333333336</c:v>
                </c:pt>
                <c:pt idx="4417">
                  <c:v>38048.347222222219</c:v>
                </c:pt>
                <c:pt idx="4418">
                  <c:v>38048.361111111109</c:v>
                </c:pt>
                <c:pt idx="4419">
                  <c:v>38048.375</c:v>
                </c:pt>
                <c:pt idx="4420">
                  <c:v>38048.388888888891</c:v>
                </c:pt>
                <c:pt idx="4421">
                  <c:v>38048.402777777781</c:v>
                </c:pt>
                <c:pt idx="4422">
                  <c:v>38048.416666666664</c:v>
                </c:pt>
                <c:pt idx="4423">
                  <c:v>38048.430555555555</c:v>
                </c:pt>
                <c:pt idx="4424">
                  <c:v>38048.444444444445</c:v>
                </c:pt>
                <c:pt idx="4425">
                  <c:v>38048.458333333336</c:v>
                </c:pt>
                <c:pt idx="4426">
                  <c:v>38048.472222222219</c:v>
                </c:pt>
                <c:pt idx="4427">
                  <c:v>38048.486111111109</c:v>
                </c:pt>
                <c:pt idx="4428">
                  <c:v>38048.5</c:v>
                </c:pt>
                <c:pt idx="4429">
                  <c:v>38048.513888888891</c:v>
                </c:pt>
                <c:pt idx="4430">
                  <c:v>38048.527777777781</c:v>
                </c:pt>
                <c:pt idx="4431">
                  <c:v>38048.541666666664</c:v>
                </c:pt>
                <c:pt idx="4432">
                  <c:v>38048.555555555555</c:v>
                </c:pt>
                <c:pt idx="4433">
                  <c:v>38048.569444444445</c:v>
                </c:pt>
                <c:pt idx="4434">
                  <c:v>38048.583333333336</c:v>
                </c:pt>
                <c:pt idx="4435">
                  <c:v>38048.597222222219</c:v>
                </c:pt>
                <c:pt idx="4436">
                  <c:v>38048.611111111109</c:v>
                </c:pt>
                <c:pt idx="4437">
                  <c:v>38048.625</c:v>
                </c:pt>
                <c:pt idx="4438">
                  <c:v>38048.638888888891</c:v>
                </c:pt>
                <c:pt idx="4439">
                  <c:v>38048.652777777781</c:v>
                </c:pt>
                <c:pt idx="4440">
                  <c:v>38048.666666666664</c:v>
                </c:pt>
                <c:pt idx="4441">
                  <c:v>38048.680555555555</c:v>
                </c:pt>
                <c:pt idx="4442">
                  <c:v>38048.694444444445</c:v>
                </c:pt>
                <c:pt idx="4443">
                  <c:v>38048.708333333336</c:v>
                </c:pt>
                <c:pt idx="4444">
                  <c:v>38048.722222222219</c:v>
                </c:pt>
                <c:pt idx="4445">
                  <c:v>38048.736111111109</c:v>
                </c:pt>
                <c:pt idx="4446">
                  <c:v>38048.75</c:v>
                </c:pt>
                <c:pt idx="4447">
                  <c:v>38048.763888888891</c:v>
                </c:pt>
                <c:pt idx="4448">
                  <c:v>38048.777777777781</c:v>
                </c:pt>
                <c:pt idx="4449">
                  <c:v>38048.791666666664</c:v>
                </c:pt>
                <c:pt idx="4450">
                  <c:v>38048.805555555555</c:v>
                </c:pt>
                <c:pt idx="4451">
                  <c:v>38048.819444444445</c:v>
                </c:pt>
                <c:pt idx="4452">
                  <c:v>38048.833333333336</c:v>
                </c:pt>
                <c:pt idx="4453">
                  <c:v>38048.847222222219</c:v>
                </c:pt>
                <c:pt idx="4454">
                  <c:v>38048.861111111109</c:v>
                </c:pt>
                <c:pt idx="4455">
                  <c:v>38048.875</c:v>
                </c:pt>
                <c:pt idx="4456">
                  <c:v>38048.888888888891</c:v>
                </c:pt>
                <c:pt idx="4457">
                  <c:v>38048.902777777781</c:v>
                </c:pt>
                <c:pt idx="4458">
                  <c:v>38048.916666666664</c:v>
                </c:pt>
                <c:pt idx="4459">
                  <c:v>38048.930555555555</c:v>
                </c:pt>
                <c:pt idx="4460">
                  <c:v>38048.944444444445</c:v>
                </c:pt>
                <c:pt idx="4461">
                  <c:v>38048.958333333336</c:v>
                </c:pt>
                <c:pt idx="4462">
                  <c:v>38048.972222222219</c:v>
                </c:pt>
                <c:pt idx="4463">
                  <c:v>38048.986111111109</c:v>
                </c:pt>
                <c:pt idx="4464">
                  <c:v>38049</c:v>
                </c:pt>
                <c:pt idx="4465">
                  <c:v>38049.013888888891</c:v>
                </c:pt>
                <c:pt idx="4466">
                  <c:v>38049.027777777781</c:v>
                </c:pt>
                <c:pt idx="4467">
                  <c:v>38049.041666666664</c:v>
                </c:pt>
                <c:pt idx="4468">
                  <c:v>38049.055555555555</c:v>
                </c:pt>
                <c:pt idx="4469">
                  <c:v>38049.069444444445</c:v>
                </c:pt>
                <c:pt idx="4470">
                  <c:v>38049.083333333336</c:v>
                </c:pt>
                <c:pt idx="4471">
                  <c:v>38049.097222222219</c:v>
                </c:pt>
                <c:pt idx="4472">
                  <c:v>38049.111111111109</c:v>
                </c:pt>
                <c:pt idx="4473">
                  <c:v>38049.125</c:v>
                </c:pt>
                <c:pt idx="4474">
                  <c:v>38049.138888888891</c:v>
                </c:pt>
                <c:pt idx="4475">
                  <c:v>38049.152777777781</c:v>
                </c:pt>
                <c:pt idx="4476">
                  <c:v>38049.166666666664</c:v>
                </c:pt>
                <c:pt idx="4477">
                  <c:v>38049.180555555555</c:v>
                </c:pt>
                <c:pt idx="4478">
                  <c:v>38049.194444444445</c:v>
                </c:pt>
                <c:pt idx="4479">
                  <c:v>38049.208333333336</c:v>
                </c:pt>
                <c:pt idx="4480">
                  <c:v>38049.222222222219</c:v>
                </c:pt>
                <c:pt idx="4481">
                  <c:v>38049.236111111109</c:v>
                </c:pt>
                <c:pt idx="4482">
                  <c:v>38049.25</c:v>
                </c:pt>
                <c:pt idx="4483">
                  <c:v>38049.263888888891</c:v>
                </c:pt>
                <c:pt idx="4484">
                  <c:v>38049.277777777781</c:v>
                </c:pt>
                <c:pt idx="4485">
                  <c:v>38049.291666666664</c:v>
                </c:pt>
                <c:pt idx="4486">
                  <c:v>38049.305555555555</c:v>
                </c:pt>
                <c:pt idx="4487">
                  <c:v>38049.319444444445</c:v>
                </c:pt>
                <c:pt idx="4488">
                  <c:v>38049.333333333336</c:v>
                </c:pt>
                <c:pt idx="4489">
                  <c:v>38049.347222222219</c:v>
                </c:pt>
                <c:pt idx="4490">
                  <c:v>38049.361111111109</c:v>
                </c:pt>
                <c:pt idx="4491">
                  <c:v>38049.375</c:v>
                </c:pt>
                <c:pt idx="4492">
                  <c:v>38049.388888888891</c:v>
                </c:pt>
                <c:pt idx="4493">
                  <c:v>38049.402777777781</c:v>
                </c:pt>
                <c:pt idx="4494">
                  <c:v>38049.416666666664</c:v>
                </c:pt>
                <c:pt idx="4495">
                  <c:v>38049.430555555555</c:v>
                </c:pt>
                <c:pt idx="4496">
                  <c:v>38049.444444444445</c:v>
                </c:pt>
                <c:pt idx="4497">
                  <c:v>38049.458333333336</c:v>
                </c:pt>
                <c:pt idx="4498">
                  <c:v>38049.472222222219</c:v>
                </c:pt>
                <c:pt idx="4499">
                  <c:v>38049.486111111109</c:v>
                </c:pt>
                <c:pt idx="4500">
                  <c:v>38049.5</c:v>
                </c:pt>
                <c:pt idx="4501">
                  <c:v>38049.513888888891</c:v>
                </c:pt>
                <c:pt idx="4502">
                  <c:v>38049.527777777781</c:v>
                </c:pt>
                <c:pt idx="4503">
                  <c:v>38049.541666666664</c:v>
                </c:pt>
                <c:pt idx="4504">
                  <c:v>38049.555555555555</c:v>
                </c:pt>
                <c:pt idx="4505">
                  <c:v>38049.569444444445</c:v>
                </c:pt>
                <c:pt idx="4506">
                  <c:v>38049.583333333336</c:v>
                </c:pt>
                <c:pt idx="4507">
                  <c:v>38049.597222222219</c:v>
                </c:pt>
                <c:pt idx="4508">
                  <c:v>38049.611111111109</c:v>
                </c:pt>
                <c:pt idx="4509">
                  <c:v>38049.625</c:v>
                </c:pt>
                <c:pt idx="4510">
                  <c:v>38049.638888888891</c:v>
                </c:pt>
                <c:pt idx="4511">
                  <c:v>38049.652777777781</c:v>
                </c:pt>
                <c:pt idx="4512">
                  <c:v>38049.666666666664</c:v>
                </c:pt>
                <c:pt idx="4513">
                  <c:v>38049.680555555555</c:v>
                </c:pt>
                <c:pt idx="4514">
                  <c:v>38049.694444444445</c:v>
                </c:pt>
                <c:pt idx="4515">
                  <c:v>38049.708333333336</c:v>
                </c:pt>
                <c:pt idx="4516">
                  <c:v>38049.722222222219</c:v>
                </c:pt>
                <c:pt idx="4517">
                  <c:v>38049.736111111109</c:v>
                </c:pt>
                <c:pt idx="4518">
                  <c:v>38049.75</c:v>
                </c:pt>
                <c:pt idx="4519">
                  <c:v>38049.763888888891</c:v>
                </c:pt>
                <c:pt idx="4520">
                  <c:v>38049.777777777781</c:v>
                </c:pt>
                <c:pt idx="4521">
                  <c:v>38049.791666666664</c:v>
                </c:pt>
                <c:pt idx="4522">
                  <c:v>38049.805555555555</c:v>
                </c:pt>
                <c:pt idx="4523">
                  <c:v>38049.819444444445</c:v>
                </c:pt>
                <c:pt idx="4524">
                  <c:v>38049.833333333336</c:v>
                </c:pt>
                <c:pt idx="4525">
                  <c:v>38049.847222222219</c:v>
                </c:pt>
                <c:pt idx="4526">
                  <c:v>38049.861111111109</c:v>
                </c:pt>
                <c:pt idx="4527">
                  <c:v>38049.875</c:v>
                </c:pt>
                <c:pt idx="4528">
                  <c:v>38049.888888888891</c:v>
                </c:pt>
                <c:pt idx="4529">
                  <c:v>38049.902777777781</c:v>
                </c:pt>
                <c:pt idx="4530">
                  <c:v>38049.916666666664</c:v>
                </c:pt>
                <c:pt idx="4531">
                  <c:v>38049.930555555555</c:v>
                </c:pt>
                <c:pt idx="4532">
                  <c:v>38049.944444444445</c:v>
                </c:pt>
                <c:pt idx="4533">
                  <c:v>38049.958333333336</c:v>
                </c:pt>
                <c:pt idx="4534">
                  <c:v>38049.972222222219</c:v>
                </c:pt>
                <c:pt idx="4535">
                  <c:v>38049.986111111109</c:v>
                </c:pt>
                <c:pt idx="4536">
                  <c:v>38050</c:v>
                </c:pt>
                <c:pt idx="4537">
                  <c:v>38050.013888888891</c:v>
                </c:pt>
                <c:pt idx="4538">
                  <c:v>38050.027777777781</c:v>
                </c:pt>
                <c:pt idx="4539">
                  <c:v>38050.041666666664</c:v>
                </c:pt>
                <c:pt idx="4540">
                  <c:v>38050.055555555555</c:v>
                </c:pt>
                <c:pt idx="4541">
                  <c:v>38050.069444444445</c:v>
                </c:pt>
                <c:pt idx="4542">
                  <c:v>38050.083333333336</c:v>
                </c:pt>
                <c:pt idx="4543">
                  <c:v>38050.097222222219</c:v>
                </c:pt>
                <c:pt idx="4544">
                  <c:v>38050.111111111109</c:v>
                </c:pt>
                <c:pt idx="4545">
                  <c:v>38050.125</c:v>
                </c:pt>
                <c:pt idx="4546">
                  <c:v>38050.138888888891</c:v>
                </c:pt>
                <c:pt idx="4547">
                  <c:v>38050.152777777781</c:v>
                </c:pt>
                <c:pt idx="4548">
                  <c:v>38050.166666666664</c:v>
                </c:pt>
                <c:pt idx="4549">
                  <c:v>38050.180555555555</c:v>
                </c:pt>
                <c:pt idx="4550">
                  <c:v>38050.194444444445</c:v>
                </c:pt>
                <c:pt idx="4551">
                  <c:v>38050.208333333336</c:v>
                </c:pt>
                <c:pt idx="4552">
                  <c:v>38050.222222222219</c:v>
                </c:pt>
                <c:pt idx="4553">
                  <c:v>38050.236111111109</c:v>
                </c:pt>
                <c:pt idx="4554">
                  <c:v>38050.25</c:v>
                </c:pt>
                <c:pt idx="4555">
                  <c:v>38050.263888888891</c:v>
                </c:pt>
                <c:pt idx="4556">
                  <c:v>38050.277777777781</c:v>
                </c:pt>
                <c:pt idx="4557">
                  <c:v>38050.291666666664</c:v>
                </c:pt>
                <c:pt idx="4558">
                  <c:v>38050.305555555555</c:v>
                </c:pt>
                <c:pt idx="4559">
                  <c:v>38050.319444444445</c:v>
                </c:pt>
                <c:pt idx="4560">
                  <c:v>38050.333333333336</c:v>
                </c:pt>
                <c:pt idx="4561">
                  <c:v>38050.347222222219</c:v>
                </c:pt>
                <c:pt idx="4562">
                  <c:v>38050.361111111109</c:v>
                </c:pt>
                <c:pt idx="4563">
                  <c:v>38050.375</c:v>
                </c:pt>
                <c:pt idx="4564">
                  <c:v>38050.388888888891</c:v>
                </c:pt>
                <c:pt idx="4565">
                  <c:v>38050.402777777781</c:v>
                </c:pt>
                <c:pt idx="4566">
                  <c:v>38050.416666666664</c:v>
                </c:pt>
                <c:pt idx="4567">
                  <c:v>38050.430555555555</c:v>
                </c:pt>
                <c:pt idx="4568">
                  <c:v>38050.444444444445</c:v>
                </c:pt>
                <c:pt idx="4569">
                  <c:v>38050.458333333336</c:v>
                </c:pt>
                <c:pt idx="4570">
                  <c:v>38050.472222222219</c:v>
                </c:pt>
                <c:pt idx="4571">
                  <c:v>38050.486111111109</c:v>
                </c:pt>
                <c:pt idx="4572">
                  <c:v>38050.5</c:v>
                </c:pt>
                <c:pt idx="4573">
                  <c:v>38050.513888888891</c:v>
                </c:pt>
                <c:pt idx="4574">
                  <c:v>38050.527777777781</c:v>
                </c:pt>
                <c:pt idx="4575">
                  <c:v>38050.541666666664</c:v>
                </c:pt>
                <c:pt idx="4576">
                  <c:v>38050.555555555555</c:v>
                </c:pt>
                <c:pt idx="4577">
                  <c:v>38050.569444444445</c:v>
                </c:pt>
                <c:pt idx="4578">
                  <c:v>38050.583333333336</c:v>
                </c:pt>
                <c:pt idx="4579">
                  <c:v>38050.597222222219</c:v>
                </c:pt>
                <c:pt idx="4580">
                  <c:v>38050.611111111109</c:v>
                </c:pt>
                <c:pt idx="4581">
                  <c:v>38050.625</c:v>
                </c:pt>
                <c:pt idx="4582">
                  <c:v>38050.638888888891</c:v>
                </c:pt>
                <c:pt idx="4583">
                  <c:v>38050.652777777781</c:v>
                </c:pt>
                <c:pt idx="4584">
                  <c:v>38050.666666666664</c:v>
                </c:pt>
                <c:pt idx="4585">
                  <c:v>38050.680555555555</c:v>
                </c:pt>
                <c:pt idx="4586">
                  <c:v>38050.694444444445</c:v>
                </c:pt>
                <c:pt idx="4587">
                  <c:v>38050.708333333336</c:v>
                </c:pt>
                <c:pt idx="4588">
                  <c:v>38050.722222222219</c:v>
                </c:pt>
                <c:pt idx="4589">
                  <c:v>38050.736111111109</c:v>
                </c:pt>
                <c:pt idx="4590">
                  <c:v>38050.75</c:v>
                </c:pt>
                <c:pt idx="4591">
                  <c:v>38050.763888888891</c:v>
                </c:pt>
                <c:pt idx="4592">
                  <c:v>38050.777777777781</c:v>
                </c:pt>
                <c:pt idx="4593">
                  <c:v>38050.791666666664</c:v>
                </c:pt>
                <c:pt idx="4594">
                  <c:v>38050.805555555555</c:v>
                </c:pt>
                <c:pt idx="4595">
                  <c:v>38050.819444444445</c:v>
                </c:pt>
                <c:pt idx="4596">
                  <c:v>38050.833333333336</c:v>
                </c:pt>
                <c:pt idx="4597">
                  <c:v>38050.847222222219</c:v>
                </c:pt>
                <c:pt idx="4598">
                  <c:v>38050.861111111109</c:v>
                </c:pt>
                <c:pt idx="4599">
                  <c:v>38050.875</c:v>
                </c:pt>
                <c:pt idx="4600">
                  <c:v>38050.888888888891</c:v>
                </c:pt>
                <c:pt idx="4601">
                  <c:v>38050.902777777781</c:v>
                </c:pt>
                <c:pt idx="4602">
                  <c:v>38050.916666666664</c:v>
                </c:pt>
                <c:pt idx="4603">
                  <c:v>38050.930555555555</c:v>
                </c:pt>
                <c:pt idx="4604">
                  <c:v>38050.944444444445</c:v>
                </c:pt>
                <c:pt idx="4605">
                  <c:v>38050.958333333336</c:v>
                </c:pt>
                <c:pt idx="4606">
                  <c:v>38050.972222222219</c:v>
                </c:pt>
                <c:pt idx="4607">
                  <c:v>38050.986111111109</c:v>
                </c:pt>
                <c:pt idx="4608">
                  <c:v>38051</c:v>
                </c:pt>
                <c:pt idx="4609">
                  <c:v>38051.013888888891</c:v>
                </c:pt>
                <c:pt idx="4610">
                  <c:v>38051.027777777781</c:v>
                </c:pt>
                <c:pt idx="4611">
                  <c:v>38051.041666666664</c:v>
                </c:pt>
                <c:pt idx="4612">
                  <c:v>38051.055555555555</c:v>
                </c:pt>
                <c:pt idx="4613">
                  <c:v>38051.069444444445</c:v>
                </c:pt>
                <c:pt idx="4614">
                  <c:v>38051.083333333336</c:v>
                </c:pt>
                <c:pt idx="4615">
                  <c:v>38051.097222222219</c:v>
                </c:pt>
                <c:pt idx="4616">
                  <c:v>38051.111111111109</c:v>
                </c:pt>
                <c:pt idx="4617">
                  <c:v>38051.125</c:v>
                </c:pt>
                <c:pt idx="4618">
                  <c:v>38051.138888888891</c:v>
                </c:pt>
                <c:pt idx="4619">
                  <c:v>38051.152777777781</c:v>
                </c:pt>
                <c:pt idx="4620">
                  <c:v>38051.166666666664</c:v>
                </c:pt>
                <c:pt idx="4621">
                  <c:v>38051.180555555555</c:v>
                </c:pt>
                <c:pt idx="4622">
                  <c:v>38051.194444444445</c:v>
                </c:pt>
                <c:pt idx="4623">
                  <c:v>38051.208333333336</c:v>
                </c:pt>
                <c:pt idx="4624">
                  <c:v>38051.222222222219</c:v>
                </c:pt>
                <c:pt idx="4625">
                  <c:v>38051.236111111109</c:v>
                </c:pt>
                <c:pt idx="4626">
                  <c:v>38051.25</c:v>
                </c:pt>
                <c:pt idx="4627">
                  <c:v>38051.263888888891</c:v>
                </c:pt>
                <c:pt idx="4628">
                  <c:v>38051.277777777781</c:v>
                </c:pt>
                <c:pt idx="4629">
                  <c:v>38051.291666666664</c:v>
                </c:pt>
                <c:pt idx="4630">
                  <c:v>38051.305555555555</c:v>
                </c:pt>
                <c:pt idx="4631">
                  <c:v>38051.319444444445</c:v>
                </c:pt>
                <c:pt idx="4632">
                  <c:v>38051.333333333336</c:v>
                </c:pt>
                <c:pt idx="4633">
                  <c:v>38051.347222222219</c:v>
                </c:pt>
                <c:pt idx="4634">
                  <c:v>38051.361111111109</c:v>
                </c:pt>
                <c:pt idx="4635">
                  <c:v>38051.375</c:v>
                </c:pt>
                <c:pt idx="4636">
                  <c:v>38051.388888888891</c:v>
                </c:pt>
                <c:pt idx="4637">
                  <c:v>38051.402777777781</c:v>
                </c:pt>
                <c:pt idx="4638">
                  <c:v>38051.416666666664</c:v>
                </c:pt>
                <c:pt idx="4639">
                  <c:v>38051.430555555555</c:v>
                </c:pt>
                <c:pt idx="4640">
                  <c:v>38051.444444444445</c:v>
                </c:pt>
                <c:pt idx="4641">
                  <c:v>38051.458333333336</c:v>
                </c:pt>
                <c:pt idx="4642">
                  <c:v>38051.472222222219</c:v>
                </c:pt>
                <c:pt idx="4643">
                  <c:v>38051.486111111109</c:v>
                </c:pt>
                <c:pt idx="4644">
                  <c:v>38051.5</c:v>
                </c:pt>
                <c:pt idx="4645">
                  <c:v>38051.513888888891</c:v>
                </c:pt>
                <c:pt idx="4646">
                  <c:v>38051.527777777781</c:v>
                </c:pt>
                <c:pt idx="4647">
                  <c:v>38051.541666666664</c:v>
                </c:pt>
                <c:pt idx="4648">
                  <c:v>38051.555555555555</c:v>
                </c:pt>
                <c:pt idx="4649">
                  <c:v>38051.569444444445</c:v>
                </c:pt>
                <c:pt idx="4650">
                  <c:v>38051.583333333336</c:v>
                </c:pt>
                <c:pt idx="4651">
                  <c:v>38051.597222222219</c:v>
                </c:pt>
                <c:pt idx="4652">
                  <c:v>38051.611111111109</c:v>
                </c:pt>
                <c:pt idx="4653">
                  <c:v>38051.625</c:v>
                </c:pt>
                <c:pt idx="4654">
                  <c:v>38051.638888888891</c:v>
                </c:pt>
                <c:pt idx="4655">
                  <c:v>38051.652777777781</c:v>
                </c:pt>
                <c:pt idx="4656">
                  <c:v>38051.666666666664</c:v>
                </c:pt>
                <c:pt idx="4657">
                  <c:v>38051.680555555555</c:v>
                </c:pt>
                <c:pt idx="4658">
                  <c:v>38051.694444444445</c:v>
                </c:pt>
                <c:pt idx="4659">
                  <c:v>38051.708333333336</c:v>
                </c:pt>
                <c:pt idx="4660">
                  <c:v>38051.722222222219</c:v>
                </c:pt>
                <c:pt idx="4661">
                  <c:v>38051.736111111109</c:v>
                </c:pt>
                <c:pt idx="4662">
                  <c:v>38051.75</c:v>
                </c:pt>
                <c:pt idx="4663">
                  <c:v>38051.763888888891</c:v>
                </c:pt>
                <c:pt idx="4664">
                  <c:v>38051.777777777781</c:v>
                </c:pt>
                <c:pt idx="4665">
                  <c:v>38051.791666666664</c:v>
                </c:pt>
                <c:pt idx="4666">
                  <c:v>38051.805555555555</c:v>
                </c:pt>
                <c:pt idx="4667">
                  <c:v>38051.819444444445</c:v>
                </c:pt>
                <c:pt idx="4668">
                  <c:v>38051.833333333336</c:v>
                </c:pt>
                <c:pt idx="4669">
                  <c:v>38051.847222222219</c:v>
                </c:pt>
                <c:pt idx="4670">
                  <c:v>38051.861111111109</c:v>
                </c:pt>
                <c:pt idx="4671">
                  <c:v>38051.875</c:v>
                </c:pt>
                <c:pt idx="4672">
                  <c:v>38051.888888888891</c:v>
                </c:pt>
                <c:pt idx="4673">
                  <c:v>38051.902777777781</c:v>
                </c:pt>
                <c:pt idx="4674">
                  <c:v>38051.916666666664</c:v>
                </c:pt>
                <c:pt idx="4675">
                  <c:v>38051.930555555555</c:v>
                </c:pt>
                <c:pt idx="4676">
                  <c:v>38051.944444444445</c:v>
                </c:pt>
                <c:pt idx="4677">
                  <c:v>38051.958333333336</c:v>
                </c:pt>
                <c:pt idx="4678">
                  <c:v>38051.972222222219</c:v>
                </c:pt>
                <c:pt idx="4679">
                  <c:v>38051.986111111109</c:v>
                </c:pt>
                <c:pt idx="4680">
                  <c:v>38052</c:v>
                </c:pt>
                <c:pt idx="4681">
                  <c:v>38052.013888888891</c:v>
                </c:pt>
                <c:pt idx="4682">
                  <c:v>38052.027777777781</c:v>
                </c:pt>
                <c:pt idx="4683">
                  <c:v>38052.041666666664</c:v>
                </c:pt>
                <c:pt idx="4684">
                  <c:v>38052.055555555555</c:v>
                </c:pt>
                <c:pt idx="4685">
                  <c:v>38052.069444444445</c:v>
                </c:pt>
                <c:pt idx="4686">
                  <c:v>38052.083333333336</c:v>
                </c:pt>
                <c:pt idx="4687">
                  <c:v>38052.097222222219</c:v>
                </c:pt>
                <c:pt idx="4688">
                  <c:v>38052.111111111109</c:v>
                </c:pt>
                <c:pt idx="4689">
                  <c:v>38052.125</c:v>
                </c:pt>
                <c:pt idx="4690">
                  <c:v>38052.138888888891</c:v>
                </c:pt>
                <c:pt idx="4691">
                  <c:v>38052.152777777781</c:v>
                </c:pt>
                <c:pt idx="4692">
                  <c:v>38052.166666666664</c:v>
                </c:pt>
                <c:pt idx="4693">
                  <c:v>38052.180555555555</c:v>
                </c:pt>
                <c:pt idx="4694">
                  <c:v>38052.194444444445</c:v>
                </c:pt>
                <c:pt idx="4695">
                  <c:v>38052.208333333336</c:v>
                </c:pt>
                <c:pt idx="4696">
                  <c:v>38052.222222222219</c:v>
                </c:pt>
                <c:pt idx="4697">
                  <c:v>38052.236111111109</c:v>
                </c:pt>
                <c:pt idx="4698">
                  <c:v>38052.25</c:v>
                </c:pt>
                <c:pt idx="4699">
                  <c:v>38052.263888888891</c:v>
                </c:pt>
                <c:pt idx="4700">
                  <c:v>38052.277777777781</c:v>
                </c:pt>
                <c:pt idx="4701">
                  <c:v>38052.291666666664</c:v>
                </c:pt>
                <c:pt idx="4702">
                  <c:v>38052.305555555555</c:v>
                </c:pt>
                <c:pt idx="4703">
                  <c:v>38052.319444444445</c:v>
                </c:pt>
                <c:pt idx="4704">
                  <c:v>38052.333333333336</c:v>
                </c:pt>
                <c:pt idx="4705">
                  <c:v>38052.347222222219</c:v>
                </c:pt>
                <c:pt idx="4706">
                  <c:v>38052.361111111109</c:v>
                </c:pt>
                <c:pt idx="4707">
                  <c:v>38052.375</c:v>
                </c:pt>
                <c:pt idx="4708">
                  <c:v>38052.388888888891</c:v>
                </c:pt>
                <c:pt idx="4709">
                  <c:v>38052.402777777781</c:v>
                </c:pt>
                <c:pt idx="4710">
                  <c:v>38052.416666666664</c:v>
                </c:pt>
                <c:pt idx="4711">
                  <c:v>38052.430555555555</c:v>
                </c:pt>
                <c:pt idx="4712">
                  <c:v>38052.444444444445</c:v>
                </c:pt>
                <c:pt idx="4713">
                  <c:v>38052.458333333336</c:v>
                </c:pt>
                <c:pt idx="4714">
                  <c:v>38052.472222222219</c:v>
                </c:pt>
                <c:pt idx="4715">
                  <c:v>38052.486111111109</c:v>
                </c:pt>
                <c:pt idx="4716">
                  <c:v>38052.5</c:v>
                </c:pt>
                <c:pt idx="4717">
                  <c:v>38052.513888888891</c:v>
                </c:pt>
                <c:pt idx="4718">
                  <c:v>38052.527777777781</c:v>
                </c:pt>
                <c:pt idx="4719">
                  <c:v>38052.541666666664</c:v>
                </c:pt>
                <c:pt idx="4720">
                  <c:v>38052.555555555555</c:v>
                </c:pt>
                <c:pt idx="4721">
                  <c:v>38052.569444444445</c:v>
                </c:pt>
                <c:pt idx="4722">
                  <c:v>38052.583333333336</c:v>
                </c:pt>
                <c:pt idx="4723">
                  <c:v>38052.597222222219</c:v>
                </c:pt>
                <c:pt idx="4724">
                  <c:v>38052.611111111109</c:v>
                </c:pt>
                <c:pt idx="4725">
                  <c:v>38052.625</c:v>
                </c:pt>
                <c:pt idx="4726">
                  <c:v>38052.638888888891</c:v>
                </c:pt>
                <c:pt idx="4727">
                  <c:v>38052.652777777781</c:v>
                </c:pt>
                <c:pt idx="4728">
                  <c:v>38052.666666666664</c:v>
                </c:pt>
                <c:pt idx="4729">
                  <c:v>38052.680555555555</c:v>
                </c:pt>
                <c:pt idx="4730">
                  <c:v>38052.694444444445</c:v>
                </c:pt>
                <c:pt idx="4731">
                  <c:v>38052.708333333336</c:v>
                </c:pt>
                <c:pt idx="4732">
                  <c:v>38052.722222222219</c:v>
                </c:pt>
                <c:pt idx="4733">
                  <c:v>38052.736111111109</c:v>
                </c:pt>
                <c:pt idx="4734">
                  <c:v>38052.75</c:v>
                </c:pt>
                <c:pt idx="4735">
                  <c:v>38052.763888888891</c:v>
                </c:pt>
                <c:pt idx="4736">
                  <c:v>38052.777777777781</c:v>
                </c:pt>
                <c:pt idx="4737">
                  <c:v>38052.791666666664</c:v>
                </c:pt>
                <c:pt idx="4738">
                  <c:v>38052.805555555555</c:v>
                </c:pt>
                <c:pt idx="4739">
                  <c:v>38052.819444444445</c:v>
                </c:pt>
                <c:pt idx="4740">
                  <c:v>38052.833333333336</c:v>
                </c:pt>
                <c:pt idx="4741">
                  <c:v>38052.847222222219</c:v>
                </c:pt>
                <c:pt idx="4742">
                  <c:v>38052.861111111109</c:v>
                </c:pt>
                <c:pt idx="4743">
                  <c:v>38052.875</c:v>
                </c:pt>
                <c:pt idx="4744">
                  <c:v>38052.888888888891</c:v>
                </c:pt>
                <c:pt idx="4745">
                  <c:v>38052.902777777781</c:v>
                </c:pt>
                <c:pt idx="4746">
                  <c:v>38052.916666666664</c:v>
                </c:pt>
                <c:pt idx="4747">
                  <c:v>38052.930555555555</c:v>
                </c:pt>
                <c:pt idx="4748">
                  <c:v>38052.944444444445</c:v>
                </c:pt>
                <c:pt idx="4749">
                  <c:v>38052.958333333336</c:v>
                </c:pt>
                <c:pt idx="4750">
                  <c:v>38052.972222222219</c:v>
                </c:pt>
                <c:pt idx="4751">
                  <c:v>38052.986111111109</c:v>
                </c:pt>
                <c:pt idx="4752">
                  <c:v>38053</c:v>
                </c:pt>
                <c:pt idx="4753">
                  <c:v>38053.013888888891</c:v>
                </c:pt>
                <c:pt idx="4754">
                  <c:v>38053.027777777781</c:v>
                </c:pt>
                <c:pt idx="4755">
                  <c:v>38053.041666666664</c:v>
                </c:pt>
                <c:pt idx="4756">
                  <c:v>38053.055555555555</c:v>
                </c:pt>
                <c:pt idx="4757">
                  <c:v>38053.069444444445</c:v>
                </c:pt>
                <c:pt idx="4758">
                  <c:v>38053.083333333336</c:v>
                </c:pt>
                <c:pt idx="4759">
                  <c:v>38053.097222222219</c:v>
                </c:pt>
                <c:pt idx="4760">
                  <c:v>38053.111111111109</c:v>
                </c:pt>
                <c:pt idx="4761">
                  <c:v>38053.125</c:v>
                </c:pt>
                <c:pt idx="4762">
                  <c:v>38053.138888888891</c:v>
                </c:pt>
                <c:pt idx="4763">
                  <c:v>38053.152777777781</c:v>
                </c:pt>
                <c:pt idx="4764">
                  <c:v>38053.166666666664</c:v>
                </c:pt>
                <c:pt idx="4765">
                  <c:v>38053.180555555555</c:v>
                </c:pt>
                <c:pt idx="4766">
                  <c:v>38053.194444444445</c:v>
                </c:pt>
                <c:pt idx="4767">
                  <c:v>38053.208333333336</c:v>
                </c:pt>
                <c:pt idx="4768">
                  <c:v>38053.222222222219</c:v>
                </c:pt>
                <c:pt idx="4769">
                  <c:v>38053.236111111109</c:v>
                </c:pt>
                <c:pt idx="4770">
                  <c:v>38053.25</c:v>
                </c:pt>
                <c:pt idx="4771">
                  <c:v>38053.263888888891</c:v>
                </c:pt>
                <c:pt idx="4772">
                  <c:v>38053.277777777781</c:v>
                </c:pt>
                <c:pt idx="4773">
                  <c:v>38053.291666666664</c:v>
                </c:pt>
                <c:pt idx="4774">
                  <c:v>38053.305555555555</c:v>
                </c:pt>
                <c:pt idx="4775">
                  <c:v>38053.319444444445</c:v>
                </c:pt>
                <c:pt idx="4776">
                  <c:v>38053.333333333336</c:v>
                </c:pt>
                <c:pt idx="4777">
                  <c:v>38053.347222222219</c:v>
                </c:pt>
                <c:pt idx="4778">
                  <c:v>38053.361111111109</c:v>
                </c:pt>
                <c:pt idx="4779">
                  <c:v>38053.375</c:v>
                </c:pt>
                <c:pt idx="4780">
                  <c:v>38053.388888888891</c:v>
                </c:pt>
                <c:pt idx="4781">
                  <c:v>38053.402777777781</c:v>
                </c:pt>
                <c:pt idx="4782">
                  <c:v>38053.416666666664</c:v>
                </c:pt>
                <c:pt idx="4783">
                  <c:v>38053.430555555555</c:v>
                </c:pt>
                <c:pt idx="4784">
                  <c:v>38053.444444444445</c:v>
                </c:pt>
                <c:pt idx="4785">
                  <c:v>38053.458333333336</c:v>
                </c:pt>
                <c:pt idx="4786">
                  <c:v>38053.472222222219</c:v>
                </c:pt>
                <c:pt idx="4787">
                  <c:v>38053.486111111109</c:v>
                </c:pt>
                <c:pt idx="4788">
                  <c:v>38053.5</c:v>
                </c:pt>
                <c:pt idx="4789">
                  <c:v>38053.513888888891</c:v>
                </c:pt>
                <c:pt idx="4790">
                  <c:v>38053.527777777781</c:v>
                </c:pt>
                <c:pt idx="4791">
                  <c:v>38053.541666666664</c:v>
                </c:pt>
                <c:pt idx="4792">
                  <c:v>38053.555555555555</c:v>
                </c:pt>
                <c:pt idx="4793">
                  <c:v>38053.569444444445</c:v>
                </c:pt>
                <c:pt idx="4794">
                  <c:v>38053.583333333336</c:v>
                </c:pt>
                <c:pt idx="4795">
                  <c:v>38053.597222222219</c:v>
                </c:pt>
                <c:pt idx="4796">
                  <c:v>38053.611111111109</c:v>
                </c:pt>
                <c:pt idx="4797">
                  <c:v>38053.625</c:v>
                </c:pt>
                <c:pt idx="4798">
                  <c:v>38053.638888888891</c:v>
                </c:pt>
                <c:pt idx="4799">
                  <c:v>38053.652777777781</c:v>
                </c:pt>
                <c:pt idx="4800">
                  <c:v>38053.666666666664</c:v>
                </c:pt>
                <c:pt idx="4801">
                  <c:v>38053.680555555555</c:v>
                </c:pt>
                <c:pt idx="4802">
                  <c:v>38053.694444444445</c:v>
                </c:pt>
                <c:pt idx="4803">
                  <c:v>38053.708333333336</c:v>
                </c:pt>
                <c:pt idx="4804">
                  <c:v>38053.722222222219</c:v>
                </c:pt>
                <c:pt idx="4805">
                  <c:v>38053.736111111109</c:v>
                </c:pt>
                <c:pt idx="4806">
                  <c:v>38053.75</c:v>
                </c:pt>
                <c:pt idx="4807">
                  <c:v>38053.763888888891</c:v>
                </c:pt>
                <c:pt idx="4808">
                  <c:v>38053.777777777781</c:v>
                </c:pt>
                <c:pt idx="4809">
                  <c:v>38053.791666666664</c:v>
                </c:pt>
                <c:pt idx="4810">
                  <c:v>38053.805555555555</c:v>
                </c:pt>
                <c:pt idx="4811">
                  <c:v>38053.819444444445</c:v>
                </c:pt>
                <c:pt idx="4812">
                  <c:v>38053.833333333336</c:v>
                </c:pt>
                <c:pt idx="4813">
                  <c:v>38053.847222222219</c:v>
                </c:pt>
                <c:pt idx="4814">
                  <c:v>38053.861111111109</c:v>
                </c:pt>
                <c:pt idx="4815">
                  <c:v>38053.875</c:v>
                </c:pt>
                <c:pt idx="4816">
                  <c:v>38053.888888888891</c:v>
                </c:pt>
                <c:pt idx="4817">
                  <c:v>38053.902777777781</c:v>
                </c:pt>
                <c:pt idx="4818">
                  <c:v>38053.916666666664</c:v>
                </c:pt>
                <c:pt idx="4819">
                  <c:v>38053.930555555555</c:v>
                </c:pt>
                <c:pt idx="4820">
                  <c:v>38053.944444444445</c:v>
                </c:pt>
                <c:pt idx="4821">
                  <c:v>38053.958333333336</c:v>
                </c:pt>
                <c:pt idx="4822">
                  <c:v>38053.972222222219</c:v>
                </c:pt>
                <c:pt idx="4823">
                  <c:v>38053.986111111109</c:v>
                </c:pt>
                <c:pt idx="4824">
                  <c:v>38054</c:v>
                </c:pt>
                <c:pt idx="4825">
                  <c:v>38054.013888888891</c:v>
                </c:pt>
                <c:pt idx="4826">
                  <c:v>38054.027777777781</c:v>
                </c:pt>
                <c:pt idx="4827">
                  <c:v>38054.041666666664</c:v>
                </c:pt>
                <c:pt idx="4828">
                  <c:v>38054.055555555555</c:v>
                </c:pt>
                <c:pt idx="4829">
                  <c:v>38054.069444444445</c:v>
                </c:pt>
                <c:pt idx="4830">
                  <c:v>38054.083333333336</c:v>
                </c:pt>
                <c:pt idx="4831">
                  <c:v>38054.097222222219</c:v>
                </c:pt>
                <c:pt idx="4832">
                  <c:v>38054.111111111109</c:v>
                </c:pt>
                <c:pt idx="4833">
                  <c:v>38054.125</c:v>
                </c:pt>
                <c:pt idx="4834">
                  <c:v>38054.138888888891</c:v>
                </c:pt>
                <c:pt idx="4835">
                  <c:v>38054.152777777781</c:v>
                </c:pt>
                <c:pt idx="4836">
                  <c:v>38054.166666666664</c:v>
                </c:pt>
                <c:pt idx="4837">
                  <c:v>38054.180555555555</c:v>
                </c:pt>
                <c:pt idx="4838">
                  <c:v>38054.194444444445</c:v>
                </c:pt>
                <c:pt idx="4839">
                  <c:v>38054.208333333336</c:v>
                </c:pt>
                <c:pt idx="4840">
                  <c:v>38054.222222222219</c:v>
                </c:pt>
                <c:pt idx="4841">
                  <c:v>38054.236111111109</c:v>
                </c:pt>
                <c:pt idx="4842">
                  <c:v>38054.25</c:v>
                </c:pt>
                <c:pt idx="4843">
                  <c:v>38054.263888888891</c:v>
                </c:pt>
                <c:pt idx="4844">
                  <c:v>38054.277777777781</c:v>
                </c:pt>
                <c:pt idx="4845">
                  <c:v>38054.291666666664</c:v>
                </c:pt>
                <c:pt idx="4846">
                  <c:v>38054.305555555555</c:v>
                </c:pt>
                <c:pt idx="4847">
                  <c:v>38054.319444444445</c:v>
                </c:pt>
                <c:pt idx="4848">
                  <c:v>38054.333333333336</c:v>
                </c:pt>
                <c:pt idx="4849">
                  <c:v>38054.347222222219</c:v>
                </c:pt>
                <c:pt idx="4850">
                  <c:v>38054.361111111109</c:v>
                </c:pt>
                <c:pt idx="4851">
                  <c:v>38054.375</c:v>
                </c:pt>
                <c:pt idx="4852">
                  <c:v>38054.388888888891</c:v>
                </c:pt>
                <c:pt idx="4853">
                  <c:v>38054.402777777781</c:v>
                </c:pt>
                <c:pt idx="4854">
                  <c:v>38054.416666666664</c:v>
                </c:pt>
                <c:pt idx="4855">
                  <c:v>38054.430555555555</c:v>
                </c:pt>
                <c:pt idx="4856">
                  <c:v>38054.444444444445</c:v>
                </c:pt>
                <c:pt idx="4857">
                  <c:v>38054.458333333336</c:v>
                </c:pt>
                <c:pt idx="4858">
                  <c:v>38054.472222222219</c:v>
                </c:pt>
                <c:pt idx="4859">
                  <c:v>38054.486111111109</c:v>
                </c:pt>
                <c:pt idx="4860">
                  <c:v>38054.5</c:v>
                </c:pt>
                <c:pt idx="4861">
                  <c:v>38054.513888888891</c:v>
                </c:pt>
                <c:pt idx="4862">
                  <c:v>38054.527777777781</c:v>
                </c:pt>
                <c:pt idx="4863">
                  <c:v>38054.541666666664</c:v>
                </c:pt>
                <c:pt idx="4864">
                  <c:v>38054.555555555555</c:v>
                </c:pt>
                <c:pt idx="4865">
                  <c:v>38054.569444444445</c:v>
                </c:pt>
                <c:pt idx="4866">
                  <c:v>38054.583333333336</c:v>
                </c:pt>
                <c:pt idx="4867">
                  <c:v>38054.597222222219</c:v>
                </c:pt>
                <c:pt idx="4868">
                  <c:v>38054.611111111109</c:v>
                </c:pt>
                <c:pt idx="4869">
                  <c:v>38054.625</c:v>
                </c:pt>
                <c:pt idx="4870">
                  <c:v>38054.638888888891</c:v>
                </c:pt>
                <c:pt idx="4871">
                  <c:v>38054.652777777781</c:v>
                </c:pt>
                <c:pt idx="4872">
                  <c:v>38054.666666666664</c:v>
                </c:pt>
                <c:pt idx="4873">
                  <c:v>38054.680555555555</c:v>
                </c:pt>
                <c:pt idx="4874">
                  <c:v>38054.694444444445</c:v>
                </c:pt>
                <c:pt idx="4875">
                  <c:v>38054.708333333336</c:v>
                </c:pt>
                <c:pt idx="4876">
                  <c:v>38054.722222222219</c:v>
                </c:pt>
                <c:pt idx="4877">
                  <c:v>38054.736111111109</c:v>
                </c:pt>
                <c:pt idx="4878">
                  <c:v>38054.75</c:v>
                </c:pt>
                <c:pt idx="4879">
                  <c:v>38054.763888888891</c:v>
                </c:pt>
                <c:pt idx="4880">
                  <c:v>38054.777777777781</c:v>
                </c:pt>
                <c:pt idx="4881">
                  <c:v>38054.791666666664</c:v>
                </c:pt>
                <c:pt idx="4882">
                  <c:v>38054.805555555555</c:v>
                </c:pt>
                <c:pt idx="4883">
                  <c:v>38054.819444444445</c:v>
                </c:pt>
                <c:pt idx="4884">
                  <c:v>38054.833333333336</c:v>
                </c:pt>
                <c:pt idx="4885">
                  <c:v>38054.847222222219</c:v>
                </c:pt>
                <c:pt idx="4886">
                  <c:v>38054.861111111109</c:v>
                </c:pt>
                <c:pt idx="4887">
                  <c:v>38054.875</c:v>
                </c:pt>
                <c:pt idx="4888">
                  <c:v>38054.888888888891</c:v>
                </c:pt>
                <c:pt idx="4889">
                  <c:v>38054.902777777781</c:v>
                </c:pt>
                <c:pt idx="4890">
                  <c:v>38054.916666666664</c:v>
                </c:pt>
                <c:pt idx="4891">
                  <c:v>38054.930555555555</c:v>
                </c:pt>
                <c:pt idx="4892">
                  <c:v>38054.944444444445</c:v>
                </c:pt>
                <c:pt idx="4893">
                  <c:v>38054.958333333336</c:v>
                </c:pt>
                <c:pt idx="4894">
                  <c:v>38054.972222222219</c:v>
                </c:pt>
                <c:pt idx="4895">
                  <c:v>38054.986111111109</c:v>
                </c:pt>
                <c:pt idx="4896">
                  <c:v>38055</c:v>
                </c:pt>
                <c:pt idx="4897">
                  <c:v>38055.013888888891</c:v>
                </c:pt>
                <c:pt idx="4898">
                  <c:v>38055.027777777781</c:v>
                </c:pt>
                <c:pt idx="4899">
                  <c:v>38055.041666666664</c:v>
                </c:pt>
                <c:pt idx="4900">
                  <c:v>38055.055555555555</c:v>
                </c:pt>
                <c:pt idx="4901">
                  <c:v>38055.069444444445</c:v>
                </c:pt>
                <c:pt idx="4902">
                  <c:v>38055.083333333336</c:v>
                </c:pt>
                <c:pt idx="4903">
                  <c:v>38055.097222222219</c:v>
                </c:pt>
                <c:pt idx="4904">
                  <c:v>38055.111111111109</c:v>
                </c:pt>
                <c:pt idx="4905">
                  <c:v>38055.125</c:v>
                </c:pt>
                <c:pt idx="4906">
                  <c:v>38055.138888888891</c:v>
                </c:pt>
                <c:pt idx="4907">
                  <c:v>38055.152777777781</c:v>
                </c:pt>
                <c:pt idx="4908">
                  <c:v>38055.166666666664</c:v>
                </c:pt>
                <c:pt idx="4909">
                  <c:v>38055.180555555555</c:v>
                </c:pt>
                <c:pt idx="4910">
                  <c:v>38055.194444444445</c:v>
                </c:pt>
                <c:pt idx="4911">
                  <c:v>38055.208333333336</c:v>
                </c:pt>
                <c:pt idx="4912">
                  <c:v>38055.222222222219</c:v>
                </c:pt>
                <c:pt idx="4913">
                  <c:v>38055.236111111109</c:v>
                </c:pt>
                <c:pt idx="4914">
                  <c:v>38055.25</c:v>
                </c:pt>
                <c:pt idx="4915">
                  <c:v>38055.263888888891</c:v>
                </c:pt>
                <c:pt idx="4916">
                  <c:v>38055.277777777781</c:v>
                </c:pt>
                <c:pt idx="4917">
                  <c:v>38055.291666666664</c:v>
                </c:pt>
                <c:pt idx="4918">
                  <c:v>38055.305555555555</c:v>
                </c:pt>
                <c:pt idx="4919">
                  <c:v>38055.319444444445</c:v>
                </c:pt>
                <c:pt idx="4920">
                  <c:v>38055.333333333336</c:v>
                </c:pt>
                <c:pt idx="4921">
                  <c:v>38055.347222222219</c:v>
                </c:pt>
                <c:pt idx="4922">
                  <c:v>38055.361111111109</c:v>
                </c:pt>
                <c:pt idx="4923">
                  <c:v>38055.375</c:v>
                </c:pt>
                <c:pt idx="4924">
                  <c:v>38055.388888888891</c:v>
                </c:pt>
                <c:pt idx="4925">
                  <c:v>38055.402777777781</c:v>
                </c:pt>
                <c:pt idx="4926">
                  <c:v>38055.416666666664</c:v>
                </c:pt>
                <c:pt idx="4927">
                  <c:v>38055.430555555555</c:v>
                </c:pt>
                <c:pt idx="4928">
                  <c:v>38055.444444444445</c:v>
                </c:pt>
                <c:pt idx="4929">
                  <c:v>38055.458333333336</c:v>
                </c:pt>
                <c:pt idx="4930">
                  <c:v>38055.472222222219</c:v>
                </c:pt>
                <c:pt idx="4931">
                  <c:v>38055.486111111109</c:v>
                </c:pt>
                <c:pt idx="4932">
                  <c:v>38055.5</c:v>
                </c:pt>
                <c:pt idx="4933">
                  <c:v>38055.513888888891</c:v>
                </c:pt>
                <c:pt idx="4934">
                  <c:v>38055.527777777781</c:v>
                </c:pt>
                <c:pt idx="4935">
                  <c:v>38055.541666666664</c:v>
                </c:pt>
                <c:pt idx="4936">
                  <c:v>38055.555555555555</c:v>
                </c:pt>
                <c:pt idx="4937">
                  <c:v>38055.569444444445</c:v>
                </c:pt>
                <c:pt idx="4938">
                  <c:v>38055.583333333336</c:v>
                </c:pt>
                <c:pt idx="4939">
                  <c:v>38055.597222222219</c:v>
                </c:pt>
                <c:pt idx="4940">
                  <c:v>38055.611111111109</c:v>
                </c:pt>
                <c:pt idx="4941">
                  <c:v>38055.625</c:v>
                </c:pt>
                <c:pt idx="4942">
                  <c:v>38055.638888888891</c:v>
                </c:pt>
                <c:pt idx="4943">
                  <c:v>38055.652777777781</c:v>
                </c:pt>
                <c:pt idx="4944">
                  <c:v>38055.666666666664</c:v>
                </c:pt>
                <c:pt idx="4945">
                  <c:v>38055.680555555555</c:v>
                </c:pt>
                <c:pt idx="4946">
                  <c:v>38055.694444444445</c:v>
                </c:pt>
                <c:pt idx="4947">
                  <c:v>38055.708333333336</c:v>
                </c:pt>
                <c:pt idx="4948">
                  <c:v>38055.722222222219</c:v>
                </c:pt>
                <c:pt idx="4949">
                  <c:v>38055.736111111109</c:v>
                </c:pt>
                <c:pt idx="4950">
                  <c:v>38055.75</c:v>
                </c:pt>
                <c:pt idx="4951">
                  <c:v>38055.763888888891</c:v>
                </c:pt>
                <c:pt idx="4952">
                  <c:v>38055.777777777781</c:v>
                </c:pt>
                <c:pt idx="4953">
                  <c:v>38055.791666666664</c:v>
                </c:pt>
                <c:pt idx="4954">
                  <c:v>38055.805555555555</c:v>
                </c:pt>
                <c:pt idx="4955">
                  <c:v>38055.819444444445</c:v>
                </c:pt>
                <c:pt idx="4956">
                  <c:v>38055.833333333336</c:v>
                </c:pt>
                <c:pt idx="4957">
                  <c:v>38055.847222222219</c:v>
                </c:pt>
                <c:pt idx="4958">
                  <c:v>38055.861111111109</c:v>
                </c:pt>
                <c:pt idx="4959">
                  <c:v>38055.875</c:v>
                </c:pt>
                <c:pt idx="4960">
                  <c:v>38055.888888888891</c:v>
                </c:pt>
                <c:pt idx="4961">
                  <c:v>38055.902777777781</c:v>
                </c:pt>
                <c:pt idx="4962">
                  <c:v>38055.916666666664</c:v>
                </c:pt>
                <c:pt idx="4963">
                  <c:v>38055.930555555555</c:v>
                </c:pt>
                <c:pt idx="4964">
                  <c:v>38055.944444444445</c:v>
                </c:pt>
                <c:pt idx="4965">
                  <c:v>38055.958333333336</c:v>
                </c:pt>
                <c:pt idx="4966">
                  <c:v>38055.972222222219</c:v>
                </c:pt>
                <c:pt idx="4967">
                  <c:v>38055.986111111109</c:v>
                </c:pt>
                <c:pt idx="4968">
                  <c:v>38056</c:v>
                </c:pt>
                <c:pt idx="4969">
                  <c:v>38056.013888888891</c:v>
                </c:pt>
                <c:pt idx="4970">
                  <c:v>38056.027777777781</c:v>
                </c:pt>
                <c:pt idx="4971">
                  <c:v>38056.041666666664</c:v>
                </c:pt>
                <c:pt idx="4972">
                  <c:v>38056.055555555555</c:v>
                </c:pt>
                <c:pt idx="4973">
                  <c:v>38056.069444444445</c:v>
                </c:pt>
                <c:pt idx="4974">
                  <c:v>38056.083333333336</c:v>
                </c:pt>
                <c:pt idx="4975">
                  <c:v>38056.097222222219</c:v>
                </c:pt>
                <c:pt idx="4976">
                  <c:v>38056.111111111109</c:v>
                </c:pt>
                <c:pt idx="4977">
                  <c:v>38056.125</c:v>
                </c:pt>
                <c:pt idx="4978">
                  <c:v>38056.138888888891</c:v>
                </c:pt>
                <c:pt idx="4979">
                  <c:v>38056.152777777781</c:v>
                </c:pt>
                <c:pt idx="4980">
                  <c:v>38056.166666666664</c:v>
                </c:pt>
                <c:pt idx="4981">
                  <c:v>38056.180555555555</c:v>
                </c:pt>
                <c:pt idx="4982">
                  <c:v>38056.194444444445</c:v>
                </c:pt>
                <c:pt idx="4983">
                  <c:v>38056.208333333336</c:v>
                </c:pt>
                <c:pt idx="4984">
                  <c:v>38056.222222222219</c:v>
                </c:pt>
                <c:pt idx="4985">
                  <c:v>38056.236111111109</c:v>
                </c:pt>
                <c:pt idx="4986">
                  <c:v>38056.25</c:v>
                </c:pt>
                <c:pt idx="4987">
                  <c:v>38056.263888888891</c:v>
                </c:pt>
                <c:pt idx="4988">
                  <c:v>38056.277777777781</c:v>
                </c:pt>
                <c:pt idx="4989">
                  <c:v>38056.291666666664</c:v>
                </c:pt>
                <c:pt idx="4990">
                  <c:v>38056.305555555555</c:v>
                </c:pt>
                <c:pt idx="4991">
                  <c:v>38056.319444444445</c:v>
                </c:pt>
                <c:pt idx="4992">
                  <c:v>38056.333333333336</c:v>
                </c:pt>
                <c:pt idx="4993">
                  <c:v>38056.347222222219</c:v>
                </c:pt>
                <c:pt idx="4994">
                  <c:v>38056.361111111109</c:v>
                </c:pt>
                <c:pt idx="4995">
                  <c:v>38056.375</c:v>
                </c:pt>
                <c:pt idx="4996">
                  <c:v>38056.388888888891</c:v>
                </c:pt>
                <c:pt idx="4997">
                  <c:v>38056.402777777781</c:v>
                </c:pt>
                <c:pt idx="4998">
                  <c:v>38056.416666666664</c:v>
                </c:pt>
                <c:pt idx="4999">
                  <c:v>38056.430555555555</c:v>
                </c:pt>
                <c:pt idx="5000">
                  <c:v>38056.444444444445</c:v>
                </c:pt>
                <c:pt idx="5001">
                  <c:v>38056.458333333336</c:v>
                </c:pt>
                <c:pt idx="5002">
                  <c:v>38056.472222222219</c:v>
                </c:pt>
                <c:pt idx="5003">
                  <c:v>38056.486111111109</c:v>
                </c:pt>
                <c:pt idx="5004">
                  <c:v>38056.5</c:v>
                </c:pt>
                <c:pt idx="5005">
                  <c:v>38056.513888888891</c:v>
                </c:pt>
                <c:pt idx="5006">
                  <c:v>38056.527777777781</c:v>
                </c:pt>
                <c:pt idx="5007">
                  <c:v>38056.541666666664</c:v>
                </c:pt>
                <c:pt idx="5008">
                  <c:v>38056.555555555555</c:v>
                </c:pt>
                <c:pt idx="5009">
                  <c:v>38056.569444444445</c:v>
                </c:pt>
                <c:pt idx="5010">
                  <c:v>38056.583333333336</c:v>
                </c:pt>
                <c:pt idx="5011">
                  <c:v>38056.597222222219</c:v>
                </c:pt>
                <c:pt idx="5012">
                  <c:v>38056.611111111109</c:v>
                </c:pt>
                <c:pt idx="5013">
                  <c:v>38056.625</c:v>
                </c:pt>
                <c:pt idx="5014">
                  <c:v>38056.638888888891</c:v>
                </c:pt>
                <c:pt idx="5015">
                  <c:v>38056.652777777781</c:v>
                </c:pt>
                <c:pt idx="5016">
                  <c:v>38056.666666666664</c:v>
                </c:pt>
                <c:pt idx="5017">
                  <c:v>38056.680555555555</c:v>
                </c:pt>
                <c:pt idx="5018">
                  <c:v>38056.694444444445</c:v>
                </c:pt>
                <c:pt idx="5019">
                  <c:v>38056.708333333336</c:v>
                </c:pt>
                <c:pt idx="5020">
                  <c:v>38056.722222222219</c:v>
                </c:pt>
                <c:pt idx="5021">
                  <c:v>38056.736111111109</c:v>
                </c:pt>
                <c:pt idx="5022">
                  <c:v>38056.75</c:v>
                </c:pt>
                <c:pt idx="5023">
                  <c:v>38056.763888888891</c:v>
                </c:pt>
                <c:pt idx="5024">
                  <c:v>38056.777777777781</c:v>
                </c:pt>
                <c:pt idx="5025">
                  <c:v>38056.791666666664</c:v>
                </c:pt>
                <c:pt idx="5026">
                  <c:v>38056.805555555555</c:v>
                </c:pt>
                <c:pt idx="5027">
                  <c:v>38056.819444444445</c:v>
                </c:pt>
                <c:pt idx="5028">
                  <c:v>38056.833333333336</c:v>
                </c:pt>
                <c:pt idx="5029">
                  <c:v>38056.847222222219</c:v>
                </c:pt>
                <c:pt idx="5030">
                  <c:v>38056.861111111109</c:v>
                </c:pt>
                <c:pt idx="5031">
                  <c:v>38056.875</c:v>
                </c:pt>
                <c:pt idx="5032">
                  <c:v>38056.888888888891</c:v>
                </c:pt>
                <c:pt idx="5033">
                  <c:v>38056.902777777781</c:v>
                </c:pt>
                <c:pt idx="5034">
                  <c:v>38056.916666666664</c:v>
                </c:pt>
                <c:pt idx="5035">
                  <c:v>38056.930555555555</c:v>
                </c:pt>
                <c:pt idx="5036">
                  <c:v>38056.944444444445</c:v>
                </c:pt>
                <c:pt idx="5037">
                  <c:v>38056.958333333336</c:v>
                </c:pt>
                <c:pt idx="5038">
                  <c:v>38056.972222222219</c:v>
                </c:pt>
                <c:pt idx="5039">
                  <c:v>38056.986111111109</c:v>
                </c:pt>
                <c:pt idx="5040">
                  <c:v>38057</c:v>
                </c:pt>
                <c:pt idx="5041">
                  <c:v>38057.013888888891</c:v>
                </c:pt>
                <c:pt idx="5042">
                  <c:v>38057.027777777781</c:v>
                </c:pt>
                <c:pt idx="5043">
                  <c:v>38057.041666666664</c:v>
                </c:pt>
                <c:pt idx="5044">
                  <c:v>38057.055555555555</c:v>
                </c:pt>
                <c:pt idx="5045">
                  <c:v>38057.069444444445</c:v>
                </c:pt>
                <c:pt idx="5046">
                  <c:v>38057.083333333336</c:v>
                </c:pt>
                <c:pt idx="5047">
                  <c:v>38057.097222222219</c:v>
                </c:pt>
                <c:pt idx="5048">
                  <c:v>38057.111111111109</c:v>
                </c:pt>
                <c:pt idx="5049">
                  <c:v>38057.125</c:v>
                </c:pt>
                <c:pt idx="5050">
                  <c:v>38057.138888888891</c:v>
                </c:pt>
                <c:pt idx="5051">
                  <c:v>38057.152777777781</c:v>
                </c:pt>
                <c:pt idx="5052">
                  <c:v>38057.166666666664</c:v>
                </c:pt>
                <c:pt idx="5053">
                  <c:v>38057.180555555555</c:v>
                </c:pt>
                <c:pt idx="5054">
                  <c:v>38057.194444444445</c:v>
                </c:pt>
                <c:pt idx="5055">
                  <c:v>38057.208333333336</c:v>
                </c:pt>
                <c:pt idx="5056">
                  <c:v>38057.222222222219</c:v>
                </c:pt>
                <c:pt idx="5057">
                  <c:v>38057.236111111109</c:v>
                </c:pt>
                <c:pt idx="5058">
                  <c:v>38057.25</c:v>
                </c:pt>
                <c:pt idx="5059">
                  <c:v>38057.263888888891</c:v>
                </c:pt>
                <c:pt idx="5060">
                  <c:v>38057.277777777781</c:v>
                </c:pt>
                <c:pt idx="5061">
                  <c:v>38057.291666666664</c:v>
                </c:pt>
                <c:pt idx="5062">
                  <c:v>38057.305555555555</c:v>
                </c:pt>
                <c:pt idx="5063">
                  <c:v>38057.319444444445</c:v>
                </c:pt>
                <c:pt idx="5064">
                  <c:v>38057.333333333336</c:v>
                </c:pt>
                <c:pt idx="5065">
                  <c:v>38057.347222222219</c:v>
                </c:pt>
                <c:pt idx="5066">
                  <c:v>38057.361111111109</c:v>
                </c:pt>
                <c:pt idx="5067">
                  <c:v>38057.375</c:v>
                </c:pt>
                <c:pt idx="5068">
                  <c:v>38057.388888888891</c:v>
                </c:pt>
                <c:pt idx="5069">
                  <c:v>38057.402777777781</c:v>
                </c:pt>
                <c:pt idx="5070">
                  <c:v>38057.416666666664</c:v>
                </c:pt>
                <c:pt idx="5071">
                  <c:v>38057.430555555555</c:v>
                </c:pt>
                <c:pt idx="5072">
                  <c:v>38057.444444444445</c:v>
                </c:pt>
                <c:pt idx="5073">
                  <c:v>38057.458333333336</c:v>
                </c:pt>
                <c:pt idx="5074">
                  <c:v>38057.472222222219</c:v>
                </c:pt>
                <c:pt idx="5075">
                  <c:v>38057.486111111109</c:v>
                </c:pt>
                <c:pt idx="5076">
                  <c:v>38057.5</c:v>
                </c:pt>
                <c:pt idx="5077">
                  <c:v>38057.513888888891</c:v>
                </c:pt>
                <c:pt idx="5078">
                  <c:v>38057.527777777781</c:v>
                </c:pt>
                <c:pt idx="5079">
                  <c:v>38057.541666666664</c:v>
                </c:pt>
                <c:pt idx="5080">
                  <c:v>38057.555555555555</c:v>
                </c:pt>
                <c:pt idx="5081">
                  <c:v>38057.569444444445</c:v>
                </c:pt>
                <c:pt idx="5082">
                  <c:v>38057.583333333336</c:v>
                </c:pt>
                <c:pt idx="5083">
                  <c:v>38057.597222222219</c:v>
                </c:pt>
                <c:pt idx="5084">
                  <c:v>38057.611111111109</c:v>
                </c:pt>
                <c:pt idx="5085">
                  <c:v>38057.625</c:v>
                </c:pt>
                <c:pt idx="5086">
                  <c:v>38057.638888888891</c:v>
                </c:pt>
                <c:pt idx="5087">
                  <c:v>38057.652777777781</c:v>
                </c:pt>
                <c:pt idx="5088">
                  <c:v>38057.666666666664</c:v>
                </c:pt>
                <c:pt idx="5089">
                  <c:v>38057.680555555555</c:v>
                </c:pt>
                <c:pt idx="5090">
                  <c:v>38057.694444444445</c:v>
                </c:pt>
                <c:pt idx="5091">
                  <c:v>38057.708333333336</c:v>
                </c:pt>
                <c:pt idx="5092">
                  <c:v>38057.722222222219</c:v>
                </c:pt>
                <c:pt idx="5093">
                  <c:v>38057.736111111109</c:v>
                </c:pt>
                <c:pt idx="5094">
                  <c:v>38057.75</c:v>
                </c:pt>
                <c:pt idx="5095">
                  <c:v>38057.763888888891</c:v>
                </c:pt>
                <c:pt idx="5096">
                  <c:v>38057.777777777781</c:v>
                </c:pt>
                <c:pt idx="5097">
                  <c:v>38057.791666666664</c:v>
                </c:pt>
                <c:pt idx="5098">
                  <c:v>38057.805555555555</c:v>
                </c:pt>
                <c:pt idx="5099">
                  <c:v>38057.819444444445</c:v>
                </c:pt>
                <c:pt idx="5100">
                  <c:v>38057.833333333336</c:v>
                </c:pt>
                <c:pt idx="5101">
                  <c:v>38057.847222222219</c:v>
                </c:pt>
                <c:pt idx="5102">
                  <c:v>38057.861111111109</c:v>
                </c:pt>
                <c:pt idx="5103">
                  <c:v>38057.875</c:v>
                </c:pt>
                <c:pt idx="5104">
                  <c:v>38057.888888888891</c:v>
                </c:pt>
                <c:pt idx="5105">
                  <c:v>38057.902777777781</c:v>
                </c:pt>
                <c:pt idx="5106">
                  <c:v>38057.916666666664</c:v>
                </c:pt>
                <c:pt idx="5107">
                  <c:v>38057.930555555555</c:v>
                </c:pt>
                <c:pt idx="5108">
                  <c:v>38057.944444444445</c:v>
                </c:pt>
                <c:pt idx="5109">
                  <c:v>38057.958333333336</c:v>
                </c:pt>
                <c:pt idx="5110">
                  <c:v>38057.972222222219</c:v>
                </c:pt>
                <c:pt idx="5111">
                  <c:v>38057.986111111109</c:v>
                </c:pt>
                <c:pt idx="5112">
                  <c:v>38058</c:v>
                </c:pt>
                <c:pt idx="5113">
                  <c:v>38058.013888888891</c:v>
                </c:pt>
                <c:pt idx="5114">
                  <c:v>38058.027777777781</c:v>
                </c:pt>
                <c:pt idx="5115">
                  <c:v>38058.041666666664</c:v>
                </c:pt>
                <c:pt idx="5116">
                  <c:v>38058.055555555555</c:v>
                </c:pt>
                <c:pt idx="5117">
                  <c:v>38058.069444444445</c:v>
                </c:pt>
                <c:pt idx="5118">
                  <c:v>38058.083333333336</c:v>
                </c:pt>
                <c:pt idx="5119">
                  <c:v>38058.097222222219</c:v>
                </c:pt>
                <c:pt idx="5120">
                  <c:v>38058.111111111109</c:v>
                </c:pt>
                <c:pt idx="5121">
                  <c:v>38058.125</c:v>
                </c:pt>
                <c:pt idx="5122">
                  <c:v>38058.138888888891</c:v>
                </c:pt>
                <c:pt idx="5123">
                  <c:v>38058.152777777781</c:v>
                </c:pt>
                <c:pt idx="5124">
                  <c:v>38058.166666666664</c:v>
                </c:pt>
                <c:pt idx="5125">
                  <c:v>38058.180555555555</c:v>
                </c:pt>
                <c:pt idx="5126">
                  <c:v>38058.194444444445</c:v>
                </c:pt>
                <c:pt idx="5127">
                  <c:v>38058.208333333336</c:v>
                </c:pt>
                <c:pt idx="5128">
                  <c:v>38058.222222222219</c:v>
                </c:pt>
                <c:pt idx="5129">
                  <c:v>38058.236111111109</c:v>
                </c:pt>
                <c:pt idx="5130">
                  <c:v>38058.25</c:v>
                </c:pt>
                <c:pt idx="5131">
                  <c:v>38058.263888888891</c:v>
                </c:pt>
                <c:pt idx="5132">
                  <c:v>38058.277777777781</c:v>
                </c:pt>
                <c:pt idx="5133">
                  <c:v>38058.291666666664</c:v>
                </c:pt>
                <c:pt idx="5134">
                  <c:v>38058.305555555555</c:v>
                </c:pt>
                <c:pt idx="5135">
                  <c:v>38058.319444444445</c:v>
                </c:pt>
                <c:pt idx="5136">
                  <c:v>38058.333333333336</c:v>
                </c:pt>
                <c:pt idx="5137">
                  <c:v>38058.347222222219</c:v>
                </c:pt>
                <c:pt idx="5138">
                  <c:v>38058.361111111109</c:v>
                </c:pt>
                <c:pt idx="5139">
                  <c:v>38058.375</c:v>
                </c:pt>
                <c:pt idx="5140">
                  <c:v>38058.388888888891</c:v>
                </c:pt>
                <c:pt idx="5141">
                  <c:v>38058.402777777781</c:v>
                </c:pt>
                <c:pt idx="5142">
                  <c:v>38058.416666666664</c:v>
                </c:pt>
                <c:pt idx="5143">
                  <c:v>38058.430555555555</c:v>
                </c:pt>
                <c:pt idx="5144">
                  <c:v>38058.444444444445</c:v>
                </c:pt>
                <c:pt idx="5145">
                  <c:v>38058.458333333336</c:v>
                </c:pt>
                <c:pt idx="5146">
                  <c:v>38058.472222222219</c:v>
                </c:pt>
                <c:pt idx="5147">
                  <c:v>38058.486111111109</c:v>
                </c:pt>
                <c:pt idx="5148">
                  <c:v>38058.5</c:v>
                </c:pt>
                <c:pt idx="5149">
                  <c:v>38058.513888888891</c:v>
                </c:pt>
                <c:pt idx="5150">
                  <c:v>38058.527777777781</c:v>
                </c:pt>
                <c:pt idx="5151">
                  <c:v>38058.541666666664</c:v>
                </c:pt>
                <c:pt idx="5152">
                  <c:v>38058.555555555555</c:v>
                </c:pt>
                <c:pt idx="5153">
                  <c:v>38058.569444444445</c:v>
                </c:pt>
                <c:pt idx="5154">
                  <c:v>38058.583333333336</c:v>
                </c:pt>
                <c:pt idx="5155">
                  <c:v>38058.597222222219</c:v>
                </c:pt>
                <c:pt idx="5156">
                  <c:v>38058.611111111109</c:v>
                </c:pt>
                <c:pt idx="5157">
                  <c:v>38058.625</c:v>
                </c:pt>
                <c:pt idx="5158">
                  <c:v>38058.638888888891</c:v>
                </c:pt>
                <c:pt idx="5159">
                  <c:v>38058.652777777781</c:v>
                </c:pt>
                <c:pt idx="5160">
                  <c:v>38058.666666666664</c:v>
                </c:pt>
                <c:pt idx="5161">
                  <c:v>38058.680555555555</c:v>
                </c:pt>
                <c:pt idx="5162">
                  <c:v>38058.694444444445</c:v>
                </c:pt>
                <c:pt idx="5163">
                  <c:v>38058.708333333336</c:v>
                </c:pt>
                <c:pt idx="5164">
                  <c:v>38058.722222222219</c:v>
                </c:pt>
                <c:pt idx="5165">
                  <c:v>38058.736111111109</c:v>
                </c:pt>
                <c:pt idx="5166">
                  <c:v>38058.75</c:v>
                </c:pt>
                <c:pt idx="5167">
                  <c:v>38058.763888888891</c:v>
                </c:pt>
                <c:pt idx="5168">
                  <c:v>38058.777777777781</c:v>
                </c:pt>
                <c:pt idx="5169">
                  <c:v>38058.791666666664</c:v>
                </c:pt>
                <c:pt idx="5170">
                  <c:v>38058.805555555555</c:v>
                </c:pt>
                <c:pt idx="5171">
                  <c:v>38058.819444444445</c:v>
                </c:pt>
                <c:pt idx="5172">
                  <c:v>38058.833333333336</c:v>
                </c:pt>
                <c:pt idx="5173">
                  <c:v>38058.847222222219</c:v>
                </c:pt>
                <c:pt idx="5174">
                  <c:v>38058.861111111109</c:v>
                </c:pt>
                <c:pt idx="5175">
                  <c:v>38058.875</c:v>
                </c:pt>
                <c:pt idx="5176">
                  <c:v>38058.888888888891</c:v>
                </c:pt>
                <c:pt idx="5177">
                  <c:v>38058.902777777781</c:v>
                </c:pt>
                <c:pt idx="5178">
                  <c:v>38058.916666666664</c:v>
                </c:pt>
                <c:pt idx="5179">
                  <c:v>38058.930555555555</c:v>
                </c:pt>
                <c:pt idx="5180">
                  <c:v>38058.944444444445</c:v>
                </c:pt>
                <c:pt idx="5181">
                  <c:v>38058.958333333336</c:v>
                </c:pt>
                <c:pt idx="5182">
                  <c:v>38058.972222222219</c:v>
                </c:pt>
                <c:pt idx="5183">
                  <c:v>38058.986111111109</c:v>
                </c:pt>
                <c:pt idx="5184">
                  <c:v>38059</c:v>
                </c:pt>
                <c:pt idx="5185">
                  <c:v>38059.013888888891</c:v>
                </c:pt>
                <c:pt idx="5186">
                  <c:v>38059.027777777781</c:v>
                </c:pt>
                <c:pt idx="5187">
                  <c:v>38059.041666666664</c:v>
                </c:pt>
                <c:pt idx="5188">
                  <c:v>38059.055555555555</c:v>
                </c:pt>
                <c:pt idx="5189">
                  <c:v>38059.069444444445</c:v>
                </c:pt>
                <c:pt idx="5190">
                  <c:v>38059.083333333336</c:v>
                </c:pt>
                <c:pt idx="5191">
                  <c:v>38059.097222222219</c:v>
                </c:pt>
                <c:pt idx="5192">
                  <c:v>38059.111111111109</c:v>
                </c:pt>
                <c:pt idx="5193">
                  <c:v>38059.125</c:v>
                </c:pt>
                <c:pt idx="5194">
                  <c:v>38059.138888888891</c:v>
                </c:pt>
                <c:pt idx="5195">
                  <c:v>38059.152777777781</c:v>
                </c:pt>
                <c:pt idx="5196">
                  <c:v>38059.166666666664</c:v>
                </c:pt>
                <c:pt idx="5197">
                  <c:v>38059.180555555555</c:v>
                </c:pt>
                <c:pt idx="5198">
                  <c:v>38059.194444444445</c:v>
                </c:pt>
                <c:pt idx="5199">
                  <c:v>38059.208333333336</c:v>
                </c:pt>
                <c:pt idx="5200">
                  <c:v>38059.222222222219</c:v>
                </c:pt>
                <c:pt idx="5201">
                  <c:v>38059.236111111109</c:v>
                </c:pt>
                <c:pt idx="5202">
                  <c:v>38059.25</c:v>
                </c:pt>
                <c:pt idx="5203">
                  <c:v>38059.263888888891</c:v>
                </c:pt>
                <c:pt idx="5204">
                  <c:v>38059.277777777781</c:v>
                </c:pt>
                <c:pt idx="5205">
                  <c:v>38059.291666666664</c:v>
                </c:pt>
                <c:pt idx="5206">
                  <c:v>38059.305555555555</c:v>
                </c:pt>
                <c:pt idx="5207">
                  <c:v>38059.319444444445</c:v>
                </c:pt>
                <c:pt idx="5208">
                  <c:v>38059.333333333336</c:v>
                </c:pt>
                <c:pt idx="5209">
                  <c:v>38059.347222222219</c:v>
                </c:pt>
                <c:pt idx="5210">
                  <c:v>38059.361111111109</c:v>
                </c:pt>
                <c:pt idx="5211">
                  <c:v>38059.375</c:v>
                </c:pt>
                <c:pt idx="5212">
                  <c:v>38059.388888888891</c:v>
                </c:pt>
                <c:pt idx="5213">
                  <c:v>38059.402777777781</c:v>
                </c:pt>
                <c:pt idx="5214">
                  <c:v>38059.416666666664</c:v>
                </c:pt>
                <c:pt idx="5215">
                  <c:v>38059.430555555555</c:v>
                </c:pt>
                <c:pt idx="5216">
                  <c:v>38059.444444444445</c:v>
                </c:pt>
                <c:pt idx="5217">
                  <c:v>38059.458333333336</c:v>
                </c:pt>
                <c:pt idx="5218">
                  <c:v>38059.472222222219</c:v>
                </c:pt>
                <c:pt idx="5219">
                  <c:v>38059.486111111109</c:v>
                </c:pt>
                <c:pt idx="5220">
                  <c:v>38059.5</c:v>
                </c:pt>
                <c:pt idx="5221">
                  <c:v>38059.513888888891</c:v>
                </c:pt>
                <c:pt idx="5222">
                  <c:v>38059.527777777781</c:v>
                </c:pt>
                <c:pt idx="5223">
                  <c:v>38059.541666666664</c:v>
                </c:pt>
                <c:pt idx="5224">
                  <c:v>38059.555555555555</c:v>
                </c:pt>
                <c:pt idx="5225">
                  <c:v>38059.569444444445</c:v>
                </c:pt>
                <c:pt idx="5226">
                  <c:v>38059.583333333336</c:v>
                </c:pt>
                <c:pt idx="5227">
                  <c:v>38059.597222222219</c:v>
                </c:pt>
                <c:pt idx="5228">
                  <c:v>38059.611111111109</c:v>
                </c:pt>
                <c:pt idx="5229">
                  <c:v>38059.625</c:v>
                </c:pt>
                <c:pt idx="5230">
                  <c:v>38059.638888888891</c:v>
                </c:pt>
                <c:pt idx="5231">
                  <c:v>38059.652777777781</c:v>
                </c:pt>
                <c:pt idx="5232">
                  <c:v>38059.666666666664</c:v>
                </c:pt>
                <c:pt idx="5233">
                  <c:v>38059.680555555555</c:v>
                </c:pt>
                <c:pt idx="5234">
                  <c:v>38059.694444444445</c:v>
                </c:pt>
                <c:pt idx="5235">
                  <c:v>38059.708333333336</c:v>
                </c:pt>
                <c:pt idx="5236">
                  <c:v>38059.722222222219</c:v>
                </c:pt>
                <c:pt idx="5237">
                  <c:v>38059.736111111109</c:v>
                </c:pt>
                <c:pt idx="5238">
                  <c:v>38059.75</c:v>
                </c:pt>
                <c:pt idx="5239">
                  <c:v>38059.763888888891</c:v>
                </c:pt>
                <c:pt idx="5240">
                  <c:v>38059.777777777781</c:v>
                </c:pt>
                <c:pt idx="5241">
                  <c:v>38059.791666666664</c:v>
                </c:pt>
                <c:pt idx="5242">
                  <c:v>38059.805555555555</c:v>
                </c:pt>
                <c:pt idx="5243">
                  <c:v>38059.819444444445</c:v>
                </c:pt>
                <c:pt idx="5244">
                  <c:v>38059.833333333336</c:v>
                </c:pt>
                <c:pt idx="5245">
                  <c:v>38059.847222222219</c:v>
                </c:pt>
                <c:pt idx="5246">
                  <c:v>38059.861111111109</c:v>
                </c:pt>
                <c:pt idx="5247">
                  <c:v>38059.875</c:v>
                </c:pt>
                <c:pt idx="5248">
                  <c:v>38059.888888888891</c:v>
                </c:pt>
                <c:pt idx="5249">
                  <c:v>38059.902777777781</c:v>
                </c:pt>
                <c:pt idx="5250">
                  <c:v>38059.916666666664</c:v>
                </c:pt>
                <c:pt idx="5251">
                  <c:v>38059.930555555555</c:v>
                </c:pt>
                <c:pt idx="5252">
                  <c:v>38059.944444444445</c:v>
                </c:pt>
                <c:pt idx="5253">
                  <c:v>38059.958333333336</c:v>
                </c:pt>
                <c:pt idx="5254">
                  <c:v>38059.972222222219</c:v>
                </c:pt>
                <c:pt idx="5255">
                  <c:v>38059.986111111109</c:v>
                </c:pt>
                <c:pt idx="5256">
                  <c:v>38060</c:v>
                </c:pt>
                <c:pt idx="5257">
                  <c:v>38060.013888888891</c:v>
                </c:pt>
                <c:pt idx="5258">
                  <c:v>38060.027777777781</c:v>
                </c:pt>
                <c:pt idx="5259">
                  <c:v>38060.041666666664</c:v>
                </c:pt>
                <c:pt idx="5260">
                  <c:v>38060.055555555555</c:v>
                </c:pt>
                <c:pt idx="5261">
                  <c:v>38060.069444444445</c:v>
                </c:pt>
                <c:pt idx="5262">
                  <c:v>38060.083333333336</c:v>
                </c:pt>
                <c:pt idx="5263">
                  <c:v>38060.097222222219</c:v>
                </c:pt>
                <c:pt idx="5264">
                  <c:v>38060.111111111109</c:v>
                </c:pt>
                <c:pt idx="5265">
                  <c:v>38060.125</c:v>
                </c:pt>
                <c:pt idx="5266">
                  <c:v>38060.138888888891</c:v>
                </c:pt>
                <c:pt idx="5267">
                  <c:v>38060.152777777781</c:v>
                </c:pt>
                <c:pt idx="5268">
                  <c:v>38060.166666666664</c:v>
                </c:pt>
                <c:pt idx="5269">
                  <c:v>38060.180555555555</c:v>
                </c:pt>
                <c:pt idx="5270">
                  <c:v>38060.194444444445</c:v>
                </c:pt>
                <c:pt idx="5271">
                  <c:v>38060.208333333336</c:v>
                </c:pt>
                <c:pt idx="5272">
                  <c:v>38060.222222222219</c:v>
                </c:pt>
                <c:pt idx="5273">
                  <c:v>38060.236111111109</c:v>
                </c:pt>
                <c:pt idx="5274">
                  <c:v>38060.25</c:v>
                </c:pt>
                <c:pt idx="5275">
                  <c:v>38060.263888888891</c:v>
                </c:pt>
                <c:pt idx="5276">
                  <c:v>38060.277777777781</c:v>
                </c:pt>
                <c:pt idx="5277">
                  <c:v>38060.291666666664</c:v>
                </c:pt>
                <c:pt idx="5278">
                  <c:v>38060.305555555555</c:v>
                </c:pt>
                <c:pt idx="5279">
                  <c:v>38060.319444444445</c:v>
                </c:pt>
                <c:pt idx="5280">
                  <c:v>38060.333333333336</c:v>
                </c:pt>
                <c:pt idx="5281">
                  <c:v>38060.347222222219</c:v>
                </c:pt>
                <c:pt idx="5282">
                  <c:v>38060.361111111109</c:v>
                </c:pt>
                <c:pt idx="5283">
                  <c:v>38060.375</c:v>
                </c:pt>
                <c:pt idx="5284">
                  <c:v>38060.388888888891</c:v>
                </c:pt>
                <c:pt idx="5285">
                  <c:v>38060.402777777781</c:v>
                </c:pt>
                <c:pt idx="5286">
                  <c:v>38060.416666666664</c:v>
                </c:pt>
                <c:pt idx="5287">
                  <c:v>38060.430555555555</c:v>
                </c:pt>
                <c:pt idx="5288">
                  <c:v>38060.444444444445</c:v>
                </c:pt>
                <c:pt idx="5289">
                  <c:v>38060.458333333336</c:v>
                </c:pt>
                <c:pt idx="5290">
                  <c:v>38060.472222222219</c:v>
                </c:pt>
                <c:pt idx="5291">
                  <c:v>38060.486111111109</c:v>
                </c:pt>
                <c:pt idx="5292">
                  <c:v>38060.5</c:v>
                </c:pt>
                <c:pt idx="5293">
                  <c:v>38060.513888888891</c:v>
                </c:pt>
                <c:pt idx="5294">
                  <c:v>38060.527777777781</c:v>
                </c:pt>
                <c:pt idx="5295">
                  <c:v>38060.541666666664</c:v>
                </c:pt>
                <c:pt idx="5296">
                  <c:v>38060.555555555555</c:v>
                </c:pt>
                <c:pt idx="5297">
                  <c:v>38060.569444444445</c:v>
                </c:pt>
                <c:pt idx="5298">
                  <c:v>38060.583333333336</c:v>
                </c:pt>
                <c:pt idx="5299">
                  <c:v>38060.597222222219</c:v>
                </c:pt>
                <c:pt idx="5300">
                  <c:v>38060.611111111109</c:v>
                </c:pt>
                <c:pt idx="5301">
                  <c:v>38060.625</c:v>
                </c:pt>
                <c:pt idx="5302">
                  <c:v>38060.638888888891</c:v>
                </c:pt>
                <c:pt idx="5303">
                  <c:v>38060.652777777781</c:v>
                </c:pt>
                <c:pt idx="5304">
                  <c:v>38060.666666666664</c:v>
                </c:pt>
                <c:pt idx="5305">
                  <c:v>38060.680555555555</c:v>
                </c:pt>
                <c:pt idx="5306">
                  <c:v>38060.694444444445</c:v>
                </c:pt>
                <c:pt idx="5307">
                  <c:v>38060.708333333336</c:v>
                </c:pt>
                <c:pt idx="5308">
                  <c:v>38060.722222222219</c:v>
                </c:pt>
                <c:pt idx="5309">
                  <c:v>38060.736111111109</c:v>
                </c:pt>
                <c:pt idx="5310">
                  <c:v>38060.75</c:v>
                </c:pt>
                <c:pt idx="5311">
                  <c:v>38060.763888888891</c:v>
                </c:pt>
                <c:pt idx="5312">
                  <c:v>38060.777777777781</c:v>
                </c:pt>
                <c:pt idx="5313">
                  <c:v>38060.791666666664</c:v>
                </c:pt>
                <c:pt idx="5314">
                  <c:v>38060.805555555555</c:v>
                </c:pt>
                <c:pt idx="5315">
                  <c:v>38060.819444444445</c:v>
                </c:pt>
                <c:pt idx="5316">
                  <c:v>38060.833333333336</c:v>
                </c:pt>
                <c:pt idx="5317">
                  <c:v>38060.847222222219</c:v>
                </c:pt>
                <c:pt idx="5318">
                  <c:v>38060.861111111109</c:v>
                </c:pt>
                <c:pt idx="5319">
                  <c:v>38060.875</c:v>
                </c:pt>
                <c:pt idx="5320">
                  <c:v>38060.888888888891</c:v>
                </c:pt>
                <c:pt idx="5321">
                  <c:v>38060.902777777781</c:v>
                </c:pt>
                <c:pt idx="5322">
                  <c:v>38060.916666666664</c:v>
                </c:pt>
                <c:pt idx="5323">
                  <c:v>38060.930555555555</c:v>
                </c:pt>
                <c:pt idx="5324">
                  <c:v>38060.944444444445</c:v>
                </c:pt>
                <c:pt idx="5325">
                  <c:v>38060.958333333336</c:v>
                </c:pt>
                <c:pt idx="5326">
                  <c:v>38060.972222222219</c:v>
                </c:pt>
                <c:pt idx="5327">
                  <c:v>38060.986111111109</c:v>
                </c:pt>
                <c:pt idx="5328">
                  <c:v>38061</c:v>
                </c:pt>
                <c:pt idx="5329">
                  <c:v>38061.013888888891</c:v>
                </c:pt>
                <c:pt idx="5330">
                  <c:v>38061.027777777781</c:v>
                </c:pt>
                <c:pt idx="5331">
                  <c:v>38061.041666666664</c:v>
                </c:pt>
                <c:pt idx="5332">
                  <c:v>38061.055555555555</c:v>
                </c:pt>
                <c:pt idx="5333">
                  <c:v>38061.069444444445</c:v>
                </c:pt>
                <c:pt idx="5334">
                  <c:v>38061.083333333336</c:v>
                </c:pt>
                <c:pt idx="5335">
                  <c:v>38061.097222222219</c:v>
                </c:pt>
                <c:pt idx="5336">
                  <c:v>38061.111111111109</c:v>
                </c:pt>
                <c:pt idx="5337">
                  <c:v>38061.125</c:v>
                </c:pt>
                <c:pt idx="5338">
                  <c:v>38061.138888888891</c:v>
                </c:pt>
                <c:pt idx="5339">
                  <c:v>38061.152777777781</c:v>
                </c:pt>
                <c:pt idx="5340">
                  <c:v>38061.166666666664</c:v>
                </c:pt>
                <c:pt idx="5341">
                  <c:v>38061.180555555555</c:v>
                </c:pt>
                <c:pt idx="5342">
                  <c:v>38061.194444444445</c:v>
                </c:pt>
                <c:pt idx="5343">
                  <c:v>38061.208333333336</c:v>
                </c:pt>
                <c:pt idx="5344">
                  <c:v>38061.222222222219</c:v>
                </c:pt>
                <c:pt idx="5345">
                  <c:v>38061.236111111109</c:v>
                </c:pt>
                <c:pt idx="5346">
                  <c:v>38061.25</c:v>
                </c:pt>
                <c:pt idx="5347">
                  <c:v>38061.263888888891</c:v>
                </c:pt>
                <c:pt idx="5348">
                  <c:v>38061.277777777781</c:v>
                </c:pt>
                <c:pt idx="5349">
                  <c:v>38061.291666666664</c:v>
                </c:pt>
                <c:pt idx="5350">
                  <c:v>38061.305555555555</c:v>
                </c:pt>
                <c:pt idx="5351">
                  <c:v>38061.319444444445</c:v>
                </c:pt>
                <c:pt idx="5352">
                  <c:v>38061.333333333336</c:v>
                </c:pt>
                <c:pt idx="5353">
                  <c:v>38061.347222222219</c:v>
                </c:pt>
                <c:pt idx="5354">
                  <c:v>38061.361111111109</c:v>
                </c:pt>
                <c:pt idx="5355">
                  <c:v>38061.375</c:v>
                </c:pt>
                <c:pt idx="5356">
                  <c:v>38061.388888888891</c:v>
                </c:pt>
                <c:pt idx="5357">
                  <c:v>38061.402777777781</c:v>
                </c:pt>
                <c:pt idx="5358">
                  <c:v>38061.416666666664</c:v>
                </c:pt>
                <c:pt idx="5359">
                  <c:v>38061.430555555555</c:v>
                </c:pt>
                <c:pt idx="5360">
                  <c:v>38061.444444444445</c:v>
                </c:pt>
                <c:pt idx="5361">
                  <c:v>38061.458333333336</c:v>
                </c:pt>
                <c:pt idx="5362">
                  <c:v>38061.472222222219</c:v>
                </c:pt>
                <c:pt idx="5363">
                  <c:v>38061.486111111109</c:v>
                </c:pt>
                <c:pt idx="5364">
                  <c:v>38061.5</c:v>
                </c:pt>
                <c:pt idx="5365">
                  <c:v>38061.513888888891</c:v>
                </c:pt>
                <c:pt idx="5366">
                  <c:v>38061.527777777781</c:v>
                </c:pt>
                <c:pt idx="5367">
                  <c:v>38061.541666666664</c:v>
                </c:pt>
                <c:pt idx="5368">
                  <c:v>38061.555555555555</c:v>
                </c:pt>
                <c:pt idx="5369">
                  <c:v>38061.569444444445</c:v>
                </c:pt>
                <c:pt idx="5370">
                  <c:v>38061.583333333336</c:v>
                </c:pt>
                <c:pt idx="5371">
                  <c:v>38061.597222222219</c:v>
                </c:pt>
                <c:pt idx="5372">
                  <c:v>38061.611111111109</c:v>
                </c:pt>
                <c:pt idx="5373">
                  <c:v>38061.625</c:v>
                </c:pt>
                <c:pt idx="5374">
                  <c:v>38061.638888888891</c:v>
                </c:pt>
                <c:pt idx="5375">
                  <c:v>38061.652777777781</c:v>
                </c:pt>
                <c:pt idx="5376">
                  <c:v>38061.666666666664</c:v>
                </c:pt>
                <c:pt idx="5377">
                  <c:v>38061.680555555555</c:v>
                </c:pt>
                <c:pt idx="5378">
                  <c:v>38061.694444444445</c:v>
                </c:pt>
                <c:pt idx="5379">
                  <c:v>38061.708333333336</c:v>
                </c:pt>
                <c:pt idx="5380">
                  <c:v>38061.722222222219</c:v>
                </c:pt>
                <c:pt idx="5381">
                  <c:v>38061.736111111109</c:v>
                </c:pt>
                <c:pt idx="5382">
                  <c:v>38061.75</c:v>
                </c:pt>
                <c:pt idx="5383">
                  <c:v>38061.763888888891</c:v>
                </c:pt>
                <c:pt idx="5384">
                  <c:v>38061.777777777781</c:v>
                </c:pt>
                <c:pt idx="5385">
                  <c:v>38061.791666666664</c:v>
                </c:pt>
                <c:pt idx="5386">
                  <c:v>38061.805555555555</c:v>
                </c:pt>
                <c:pt idx="5387">
                  <c:v>38061.819444444445</c:v>
                </c:pt>
                <c:pt idx="5388">
                  <c:v>38061.833333333336</c:v>
                </c:pt>
                <c:pt idx="5389">
                  <c:v>38061.847222222219</c:v>
                </c:pt>
                <c:pt idx="5390">
                  <c:v>38061.861111111109</c:v>
                </c:pt>
                <c:pt idx="5391">
                  <c:v>38061.875</c:v>
                </c:pt>
                <c:pt idx="5392">
                  <c:v>38061.888888888891</c:v>
                </c:pt>
                <c:pt idx="5393">
                  <c:v>38061.902777777781</c:v>
                </c:pt>
                <c:pt idx="5394">
                  <c:v>38061.916666666664</c:v>
                </c:pt>
                <c:pt idx="5395">
                  <c:v>38061.930555555555</c:v>
                </c:pt>
                <c:pt idx="5396">
                  <c:v>38061.944444444445</c:v>
                </c:pt>
                <c:pt idx="5397">
                  <c:v>38061.958333333336</c:v>
                </c:pt>
                <c:pt idx="5398">
                  <c:v>38061.972222222219</c:v>
                </c:pt>
                <c:pt idx="5399">
                  <c:v>38061.986111111109</c:v>
                </c:pt>
                <c:pt idx="5400">
                  <c:v>38062</c:v>
                </c:pt>
                <c:pt idx="5401">
                  <c:v>38062.013888888891</c:v>
                </c:pt>
                <c:pt idx="5402">
                  <c:v>38062.027777777781</c:v>
                </c:pt>
                <c:pt idx="5403">
                  <c:v>38062.041666666664</c:v>
                </c:pt>
                <c:pt idx="5404">
                  <c:v>38062.055555555555</c:v>
                </c:pt>
                <c:pt idx="5405">
                  <c:v>38062.069444444445</c:v>
                </c:pt>
                <c:pt idx="5406">
                  <c:v>38062.083333333336</c:v>
                </c:pt>
                <c:pt idx="5407">
                  <c:v>38062.097222222219</c:v>
                </c:pt>
                <c:pt idx="5408">
                  <c:v>38062.111111111109</c:v>
                </c:pt>
                <c:pt idx="5409">
                  <c:v>38062.125</c:v>
                </c:pt>
                <c:pt idx="5410">
                  <c:v>38062.138888888891</c:v>
                </c:pt>
                <c:pt idx="5411">
                  <c:v>38062.152777777781</c:v>
                </c:pt>
                <c:pt idx="5412">
                  <c:v>38062.166666666664</c:v>
                </c:pt>
                <c:pt idx="5413">
                  <c:v>38062.180555555555</c:v>
                </c:pt>
                <c:pt idx="5414">
                  <c:v>38062.194444444445</c:v>
                </c:pt>
                <c:pt idx="5415">
                  <c:v>38062.208333333336</c:v>
                </c:pt>
                <c:pt idx="5416">
                  <c:v>38062.222222222219</c:v>
                </c:pt>
                <c:pt idx="5417">
                  <c:v>38062.236111111109</c:v>
                </c:pt>
                <c:pt idx="5418">
                  <c:v>38062.25</c:v>
                </c:pt>
                <c:pt idx="5419">
                  <c:v>38062.263888888891</c:v>
                </c:pt>
                <c:pt idx="5420">
                  <c:v>38062.277777777781</c:v>
                </c:pt>
                <c:pt idx="5421">
                  <c:v>38062.291666666664</c:v>
                </c:pt>
                <c:pt idx="5422">
                  <c:v>38062.305555555555</c:v>
                </c:pt>
                <c:pt idx="5423">
                  <c:v>38062.319444444445</c:v>
                </c:pt>
                <c:pt idx="5424">
                  <c:v>38062.333333333336</c:v>
                </c:pt>
                <c:pt idx="5425">
                  <c:v>38062.347222222219</c:v>
                </c:pt>
                <c:pt idx="5426">
                  <c:v>38062.361111111109</c:v>
                </c:pt>
                <c:pt idx="5427">
                  <c:v>38062.375</c:v>
                </c:pt>
                <c:pt idx="5428">
                  <c:v>38062.388888888891</c:v>
                </c:pt>
                <c:pt idx="5429">
                  <c:v>38062.402777777781</c:v>
                </c:pt>
                <c:pt idx="5430">
                  <c:v>38062.416666666664</c:v>
                </c:pt>
                <c:pt idx="5431">
                  <c:v>38062.430555555555</c:v>
                </c:pt>
                <c:pt idx="5432">
                  <c:v>38062.444444444445</c:v>
                </c:pt>
                <c:pt idx="5433">
                  <c:v>38062.458333333336</c:v>
                </c:pt>
                <c:pt idx="5434">
                  <c:v>38062.472222222219</c:v>
                </c:pt>
                <c:pt idx="5435">
                  <c:v>38062.486111111109</c:v>
                </c:pt>
                <c:pt idx="5436">
                  <c:v>38062.5</c:v>
                </c:pt>
                <c:pt idx="5437">
                  <c:v>38062.513888888891</c:v>
                </c:pt>
                <c:pt idx="5438">
                  <c:v>38062.527777777781</c:v>
                </c:pt>
                <c:pt idx="5439">
                  <c:v>38062.541666666664</c:v>
                </c:pt>
                <c:pt idx="5440">
                  <c:v>38062.555555555555</c:v>
                </c:pt>
                <c:pt idx="5441">
                  <c:v>38062.569444444445</c:v>
                </c:pt>
                <c:pt idx="5442">
                  <c:v>38062.583333333336</c:v>
                </c:pt>
                <c:pt idx="5443">
                  <c:v>38062.597222222219</c:v>
                </c:pt>
                <c:pt idx="5444">
                  <c:v>38062.611111111109</c:v>
                </c:pt>
                <c:pt idx="5445">
                  <c:v>38062.625</c:v>
                </c:pt>
                <c:pt idx="5446">
                  <c:v>38062.638888888891</c:v>
                </c:pt>
                <c:pt idx="5447">
                  <c:v>38062.652777777781</c:v>
                </c:pt>
                <c:pt idx="5448">
                  <c:v>38062.666666666664</c:v>
                </c:pt>
                <c:pt idx="5449">
                  <c:v>38062.680555555555</c:v>
                </c:pt>
                <c:pt idx="5450">
                  <c:v>38062.694444444445</c:v>
                </c:pt>
                <c:pt idx="5451">
                  <c:v>38062.708333333336</c:v>
                </c:pt>
                <c:pt idx="5452">
                  <c:v>38062.722222222219</c:v>
                </c:pt>
                <c:pt idx="5453">
                  <c:v>38062.736111111109</c:v>
                </c:pt>
                <c:pt idx="5454">
                  <c:v>38062.75</c:v>
                </c:pt>
                <c:pt idx="5455">
                  <c:v>38062.763888888891</c:v>
                </c:pt>
                <c:pt idx="5456">
                  <c:v>38062.777777777781</c:v>
                </c:pt>
                <c:pt idx="5457">
                  <c:v>38062.791666666664</c:v>
                </c:pt>
                <c:pt idx="5458">
                  <c:v>38062.805555555555</c:v>
                </c:pt>
                <c:pt idx="5459">
                  <c:v>38062.819444444445</c:v>
                </c:pt>
                <c:pt idx="5460">
                  <c:v>38062.833333333336</c:v>
                </c:pt>
                <c:pt idx="5461">
                  <c:v>38062.847222222219</c:v>
                </c:pt>
                <c:pt idx="5462">
                  <c:v>38062.861111111109</c:v>
                </c:pt>
                <c:pt idx="5463">
                  <c:v>38062.875</c:v>
                </c:pt>
                <c:pt idx="5464">
                  <c:v>38062.888888888891</c:v>
                </c:pt>
                <c:pt idx="5465">
                  <c:v>38062.902777777781</c:v>
                </c:pt>
                <c:pt idx="5466">
                  <c:v>38062.916666666664</c:v>
                </c:pt>
                <c:pt idx="5467">
                  <c:v>38062.930555555555</c:v>
                </c:pt>
                <c:pt idx="5468">
                  <c:v>38062.944444444445</c:v>
                </c:pt>
                <c:pt idx="5469">
                  <c:v>38062.958333333336</c:v>
                </c:pt>
                <c:pt idx="5470">
                  <c:v>38062.972222222219</c:v>
                </c:pt>
                <c:pt idx="5471">
                  <c:v>38062.986111111109</c:v>
                </c:pt>
                <c:pt idx="5472">
                  <c:v>38063</c:v>
                </c:pt>
                <c:pt idx="5473">
                  <c:v>38063.013888888891</c:v>
                </c:pt>
                <c:pt idx="5474">
                  <c:v>38063.027777777781</c:v>
                </c:pt>
                <c:pt idx="5475">
                  <c:v>38063.041666666664</c:v>
                </c:pt>
                <c:pt idx="5476">
                  <c:v>38063.055555555555</c:v>
                </c:pt>
                <c:pt idx="5477">
                  <c:v>38063.069444444445</c:v>
                </c:pt>
                <c:pt idx="5478">
                  <c:v>38063.083333333336</c:v>
                </c:pt>
                <c:pt idx="5479">
                  <c:v>38063.097222222219</c:v>
                </c:pt>
                <c:pt idx="5480">
                  <c:v>38063.111111111109</c:v>
                </c:pt>
                <c:pt idx="5481">
                  <c:v>38063.125</c:v>
                </c:pt>
                <c:pt idx="5482">
                  <c:v>38063.138888888891</c:v>
                </c:pt>
                <c:pt idx="5483">
                  <c:v>38063.152777777781</c:v>
                </c:pt>
                <c:pt idx="5484">
                  <c:v>38063.166666666664</c:v>
                </c:pt>
                <c:pt idx="5485">
                  <c:v>38063.180555555555</c:v>
                </c:pt>
                <c:pt idx="5486">
                  <c:v>38063.194444444445</c:v>
                </c:pt>
                <c:pt idx="5487">
                  <c:v>38063.208333333336</c:v>
                </c:pt>
                <c:pt idx="5488">
                  <c:v>38063.222222222219</c:v>
                </c:pt>
                <c:pt idx="5489">
                  <c:v>38063.236111111109</c:v>
                </c:pt>
                <c:pt idx="5490">
                  <c:v>38063.25</c:v>
                </c:pt>
                <c:pt idx="5491">
                  <c:v>38063.263888888891</c:v>
                </c:pt>
                <c:pt idx="5492">
                  <c:v>38063.277777777781</c:v>
                </c:pt>
                <c:pt idx="5493">
                  <c:v>38063.291666666664</c:v>
                </c:pt>
                <c:pt idx="5494">
                  <c:v>38063.305555555555</c:v>
                </c:pt>
                <c:pt idx="5495">
                  <c:v>38063.319444444445</c:v>
                </c:pt>
                <c:pt idx="5496">
                  <c:v>38063.333333333336</c:v>
                </c:pt>
                <c:pt idx="5497">
                  <c:v>38063.347222222219</c:v>
                </c:pt>
                <c:pt idx="5498">
                  <c:v>38063.361111111109</c:v>
                </c:pt>
                <c:pt idx="5499">
                  <c:v>38063.375</c:v>
                </c:pt>
                <c:pt idx="5500">
                  <c:v>38063.388888888891</c:v>
                </c:pt>
                <c:pt idx="5501">
                  <c:v>38063.402777777781</c:v>
                </c:pt>
                <c:pt idx="5502">
                  <c:v>38063.416666666664</c:v>
                </c:pt>
                <c:pt idx="5503">
                  <c:v>38063.430555555555</c:v>
                </c:pt>
                <c:pt idx="5504">
                  <c:v>38063.444444444445</c:v>
                </c:pt>
                <c:pt idx="5505">
                  <c:v>38063.458333333336</c:v>
                </c:pt>
                <c:pt idx="5506">
                  <c:v>38063.472222222219</c:v>
                </c:pt>
                <c:pt idx="5507">
                  <c:v>38063.486111111109</c:v>
                </c:pt>
                <c:pt idx="5508">
                  <c:v>38063.5</c:v>
                </c:pt>
                <c:pt idx="5509">
                  <c:v>38063.513888888891</c:v>
                </c:pt>
                <c:pt idx="5510">
                  <c:v>38063.527777777781</c:v>
                </c:pt>
                <c:pt idx="5511">
                  <c:v>38063.541666666664</c:v>
                </c:pt>
                <c:pt idx="5512">
                  <c:v>38063.555555555555</c:v>
                </c:pt>
                <c:pt idx="5513">
                  <c:v>38063.569444444445</c:v>
                </c:pt>
                <c:pt idx="5514">
                  <c:v>38063.583333333336</c:v>
                </c:pt>
                <c:pt idx="5515">
                  <c:v>38063.597222222219</c:v>
                </c:pt>
                <c:pt idx="5516">
                  <c:v>38063.611111111109</c:v>
                </c:pt>
                <c:pt idx="5517">
                  <c:v>38063.625</c:v>
                </c:pt>
                <c:pt idx="5518">
                  <c:v>38063.638888888891</c:v>
                </c:pt>
                <c:pt idx="5519">
                  <c:v>38063.652777777781</c:v>
                </c:pt>
                <c:pt idx="5520">
                  <c:v>38063.666666666664</c:v>
                </c:pt>
                <c:pt idx="5521">
                  <c:v>38063.680555555555</c:v>
                </c:pt>
                <c:pt idx="5522">
                  <c:v>38063.694444444445</c:v>
                </c:pt>
                <c:pt idx="5523">
                  <c:v>38063.708333333336</c:v>
                </c:pt>
                <c:pt idx="5524">
                  <c:v>38063.722222222219</c:v>
                </c:pt>
                <c:pt idx="5525">
                  <c:v>38063.736111111109</c:v>
                </c:pt>
                <c:pt idx="5526">
                  <c:v>38063.75</c:v>
                </c:pt>
                <c:pt idx="5527">
                  <c:v>38063.763888888891</c:v>
                </c:pt>
                <c:pt idx="5528">
                  <c:v>38063.777777777781</c:v>
                </c:pt>
                <c:pt idx="5529">
                  <c:v>38063.791666666664</c:v>
                </c:pt>
                <c:pt idx="5530">
                  <c:v>38063.805555555555</c:v>
                </c:pt>
                <c:pt idx="5531">
                  <c:v>38063.819444444445</c:v>
                </c:pt>
                <c:pt idx="5532">
                  <c:v>38063.833333333336</c:v>
                </c:pt>
                <c:pt idx="5533">
                  <c:v>38063.847222222219</c:v>
                </c:pt>
                <c:pt idx="5534">
                  <c:v>38063.861111111109</c:v>
                </c:pt>
                <c:pt idx="5535">
                  <c:v>38063.875</c:v>
                </c:pt>
                <c:pt idx="5536">
                  <c:v>38063.888888888891</c:v>
                </c:pt>
                <c:pt idx="5537">
                  <c:v>38063.902777777781</c:v>
                </c:pt>
                <c:pt idx="5538">
                  <c:v>38063.916666666664</c:v>
                </c:pt>
                <c:pt idx="5539">
                  <c:v>38063.930555555555</c:v>
                </c:pt>
                <c:pt idx="5540">
                  <c:v>38063.944444444445</c:v>
                </c:pt>
                <c:pt idx="5541">
                  <c:v>38063.958333333336</c:v>
                </c:pt>
                <c:pt idx="5542">
                  <c:v>38063.972222222219</c:v>
                </c:pt>
                <c:pt idx="5543">
                  <c:v>38063.986111111109</c:v>
                </c:pt>
                <c:pt idx="5544">
                  <c:v>38064</c:v>
                </c:pt>
                <c:pt idx="5545">
                  <c:v>38064.013888888891</c:v>
                </c:pt>
                <c:pt idx="5546">
                  <c:v>38064.027777777781</c:v>
                </c:pt>
                <c:pt idx="5547">
                  <c:v>38064.041666666664</c:v>
                </c:pt>
                <c:pt idx="5548">
                  <c:v>38064.055555555555</c:v>
                </c:pt>
                <c:pt idx="5549">
                  <c:v>38064.069444444445</c:v>
                </c:pt>
                <c:pt idx="5550">
                  <c:v>38064.083333333336</c:v>
                </c:pt>
                <c:pt idx="5551">
                  <c:v>38064.097222222219</c:v>
                </c:pt>
                <c:pt idx="5552">
                  <c:v>38064.111111111109</c:v>
                </c:pt>
                <c:pt idx="5553">
                  <c:v>38064.125</c:v>
                </c:pt>
                <c:pt idx="5554">
                  <c:v>38064.138888888891</c:v>
                </c:pt>
                <c:pt idx="5555">
                  <c:v>38064.152777777781</c:v>
                </c:pt>
                <c:pt idx="5556">
                  <c:v>38064.166666666664</c:v>
                </c:pt>
                <c:pt idx="5557">
                  <c:v>38064.180555555555</c:v>
                </c:pt>
                <c:pt idx="5558">
                  <c:v>38064.194444444445</c:v>
                </c:pt>
                <c:pt idx="5559">
                  <c:v>38064.208333333336</c:v>
                </c:pt>
                <c:pt idx="5560">
                  <c:v>38064.222222222219</c:v>
                </c:pt>
                <c:pt idx="5561">
                  <c:v>38064.236111111109</c:v>
                </c:pt>
                <c:pt idx="5562">
                  <c:v>38064.25</c:v>
                </c:pt>
                <c:pt idx="5563">
                  <c:v>38064.263888888891</c:v>
                </c:pt>
                <c:pt idx="5564">
                  <c:v>38064.277777777781</c:v>
                </c:pt>
                <c:pt idx="5565">
                  <c:v>38064.291666666664</c:v>
                </c:pt>
                <c:pt idx="5566">
                  <c:v>38064.305555555555</c:v>
                </c:pt>
                <c:pt idx="5567">
                  <c:v>38064.319444444445</c:v>
                </c:pt>
                <c:pt idx="5568">
                  <c:v>38064.333333333336</c:v>
                </c:pt>
                <c:pt idx="5569">
                  <c:v>38064.347222222219</c:v>
                </c:pt>
                <c:pt idx="5570">
                  <c:v>38064.361111111109</c:v>
                </c:pt>
                <c:pt idx="5571">
                  <c:v>38064.375</c:v>
                </c:pt>
                <c:pt idx="5572">
                  <c:v>38064.388888888891</c:v>
                </c:pt>
                <c:pt idx="5573">
                  <c:v>38064.402777777781</c:v>
                </c:pt>
                <c:pt idx="5574">
                  <c:v>38064.416666666664</c:v>
                </c:pt>
                <c:pt idx="5575">
                  <c:v>38064.430555555555</c:v>
                </c:pt>
                <c:pt idx="5576">
                  <c:v>38064.444444444445</c:v>
                </c:pt>
                <c:pt idx="5577">
                  <c:v>38064.458333333336</c:v>
                </c:pt>
                <c:pt idx="5578">
                  <c:v>38064.472222222219</c:v>
                </c:pt>
                <c:pt idx="5579">
                  <c:v>38064.486111111109</c:v>
                </c:pt>
                <c:pt idx="5580">
                  <c:v>38064.5</c:v>
                </c:pt>
                <c:pt idx="5581">
                  <c:v>38064.513888888891</c:v>
                </c:pt>
                <c:pt idx="5582">
                  <c:v>38064.527777777781</c:v>
                </c:pt>
                <c:pt idx="5583">
                  <c:v>38064.541666666664</c:v>
                </c:pt>
                <c:pt idx="5584">
                  <c:v>38064.555555555555</c:v>
                </c:pt>
                <c:pt idx="5585">
                  <c:v>38064.569444444445</c:v>
                </c:pt>
                <c:pt idx="5586">
                  <c:v>38064.583333333336</c:v>
                </c:pt>
                <c:pt idx="5587">
                  <c:v>38064.597222222219</c:v>
                </c:pt>
                <c:pt idx="5588">
                  <c:v>38064.611111111109</c:v>
                </c:pt>
                <c:pt idx="5589">
                  <c:v>38064.625</c:v>
                </c:pt>
                <c:pt idx="5590">
                  <c:v>38064.638888888891</c:v>
                </c:pt>
                <c:pt idx="5591">
                  <c:v>38064.652777777781</c:v>
                </c:pt>
                <c:pt idx="5592">
                  <c:v>38064.666666666664</c:v>
                </c:pt>
                <c:pt idx="5593">
                  <c:v>38064.680555555555</c:v>
                </c:pt>
                <c:pt idx="5594">
                  <c:v>38064.694444444445</c:v>
                </c:pt>
                <c:pt idx="5595">
                  <c:v>38064.708333333336</c:v>
                </c:pt>
                <c:pt idx="5596">
                  <c:v>38064.722222222219</c:v>
                </c:pt>
                <c:pt idx="5597">
                  <c:v>38064.736111111109</c:v>
                </c:pt>
                <c:pt idx="5598">
                  <c:v>38064.75</c:v>
                </c:pt>
                <c:pt idx="5599">
                  <c:v>38064.763888888891</c:v>
                </c:pt>
                <c:pt idx="5600">
                  <c:v>38064.777777777781</c:v>
                </c:pt>
                <c:pt idx="5601">
                  <c:v>38064.791666666664</c:v>
                </c:pt>
                <c:pt idx="5602">
                  <c:v>38064.805555555555</c:v>
                </c:pt>
                <c:pt idx="5603">
                  <c:v>38064.819444444445</c:v>
                </c:pt>
                <c:pt idx="5604">
                  <c:v>38064.833333333336</c:v>
                </c:pt>
                <c:pt idx="5605">
                  <c:v>38064.847222222219</c:v>
                </c:pt>
                <c:pt idx="5606">
                  <c:v>38064.861111111109</c:v>
                </c:pt>
                <c:pt idx="5607">
                  <c:v>38064.875</c:v>
                </c:pt>
                <c:pt idx="5608">
                  <c:v>38064.888888888891</c:v>
                </c:pt>
                <c:pt idx="5609">
                  <c:v>38064.902777777781</c:v>
                </c:pt>
                <c:pt idx="5610">
                  <c:v>38064.916666666664</c:v>
                </c:pt>
                <c:pt idx="5611">
                  <c:v>38064.930555555555</c:v>
                </c:pt>
                <c:pt idx="5612">
                  <c:v>38064.944444444445</c:v>
                </c:pt>
                <c:pt idx="5613">
                  <c:v>38064.958333333336</c:v>
                </c:pt>
                <c:pt idx="5614">
                  <c:v>38064.972222222219</c:v>
                </c:pt>
                <c:pt idx="5615">
                  <c:v>38064.986111111109</c:v>
                </c:pt>
                <c:pt idx="5616">
                  <c:v>38065</c:v>
                </c:pt>
                <c:pt idx="5660">
                  <c:v>38065.611111111109</c:v>
                </c:pt>
                <c:pt idx="5661">
                  <c:v>38065.625</c:v>
                </c:pt>
                <c:pt idx="5662">
                  <c:v>38065.638888888891</c:v>
                </c:pt>
                <c:pt idx="5663">
                  <c:v>38065.652777777781</c:v>
                </c:pt>
                <c:pt idx="5664">
                  <c:v>38065.666666666664</c:v>
                </c:pt>
                <c:pt idx="5665">
                  <c:v>38065.680555555555</c:v>
                </c:pt>
                <c:pt idx="5666">
                  <c:v>38065.694444444445</c:v>
                </c:pt>
                <c:pt idx="5667">
                  <c:v>38065.708333333336</c:v>
                </c:pt>
                <c:pt idx="5668">
                  <c:v>38065.722222222219</c:v>
                </c:pt>
                <c:pt idx="5669">
                  <c:v>38065.736111111109</c:v>
                </c:pt>
                <c:pt idx="5670">
                  <c:v>38065.75</c:v>
                </c:pt>
                <c:pt idx="5671">
                  <c:v>38065.763888888891</c:v>
                </c:pt>
                <c:pt idx="5672">
                  <c:v>38065.777777777781</c:v>
                </c:pt>
                <c:pt idx="5673">
                  <c:v>38065.791666666664</c:v>
                </c:pt>
                <c:pt idx="5674">
                  <c:v>38065.805555555555</c:v>
                </c:pt>
                <c:pt idx="5675">
                  <c:v>38065.819444444445</c:v>
                </c:pt>
                <c:pt idx="5676">
                  <c:v>38065.833333333336</c:v>
                </c:pt>
                <c:pt idx="5677">
                  <c:v>38065.847222222219</c:v>
                </c:pt>
                <c:pt idx="5678">
                  <c:v>38065.861111111109</c:v>
                </c:pt>
                <c:pt idx="5679">
                  <c:v>38065.875</c:v>
                </c:pt>
                <c:pt idx="5680">
                  <c:v>38065.888888888891</c:v>
                </c:pt>
                <c:pt idx="5681">
                  <c:v>38065.902777777781</c:v>
                </c:pt>
                <c:pt idx="5682">
                  <c:v>38065.916666666664</c:v>
                </c:pt>
                <c:pt idx="5683">
                  <c:v>38065.930555555555</c:v>
                </c:pt>
                <c:pt idx="5684">
                  <c:v>38065.944444444445</c:v>
                </c:pt>
                <c:pt idx="5685">
                  <c:v>38065.958333333336</c:v>
                </c:pt>
                <c:pt idx="5686">
                  <c:v>38065.972222222219</c:v>
                </c:pt>
                <c:pt idx="5687">
                  <c:v>38065.986111111109</c:v>
                </c:pt>
                <c:pt idx="5688">
                  <c:v>38066</c:v>
                </c:pt>
                <c:pt idx="5689">
                  <c:v>38066.013888888891</c:v>
                </c:pt>
                <c:pt idx="5690">
                  <c:v>38066.027777777781</c:v>
                </c:pt>
                <c:pt idx="5691">
                  <c:v>38066.041666666664</c:v>
                </c:pt>
                <c:pt idx="5692">
                  <c:v>38066.055555555555</c:v>
                </c:pt>
                <c:pt idx="5693">
                  <c:v>38066.069444444445</c:v>
                </c:pt>
                <c:pt idx="5694">
                  <c:v>38066.083333333336</c:v>
                </c:pt>
                <c:pt idx="5695">
                  <c:v>38066.097222222219</c:v>
                </c:pt>
                <c:pt idx="5696">
                  <c:v>38066.111111111109</c:v>
                </c:pt>
                <c:pt idx="5697">
                  <c:v>38066.125</c:v>
                </c:pt>
                <c:pt idx="5698">
                  <c:v>38066.138888888891</c:v>
                </c:pt>
                <c:pt idx="5699">
                  <c:v>38066.152777777781</c:v>
                </c:pt>
                <c:pt idx="5700">
                  <c:v>38066.166666666664</c:v>
                </c:pt>
                <c:pt idx="5701">
                  <c:v>38066.180555555555</c:v>
                </c:pt>
                <c:pt idx="5702">
                  <c:v>38066.194444444445</c:v>
                </c:pt>
                <c:pt idx="5703">
                  <c:v>38066.208333333336</c:v>
                </c:pt>
                <c:pt idx="5704">
                  <c:v>38066.222222222219</c:v>
                </c:pt>
                <c:pt idx="5705">
                  <c:v>38066.236111111109</c:v>
                </c:pt>
                <c:pt idx="5706">
                  <c:v>38066.25</c:v>
                </c:pt>
                <c:pt idx="5707">
                  <c:v>38066.263888888891</c:v>
                </c:pt>
                <c:pt idx="5708">
                  <c:v>38066.277777777781</c:v>
                </c:pt>
                <c:pt idx="5709">
                  <c:v>38066.291666666664</c:v>
                </c:pt>
                <c:pt idx="5710">
                  <c:v>38066.305555555555</c:v>
                </c:pt>
                <c:pt idx="5711">
                  <c:v>38066.319444444445</c:v>
                </c:pt>
                <c:pt idx="5712">
                  <c:v>38066.333333333336</c:v>
                </c:pt>
                <c:pt idx="5713">
                  <c:v>38066.347222222219</c:v>
                </c:pt>
                <c:pt idx="5714">
                  <c:v>38066.361111111109</c:v>
                </c:pt>
                <c:pt idx="5715">
                  <c:v>38066.375</c:v>
                </c:pt>
                <c:pt idx="5716">
                  <c:v>38066.388888888891</c:v>
                </c:pt>
                <c:pt idx="5717">
                  <c:v>38066.402777777781</c:v>
                </c:pt>
                <c:pt idx="5718">
                  <c:v>38066.416666666664</c:v>
                </c:pt>
                <c:pt idx="5719">
                  <c:v>38066.430555555555</c:v>
                </c:pt>
                <c:pt idx="5720">
                  <c:v>38066.444444444445</c:v>
                </c:pt>
                <c:pt idx="5721">
                  <c:v>38066.458333333336</c:v>
                </c:pt>
                <c:pt idx="5722">
                  <c:v>38066.472222222219</c:v>
                </c:pt>
                <c:pt idx="5723">
                  <c:v>38066.486111111109</c:v>
                </c:pt>
                <c:pt idx="5724">
                  <c:v>38066.5</c:v>
                </c:pt>
                <c:pt idx="5725">
                  <c:v>38066.513888888891</c:v>
                </c:pt>
                <c:pt idx="5726">
                  <c:v>38066.527777777781</c:v>
                </c:pt>
                <c:pt idx="5727">
                  <c:v>38066.541666666664</c:v>
                </c:pt>
                <c:pt idx="5728">
                  <c:v>38066.555555555555</c:v>
                </c:pt>
                <c:pt idx="5729">
                  <c:v>38066.569444444445</c:v>
                </c:pt>
                <c:pt idx="5730">
                  <c:v>38066.583333333336</c:v>
                </c:pt>
                <c:pt idx="5731">
                  <c:v>38066.597222222219</c:v>
                </c:pt>
                <c:pt idx="5732">
                  <c:v>38066.611111111109</c:v>
                </c:pt>
                <c:pt idx="5733">
                  <c:v>38066.625</c:v>
                </c:pt>
                <c:pt idx="5734">
                  <c:v>38066.638888888891</c:v>
                </c:pt>
                <c:pt idx="5735">
                  <c:v>38066.652777777781</c:v>
                </c:pt>
                <c:pt idx="5736">
                  <c:v>38066.666666666664</c:v>
                </c:pt>
                <c:pt idx="5737">
                  <c:v>38066.680555555555</c:v>
                </c:pt>
                <c:pt idx="5738">
                  <c:v>38066.694444444445</c:v>
                </c:pt>
                <c:pt idx="5739">
                  <c:v>38066.708333333336</c:v>
                </c:pt>
                <c:pt idx="5740">
                  <c:v>38066.722222222219</c:v>
                </c:pt>
                <c:pt idx="5741">
                  <c:v>38066.736111111109</c:v>
                </c:pt>
                <c:pt idx="5742">
                  <c:v>38066.75</c:v>
                </c:pt>
                <c:pt idx="5743">
                  <c:v>38066.763888888891</c:v>
                </c:pt>
                <c:pt idx="5744">
                  <c:v>38066.777777777781</c:v>
                </c:pt>
                <c:pt idx="5745">
                  <c:v>38066.791666666664</c:v>
                </c:pt>
                <c:pt idx="5746">
                  <c:v>38066.805555555555</c:v>
                </c:pt>
                <c:pt idx="5747">
                  <c:v>38066.819444444445</c:v>
                </c:pt>
                <c:pt idx="5748">
                  <c:v>38066.833333333336</c:v>
                </c:pt>
                <c:pt idx="5749">
                  <c:v>38066.847222222219</c:v>
                </c:pt>
                <c:pt idx="5750">
                  <c:v>38066.861111111109</c:v>
                </c:pt>
                <c:pt idx="5751">
                  <c:v>38066.875</c:v>
                </c:pt>
                <c:pt idx="5752">
                  <c:v>38066.888888888891</c:v>
                </c:pt>
                <c:pt idx="5753">
                  <c:v>38066.902777777781</c:v>
                </c:pt>
                <c:pt idx="5754">
                  <c:v>38066.916666666664</c:v>
                </c:pt>
                <c:pt idx="5755">
                  <c:v>38066.930555555555</c:v>
                </c:pt>
                <c:pt idx="5756">
                  <c:v>38066.944444444445</c:v>
                </c:pt>
                <c:pt idx="5757">
                  <c:v>38066.958333333336</c:v>
                </c:pt>
                <c:pt idx="5758">
                  <c:v>38066.972222222219</c:v>
                </c:pt>
                <c:pt idx="5759">
                  <c:v>38066.986111111109</c:v>
                </c:pt>
                <c:pt idx="5760">
                  <c:v>38067</c:v>
                </c:pt>
                <c:pt idx="5761">
                  <c:v>38067.013888888891</c:v>
                </c:pt>
                <c:pt idx="5762">
                  <c:v>38067.027777777781</c:v>
                </c:pt>
                <c:pt idx="5763">
                  <c:v>38067.041666666664</c:v>
                </c:pt>
                <c:pt idx="5764">
                  <c:v>38067.055555555555</c:v>
                </c:pt>
                <c:pt idx="5765">
                  <c:v>38067.069444444445</c:v>
                </c:pt>
                <c:pt idx="5766">
                  <c:v>38067.083333333336</c:v>
                </c:pt>
                <c:pt idx="5767">
                  <c:v>38067.097222222219</c:v>
                </c:pt>
                <c:pt idx="5768">
                  <c:v>38067.111111111109</c:v>
                </c:pt>
                <c:pt idx="5769">
                  <c:v>38067.125</c:v>
                </c:pt>
                <c:pt idx="5770">
                  <c:v>38067.138888888891</c:v>
                </c:pt>
                <c:pt idx="5771">
                  <c:v>38067.152777777781</c:v>
                </c:pt>
                <c:pt idx="5772">
                  <c:v>38067.166666666664</c:v>
                </c:pt>
                <c:pt idx="5773">
                  <c:v>38067.180555555555</c:v>
                </c:pt>
                <c:pt idx="5774">
                  <c:v>38067.194444444445</c:v>
                </c:pt>
                <c:pt idx="5775">
                  <c:v>38067.208333333336</c:v>
                </c:pt>
                <c:pt idx="5776">
                  <c:v>38067.222222222219</c:v>
                </c:pt>
                <c:pt idx="5777">
                  <c:v>38067.236111111109</c:v>
                </c:pt>
                <c:pt idx="5778">
                  <c:v>38067.25</c:v>
                </c:pt>
                <c:pt idx="5779">
                  <c:v>38067.263888888891</c:v>
                </c:pt>
                <c:pt idx="5780">
                  <c:v>38067.277777777781</c:v>
                </c:pt>
                <c:pt idx="5781">
                  <c:v>38067.291666666664</c:v>
                </c:pt>
                <c:pt idx="5782">
                  <c:v>38067.305555555555</c:v>
                </c:pt>
                <c:pt idx="5783">
                  <c:v>38067.319444444445</c:v>
                </c:pt>
                <c:pt idx="5784">
                  <c:v>38067.333333333336</c:v>
                </c:pt>
                <c:pt idx="5785">
                  <c:v>38067.347222222219</c:v>
                </c:pt>
                <c:pt idx="5786">
                  <c:v>38067.361111111109</c:v>
                </c:pt>
                <c:pt idx="5787">
                  <c:v>38067.375</c:v>
                </c:pt>
                <c:pt idx="5788">
                  <c:v>38067.388888888891</c:v>
                </c:pt>
                <c:pt idx="5789">
                  <c:v>38067.402777777781</c:v>
                </c:pt>
                <c:pt idx="5790">
                  <c:v>38067.416666666664</c:v>
                </c:pt>
                <c:pt idx="5791">
                  <c:v>38067.430555555555</c:v>
                </c:pt>
                <c:pt idx="5792">
                  <c:v>38067.444444444445</c:v>
                </c:pt>
                <c:pt idx="5793">
                  <c:v>38067.458333333336</c:v>
                </c:pt>
                <c:pt idx="5794">
                  <c:v>38067.472222222219</c:v>
                </c:pt>
                <c:pt idx="5795">
                  <c:v>38067.486111111109</c:v>
                </c:pt>
                <c:pt idx="5796">
                  <c:v>38067.5</c:v>
                </c:pt>
                <c:pt idx="5797">
                  <c:v>38067.513888888891</c:v>
                </c:pt>
                <c:pt idx="5798">
                  <c:v>38067.527777777781</c:v>
                </c:pt>
                <c:pt idx="5799">
                  <c:v>38067.541666666664</c:v>
                </c:pt>
                <c:pt idx="5800">
                  <c:v>38067.555555555555</c:v>
                </c:pt>
                <c:pt idx="5801">
                  <c:v>38067.569444444445</c:v>
                </c:pt>
                <c:pt idx="5802">
                  <c:v>38067.583333333336</c:v>
                </c:pt>
                <c:pt idx="5803">
                  <c:v>38067.597222222219</c:v>
                </c:pt>
                <c:pt idx="5804">
                  <c:v>38067.611111111109</c:v>
                </c:pt>
                <c:pt idx="5805">
                  <c:v>38067.625</c:v>
                </c:pt>
                <c:pt idx="5806">
                  <c:v>38067.638888888891</c:v>
                </c:pt>
                <c:pt idx="5807">
                  <c:v>38067.652777777781</c:v>
                </c:pt>
                <c:pt idx="5808">
                  <c:v>38067.666666666664</c:v>
                </c:pt>
                <c:pt idx="5809">
                  <c:v>38067.680555555555</c:v>
                </c:pt>
                <c:pt idx="5810">
                  <c:v>38067.694444444445</c:v>
                </c:pt>
                <c:pt idx="5811">
                  <c:v>38067.708333333336</c:v>
                </c:pt>
                <c:pt idx="5812">
                  <c:v>38067.722222222219</c:v>
                </c:pt>
                <c:pt idx="5813">
                  <c:v>38067.736111111109</c:v>
                </c:pt>
                <c:pt idx="5814">
                  <c:v>38067.75</c:v>
                </c:pt>
                <c:pt idx="5815">
                  <c:v>38067.763888888891</c:v>
                </c:pt>
                <c:pt idx="5816">
                  <c:v>38067.777777777781</c:v>
                </c:pt>
                <c:pt idx="5817">
                  <c:v>38067.791666666664</c:v>
                </c:pt>
                <c:pt idx="5818">
                  <c:v>38067.805555555555</c:v>
                </c:pt>
                <c:pt idx="5819">
                  <c:v>38067.819444444445</c:v>
                </c:pt>
                <c:pt idx="5820">
                  <c:v>38067.833333333336</c:v>
                </c:pt>
                <c:pt idx="5821">
                  <c:v>38067.847222222219</c:v>
                </c:pt>
                <c:pt idx="5822">
                  <c:v>38067.861111111109</c:v>
                </c:pt>
                <c:pt idx="5823">
                  <c:v>38067.875</c:v>
                </c:pt>
                <c:pt idx="5824">
                  <c:v>38067.888888888891</c:v>
                </c:pt>
                <c:pt idx="5825">
                  <c:v>38067.902777777781</c:v>
                </c:pt>
                <c:pt idx="5826">
                  <c:v>38067.916666666664</c:v>
                </c:pt>
                <c:pt idx="5827">
                  <c:v>38067.930555555555</c:v>
                </c:pt>
                <c:pt idx="5828">
                  <c:v>38067.944444444445</c:v>
                </c:pt>
                <c:pt idx="5829">
                  <c:v>38067.958333333336</c:v>
                </c:pt>
                <c:pt idx="5830">
                  <c:v>38067.972222222219</c:v>
                </c:pt>
                <c:pt idx="5831">
                  <c:v>38067.986111111109</c:v>
                </c:pt>
                <c:pt idx="5832">
                  <c:v>38068</c:v>
                </c:pt>
                <c:pt idx="5833">
                  <c:v>38068.013888888891</c:v>
                </c:pt>
                <c:pt idx="5834">
                  <c:v>38068.027777777781</c:v>
                </c:pt>
                <c:pt idx="5835">
                  <c:v>38068.041666666664</c:v>
                </c:pt>
                <c:pt idx="5836">
                  <c:v>38068.055555555555</c:v>
                </c:pt>
                <c:pt idx="5837">
                  <c:v>38068.069444444445</c:v>
                </c:pt>
                <c:pt idx="5838">
                  <c:v>38068.083333333336</c:v>
                </c:pt>
                <c:pt idx="5839">
                  <c:v>38068.097222222219</c:v>
                </c:pt>
                <c:pt idx="5840">
                  <c:v>38068.111111111109</c:v>
                </c:pt>
                <c:pt idx="5841">
                  <c:v>38068.125</c:v>
                </c:pt>
                <c:pt idx="5842">
                  <c:v>38068.138888888891</c:v>
                </c:pt>
                <c:pt idx="5843">
                  <c:v>38068.152777777781</c:v>
                </c:pt>
                <c:pt idx="5844">
                  <c:v>38068.166666666664</c:v>
                </c:pt>
                <c:pt idx="5845">
                  <c:v>38068.180555555555</c:v>
                </c:pt>
                <c:pt idx="5846">
                  <c:v>38068.194444444445</c:v>
                </c:pt>
                <c:pt idx="5847">
                  <c:v>38068.208333333336</c:v>
                </c:pt>
                <c:pt idx="5848">
                  <c:v>38068.222222222219</c:v>
                </c:pt>
                <c:pt idx="5849">
                  <c:v>38068.236111111109</c:v>
                </c:pt>
                <c:pt idx="5850">
                  <c:v>38068.25</c:v>
                </c:pt>
                <c:pt idx="5851">
                  <c:v>38068.263888888891</c:v>
                </c:pt>
                <c:pt idx="5852">
                  <c:v>38068.277777777781</c:v>
                </c:pt>
                <c:pt idx="5853">
                  <c:v>38068.291666666664</c:v>
                </c:pt>
                <c:pt idx="5854">
                  <c:v>38068.305555555555</c:v>
                </c:pt>
                <c:pt idx="5855">
                  <c:v>38068.319444444445</c:v>
                </c:pt>
                <c:pt idx="5856">
                  <c:v>38068.333333333336</c:v>
                </c:pt>
                <c:pt idx="5857">
                  <c:v>38068.347222222219</c:v>
                </c:pt>
                <c:pt idx="5858">
                  <c:v>38068.361111111109</c:v>
                </c:pt>
                <c:pt idx="5859">
                  <c:v>38068.375</c:v>
                </c:pt>
                <c:pt idx="5860">
                  <c:v>38068.388888888891</c:v>
                </c:pt>
                <c:pt idx="5861">
                  <c:v>38068.402777777781</c:v>
                </c:pt>
                <c:pt idx="5862">
                  <c:v>38068.416666666664</c:v>
                </c:pt>
                <c:pt idx="5863">
                  <c:v>38068.430555555555</c:v>
                </c:pt>
                <c:pt idx="5864">
                  <c:v>38068.444444444445</c:v>
                </c:pt>
                <c:pt idx="5865">
                  <c:v>38068.458333333336</c:v>
                </c:pt>
                <c:pt idx="5866">
                  <c:v>38068.472222222219</c:v>
                </c:pt>
                <c:pt idx="5867">
                  <c:v>38068.486111111109</c:v>
                </c:pt>
                <c:pt idx="5868">
                  <c:v>38068.5</c:v>
                </c:pt>
                <c:pt idx="5869">
                  <c:v>38068.513888888891</c:v>
                </c:pt>
                <c:pt idx="5870">
                  <c:v>38068.527777777781</c:v>
                </c:pt>
                <c:pt idx="5871">
                  <c:v>38068.541666666664</c:v>
                </c:pt>
                <c:pt idx="5872">
                  <c:v>38068.555555555555</c:v>
                </c:pt>
                <c:pt idx="5873">
                  <c:v>38068.569444444445</c:v>
                </c:pt>
                <c:pt idx="5874">
                  <c:v>38068.583333333336</c:v>
                </c:pt>
                <c:pt idx="5875">
                  <c:v>38068.597222222219</c:v>
                </c:pt>
                <c:pt idx="5876">
                  <c:v>38068.611111111109</c:v>
                </c:pt>
                <c:pt idx="5877">
                  <c:v>38068.625</c:v>
                </c:pt>
                <c:pt idx="5878">
                  <c:v>38068.638888888891</c:v>
                </c:pt>
                <c:pt idx="5879">
                  <c:v>38068.652777777781</c:v>
                </c:pt>
                <c:pt idx="5880">
                  <c:v>38068.666666666664</c:v>
                </c:pt>
                <c:pt idx="5881">
                  <c:v>38068.680555555555</c:v>
                </c:pt>
                <c:pt idx="5882">
                  <c:v>38068.694444444445</c:v>
                </c:pt>
                <c:pt idx="5883">
                  <c:v>38068.708333333336</c:v>
                </c:pt>
                <c:pt idx="5884">
                  <c:v>38068.722222222219</c:v>
                </c:pt>
                <c:pt idx="5885">
                  <c:v>38068.736111111109</c:v>
                </c:pt>
                <c:pt idx="5886">
                  <c:v>38068.75</c:v>
                </c:pt>
                <c:pt idx="5887">
                  <c:v>38068.763888888891</c:v>
                </c:pt>
                <c:pt idx="5888">
                  <c:v>38068.777777777781</c:v>
                </c:pt>
                <c:pt idx="5889">
                  <c:v>38068.791666666664</c:v>
                </c:pt>
                <c:pt idx="5890">
                  <c:v>38068.805555555555</c:v>
                </c:pt>
                <c:pt idx="5891">
                  <c:v>38068.819444444445</c:v>
                </c:pt>
                <c:pt idx="5892">
                  <c:v>38068.833333333336</c:v>
                </c:pt>
                <c:pt idx="5893">
                  <c:v>38068.847222222219</c:v>
                </c:pt>
                <c:pt idx="5894">
                  <c:v>38068.861111111109</c:v>
                </c:pt>
                <c:pt idx="5895">
                  <c:v>38068.875</c:v>
                </c:pt>
                <c:pt idx="5896">
                  <c:v>38068.888888888891</c:v>
                </c:pt>
                <c:pt idx="5897">
                  <c:v>38068.902777777781</c:v>
                </c:pt>
                <c:pt idx="5898">
                  <c:v>38068.916666666664</c:v>
                </c:pt>
                <c:pt idx="5899">
                  <c:v>38068.930555555555</c:v>
                </c:pt>
                <c:pt idx="5900">
                  <c:v>38068.944444444445</c:v>
                </c:pt>
                <c:pt idx="5901">
                  <c:v>38068.958333333336</c:v>
                </c:pt>
                <c:pt idx="5902">
                  <c:v>38068.972222222219</c:v>
                </c:pt>
                <c:pt idx="5903">
                  <c:v>38068.986111111109</c:v>
                </c:pt>
                <c:pt idx="5904">
                  <c:v>38069</c:v>
                </c:pt>
                <c:pt idx="5905">
                  <c:v>38069.013888888891</c:v>
                </c:pt>
                <c:pt idx="5906">
                  <c:v>38069.027777777781</c:v>
                </c:pt>
                <c:pt idx="5907">
                  <c:v>38069.041666666664</c:v>
                </c:pt>
                <c:pt idx="5908">
                  <c:v>38069.055555555555</c:v>
                </c:pt>
                <c:pt idx="5909">
                  <c:v>38069.069444444445</c:v>
                </c:pt>
                <c:pt idx="5910">
                  <c:v>38069.083333333336</c:v>
                </c:pt>
                <c:pt idx="5911">
                  <c:v>38069.097222222219</c:v>
                </c:pt>
                <c:pt idx="5912">
                  <c:v>38069.111111111109</c:v>
                </c:pt>
                <c:pt idx="5913">
                  <c:v>38069.125</c:v>
                </c:pt>
                <c:pt idx="5914">
                  <c:v>38069.138888888891</c:v>
                </c:pt>
                <c:pt idx="5915">
                  <c:v>38069.152777777781</c:v>
                </c:pt>
                <c:pt idx="5916">
                  <c:v>38069.166666666664</c:v>
                </c:pt>
                <c:pt idx="5917">
                  <c:v>38069.180555555555</c:v>
                </c:pt>
                <c:pt idx="5918">
                  <c:v>38069.194444444445</c:v>
                </c:pt>
                <c:pt idx="5919">
                  <c:v>38069.208333333336</c:v>
                </c:pt>
                <c:pt idx="5920">
                  <c:v>38069.222222222219</c:v>
                </c:pt>
                <c:pt idx="5921">
                  <c:v>38069.236111111109</c:v>
                </c:pt>
                <c:pt idx="5922">
                  <c:v>38069.25</c:v>
                </c:pt>
                <c:pt idx="5923">
                  <c:v>38069.263888888891</c:v>
                </c:pt>
                <c:pt idx="5924">
                  <c:v>38069.277777777781</c:v>
                </c:pt>
                <c:pt idx="5925">
                  <c:v>38069.291666666664</c:v>
                </c:pt>
                <c:pt idx="5926">
                  <c:v>38069.305555555555</c:v>
                </c:pt>
                <c:pt idx="5927">
                  <c:v>38069.319444444445</c:v>
                </c:pt>
                <c:pt idx="5928">
                  <c:v>38069.333333333336</c:v>
                </c:pt>
                <c:pt idx="5929">
                  <c:v>38069.347222222219</c:v>
                </c:pt>
                <c:pt idx="5930">
                  <c:v>38069.361111111109</c:v>
                </c:pt>
                <c:pt idx="5931">
                  <c:v>38069.375</c:v>
                </c:pt>
                <c:pt idx="5932">
                  <c:v>38069.388888888891</c:v>
                </c:pt>
                <c:pt idx="5933">
                  <c:v>38069.402777777781</c:v>
                </c:pt>
                <c:pt idx="5934">
                  <c:v>38069.416666666664</c:v>
                </c:pt>
                <c:pt idx="5935">
                  <c:v>38069.430555555555</c:v>
                </c:pt>
                <c:pt idx="5936">
                  <c:v>38069.444444444445</c:v>
                </c:pt>
                <c:pt idx="5937">
                  <c:v>38069.458333333336</c:v>
                </c:pt>
                <c:pt idx="5938">
                  <c:v>38069.472222222219</c:v>
                </c:pt>
                <c:pt idx="5939">
                  <c:v>38069.486111111109</c:v>
                </c:pt>
                <c:pt idx="5940">
                  <c:v>38069.5</c:v>
                </c:pt>
                <c:pt idx="5941">
                  <c:v>38069.513888888891</c:v>
                </c:pt>
                <c:pt idx="5942">
                  <c:v>38069.527777777781</c:v>
                </c:pt>
                <c:pt idx="5943">
                  <c:v>38069.541666666664</c:v>
                </c:pt>
                <c:pt idx="5944">
                  <c:v>38069.555555555555</c:v>
                </c:pt>
                <c:pt idx="5945">
                  <c:v>38069.569444444445</c:v>
                </c:pt>
                <c:pt idx="5946">
                  <c:v>38069.583333333336</c:v>
                </c:pt>
                <c:pt idx="5947">
                  <c:v>38069.597222222219</c:v>
                </c:pt>
                <c:pt idx="5948">
                  <c:v>38069.611111111109</c:v>
                </c:pt>
                <c:pt idx="5949">
                  <c:v>38069.625</c:v>
                </c:pt>
                <c:pt idx="5950">
                  <c:v>38069.638888888891</c:v>
                </c:pt>
                <c:pt idx="5951">
                  <c:v>38069.652777777781</c:v>
                </c:pt>
                <c:pt idx="5952">
                  <c:v>38069.666666666664</c:v>
                </c:pt>
                <c:pt idx="5953">
                  <c:v>38069.680555555555</c:v>
                </c:pt>
                <c:pt idx="5954">
                  <c:v>38069.694444444445</c:v>
                </c:pt>
                <c:pt idx="5955">
                  <c:v>38069.708333333336</c:v>
                </c:pt>
                <c:pt idx="5956">
                  <c:v>38069.722222222219</c:v>
                </c:pt>
                <c:pt idx="5957">
                  <c:v>38069.736111111109</c:v>
                </c:pt>
                <c:pt idx="5958">
                  <c:v>38069.75</c:v>
                </c:pt>
                <c:pt idx="5959">
                  <c:v>38069.763888888891</c:v>
                </c:pt>
                <c:pt idx="5960">
                  <c:v>38069.777777777781</c:v>
                </c:pt>
                <c:pt idx="5961">
                  <c:v>38069.791666666664</c:v>
                </c:pt>
                <c:pt idx="5962">
                  <c:v>38069.805555555555</c:v>
                </c:pt>
                <c:pt idx="5963">
                  <c:v>38069.819444444445</c:v>
                </c:pt>
                <c:pt idx="5964">
                  <c:v>38069.833333333336</c:v>
                </c:pt>
                <c:pt idx="5965">
                  <c:v>38069.847222222219</c:v>
                </c:pt>
                <c:pt idx="5966">
                  <c:v>38069.861111111109</c:v>
                </c:pt>
                <c:pt idx="5967">
                  <c:v>38069.875</c:v>
                </c:pt>
                <c:pt idx="5968">
                  <c:v>38069.888888888891</c:v>
                </c:pt>
                <c:pt idx="5969">
                  <c:v>38069.902777777781</c:v>
                </c:pt>
                <c:pt idx="5970">
                  <c:v>38069.916666666664</c:v>
                </c:pt>
                <c:pt idx="5971">
                  <c:v>38069.930555555555</c:v>
                </c:pt>
                <c:pt idx="5972">
                  <c:v>38069.944444444445</c:v>
                </c:pt>
                <c:pt idx="5973">
                  <c:v>38069.958333333336</c:v>
                </c:pt>
                <c:pt idx="5974">
                  <c:v>38069.972222222219</c:v>
                </c:pt>
                <c:pt idx="5975">
                  <c:v>38069.986111111109</c:v>
                </c:pt>
                <c:pt idx="5976">
                  <c:v>38070</c:v>
                </c:pt>
                <c:pt idx="5977">
                  <c:v>38070.013888888891</c:v>
                </c:pt>
                <c:pt idx="5978">
                  <c:v>38070.027777777781</c:v>
                </c:pt>
                <c:pt idx="5979">
                  <c:v>38070.041666666664</c:v>
                </c:pt>
                <c:pt idx="5980">
                  <c:v>38070.055555555555</c:v>
                </c:pt>
                <c:pt idx="5981">
                  <c:v>38070.069444444445</c:v>
                </c:pt>
                <c:pt idx="5982">
                  <c:v>38070.083333333336</c:v>
                </c:pt>
                <c:pt idx="5983">
                  <c:v>38070.097222222219</c:v>
                </c:pt>
                <c:pt idx="5984">
                  <c:v>38070.111111111109</c:v>
                </c:pt>
                <c:pt idx="5985">
                  <c:v>38070.125</c:v>
                </c:pt>
                <c:pt idx="5986">
                  <c:v>38070.138888888891</c:v>
                </c:pt>
                <c:pt idx="5987">
                  <c:v>38070.152777777781</c:v>
                </c:pt>
                <c:pt idx="5988">
                  <c:v>38070.166666666664</c:v>
                </c:pt>
                <c:pt idx="5989">
                  <c:v>38070.180555555555</c:v>
                </c:pt>
                <c:pt idx="5990">
                  <c:v>38070.194444444445</c:v>
                </c:pt>
                <c:pt idx="5991">
                  <c:v>38070.208333333336</c:v>
                </c:pt>
                <c:pt idx="5992">
                  <c:v>38070.222222222219</c:v>
                </c:pt>
                <c:pt idx="5993">
                  <c:v>38070.236111111109</c:v>
                </c:pt>
                <c:pt idx="5994">
                  <c:v>38070.25</c:v>
                </c:pt>
                <c:pt idx="5995">
                  <c:v>38070.263888888891</c:v>
                </c:pt>
                <c:pt idx="5996">
                  <c:v>38070.277777777781</c:v>
                </c:pt>
                <c:pt idx="5997">
                  <c:v>38070.291666666664</c:v>
                </c:pt>
                <c:pt idx="5998">
                  <c:v>38070.305555555555</c:v>
                </c:pt>
                <c:pt idx="5999">
                  <c:v>38070.319444444445</c:v>
                </c:pt>
                <c:pt idx="6000">
                  <c:v>38070.333333333336</c:v>
                </c:pt>
                <c:pt idx="6001">
                  <c:v>38070.347222222219</c:v>
                </c:pt>
                <c:pt idx="6002">
                  <c:v>38070.361111111109</c:v>
                </c:pt>
                <c:pt idx="6003">
                  <c:v>38070.375</c:v>
                </c:pt>
                <c:pt idx="6004">
                  <c:v>38070.388888888891</c:v>
                </c:pt>
                <c:pt idx="6005">
                  <c:v>38070.402777777781</c:v>
                </c:pt>
                <c:pt idx="6006">
                  <c:v>38070.416666666664</c:v>
                </c:pt>
                <c:pt idx="6007">
                  <c:v>38070.430555555555</c:v>
                </c:pt>
                <c:pt idx="6008">
                  <c:v>38070.444444444445</c:v>
                </c:pt>
                <c:pt idx="6009">
                  <c:v>38070.458333333336</c:v>
                </c:pt>
                <c:pt idx="6010">
                  <c:v>38070.472222222219</c:v>
                </c:pt>
                <c:pt idx="6011">
                  <c:v>38070.486111111109</c:v>
                </c:pt>
                <c:pt idx="6012">
                  <c:v>38070.5</c:v>
                </c:pt>
                <c:pt idx="6013">
                  <c:v>38070.513888888891</c:v>
                </c:pt>
                <c:pt idx="6014">
                  <c:v>38070.527777777781</c:v>
                </c:pt>
                <c:pt idx="6015">
                  <c:v>38070.541666666664</c:v>
                </c:pt>
                <c:pt idx="6016">
                  <c:v>38070.555555555555</c:v>
                </c:pt>
                <c:pt idx="6017">
                  <c:v>38070.569444444445</c:v>
                </c:pt>
                <c:pt idx="6018">
                  <c:v>38070.583333333336</c:v>
                </c:pt>
                <c:pt idx="6019">
                  <c:v>38070.597222222219</c:v>
                </c:pt>
                <c:pt idx="6020">
                  <c:v>38070.611111111109</c:v>
                </c:pt>
                <c:pt idx="6021">
                  <c:v>38070.625</c:v>
                </c:pt>
                <c:pt idx="6022">
                  <c:v>38070.638888888891</c:v>
                </c:pt>
                <c:pt idx="6023">
                  <c:v>38070.652777777781</c:v>
                </c:pt>
                <c:pt idx="6024">
                  <c:v>38070.666666666664</c:v>
                </c:pt>
                <c:pt idx="6025">
                  <c:v>38070.680555555555</c:v>
                </c:pt>
                <c:pt idx="6026">
                  <c:v>38070.694444444445</c:v>
                </c:pt>
                <c:pt idx="6027">
                  <c:v>38070.708333333336</c:v>
                </c:pt>
                <c:pt idx="6028">
                  <c:v>38070.722222222219</c:v>
                </c:pt>
                <c:pt idx="6029">
                  <c:v>38070.736111111109</c:v>
                </c:pt>
                <c:pt idx="6030">
                  <c:v>38070.75</c:v>
                </c:pt>
                <c:pt idx="6031">
                  <c:v>38070.763888888891</c:v>
                </c:pt>
                <c:pt idx="6032">
                  <c:v>38070.777777777781</c:v>
                </c:pt>
                <c:pt idx="6033">
                  <c:v>38070.791666666664</c:v>
                </c:pt>
                <c:pt idx="6034">
                  <c:v>38070.805555555555</c:v>
                </c:pt>
                <c:pt idx="6035">
                  <c:v>38070.819444444445</c:v>
                </c:pt>
                <c:pt idx="6036">
                  <c:v>38070.833333333336</c:v>
                </c:pt>
                <c:pt idx="6037">
                  <c:v>38070.847222222219</c:v>
                </c:pt>
                <c:pt idx="6038">
                  <c:v>38070.861111111109</c:v>
                </c:pt>
                <c:pt idx="6039">
                  <c:v>38070.875</c:v>
                </c:pt>
                <c:pt idx="6040">
                  <c:v>38070.888888888891</c:v>
                </c:pt>
                <c:pt idx="6041">
                  <c:v>38070.902777777781</c:v>
                </c:pt>
                <c:pt idx="6042">
                  <c:v>38070.916666666664</c:v>
                </c:pt>
                <c:pt idx="6043">
                  <c:v>38070.930555555555</c:v>
                </c:pt>
                <c:pt idx="6044">
                  <c:v>38070.944444444445</c:v>
                </c:pt>
                <c:pt idx="6045">
                  <c:v>38070.958333333336</c:v>
                </c:pt>
                <c:pt idx="6046">
                  <c:v>38070.972222222219</c:v>
                </c:pt>
                <c:pt idx="6047">
                  <c:v>38070.986111111109</c:v>
                </c:pt>
                <c:pt idx="6048">
                  <c:v>38071</c:v>
                </c:pt>
                <c:pt idx="6049">
                  <c:v>38071.013888888891</c:v>
                </c:pt>
                <c:pt idx="6050">
                  <c:v>38071.027777777781</c:v>
                </c:pt>
                <c:pt idx="6051">
                  <c:v>38071.041666666664</c:v>
                </c:pt>
                <c:pt idx="6052">
                  <c:v>38071.055555555555</c:v>
                </c:pt>
                <c:pt idx="6053">
                  <c:v>38071.069444444445</c:v>
                </c:pt>
                <c:pt idx="6054">
                  <c:v>38071.083333333336</c:v>
                </c:pt>
                <c:pt idx="6055">
                  <c:v>38071.097222222219</c:v>
                </c:pt>
                <c:pt idx="6056">
                  <c:v>38071.111111111109</c:v>
                </c:pt>
                <c:pt idx="6057">
                  <c:v>38071.125</c:v>
                </c:pt>
                <c:pt idx="6058">
                  <c:v>38071.138888888891</c:v>
                </c:pt>
                <c:pt idx="6059">
                  <c:v>38071.152777777781</c:v>
                </c:pt>
                <c:pt idx="6060">
                  <c:v>38071.166666666664</c:v>
                </c:pt>
                <c:pt idx="6061">
                  <c:v>38071.180555555555</c:v>
                </c:pt>
                <c:pt idx="6062">
                  <c:v>38071.194444444445</c:v>
                </c:pt>
                <c:pt idx="6063">
                  <c:v>38071.208333333336</c:v>
                </c:pt>
                <c:pt idx="6064">
                  <c:v>38071.222222222219</c:v>
                </c:pt>
                <c:pt idx="6065">
                  <c:v>38071.236111111109</c:v>
                </c:pt>
                <c:pt idx="6066">
                  <c:v>38071.25</c:v>
                </c:pt>
                <c:pt idx="6067">
                  <c:v>38071.263888888891</c:v>
                </c:pt>
                <c:pt idx="6068">
                  <c:v>38071.277777777781</c:v>
                </c:pt>
                <c:pt idx="6069">
                  <c:v>38071.291666666664</c:v>
                </c:pt>
                <c:pt idx="6070">
                  <c:v>38071.305555555555</c:v>
                </c:pt>
                <c:pt idx="6071">
                  <c:v>38071.319444444445</c:v>
                </c:pt>
                <c:pt idx="6072">
                  <c:v>38071.333333333336</c:v>
                </c:pt>
                <c:pt idx="6073">
                  <c:v>38071.347222222219</c:v>
                </c:pt>
                <c:pt idx="6074">
                  <c:v>38071.361111111109</c:v>
                </c:pt>
                <c:pt idx="6075">
                  <c:v>38071.375</c:v>
                </c:pt>
                <c:pt idx="6076">
                  <c:v>38071.388888888891</c:v>
                </c:pt>
                <c:pt idx="6077">
                  <c:v>38071.402777777781</c:v>
                </c:pt>
                <c:pt idx="6078">
                  <c:v>38071.416666666664</c:v>
                </c:pt>
                <c:pt idx="6079">
                  <c:v>38071.430555555555</c:v>
                </c:pt>
                <c:pt idx="6080">
                  <c:v>38071.444444444445</c:v>
                </c:pt>
                <c:pt idx="6081">
                  <c:v>38071.458333333336</c:v>
                </c:pt>
                <c:pt idx="6082">
                  <c:v>38071.472222222219</c:v>
                </c:pt>
                <c:pt idx="6083">
                  <c:v>38071.486111111109</c:v>
                </c:pt>
                <c:pt idx="6084">
                  <c:v>38071.5</c:v>
                </c:pt>
                <c:pt idx="6085">
                  <c:v>38071.513888888891</c:v>
                </c:pt>
                <c:pt idx="6086">
                  <c:v>38071.527777777781</c:v>
                </c:pt>
                <c:pt idx="6087">
                  <c:v>38071.541666666664</c:v>
                </c:pt>
                <c:pt idx="6088">
                  <c:v>38071.555555555555</c:v>
                </c:pt>
                <c:pt idx="6089">
                  <c:v>38071.569444444445</c:v>
                </c:pt>
                <c:pt idx="6090">
                  <c:v>38071.583333333336</c:v>
                </c:pt>
                <c:pt idx="6091">
                  <c:v>38071.597222222219</c:v>
                </c:pt>
                <c:pt idx="6092">
                  <c:v>38071.611111111109</c:v>
                </c:pt>
                <c:pt idx="6093">
                  <c:v>38071.625</c:v>
                </c:pt>
                <c:pt idx="6094">
                  <c:v>38071.638888888891</c:v>
                </c:pt>
                <c:pt idx="6095">
                  <c:v>38071.652777777781</c:v>
                </c:pt>
                <c:pt idx="6096">
                  <c:v>38071.666666666664</c:v>
                </c:pt>
                <c:pt idx="6097">
                  <c:v>38071.680555555555</c:v>
                </c:pt>
                <c:pt idx="6098">
                  <c:v>38071.694444444445</c:v>
                </c:pt>
                <c:pt idx="6099">
                  <c:v>38071.708333333336</c:v>
                </c:pt>
                <c:pt idx="6100">
                  <c:v>38071.722222222219</c:v>
                </c:pt>
                <c:pt idx="6101">
                  <c:v>38071.736111111109</c:v>
                </c:pt>
                <c:pt idx="6102">
                  <c:v>38071.75</c:v>
                </c:pt>
                <c:pt idx="6103">
                  <c:v>38071.763888888891</c:v>
                </c:pt>
                <c:pt idx="6104">
                  <c:v>38071.777777777781</c:v>
                </c:pt>
                <c:pt idx="6105">
                  <c:v>38071.791666666664</c:v>
                </c:pt>
                <c:pt idx="6106">
                  <c:v>38071.805555555555</c:v>
                </c:pt>
                <c:pt idx="6107">
                  <c:v>38071.819444444445</c:v>
                </c:pt>
                <c:pt idx="6108">
                  <c:v>38071.833333333336</c:v>
                </c:pt>
                <c:pt idx="6109">
                  <c:v>38071.847222222219</c:v>
                </c:pt>
                <c:pt idx="6110">
                  <c:v>38071.861111111109</c:v>
                </c:pt>
                <c:pt idx="6111">
                  <c:v>38071.875</c:v>
                </c:pt>
                <c:pt idx="6112">
                  <c:v>38071.888888888891</c:v>
                </c:pt>
                <c:pt idx="6113">
                  <c:v>38071.902777777781</c:v>
                </c:pt>
                <c:pt idx="6114">
                  <c:v>38071.916666666664</c:v>
                </c:pt>
                <c:pt idx="6115">
                  <c:v>38071.930555555555</c:v>
                </c:pt>
                <c:pt idx="6116">
                  <c:v>38071.944444444445</c:v>
                </c:pt>
                <c:pt idx="6117">
                  <c:v>38071.958333333336</c:v>
                </c:pt>
                <c:pt idx="6118">
                  <c:v>38071.972222222219</c:v>
                </c:pt>
                <c:pt idx="6119">
                  <c:v>38071.986111111109</c:v>
                </c:pt>
                <c:pt idx="6120">
                  <c:v>38072</c:v>
                </c:pt>
                <c:pt idx="6121">
                  <c:v>38072.013888888891</c:v>
                </c:pt>
                <c:pt idx="6122">
                  <c:v>38072.027777777781</c:v>
                </c:pt>
                <c:pt idx="6123">
                  <c:v>38072.041666666664</c:v>
                </c:pt>
                <c:pt idx="6124">
                  <c:v>38072.055555555555</c:v>
                </c:pt>
                <c:pt idx="6125">
                  <c:v>38072.069444444445</c:v>
                </c:pt>
                <c:pt idx="6126">
                  <c:v>38072.083333333336</c:v>
                </c:pt>
                <c:pt idx="6127">
                  <c:v>38072.097222222219</c:v>
                </c:pt>
                <c:pt idx="6128">
                  <c:v>38072.111111111109</c:v>
                </c:pt>
                <c:pt idx="6129">
                  <c:v>38072.125</c:v>
                </c:pt>
                <c:pt idx="6130">
                  <c:v>38072.138888888891</c:v>
                </c:pt>
                <c:pt idx="6131">
                  <c:v>38072.152777777781</c:v>
                </c:pt>
                <c:pt idx="6132">
                  <c:v>38072.166666666664</c:v>
                </c:pt>
                <c:pt idx="6133">
                  <c:v>38072.180555555555</c:v>
                </c:pt>
                <c:pt idx="6134">
                  <c:v>38072.194444444445</c:v>
                </c:pt>
                <c:pt idx="6135">
                  <c:v>38072.208333333336</c:v>
                </c:pt>
                <c:pt idx="6136">
                  <c:v>38072.222222222219</c:v>
                </c:pt>
                <c:pt idx="6137">
                  <c:v>38072.236111111109</c:v>
                </c:pt>
                <c:pt idx="6138">
                  <c:v>38072.25</c:v>
                </c:pt>
                <c:pt idx="6139">
                  <c:v>38072.263888888891</c:v>
                </c:pt>
                <c:pt idx="6140">
                  <c:v>38072.277777777781</c:v>
                </c:pt>
                <c:pt idx="6141">
                  <c:v>38072.291666666664</c:v>
                </c:pt>
                <c:pt idx="6142">
                  <c:v>38072.305555555555</c:v>
                </c:pt>
                <c:pt idx="6143">
                  <c:v>38072.319444444445</c:v>
                </c:pt>
                <c:pt idx="6144">
                  <c:v>38072.333333333336</c:v>
                </c:pt>
                <c:pt idx="6145">
                  <c:v>38072.347222222219</c:v>
                </c:pt>
                <c:pt idx="6146">
                  <c:v>38072.361111111109</c:v>
                </c:pt>
                <c:pt idx="6147">
                  <c:v>38072.375</c:v>
                </c:pt>
                <c:pt idx="6148">
                  <c:v>38072.388888888891</c:v>
                </c:pt>
                <c:pt idx="6149">
                  <c:v>38072.402777777781</c:v>
                </c:pt>
                <c:pt idx="6150">
                  <c:v>38072.416666666664</c:v>
                </c:pt>
                <c:pt idx="6151">
                  <c:v>38072.430555555555</c:v>
                </c:pt>
                <c:pt idx="6152">
                  <c:v>38072.444444444445</c:v>
                </c:pt>
                <c:pt idx="6153">
                  <c:v>38072.458333333336</c:v>
                </c:pt>
                <c:pt idx="6154">
                  <c:v>38072.472222222219</c:v>
                </c:pt>
                <c:pt idx="6155">
                  <c:v>38072.486111111109</c:v>
                </c:pt>
                <c:pt idx="6156">
                  <c:v>38072.5</c:v>
                </c:pt>
                <c:pt idx="6157">
                  <c:v>38072.513888888891</c:v>
                </c:pt>
                <c:pt idx="6158">
                  <c:v>38072.527777777781</c:v>
                </c:pt>
                <c:pt idx="6159">
                  <c:v>38072.541666666664</c:v>
                </c:pt>
                <c:pt idx="6160">
                  <c:v>38072.555555555555</c:v>
                </c:pt>
                <c:pt idx="6161">
                  <c:v>38072.569444444445</c:v>
                </c:pt>
                <c:pt idx="6162">
                  <c:v>38072.583333333336</c:v>
                </c:pt>
                <c:pt idx="6163">
                  <c:v>38072.597222222219</c:v>
                </c:pt>
                <c:pt idx="6164">
                  <c:v>38072.611111111109</c:v>
                </c:pt>
                <c:pt idx="6165">
                  <c:v>38072.625</c:v>
                </c:pt>
                <c:pt idx="6166">
                  <c:v>38072.638888888891</c:v>
                </c:pt>
                <c:pt idx="6167">
                  <c:v>38072.652777777781</c:v>
                </c:pt>
                <c:pt idx="6168">
                  <c:v>38072.666666666664</c:v>
                </c:pt>
                <c:pt idx="6169">
                  <c:v>38072.680555555555</c:v>
                </c:pt>
                <c:pt idx="6170">
                  <c:v>38072.694444444445</c:v>
                </c:pt>
                <c:pt idx="6171">
                  <c:v>38072.708333333336</c:v>
                </c:pt>
                <c:pt idx="6172">
                  <c:v>38072.722222222219</c:v>
                </c:pt>
                <c:pt idx="6173">
                  <c:v>38072.736111111109</c:v>
                </c:pt>
                <c:pt idx="6174">
                  <c:v>38072.75</c:v>
                </c:pt>
                <c:pt idx="6175">
                  <c:v>38072.763888888891</c:v>
                </c:pt>
                <c:pt idx="6176">
                  <c:v>38072.777777777781</c:v>
                </c:pt>
                <c:pt idx="6177">
                  <c:v>38072.791666666664</c:v>
                </c:pt>
                <c:pt idx="6178">
                  <c:v>38072.805555555555</c:v>
                </c:pt>
                <c:pt idx="6179">
                  <c:v>38072.819444444445</c:v>
                </c:pt>
                <c:pt idx="6180">
                  <c:v>38072.833333333336</c:v>
                </c:pt>
                <c:pt idx="6181">
                  <c:v>38072.847222222219</c:v>
                </c:pt>
                <c:pt idx="6182">
                  <c:v>38072.861111111109</c:v>
                </c:pt>
                <c:pt idx="6183">
                  <c:v>38072.875</c:v>
                </c:pt>
                <c:pt idx="6184">
                  <c:v>38072.888888888891</c:v>
                </c:pt>
                <c:pt idx="6185">
                  <c:v>38072.902777777781</c:v>
                </c:pt>
                <c:pt idx="6186">
                  <c:v>38072.916666666664</c:v>
                </c:pt>
                <c:pt idx="6187">
                  <c:v>38072.930555555555</c:v>
                </c:pt>
                <c:pt idx="6188">
                  <c:v>38072.944444444445</c:v>
                </c:pt>
                <c:pt idx="6189">
                  <c:v>38072.958333333336</c:v>
                </c:pt>
                <c:pt idx="6190">
                  <c:v>38072.972222222219</c:v>
                </c:pt>
                <c:pt idx="6191">
                  <c:v>38072.986111111109</c:v>
                </c:pt>
                <c:pt idx="6192">
                  <c:v>38073</c:v>
                </c:pt>
                <c:pt idx="6193">
                  <c:v>38073.013888888891</c:v>
                </c:pt>
                <c:pt idx="6194">
                  <c:v>38073.027777777781</c:v>
                </c:pt>
                <c:pt idx="6195">
                  <c:v>38073.041666666664</c:v>
                </c:pt>
                <c:pt idx="6196">
                  <c:v>38073.055555555555</c:v>
                </c:pt>
                <c:pt idx="6197">
                  <c:v>38073.069444444445</c:v>
                </c:pt>
                <c:pt idx="6198">
                  <c:v>38073.083333333336</c:v>
                </c:pt>
                <c:pt idx="6199">
                  <c:v>38073.097222222219</c:v>
                </c:pt>
                <c:pt idx="6200">
                  <c:v>38073.111111111109</c:v>
                </c:pt>
                <c:pt idx="6201">
                  <c:v>38073.125</c:v>
                </c:pt>
                <c:pt idx="6202">
                  <c:v>38073.138888888891</c:v>
                </c:pt>
                <c:pt idx="6203">
                  <c:v>38073.152777777781</c:v>
                </c:pt>
                <c:pt idx="6204">
                  <c:v>38073.166666666664</c:v>
                </c:pt>
                <c:pt idx="6205">
                  <c:v>38073.180555555555</c:v>
                </c:pt>
                <c:pt idx="6206">
                  <c:v>38073.194444444445</c:v>
                </c:pt>
                <c:pt idx="6207">
                  <c:v>38073.208333333336</c:v>
                </c:pt>
                <c:pt idx="6208">
                  <c:v>38073.222222222219</c:v>
                </c:pt>
                <c:pt idx="6209">
                  <c:v>38073.236111111109</c:v>
                </c:pt>
                <c:pt idx="6210">
                  <c:v>38073.25</c:v>
                </c:pt>
                <c:pt idx="6211">
                  <c:v>38073.263888888891</c:v>
                </c:pt>
                <c:pt idx="6212">
                  <c:v>38073.277777777781</c:v>
                </c:pt>
                <c:pt idx="6213">
                  <c:v>38073.291666666664</c:v>
                </c:pt>
                <c:pt idx="6214">
                  <c:v>38073.305555555555</c:v>
                </c:pt>
                <c:pt idx="6215">
                  <c:v>38073.319444444445</c:v>
                </c:pt>
                <c:pt idx="6216">
                  <c:v>38073.333333333336</c:v>
                </c:pt>
                <c:pt idx="6217">
                  <c:v>38073.347222222219</c:v>
                </c:pt>
                <c:pt idx="6218">
                  <c:v>38073.361111111109</c:v>
                </c:pt>
                <c:pt idx="6219">
                  <c:v>38073.375</c:v>
                </c:pt>
                <c:pt idx="6220">
                  <c:v>38073.388888888891</c:v>
                </c:pt>
                <c:pt idx="6221">
                  <c:v>38073.402777777781</c:v>
                </c:pt>
                <c:pt idx="6222">
                  <c:v>38073.416666666664</c:v>
                </c:pt>
                <c:pt idx="6223">
                  <c:v>38073.430555555555</c:v>
                </c:pt>
                <c:pt idx="6224">
                  <c:v>38073.444444444445</c:v>
                </c:pt>
                <c:pt idx="6225">
                  <c:v>38073.458333333336</c:v>
                </c:pt>
                <c:pt idx="6226">
                  <c:v>38073.472222222219</c:v>
                </c:pt>
                <c:pt idx="6227">
                  <c:v>38073.486111111109</c:v>
                </c:pt>
                <c:pt idx="6228">
                  <c:v>38073.5</c:v>
                </c:pt>
                <c:pt idx="6229">
                  <c:v>38073.513888888891</c:v>
                </c:pt>
                <c:pt idx="6230">
                  <c:v>38073.527777777781</c:v>
                </c:pt>
                <c:pt idx="6231">
                  <c:v>38073.541666666664</c:v>
                </c:pt>
                <c:pt idx="6232">
                  <c:v>38073.555555555555</c:v>
                </c:pt>
                <c:pt idx="6233">
                  <c:v>38073.569444444445</c:v>
                </c:pt>
                <c:pt idx="6234">
                  <c:v>38073.583333333336</c:v>
                </c:pt>
                <c:pt idx="6235">
                  <c:v>38073.597222222219</c:v>
                </c:pt>
                <c:pt idx="6236">
                  <c:v>38073.611111111109</c:v>
                </c:pt>
                <c:pt idx="6237">
                  <c:v>38073.625</c:v>
                </c:pt>
                <c:pt idx="6238">
                  <c:v>38073.638888888891</c:v>
                </c:pt>
                <c:pt idx="6239">
                  <c:v>38073.652777777781</c:v>
                </c:pt>
                <c:pt idx="6240">
                  <c:v>38073.666666666664</c:v>
                </c:pt>
                <c:pt idx="6241">
                  <c:v>38073.680555555555</c:v>
                </c:pt>
                <c:pt idx="6242">
                  <c:v>38073.694444444445</c:v>
                </c:pt>
                <c:pt idx="6243">
                  <c:v>38073.708333333336</c:v>
                </c:pt>
                <c:pt idx="6244">
                  <c:v>38073.722222222219</c:v>
                </c:pt>
                <c:pt idx="6245">
                  <c:v>38073.736111111109</c:v>
                </c:pt>
                <c:pt idx="6246">
                  <c:v>38073.75</c:v>
                </c:pt>
                <c:pt idx="6247">
                  <c:v>38073.763888888891</c:v>
                </c:pt>
                <c:pt idx="6248">
                  <c:v>38073.777777777781</c:v>
                </c:pt>
                <c:pt idx="6249">
                  <c:v>38073.791666666664</c:v>
                </c:pt>
                <c:pt idx="6250">
                  <c:v>38073.805555555555</c:v>
                </c:pt>
                <c:pt idx="6251">
                  <c:v>38073.819444444445</c:v>
                </c:pt>
                <c:pt idx="6252">
                  <c:v>38073.833333333336</c:v>
                </c:pt>
                <c:pt idx="6253">
                  <c:v>38073.847222222219</c:v>
                </c:pt>
                <c:pt idx="6254">
                  <c:v>38073.861111111109</c:v>
                </c:pt>
                <c:pt idx="6255">
                  <c:v>38073.875</c:v>
                </c:pt>
                <c:pt idx="6256">
                  <c:v>38073.888888888891</c:v>
                </c:pt>
                <c:pt idx="6257">
                  <c:v>38073.902777777781</c:v>
                </c:pt>
                <c:pt idx="6258">
                  <c:v>38073.916666666664</c:v>
                </c:pt>
                <c:pt idx="6259">
                  <c:v>38073.930555555555</c:v>
                </c:pt>
                <c:pt idx="6260">
                  <c:v>38073.944444444445</c:v>
                </c:pt>
                <c:pt idx="6261">
                  <c:v>38073.958333333336</c:v>
                </c:pt>
                <c:pt idx="6262">
                  <c:v>38073.972222222219</c:v>
                </c:pt>
                <c:pt idx="6263">
                  <c:v>38073.986111111109</c:v>
                </c:pt>
                <c:pt idx="6264">
                  <c:v>38074</c:v>
                </c:pt>
                <c:pt idx="6265">
                  <c:v>38074.013888888891</c:v>
                </c:pt>
                <c:pt idx="6266">
                  <c:v>38074.027777777781</c:v>
                </c:pt>
                <c:pt idx="6267">
                  <c:v>38074.041666666664</c:v>
                </c:pt>
                <c:pt idx="6268">
                  <c:v>38074.055555555555</c:v>
                </c:pt>
                <c:pt idx="6269">
                  <c:v>38074.069444444445</c:v>
                </c:pt>
                <c:pt idx="6270">
                  <c:v>38074.083333333336</c:v>
                </c:pt>
                <c:pt idx="6271">
                  <c:v>38074.097222222219</c:v>
                </c:pt>
                <c:pt idx="6272">
                  <c:v>38074.111111111109</c:v>
                </c:pt>
                <c:pt idx="6273">
                  <c:v>38074.125</c:v>
                </c:pt>
                <c:pt idx="6274">
                  <c:v>38074.138888888891</c:v>
                </c:pt>
                <c:pt idx="6275">
                  <c:v>38074.152777777781</c:v>
                </c:pt>
                <c:pt idx="6276">
                  <c:v>38074.166666666664</c:v>
                </c:pt>
                <c:pt idx="6277">
                  <c:v>38074.180555555555</c:v>
                </c:pt>
                <c:pt idx="6278">
                  <c:v>38074.194444444445</c:v>
                </c:pt>
                <c:pt idx="6279">
                  <c:v>38074.208333333336</c:v>
                </c:pt>
                <c:pt idx="6280">
                  <c:v>38074.222222222219</c:v>
                </c:pt>
                <c:pt idx="6281">
                  <c:v>38074.236111111109</c:v>
                </c:pt>
                <c:pt idx="6282">
                  <c:v>38074.25</c:v>
                </c:pt>
                <c:pt idx="6283">
                  <c:v>38074.263888888891</c:v>
                </c:pt>
                <c:pt idx="6284">
                  <c:v>38074.277777777781</c:v>
                </c:pt>
                <c:pt idx="6285">
                  <c:v>38074.291666666664</c:v>
                </c:pt>
                <c:pt idx="6286">
                  <c:v>38074.305555555555</c:v>
                </c:pt>
                <c:pt idx="6287">
                  <c:v>38074.319444444445</c:v>
                </c:pt>
                <c:pt idx="6288">
                  <c:v>38074.333333333336</c:v>
                </c:pt>
                <c:pt idx="6289">
                  <c:v>38074.347222222219</c:v>
                </c:pt>
                <c:pt idx="6290">
                  <c:v>38074.361111111109</c:v>
                </c:pt>
                <c:pt idx="6291">
                  <c:v>38074.375</c:v>
                </c:pt>
                <c:pt idx="6292">
                  <c:v>38074.388888888891</c:v>
                </c:pt>
                <c:pt idx="6293">
                  <c:v>38074.402777777781</c:v>
                </c:pt>
                <c:pt idx="6294">
                  <c:v>38074.416666666664</c:v>
                </c:pt>
                <c:pt idx="6295">
                  <c:v>38074.430555555555</c:v>
                </c:pt>
                <c:pt idx="6296">
                  <c:v>38074.444444444445</c:v>
                </c:pt>
                <c:pt idx="6297">
                  <c:v>38074.458333333336</c:v>
                </c:pt>
                <c:pt idx="6298">
                  <c:v>38074.472222222219</c:v>
                </c:pt>
                <c:pt idx="6299">
                  <c:v>38074.486111111109</c:v>
                </c:pt>
                <c:pt idx="6300">
                  <c:v>38074.5</c:v>
                </c:pt>
                <c:pt idx="6301">
                  <c:v>38074.513888888891</c:v>
                </c:pt>
                <c:pt idx="6302">
                  <c:v>38074.527777777781</c:v>
                </c:pt>
                <c:pt idx="6303">
                  <c:v>38074.541666666664</c:v>
                </c:pt>
                <c:pt idx="6304">
                  <c:v>38074.555555555555</c:v>
                </c:pt>
                <c:pt idx="6305">
                  <c:v>38074.569444444445</c:v>
                </c:pt>
                <c:pt idx="6306">
                  <c:v>38074.583333333336</c:v>
                </c:pt>
                <c:pt idx="6307">
                  <c:v>38074.597222222219</c:v>
                </c:pt>
                <c:pt idx="6308">
                  <c:v>38074.611111111109</c:v>
                </c:pt>
                <c:pt idx="6309">
                  <c:v>38074.625</c:v>
                </c:pt>
                <c:pt idx="6310">
                  <c:v>38074.638888888891</c:v>
                </c:pt>
                <c:pt idx="6311">
                  <c:v>38074.652777777781</c:v>
                </c:pt>
                <c:pt idx="6312">
                  <c:v>38074.666666666664</c:v>
                </c:pt>
                <c:pt idx="6313">
                  <c:v>38074.680555555555</c:v>
                </c:pt>
                <c:pt idx="6314">
                  <c:v>38074.694444444445</c:v>
                </c:pt>
                <c:pt idx="6315">
                  <c:v>38074.708333333336</c:v>
                </c:pt>
                <c:pt idx="6316">
                  <c:v>38074.722222222219</c:v>
                </c:pt>
                <c:pt idx="6317">
                  <c:v>38074.736111111109</c:v>
                </c:pt>
                <c:pt idx="6318">
                  <c:v>38074.75</c:v>
                </c:pt>
                <c:pt idx="6319">
                  <c:v>38074.763888888891</c:v>
                </c:pt>
                <c:pt idx="6320">
                  <c:v>38074.777777777781</c:v>
                </c:pt>
                <c:pt idx="6321">
                  <c:v>38074.791666666664</c:v>
                </c:pt>
                <c:pt idx="6322">
                  <c:v>38074.805555555555</c:v>
                </c:pt>
                <c:pt idx="6323">
                  <c:v>38074.819444444445</c:v>
                </c:pt>
                <c:pt idx="6324">
                  <c:v>38074.833333333336</c:v>
                </c:pt>
                <c:pt idx="6325">
                  <c:v>38074.847222222219</c:v>
                </c:pt>
                <c:pt idx="6326">
                  <c:v>38074.861111111109</c:v>
                </c:pt>
                <c:pt idx="6327">
                  <c:v>38074.875</c:v>
                </c:pt>
                <c:pt idx="6328">
                  <c:v>38074.888888888891</c:v>
                </c:pt>
                <c:pt idx="6329">
                  <c:v>38074.902777777781</c:v>
                </c:pt>
                <c:pt idx="6330">
                  <c:v>38074.916666666664</c:v>
                </c:pt>
                <c:pt idx="6331">
                  <c:v>38074.930555555555</c:v>
                </c:pt>
                <c:pt idx="6332">
                  <c:v>38074.944444444445</c:v>
                </c:pt>
                <c:pt idx="6333">
                  <c:v>38074.958333333336</c:v>
                </c:pt>
                <c:pt idx="6334">
                  <c:v>38074.972222222219</c:v>
                </c:pt>
                <c:pt idx="6335">
                  <c:v>38074.986111111109</c:v>
                </c:pt>
                <c:pt idx="6336">
                  <c:v>38075</c:v>
                </c:pt>
                <c:pt idx="6337">
                  <c:v>38075.013888888891</c:v>
                </c:pt>
                <c:pt idx="6338">
                  <c:v>38075.027777777781</c:v>
                </c:pt>
                <c:pt idx="6339">
                  <c:v>38075.041666666664</c:v>
                </c:pt>
                <c:pt idx="6340">
                  <c:v>38075.055555555555</c:v>
                </c:pt>
                <c:pt idx="6341">
                  <c:v>38075.069444444445</c:v>
                </c:pt>
                <c:pt idx="6342">
                  <c:v>38075.083333333336</c:v>
                </c:pt>
                <c:pt idx="6343">
                  <c:v>38075.097222222219</c:v>
                </c:pt>
                <c:pt idx="6344">
                  <c:v>38075.111111111109</c:v>
                </c:pt>
                <c:pt idx="6345">
                  <c:v>38075.125</c:v>
                </c:pt>
                <c:pt idx="6346">
                  <c:v>38075.138888888891</c:v>
                </c:pt>
                <c:pt idx="6347">
                  <c:v>38075.152777777781</c:v>
                </c:pt>
                <c:pt idx="6348">
                  <c:v>38075.166666666664</c:v>
                </c:pt>
                <c:pt idx="6349">
                  <c:v>38075.180555555555</c:v>
                </c:pt>
                <c:pt idx="6350">
                  <c:v>38075.194444444445</c:v>
                </c:pt>
                <c:pt idx="6351">
                  <c:v>38075.208333333336</c:v>
                </c:pt>
                <c:pt idx="6352">
                  <c:v>38075.222222222219</c:v>
                </c:pt>
                <c:pt idx="6353">
                  <c:v>38075.236111111109</c:v>
                </c:pt>
                <c:pt idx="6354">
                  <c:v>38075.25</c:v>
                </c:pt>
                <c:pt idx="6355">
                  <c:v>38075.263888888891</c:v>
                </c:pt>
                <c:pt idx="6356">
                  <c:v>38075.277777777781</c:v>
                </c:pt>
                <c:pt idx="6357">
                  <c:v>38075.291666666664</c:v>
                </c:pt>
                <c:pt idx="6358">
                  <c:v>38075.305555555555</c:v>
                </c:pt>
                <c:pt idx="6359">
                  <c:v>38075.319444444445</c:v>
                </c:pt>
                <c:pt idx="6360">
                  <c:v>38075.333333333336</c:v>
                </c:pt>
                <c:pt idx="6361">
                  <c:v>38075.347222222219</c:v>
                </c:pt>
                <c:pt idx="6362">
                  <c:v>38075.361111111109</c:v>
                </c:pt>
                <c:pt idx="6363">
                  <c:v>38075.375</c:v>
                </c:pt>
                <c:pt idx="6364">
                  <c:v>38075.388888888891</c:v>
                </c:pt>
                <c:pt idx="6365">
                  <c:v>38075.402777777781</c:v>
                </c:pt>
                <c:pt idx="6366">
                  <c:v>38075.416666666664</c:v>
                </c:pt>
                <c:pt idx="6367">
                  <c:v>38075.430555555555</c:v>
                </c:pt>
                <c:pt idx="6368">
                  <c:v>38075.444444444445</c:v>
                </c:pt>
                <c:pt idx="6369">
                  <c:v>38075.458333333336</c:v>
                </c:pt>
                <c:pt idx="6370">
                  <c:v>38075.472222222219</c:v>
                </c:pt>
                <c:pt idx="6371">
                  <c:v>38075.486111111109</c:v>
                </c:pt>
                <c:pt idx="6372">
                  <c:v>38075.5</c:v>
                </c:pt>
                <c:pt idx="6373">
                  <c:v>38075.513888888891</c:v>
                </c:pt>
                <c:pt idx="6374">
                  <c:v>38075.527777777781</c:v>
                </c:pt>
                <c:pt idx="6375">
                  <c:v>38075.541666666664</c:v>
                </c:pt>
                <c:pt idx="6376">
                  <c:v>38075.555555555555</c:v>
                </c:pt>
                <c:pt idx="6377">
                  <c:v>38075.569444444445</c:v>
                </c:pt>
                <c:pt idx="6378">
                  <c:v>38075.583333333336</c:v>
                </c:pt>
                <c:pt idx="6379">
                  <c:v>38075.597222222219</c:v>
                </c:pt>
                <c:pt idx="6380">
                  <c:v>38075.611111111109</c:v>
                </c:pt>
                <c:pt idx="6381">
                  <c:v>38075.625</c:v>
                </c:pt>
                <c:pt idx="6382">
                  <c:v>38075.638888888891</c:v>
                </c:pt>
                <c:pt idx="6383">
                  <c:v>38075.652777777781</c:v>
                </c:pt>
                <c:pt idx="6384">
                  <c:v>38075.666666666664</c:v>
                </c:pt>
                <c:pt idx="6385">
                  <c:v>38075.680555555555</c:v>
                </c:pt>
                <c:pt idx="6386">
                  <c:v>38075.694444444445</c:v>
                </c:pt>
                <c:pt idx="6387">
                  <c:v>38075.708333333336</c:v>
                </c:pt>
                <c:pt idx="6388">
                  <c:v>38075.722222222219</c:v>
                </c:pt>
                <c:pt idx="6389">
                  <c:v>38075.736111111109</c:v>
                </c:pt>
                <c:pt idx="6390">
                  <c:v>38075.75</c:v>
                </c:pt>
                <c:pt idx="6391">
                  <c:v>38075.763888888891</c:v>
                </c:pt>
                <c:pt idx="6392">
                  <c:v>38075.777777777781</c:v>
                </c:pt>
                <c:pt idx="6393">
                  <c:v>38075.791666666664</c:v>
                </c:pt>
                <c:pt idx="6394">
                  <c:v>38075.805555555555</c:v>
                </c:pt>
                <c:pt idx="6395">
                  <c:v>38075.819444444445</c:v>
                </c:pt>
                <c:pt idx="6396">
                  <c:v>38075.833333333336</c:v>
                </c:pt>
                <c:pt idx="6397">
                  <c:v>38075.847222222219</c:v>
                </c:pt>
                <c:pt idx="6398">
                  <c:v>38075.861111111109</c:v>
                </c:pt>
                <c:pt idx="6399">
                  <c:v>38075.875</c:v>
                </c:pt>
                <c:pt idx="6400">
                  <c:v>38075.888888888891</c:v>
                </c:pt>
                <c:pt idx="6401">
                  <c:v>38075.902777777781</c:v>
                </c:pt>
                <c:pt idx="6402">
                  <c:v>38075.916666666664</c:v>
                </c:pt>
                <c:pt idx="6403">
                  <c:v>38075.930555555555</c:v>
                </c:pt>
                <c:pt idx="6404">
                  <c:v>38075.944444444445</c:v>
                </c:pt>
                <c:pt idx="6405">
                  <c:v>38075.958333333336</c:v>
                </c:pt>
                <c:pt idx="6406">
                  <c:v>38075.972222222219</c:v>
                </c:pt>
                <c:pt idx="6407">
                  <c:v>38075.986111111109</c:v>
                </c:pt>
                <c:pt idx="6408">
                  <c:v>38076</c:v>
                </c:pt>
                <c:pt idx="6409">
                  <c:v>38076.013888888891</c:v>
                </c:pt>
                <c:pt idx="6410">
                  <c:v>38076.027777777781</c:v>
                </c:pt>
                <c:pt idx="6411">
                  <c:v>38076.041666666664</c:v>
                </c:pt>
                <c:pt idx="6412">
                  <c:v>38076.055555555555</c:v>
                </c:pt>
                <c:pt idx="6413">
                  <c:v>38076.069444444445</c:v>
                </c:pt>
                <c:pt idx="6414">
                  <c:v>38076.083333333336</c:v>
                </c:pt>
                <c:pt idx="6415">
                  <c:v>38076.097222222219</c:v>
                </c:pt>
                <c:pt idx="6416">
                  <c:v>38076.111111111109</c:v>
                </c:pt>
                <c:pt idx="6417">
                  <c:v>38076.125</c:v>
                </c:pt>
                <c:pt idx="6418">
                  <c:v>38076.138888888891</c:v>
                </c:pt>
                <c:pt idx="6419">
                  <c:v>38076.152777777781</c:v>
                </c:pt>
                <c:pt idx="6420">
                  <c:v>38076.166666666664</c:v>
                </c:pt>
                <c:pt idx="6421">
                  <c:v>38076.180555555555</c:v>
                </c:pt>
                <c:pt idx="6422">
                  <c:v>38076.194444444445</c:v>
                </c:pt>
                <c:pt idx="6423">
                  <c:v>38076.208333333336</c:v>
                </c:pt>
                <c:pt idx="6424">
                  <c:v>38076.222222222219</c:v>
                </c:pt>
                <c:pt idx="6425">
                  <c:v>38076.236111111109</c:v>
                </c:pt>
                <c:pt idx="6426">
                  <c:v>38076.25</c:v>
                </c:pt>
                <c:pt idx="6427">
                  <c:v>38076.263888888891</c:v>
                </c:pt>
                <c:pt idx="6428">
                  <c:v>38076.277777777781</c:v>
                </c:pt>
                <c:pt idx="6429">
                  <c:v>38076.291666666664</c:v>
                </c:pt>
                <c:pt idx="6430">
                  <c:v>38076.305555555555</c:v>
                </c:pt>
                <c:pt idx="6431">
                  <c:v>38076.319444444445</c:v>
                </c:pt>
                <c:pt idx="6432">
                  <c:v>38076.333333333336</c:v>
                </c:pt>
                <c:pt idx="6433">
                  <c:v>38076.347222222219</c:v>
                </c:pt>
                <c:pt idx="6434">
                  <c:v>38076.361111111109</c:v>
                </c:pt>
                <c:pt idx="6435">
                  <c:v>38076.375</c:v>
                </c:pt>
                <c:pt idx="6436">
                  <c:v>38076.388888888891</c:v>
                </c:pt>
                <c:pt idx="6437">
                  <c:v>38076.402777777781</c:v>
                </c:pt>
                <c:pt idx="6438">
                  <c:v>38076.416666666664</c:v>
                </c:pt>
                <c:pt idx="6439">
                  <c:v>38076.430555555555</c:v>
                </c:pt>
                <c:pt idx="6440">
                  <c:v>38076.444444444445</c:v>
                </c:pt>
                <c:pt idx="6441">
                  <c:v>38076.458333333336</c:v>
                </c:pt>
                <c:pt idx="6442">
                  <c:v>38076.472222222219</c:v>
                </c:pt>
                <c:pt idx="6443">
                  <c:v>38076.486111111109</c:v>
                </c:pt>
                <c:pt idx="6444">
                  <c:v>38076.5</c:v>
                </c:pt>
                <c:pt idx="6445">
                  <c:v>38076.513888888891</c:v>
                </c:pt>
                <c:pt idx="6446">
                  <c:v>38076.527777777781</c:v>
                </c:pt>
                <c:pt idx="6447">
                  <c:v>38076.541666666664</c:v>
                </c:pt>
                <c:pt idx="6448">
                  <c:v>38076.555555555555</c:v>
                </c:pt>
                <c:pt idx="6449">
                  <c:v>38076.569444444445</c:v>
                </c:pt>
                <c:pt idx="6450">
                  <c:v>38076.583333333336</c:v>
                </c:pt>
                <c:pt idx="6451">
                  <c:v>38076.597222222219</c:v>
                </c:pt>
                <c:pt idx="6452">
                  <c:v>38076.611111111109</c:v>
                </c:pt>
                <c:pt idx="6453">
                  <c:v>38076.625</c:v>
                </c:pt>
                <c:pt idx="6454">
                  <c:v>38076.638888888891</c:v>
                </c:pt>
                <c:pt idx="6455">
                  <c:v>38076.652777777781</c:v>
                </c:pt>
                <c:pt idx="6456">
                  <c:v>38076.666666666664</c:v>
                </c:pt>
                <c:pt idx="6457">
                  <c:v>38076.680555555555</c:v>
                </c:pt>
                <c:pt idx="6458">
                  <c:v>38076.694444444445</c:v>
                </c:pt>
                <c:pt idx="6459">
                  <c:v>38076.708333333336</c:v>
                </c:pt>
                <c:pt idx="6460">
                  <c:v>38076.722222222219</c:v>
                </c:pt>
                <c:pt idx="6461">
                  <c:v>38076.736111111109</c:v>
                </c:pt>
                <c:pt idx="6462">
                  <c:v>38076.75</c:v>
                </c:pt>
                <c:pt idx="6463">
                  <c:v>38076.763888888891</c:v>
                </c:pt>
                <c:pt idx="6464">
                  <c:v>38076.777777777781</c:v>
                </c:pt>
                <c:pt idx="6465">
                  <c:v>38076.791666666664</c:v>
                </c:pt>
                <c:pt idx="6466">
                  <c:v>38076.805555555555</c:v>
                </c:pt>
                <c:pt idx="6467">
                  <c:v>38076.819444444445</c:v>
                </c:pt>
                <c:pt idx="6468">
                  <c:v>38076.833333333336</c:v>
                </c:pt>
                <c:pt idx="6469">
                  <c:v>38076.847222222219</c:v>
                </c:pt>
                <c:pt idx="6470">
                  <c:v>38076.861111111109</c:v>
                </c:pt>
                <c:pt idx="6471">
                  <c:v>38076.875</c:v>
                </c:pt>
                <c:pt idx="6472">
                  <c:v>38076.888888888891</c:v>
                </c:pt>
                <c:pt idx="6473">
                  <c:v>38076.902777777781</c:v>
                </c:pt>
                <c:pt idx="6474">
                  <c:v>38076.916666666664</c:v>
                </c:pt>
                <c:pt idx="6475">
                  <c:v>38076.930555555555</c:v>
                </c:pt>
                <c:pt idx="6476">
                  <c:v>38076.944444444445</c:v>
                </c:pt>
                <c:pt idx="6477">
                  <c:v>38076.958333333336</c:v>
                </c:pt>
                <c:pt idx="6478">
                  <c:v>38076.972222222219</c:v>
                </c:pt>
                <c:pt idx="6479">
                  <c:v>38076.986111111109</c:v>
                </c:pt>
                <c:pt idx="6480">
                  <c:v>38077</c:v>
                </c:pt>
                <c:pt idx="6481">
                  <c:v>38077.013888888891</c:v>
                </c:pt>
                <c:pt idx="6482">
                  <c:v>38077.027777777781</c:v>
                </c:pt>
                <c:pt idx="6483">
                  <c:v>38077.041666666664</c:v>
                </c:pt>
                <c:pt idx="6484">
                  <c:v>38077.055555555555</c:v>
                </c:pt>
                <c:pt idx="6485">
                  <c:v>38077.069444444445</c:v>
                </c:pt>
                <c:pt idx="6486">
                  <c:v>38077.083333333336</c:v>
                </c:pt>
                <c:pt idx="6487">
                  <c:v>38077.097222222219</c:v>
                </c:pt>
                <c:pt idx="6488">
                  <c:v>38077.111111111109</c:v>
                </c:pt>
                <c:pt idx="6489">
                  <c:v>38077.125</c:v>
                </c:pt>
                <c:pt idx="6490">
                  <c:v>38077.138888888891</c:v>
                </c:pt>
                <c:pt idx="6491">
                  <c:v>38077.152777777781</c:v>
                </c:pt>
                <c:pt idx="6492">
                  <c:v>38077.166666666664</c:v>
                </c:pt>
                <c:pt idx="6493">
                  <c:v>38077.180555555555</c:v>
                </c:pt>
                <c:pt idx="6494">
                  <c:v>38077.194444444445</c:v>
                </c:pt>
                <c:pt idx="6495">
                  <c:v>38077.208333333336</c:v>
                </c:pt>
                <c:pt idx="6496">
                  <c:v>38077.222222222219</c:v>
                </c:pt>
                <c:pt idx="6497">
                  <c:v>38077.236111111109</c:v>
                </c:pt>
                <c:pt idx="6498">
                  <c:v>38077.25</c:v>
                </c:pt>
                <c:pt idx="6499">
                  <c:v>38077.263888888891</c:v>
                </c:pt>
                <c:pt idx="6500">
                  <c:v>38077.277777777781</c:v>
                </c:pt>
                <c:pt idx="6501">
                  <c:v>38077.291666666664</c:v>
                </c:pt>
                <c:pt idx="6502">
                  <c:v>38077.305555555555</c:v>
                </c:pt>
                <c:pt idx="6503">
                  <c:v>38077.319444444445</c:v>
                </c:pt>
                <c:pt idx="6504">
                  <c:v>38077.333333333336</c:v>
                </c:pt>
                <c:pt idx="6505">
                  <c:v>38077.347222222219</c:v>
                </c:pt>
                <c:pt idx="6506">
                  <c:v>38077.361111111109</c:v>
                </c:pt>
                <c:pt idx="6507">
                  <c:v>38077.375</c:v>
                </c:pt>
                <c:pt idx="6508">
                  <c:v>38077.388888888891</c:v>
                </c:pt>
                <c:pt idx="6509">
                  <c:v>38077.402777777781</c:v>
                </c:pt>
                <c:pt idx="6510">
                  <c:v>38077.416666666664</c:v>
                </c:pt>
                <c:pt idx="6511">
                  <c:v>38077.430555555555</c:v>
                </c:pt>
                <c:pt idx="6512">
                  <c:v>38077.444444444445</c:v>
                </c:pt>
                <c:pt idx="6513">
                  <c:v>38077.458333333336</c:v>
                </c:pt>
                <c:pt idx="6514">
                  <c:v>38077.472222222219</c:v>
                </c:pt>
                <c:pt idx="6515">
                  <c:v>38077.486111111109</c:v>
                </c:pt>
                <c:pt idx="6516">
                  <c:v>38077.5</c:v>
                </c:pt>
                <c:pt idx="6517">
                  <c:v>38077.513888888891</c:v>
                </c:pt>
                <c:pt idx="6518">
                  <c:v>38077.527777777781</c:v>
                </c:pt>
                <c:pt idx="6519">
                  <c:v>38077.541666666664</c:v>
                </c:pt>
                <c:pt idx="6520">
                  <c:v>38077.555555555555</c:v>
                </c:pt>
                <c:pt idx="6521">
                  <c:v>38077.569444444445</c:v>
                </c:pt>
                <c:pt idx="6522">
                  <c:v>38077.583333333336</c:v>
                </c:pt>
                <c:pt idx="6523">
                  <c:v>38077.597222222219</c:v>
                </c:pt>
                <c:pt idx="6524">
                  <c:v>38077.611111111109</c:v>
                </c:pt>
                <c:pt idx="6525">
                  <c:v>38077.625</c:v>
                </c:pt>
                <c:pt idx="6526">
                  <c:v>38077.638888888891</c:v>
                </c:pt>
                <c:pt idx="6527">
                  <c:v>38077.652777777781</c:v>
                </c:pt>
                <c:pt idx="6528">
                  <c:v>38077.666666666664</c:v>
                </c:pt>
                <c:pt idx="6529">
                  <c:v>38077.680555555555</c:v>
                </c:pt>
                <c:pt idx="6530">
                  <c:v>38077.694444444445</c:v>
                </c:pt>
                <c:pt idx="6531">
                  <c:v>38077.708333333336</c:v>
                </c:pt>
                <c:pt idx="6532">
                  <c:v>38077.722222222219</c:v>
                </c:pt>
                <c:pt idx="6533">
                  <c:v>38077.736111111109</c:v>
                </c:pt>
                <c:pt idx="6534">
                  <c:v>38077.75</c:v>
                </c:pt>
                <c:pt idx="6535">
                  <c:v>38077.763888888891</c:v>
                </c:pt>
                <c:pt idx="6536">
                  <c:v>38077.777777777781</c:v>
                </c:pt>
                <c:pt idx="6537">
                  <c:v>38077.791666666664</c:v>
                </c:pt>
                <c:pt idx="6538">
                  <c:v>38077.805555555555</c:v>
                </c:pt>
                <c:pt idx="6539">
                  <c:v>38077.819444444445</c:v>
                </c:pt>
                <c:pt idx="6540">
                  <c:v>38077.833333333336</c:v>
                </c:pt>
                <c:pt idx="6541">
                  <c:v>38077.847222222219</c:v>
                </c:pt>
                <c:pt idx="6542">
                  <c:v>38077.861111111109</c:v>
                </c:pt>
                <c:pt idx="6543">
                  <c:v>38077.875</c:v>
                </c:pt>
                <c:pt idx="6544">
                  <c:v>38077.888888888891</c:v>
                </c:pt>
                <c:pt idx="6545">
                  <c:v>38077.902777777781</c:v>
                </c:pt>
                <c:pt idx="6546">
                  <c:v>38077.916666666664</c:v>
                </c:pt>
                <c:pt idx="6547">
                  <c:v>38077.930555555555</c:v>
                </c:pt>
                <c:pt idx="6548">
                  <c:v>38077.944444444445</c:v>
                </c:pt>
                <c:pt idx="6549">
                  <c:v>38077.958333333336</c:v>
                </c:pt>
                <c:pt idx="6550">
                  <c:v>38077.972222222219</c:v>
                </c:pt>
                <c:pt idx="6551">
                  <c:v>38077.986111111109</c:v>
                </c:pt>
                <c:pt idx="6552">
                  <c:v>38078</c:v>
                </c:pt>
                <c:pt idx="6553">
                  <c:v>38078.013888888891</c:v>
                </c:pt>
                <c:pt idx="6554">
                  <c:v>38078.027777777781</c:v>
                </c:pt>
                <c:pt idx="6555">
                  <c:v>38078.041666666664</c:v>
                </c:pt>
                <c:pt idx="6556">
                  <c:v>38078.055555555555</c:v>
                </c:pt>
                <c:pt idx="6557">
                  <c:v>38078.069444444445</c:v>
                </c:pt>
                <c:pt idx="6558">
                  <c:v>38078.083333333336</c:v>
                </c:pt>
                <c:pt idx="6559">
                  <c:v>38078.097222222219</c:v>
                </c:pt>
                <c:pt idx="6560">
                  <c:v>38078.111111111109</c:v>
                </c:pt>
                <c:pt idx="6561">
                  <c:v>38078.125</c:v>
                </c:pt>
                <c:pt idx="6562">
                  <c:v>38078.138888888891</c:v>
                </c:pt>
                <c:pt idx="6563">
                  <c:v>38078.152777777781</c:v>
                </c:pt>
                <c:pt idx="6564">
                  <c:v>38078.166666666664</c:v>
                </c:pt>
                <c:pt idx="6565">
                  <c:v>38078.180555555555</c:v>
                </c:pt>
                <c:pt idx="6566">
                  <c:v>38078.194444444445</c:v>
                </c:pt>
                <c:pt idx="6567">
                  <c:v>38078.208333333336</c:v>
                </c:pt>
                <c:pt idx="6568">
                  <c:v>38078.222222222219</c:v>
                </c:pt>
                <c:pt idx="6569">
                  <c:v>38078.236111111109</c:v>
                </c:pt>
                <c:pt idx="6570">
                  <c:v>38078.25</c:v>
                </c:pt>
                <c:pt idx="6571">
                  <c:v>38078.263888888891</c:v>
                </c:pt>
                <c:pt idx="6572">
                  <c:v>38078.277777777781</c:v>
                </c:pt>
                <c:pt idx="6573">
                  <c:v>38078.291666666664</c:v>
                </c:pt>
                <c:pt idx="6574">
                  <c:v>38078.305555555555</c:v>
                </c:pt>
                <c:pt idx="6575">
                  <c:v>38078.319444444445</c:v>
                </c:pt>
                <c:pt idx="6576">
                  <c:v>38078.333333333336</c:v>
                </c:pt>
                <c:pt idx="6577">
                  <c:v>38078.347222222219</c:v>
                </c:pt>
                <c:pt idx="6578">
                  <c:v>38078.361111111109</c:v>
                </c:pt>
                <c:pt idx="6579">
                  <c:v>38078.375</c:v>
                </c:pt>
                <c:pt idx="6580">
                  <c:v>38078.388888888891</c:v>
                </c:pt>
                <c:pt idx="6581">
                  <c:v>38078.402777777781</c:v>
                </c:pt>
                <c:pt idx="6582">
                  <c:v>38078.416666666664</c:v>
                </c:pt>
                <c:pt idx="6583">
                  <c:v>38078.430555555555</c:v>
                </c:pt>
                <c:pt idx="6584">
                  <c:v>38078.444444444445</c:v>
                </c:pt>
                <c:pt idx="6585">
                  <c:v>38078.458333333336</c:v>
                </c:pt>
                <c:pt idx="6586">
                  <c:v>38078.472222222219</c:v>
                </c:pt>
                <c:pt idx="6587">
                  <c:v>38078.486111111109</c:v>
                </c:pt>
                <c:pt idx="6588">
                  <c:v>38078.5</c:v>
                </c:pt>
                <c:pt idx="6589">
                  <c:v>38078.513888888891</c:v>
                </c:pt>
                <c:pt idx="6590">
                  <c:v>38078.527777777781</c:v>
                </c:pt>
                <c:pt idx="6591">
                  <c:v>38078.541666666664</c:v>
                </c:pt>
                <c:pt idx="6592">
                  <c:v>38078.555555555555</c:v>
                </c:pt>
                <c:pt idx="6593">
                  <c:v>38078.569444444445</c:v>
                </c:pt>
                <c:pt idx="6594">
                  <c:v>38078.583333333336</c:v>
                </c:pt>
                <c:pt idx="6595">
                  <c:v>38078.597222222219</c:v>
                </c:pt>
                <c:pt idx="6596">
                  <c:v>38078.611111111109</c:v>
                </c:pt>
                <c:pt idx="6597">
                  <c:v>38078.625</c:v>
                </c:pt>
                <c:pt idx="6598">
                  <c:v>38078.638888888891</c:v>
                </c:pt>
                <c:pt idx="6599">
                  <c:v>38078.652777777781</c:v>
                </c:pt>
                <c:pt idx="6600">
                  <c:v>38078.666666666664</c:v>
                </c:pt>
                <c:pt idx="6601">
                  <c:v>38078.680555555555</c:v>
                </c:pt>
                <c:pt idx="6602">
                  <c:v>38078.694444444445</c:v>
                </c:pt>
                <c:pt idx="6603">
                  <c:v>38078.708333333336</c:v>
                </c:pt>
                <c:pt idx="6604">
                  <c:v>38078.722222222219</c:v>
                </c:pt>
                <c:pt idx="6605">
                  <c:v>38078.736111111109</c:v>
                </c:pt>
                <c:pt idx="6606">
                  <c:v>38078.75</c:v>
                </c:pt>
                <c:pt idx="6607">
                  <c:v>38078.763888888891</c:v>
                </c:pt>
                <c:pt idx="6608">
                  <c:v>38078.777777777781</c:v>
                </c:pt>
                <c:pt idx="6609">
                  <c:v>38078.791666666664</c:v>
                </c:pt>
                <c:pt idx="6610">
                  <c:v>38078.805555555555</c:v>
                </c:pt>
                <c:pt idx="6611">
                  <c:v>38078.819444444445</c:v>
                </c:pt>
                <c:pt idx="6612">
                  <c:v>38078.833333333336</c:v>
                </c:pt>
                <c:pt idx="6613">
                  <c:v>38078.847222222219</c:v>
                </c:pt>
                <c:pt idx="6614">
                  <c:v>38078.861111111109</c:v>
                </c:pt>
                <c:pt idx="6615">
                  <c:v>38078.875</c:v>
                </c:pt>
                <c:pt idx="6616">
                  <c:v>38078.888888888891</c:v>
                </c:pt>
                <c:pt idx="6617">
                  <c:v>38078.902777777781</c:v>
                </c:pt>
                <c:pt idx="6618">
                  <c:v>38078.916666666664</c:v>
                </c:pt>
                <c:pt idx="6619">
                  <c:v>38078.930555555555</c:v>
                </c:pt>
                <c:pt idx="6620">
                  <c:v>38078.944444444445</c:v>
                </c:pt>
                <c:pt idx="6621">
                  <c:v>38078.958333333336</c:v>
                </c:pt>
                <c:pt idx="6622">
                  <c:v>38078.972222222219</c:v>
                </c:pt>
                <c:pt idx="6623">
                  <c:v>38078.986111111109</c:v>
                </c:pt>
                <c:pt idx="6624">
                  <c:v>38079</c:v>
                </c:pt>
                <c:pt idx="6625">
                  <c:v>38079.013888888891</c:v>
                </c:pt>
                <c:pt idx="6626">
                  <c:v>38079.027777777781</c:v>
                </c:pt>
                <c:pt idx="6627">
                  <c:v>38079.041666666664</c:v>
                </c:pt>
                <c:pt idx="6628">
                  <c:v>38079.055555555555</c:v>
                </c:pt>
                <c:pt idx="6629">
                  <c:v>38079.069444444445</c:v>
                </c:pt>
                <c:pt idx="6630">
                  <c:v>38079.083333333336</c:v>
                </c:pt>
                <c:pt idx="6631">
                  <c:v>38079.097222222219</c:v>
                </c:pt>
                <c:pt idx="6632">
                  <c:v>38079.111111111109</c:v>
                </c:pt>
                <c:pt idx="6633">
                  <c:v>38079.125</c:v>
                </c:pt>
                <c:pt idx="6634">
                  <c:v>38079.138888888891</c:v>
                </c:pt>
                <c:pt idx="6635">
                  <c:v>38079.152777777781</c:v>
                </c:pt>
                <c:pt idx="6636">
                  <c:v>38079.166666666664</c:v>
                </c:pt>
                <c:pt idx="6637">
                  <c:v>38079.180555555555</c:v>
                </c:pt>
                <c:pt idx="6638">
                  <c:v>38079.194444444445</c:v>
                </c:pt>
                <c:pt idx="6639">
                  <c:v>38079.208333333336</c:v>
                </c:pt>
                <c:pt idx="6640">
                  <c:v>38079.222222222219</c:v>
                </c:pt>
                <c:pt idx="6641">
                  <c:v>38079.236111111109</c:v>
                </c:pt>
                <c:pt idx="6642">
                  <c:v>38079.25</c:v>
                </c:pt>
                <c:pt idx="6643">
                  <c:v>38079.263888888891</c:v>
                </c:pt>
                <c:pt idx="6644">
                  <c:v>38079.277777777781</c:v>
                </c:pt>
                <c:pt idx="6645">
                  <c:v>38079.291666666664</c:v>
                </c:pt>
                <c:pt idx="6646">
                  <c:v>38079.305555555555</c:v>
                </c:pt>
                <c:pt idx="6647">
                  <c:v>38079.319444444445</c:v>
                </c:pt>
                <c:pt idx="6648">
                  <c:v>38079.333333333336</c:v>
                </c:pt>
                <c:pt idx="6649">
                  <c:v>38079.347222222219</c:v>
                </c:pt>
                <c:pt idx="6650">
                  <c:v>38079.361111111109</c:v>
                </c:pt>
                <c:pt idx="6651">
                  <c:v>38079.375</c:v>
                </c:pt>
                <c:pt idx="6652">
                  <c:v>38079.388888888891</c:v>
                </c:pt>
                <c:pt idx="6653">
                  <c:v>38079.402777777781</c:v>
                </c:pt>
                <c:pt idx="6654">
                  <c:v>38079.416666666664</c:v>
                </c:pt>
                <c:pt idx="6655">
                  <c:v>38079.430555555555</c:v>
                </c:pt>
                <c:pt idx="6656">
                  <c:v>38079.444444444445</c:v>
                </c:pt>
                <c:pt idx="6657">
                  <c:v>38079.458333333336</c:v>
                </c:pt>
                <c:pt idx="6658">
                  <c:v>38079.472222222219</c:v>
                </c:pt>
                <c:pt idx="6659">
                  <c:v>38079.486111111109</c:v>
                </c:pt>
                <c:pt idx="6660">
                  <c:v>38079.5</c:v>
                </c:pt>
                <c:pt idx="6661">
                  <c:v>38079.513888888891</c:v>
                </c:pt>
                <c:pt idx="6662">
                  <c:v>38079.527777777781</c:v>
                </c:pt>
                <c:pt idx="6663">
                  <c:v>38079.541666666664</c:v>
                </c:pt>
                <c:pt idx="6664">
                  <c:v>38079.555555555555</c:v>
                </c:pt>
                <c:pt idx="6665">
                  <c:v>38079.569444444445</c:v>
                </c:pt>
                <c:pt idx="6666">
                  <c:v>38079.583333333336</c:v>
                </c:pt>
                <c:pt idx="6667">
                  <c:v>38079.597222222219</c:v>
                </c:pt>
                <c:pt idx="6668">
                  <c:v>38079.611111111109</c:v>
                </c:pt>
                <c:pt idx="6669">
                  <c:v>38079.625</c:v>
                </c:pt>
                <c:pt idx="6670">
                  <c:v>38079.638888888891</c:v>
                </c:pt>
                <c:pt idx="6671">
                  <c:v>38079.652777777781</c:v>
                </c:pt>
                <c:pt idx="6672">
                  <c:v>38079.666666666664</c:v>
                </c:pt>
                <c:pt idx="6673">
                  <c:v>38079.680555555555</c:v>
                </c:pt>
                <c:pt idx="6674">
                  <c:v>38079.694444444445</c:v>
                </c:pt>
                <c:pt idx="6675">
                  <c:v>38079.708333333336</c:v>
                </c:pt>
                <c:pt idx="6676">
                  <c:v>38079.722222222219</c:v>
                </c:pt>
                <c:pt idx="6677">
                  <c:v>38079.736111111109</c:v>
                </c:pt>
                <c:pt idx="6678">
                  <c:v>38079.75</c:v>
                </c:pt>
                <c:pt idx="6679">
                  <c:v>38079.763888888891</c:v>
                </c:pt>
                <c:pt idx="6680">
                  <c:v>38079.777777777781</c:v>
                </c:pt>
                <c:pt idx="6681">
                  <c:v>38079.791666666664</c:v>
                </c:pt>
                <c:pt idx="6682">
                  <c:v>38079.805555555555</c:v>
                </c:pt>
                <c:pt idx="6683">
                  <c:v>38079.819444444445</c:v>
                </c:pt>
                <c:pt idx="6684">
                  <c:v>38079.833333333336</c:v>
                </c:pt>
                <c:pt idx="6685">
                  <c:v>38079.847222222219</c:v>
                </c:pt>
                <c:pt idx="6686">
                  <c:v>38079.861111111109</c:v>
                </c:pt>
                <c:pt idx="6687">
                  <c:v>38079.875</c:v>
                </c:pt>
                <c:pt idx="6688">
                  <c:v>38079.888888888891</c:v>
                </c:pt>
                <c:pt idx="6689">
                  <c:v>38079.902777777781</c:v>
                </c:pt>
                <c:pt idx="6690">
                  <c:v>38079.916666666664</c:v>
                </c:pt>
                <c:pt idx="6691">
                  <c:v>38079.930555555555</c:v>
                </c:pt>
                <c:pt idx="6692">
                  <c:v>38079.944444444445</c:v>
                </c:pt>
                <c:pt idx="6693">
                  <c:v>38079.958333333336</c:v>
                </c:pt>
                <c:pt idx="6694">
                  <c:v>38079.972222222219</c:v>
                </c:pt>
                <c:pt idx="6695">
                  <c:v>38079.986111111109</c:v>
                </c:pt>
                <c:pt idx="6696">
                  <c:v>38080</c:v>
                </c:pt>
                <c:pt idx="6697">
                  <c:v>38080.013888888891</c:v>
                </c:pt>
                <c:pt idx="6698">
                  <c:v>38080.027777777781</c:v>
                </c:pt>
                <c:pt idx="6699">
                  <c:v>38080.041666666664</c:v>
                </c:pt>
                <c:pt idx="6700">
                  <c:v>38080.055555555555</c:v>
                </c:pt>
                <c:pt idx="6701">
                  <c:v>38080.069444444445</c:v>
                </c:pt>
                <c:pt idx="6702">
                  <c:v>38080.083333333336</c:v>
                </c:pt>
                <c:pt idx="6703">
                  <c:v>38080.097222222219</c:v>
                </c:pt>
                <c:pt idx="6704">
                  <c:v>38080.111111111109</c:v>
                </c:pt>
                <c:pt idx="6705">
                  <c:v>38080.125</c:v>
                </c:pt>
                <c:pt idx="6706">
                  <c:v>38080.138888888891</c:v>
                </c:pt>
                <c:pt idx="6707">
                  <c:v>38080.152777777781</c:v>
                </c:pt>
                <c:pt idx="6708">
                  <c:v>38080.166666666664</c:v>
                </c:pt>
                <c:pt idx="6709">
                  <c:v>38080.180555555555</c:v>
                </c:pt>
                <c:pt idx="6710">
                  <c:v>38080.194444444445</c:v>
                </c:pt>
                <c:pt idx="6711">
                  <c:v>38080.208333333336</c:v>
                </c:pt>
                <c:pt idx="6712">
                  <c:v>38080.222222222219</c:v>
                </c:pt>
                <c:pt idx="6713">
                  <c:v>38080.236111111109</c:v>
                </c:pt>
                <c:pt idx="6714">
                  <c:v>38080.25</c:v>
                </c:pt>
                <c:pt idx="6715">
                  <c:v>38080.263888888891</c:v>
                </c:pt>
                <c:pt idx="6716">
                  <c:v>38080.277777777781</c:v>
                </c:pt>
                <c:pt idx="6717">
                  <c:v>38080.291666666664</c:v>
                </c:pt>
                <c:pt idx="6718">
                  <c:v>38080.305555555555</c:v>
                </c:pt>
                <c:pt idx="6719">
                  <c:v>38080.319444444445</c:v>
                </c:pt>
                <c:pt idx="6720">
                  <c:v>38080.333333333336</c:v>
                </c:pt>
                <c:pt idx="6721">
                  <c:v>38080.347222222219</c:v>
                </c:pt>
                <c:pt idx="6722">
                  <c:v>38080.361111111109</c:v>
                </c:pt>
                <c:pt idx="6723">
                  <c:v>38080.375</c:v>
                </c:pt>
                <c:pt idx="6724">
                  <c:v>38080.388888888891</c:v>
                </c:pt>
                <c:pt idx="6725">
                  <c:v>38080.402777777781</c:v>
                </c:pt>
                <c:pt idx="6726">
                  <c:v>38080.416666666664</c:v>
                </c:pt>
                <c:pt idx="6727">
                  <c:v>38080.430555555555</c:v>
                </c:pt>
                <c:pt idx="6728">
                  <c:v>38080.444444444445</c:v>
                </c:pt>
                <c:pt idx="6729">
                  <c:v>38080.458333333336</c:v>
                </c:pt>
                <c:pt idx="6730">
                  <c:v>38080.472222222219</c:v>
                </c:pt>
                <c:pt idx="6731">
                  <c:v>38080.486111111109</c:v>
                </c:pt>
                <c:pt idx="6732">
                  <c:v>38080.5</c:v>
                </c:pt>
                <c:pt idx="6733">
                  <c:v>38080.513888888891</c:v>
                </c:pt>
                <c:pt idx="6734">
                  <c:v>38080.527777777781</c:v>
                </c:pt>
                <c:pt idx="6735">
                  <c:v>38080.541666666664</c:v>
                </c:pt>
                <c:pt idx="6736">
                  <c:v>38080.555555555555</c:v>
                </c:pt>
                <c:pt idx="6737">
                  <c:v>38080.569444444445</c:v>
                </c:pt>
                <c:pt idx="6738">
                  <c:v>38080.583333333336</c:v>
                </c:pt>
                <c:pt idx="6739">
                  <c:v>38080.597222222219</c:v>
                </c:pt>
                <c:pt idx="6740">
                  <c:v>38080.611111111109</c:v>
                </c:pt>
                <c:pt idx="6741">
                  <c:v>38080.625</c:v>
                </c:pt>
                <c:pt idx="6742">
                  <c:v>38080.638888888891</c:v>
                </c:pt>
                <c:pt idx="6743">
                  <c:v>38080.652777777781</c:v>
                </c:pt>
                <c:pt idx="6744">
                  <c:v>38080.666666666664</c:v>
                </c:pt>
                <c:pt idx="6745">
                  <c:v>38080.680555555555</c:v>
                </c:pt>
                <c:pt idx="6746">
                  <c:v>38080.694444444445</c:v>
                </c:pt>
                <c:pt idx="6747">
                  <c:v>38080.708333333336</c:v>
                </c:pt>
                <c:pt idx="6748">
                  <c:v>38080.722222222219</c:v>
                </c:pt>
                <c:pt idx="6749">
                  <c:v>38080.736111111109</c:v>
                </c:pt>
                <c:pt idx="6750">
                  <c:v>38080.75</c:v>
                </c:pt>
                <c:pt idx="6751">
                  <c:v>38080.763888888891</c:v>
                </c:pt>
                <c:pt idx="6752">
                  <c:v>38080.777777777781</c:v>
                </c:pt>
                <c:pt idx="6753">
                  <c:v>38080.791666666664</c:v>
                </c:pt>
                <c:pt idx="6754">
                  <c:v>38080.805555555555</c:v>
                </c:pt>
                <c:pt idx="6755">
                  <c:v>38080.819444444445</c:v>
                </c:pt>
                <c:pt idx="6756">
                  <c:v>38080.833333333336</c:v>
                </c:pt>
                <c:pt idx="6757">
                  <c:v>38080.847222222219</c:v>
                </c:pt>
                <c:pt idx="6758">
                  <c:v>38080.861111111109</c:v>
                </c:pt>
                <c:pt idx="6759">
                  <c:v>38080.875</c:v>
                </c:pt>
                <c:pt idx="6760">
                  <c:v>38080.888888888891</c:v>
                </c:pt>
                <c:pt idx="6761">
                  <c:v>38080.902777777781</c:v>
                </c:pt>
                <c:pt idx="6762">
                  <c:v>38080.916666666664</c:v>
                </c:pt>
                <c:pt idx="6763">
                  <c:v>38080.930555555555</c:v>
                </c:pt>
                <c:pt idx="6764">
                  <c:v>38080.944444444445</c:v>
                </c:pt>
                <c:pt idx="6765">
                  <c:v>38080.958333333336</c:v>
                </c:pt>
                <c:pt idx="6766">
                  <c:v>38080.972222222219</c:v>
                </c:pt>
                <c:pt idx="6767">
                  <c:v>38080.986111111109</c:v>
                </c:pt>
                <c:pt idx="6768">
                  <c:v>38081</c:v>
                </c:pt>
                <c:pt idx="6769">
                  <c:v>38081.013888888891</c:v>
                </c:pt>
                <c:pt idx="6770">
                  <c:v>38081.027777777781</c:v>
                </c:pt>
                <c:pt idx="6771">
                  <c:v>38081.041666666664</c:v>
                </c:pt>
                <c:pt idx="6772">
                  <c:v>38081.055555555555</c:v>
                </c:pt>
                <c:pt idx="6773">
                  <c:v>38081.069444444445</c:v>
                </c:pt>
                <c:pt idx="6774">
                  <c:v>38081.083333333336</c:v>
                </c:pt>
                <c:pt idx="6775">
                  <c:v>38081.097222222219</c:v>
                </c:pt>
                <c:pt idx="6776">
                  <c:v>38081.111111111109</c:v>
                </c:pt>
                <c:pt idx="6777">
                  <c:v>38081.125</c:v>
                </c:pt>
                <c:pt idx="6778">
                  <c:v>38081.138888888891</c:v>
                </c:pt>
                <c:pt idx="6779">
                  <c:v>38081.152777777781</c:v>
                </c:pt>
                <c:pt idx="6780">
                  <c:v>38081.166666666664</c:v>
                </c:pt>
                <c:pt idx="6781">
                  <c:v>38081.180555555555</c:v>
                </c:pt>
                <c:pt idx="6782">
                  <c:v>38081.194444444445</c:v>
                </c:pt>
                <c:pt idx="6783">
                  <c:v>38081.208333333336</c:v>
                </c:pt>
                <c:pt idx="6784">
                  <c:v>38081.222222222219</c:v>
                </c:pt>
                <c:pt idx="6785">
                  <c:v>38081.236111111109</c:v>
                </c:pt>
                <c:pt idx="6786">
                  <c:v>38081.25</c:v>
                </c:pt>
                <c:pt idx="6787">
                  <c:v>38081.263888888891</c:v>
                </c:pt>
                <c:pt idx="6788">
                  <c:v>38081.277777777781</c:v>
                </c:pt>
                <c:pt idx="6789">
                  <c:v>38081.291666666664</c:v>
                </c:pt>
                <c:pt idx="6790">
                  <c:v>38081.305555555555</c:v>
                </c:pt>
                <c:pt idx="6791">
                  <c:v>38081.319444444445</c:v>
                </c:pt>
                <c:pt idx="6792">
                  <c:v>38081.333333333336</c:v>
                </c:pt>
                <c:pt idx="6793">
                  <c:v>38081.347222222219</c:v>
                </c:pt>
                <c:pt idx="6794">
                  <c:v>38081.361111111109</c:v>
                </c:pt>
                <c:pt idx="6795">
                  <c:v>38081.375</c:v>
                </c:pt>
                <c:pt idx="6796">
                  <c:v>38081.388888888891</c:v>
                </c:pt>
                <c:pt idx="6797">
                  <c:v>38081.402777777781</c:v>
                </c:pt>
                <c:pt idx="6798">
                  <c:v>38081.416666666664</c:v>
                </c:pt>
                <c:pt idx="6799">
                  <c:v>38081.430555555555</c:v>
                </c:pt>
                <c:pt idx="6800">
                  <c:v>38081.444444444445</c:v>
                </c:pt>
                <c:pt idx="6801">
                  <c:v>38081.458333333336</c:v>
                </c:pt>
                <c:pt idx="6802">
                  <c:v>38081.472222222219</c:v>
                </c:pt>
                <c:pt idx="6803">
                  <c:v>38081.486111111109</c:v>
                </c:pt>
                <c:pt idx="6804">
                  <c:v>38081.5</c:v>
                </c:pt>
                <c:pt idx="6805">
                  <c:v>38081.513888888891</c:v>
                </c:pt>
                <c:pt idx="6806">
                  <c:v>38081.527777777781</c:v>
                </c:pt>
                <c:pt idx="6807">
                  <c:v>38081.541666666664</c:v>
                </c:pt>
                <c:pt idx="6808">
                  <c:v>38081.555555555555</c:v>
                </c:pt>
                <c:pt idx="6809">
                  <c:v>38081.569444444445</c:v>
                </c:pt>
                <c:pt idx="6810">
                  <c:v>38081.583333333336</c:v>
                </c:pt>
                <c:pt idx="6811">
                  <c:v>38081.597222222219</c:v>
                </c:pt>
                <c:pt idx="6812">
                  <c:v>38081.611111111109</c:v>
                </c:pt>
                <c:pt idx="6813">
                  <c:v>38081.625</c:v>
                </c:pt>
                <c:pt idx="6814">
                  <c:v>38081.638888888891</c:v>
                </c:pt>
                <c:pt idx="6815">
                  <c:v>38081.652777777781</c:v>
                </c:pt>
                <c:pt idx="6816">
                  <c:v>38081.666666666664</c:v>
                </c:pt>
                <c:pt idx="6817">
                  <c:v>38081.680555555555</c:v>
                </c:pt>
                <c:pt idx="6818">
                  <c:v>38081.694444444445</c:v>
                </c:pt>
                <c:pt idx="6819">
                  <c:v>38081.708333333336</c:v>
                </c:pt>
                <c:pt idx="6820">
                  <c:v>38081.722222222219</c:v>
                </c:pt>
                <c:pt idx="6821">
                  <c:v>38081.736111111109</c:v>
                </c:pt>
                <c:pt idx="6822">
                  <c:v>38081.75</c:v>
                </c:pt>
                <c:pt idx="6823">
                  <c:v>38081.763888888891</c:v>
                </c:pt>
                <c:pt idx="6824">
                  <c:v>38081.777777777781</c:v>
                </c:pt>
                <c:pt idx="6825">
                  <c:v>38081.791666666664</c:v>
                </c:pt>
                <c:pt idx="6826">
                  <c:v>38081.805555555555</c:v>
                </c:pt>
                <c:pt idx="6827">
                  <c:v>38081.819444444445</c:v>
                </c:pt>
                <c:pt idx="6828">
                  <c:v>38081.833333333336</c:v>
                </c:pt>
                <c:pt idx="6829">
                  <c:v>38081.847222222219</c:v>
                </c:pt>
                <c:pt idx="6830">
                  <c:v>38081.861111111109</c:v>
                </c:pt>
                <c:pt idx="6831">
                  <c:v>38081.875</c:v>
                </c:pt>
                <c:pt idx="6832">
                  <c:v>38081.888888888891</c:v>
                </c:pt>
                <c:pt idx="6833">
                  <c:v>38081.902777777781</c:v>
                </c:pt>
                <c:pt idx="6834">
                  <c:v>38081.916666666664</c:v>
                </c:pt>
                <c:pt idx="6835">
                  <c:v>38081.930555555555</c:v>
                </c:pt>
                <c:pt idx="6836">
                  <c:v>38081.944444444445</c:v>
                </c:pt>
                <c:pt idx="6837">
                  <c:v>38081.958333333336</c:v>
                </c:pt>
                <c:pt idx="6838">
                  <c:v>38081.972222222219</c:v>
                </c:pt>
                <c:pt idx="6839">
                  <c:v>38081.986111111109</c:v>
                </c:pt>
                <c:pt idx="6840">
                  <c:v>38082</c:v>
                </c:pt>
                <c:pt idx="6841">
                  <c:v>38082.013888888891</c:v>
                </c:pt>
                <c:pt idx="6842">
                  <c:v>38082.027777777781</c:v>
                </c:pt>
                <c:pt idx="6843">
                  <c:v>38082.041666666664</c:v>
                </c:pt>
                <c:pt idx="6844">
                  <c:v>38082.055555555555</c:v>
                </c:pt>
                <c:pt idx="6845">
                  <c:v>38082.069444444445</c:v>
                </c:pt>
                <c:pt idx="6846">
                  <c:v>38082.083333333336</c:v>
                </c:pt>
                <c:pt idx="6847">
                  <c:v>38082.097222222219</c:v>
                </c:pt>
                <c:pt idx="6848">
                  <c:v>38082.111111111109</c:v>
                </c:pt>
                <c:pt idx="6849">
                  <c:v>38082.125</c:v>
                </c:pt>
                <c:pt idx="6850">
                  <c:v>38082.138888888891</c:v>
                </c:pt>
                <c:pt idx="6851">
                  <c:v>38082.152777777781</c:v>
                </c:pt>
                <c:pt idx="6852">
                  <c:v>38082.166666666664</c:v>
                </c:pt>
                <c:pt idx="6853">
                  <c:v>38082.180555555555</c:v>
                </c:pt>
                <c:pt idx="6854">
                  <c:v>38082.194444444445</c:v>
                </c:pt>
                <c:pt idx="6855">
                  <c:v>38082.208333333336</c:v>
                </c:pt>
                <c:pt idx="6856">
                  <c:v>38082.222222222219</c:v>
                </c:pt>
                <c:pt idx="6857">
                  <c:v>38082.236111111109</c:v>
                </c:pt>
                <c:pt idx="6858">
                  <c:v>38082.25</c:v>
                </c:pt>
                <c:pt idx="6859">
                  <c:v>38082.263888888891</c:v>
                </c:pt>
                <c:pt idx="6860">
                  <c:v>38082.277777777781</c:v>
                </c:pt>
                <c:pt idx="6861">
                  <c:v>38082.291666666664</c:v>
                </c:pt>
                <c:pt idx="6862">
                  <c:v>38082.305555555555</c:v>
                </c:pt>
                <c:pt idx="6863">
                  <c:v>38082.319444444445</c:v>
                </c:pt>
                <c:pt idx="6864">
                  <c:v>38082.333333333336</c:v>
                </c:pt>
                <c:pt idx="6865">
                  <c:v>38082.347222222219</c:v>
                </c:pt>
                <c:pt idx="6866">
                  <c:v>38082.361111111109</c:v>
                </c:pt>
                <c:pt idx="6867">
                  <c:v>38082.375</c:v>
                </c:pt>
                <c:pt idx="6868">
                  <c:v>38082.388888888891</c:v>
                </c:pt>
                <c:pt idx="6869">
                  <c:v>38082.402777777781</c:v>
                </c:pt>
                <c:pt idx="6870">
                  <c:v>38082.416666666664</c:v>
                </c:pt>
                <c:pt idx="6871">
                  <c:v>38082.430555555555</c:v>
                </c:pt>
                <c:pt idx="6872">
                  <c:v>38082.444444444445</c:v>
                </c:pt>
                <c:pt idx="6873">
                  <c:v>38082.458333333336</c:v>
                </c:pt>
                <c:pt idx="6874">
                  <c:v>38082.472222222219</c:v>
                </c:pt>
                <c:pt idx="6875">
                  <c:v>38082.486111111109</c:v>
                </c:pt>
                <c:pt idx="6876">
                  <c:v>38082.5</c:v>
                </c:pt>
                <c:pt idx="6877">
                  <c:v>38082.513888888891</c:v>
                </c:pt>
                <c:pt idx="6878">
                  <c:v>38082.527777777781</c:v>
                </c:pt>
                <c:pt idx="6879">
                  <c:v>38082.541666666664</c:v>
                </c:pt>
                <c:pt idx="6880">
                  <c:v>38082.555555555555</c:v>
                </c:pt>
                <c:pt idx="6881">
                  <c:v>38082.569444444445</c:v>
                </c:pt>
                <c:pt idx="6882">
                  <c:v>38082.583333333336</c:v>
                </c:pt>
                <c:pt idx="6883">
                  <c:v>38082.597222222219</c:v>
                </c:pt>
                <c:pt idx="6884">
                  <c:v>38082.611111111109</c:v>
                </c:pt>
                <c:pt idx="6885">
                  <c:v>38082.625</c:v>
                </c:pt>
                <c:pt idx="6886">
                  <c:v>38082.638888888891</c:v>
                </c:pt>
                <c:pt idx="6887">
                  <c:v>38082.652777777781</c:v>
                </c:pt>
                <c:pt idx="6888">
                  <c:v>38082.666666666664</c:v>
                </c:pt>
                <c:pt idx="6889">
                  <c:v>38082.680555555555</c:v>
                </c:pt>
                <c:pt idx="6890">
                  <c:v>38082.694444444445</c:v>
                </c:pt>
                <c:pt idx="6891">
                  <c:v>38082.708333333336</c:v>
                </c:pt>
                <c:pt idx="6892">
                  <c:v>38082.722222222219</c:v>
                </c:pt>
                <c:pt idx="6893">
                  <c:v>38082.736111111109</c:v>
                </c:pt>
                <c:pt idx="6894">
                  <c:v>38082.75</c:v>
                </c:pt>
                <c:pt idx="6895">
                  <c:v>38082.763888888891</c:v>
                </c:pt>
                <c:pt idx="6896">
                  <c:v>38082.777777777781</c:v>
                </c:pt>
                <c:pt idx="6897">
                  <c:v>38082.791666666664</c:v>
                </c:pt>
                <c:pt idx="6898">
                  <c:v>38082.805555555555</c:v>
                </c:pt>
                <c:pt idx="6899">
                  <c:v>38082.819444444445</c:v>
                </c:pt>
                <c:pt idx="6900">
                  <c:v>38082.833333333336</c:v>
                </c:pt>
                <c:pt idx="6901">
                  <c:v>38082.847222222219</c:v>
                </c:pt>
                <c:pt idx="6902">
                  <c:v>38082.861111111109</c:v>
                </c:pt>
                <c:pt idx="6903">
                  <c:v>38082.875</c:v>
                </c:pt>
                <c:pt idx="6904">
                  <c:v>38082.888888888891</c:v>
                </c:pt>
                <c:pt idx="6905">
                  <c:v>38082.902777777781</c:v>
                </c:pt>
                <c:pt idx="6906">
                  <c:v>38082.916666666664</c:v>
                </c:pt>
                <c:pt idx="6907">
                  <c:v>38082.930555555555</c:v>
                </c:pt>
                <c:pt idx="6908">
                  <c:v>38082.944444444445</c:v>
                </c:pt>
                <c:pt idx="6909">
                  <c:v>38082.958333333336</c:v>
                </c:pt>
                <c:pt idx="6910">
                  <c:v>38082.972222222219</c:v>
                </c:pt>
                <c:pt idx="6911">
                  <c:v>38082.986111111109</c:v>
                </c:pt>
                <c:pt idx="6912">
                  <c:v>38083</c:v>
                </c:pt>
                <c:pt idx="6913">
                  <c:v>38083.013888888891</c:v>
                </c:pt>
                <c:pt idx="6914">
                  <c:v>38083.027777777781</c:v>
                </c:pt>
                <c:pt idx="6915">
                  <c:v>38083.041666666664</c:v>
                </c:pt>
                <c:pt idx="6916">
                  <c:v>38083.055555555555</c:v>
                </c:pt>
                <c:pt idx="6917">
                  <c:v>38083.069444444445</c:v>
                </c:pt>
                <c:pt idx="6918">
                  <c:v>38083.083333333336</c:v>
                </c:pt>
                <c:pt idx="6919">
                  <c:v>38083.097222222219</c:v>
                </c:pt>
                <c:pt idx="6920">
                  <c:v>38083.111111111109</c:v>
                </c:pt>
                <c:pt idx="6921">
                  <c:v>38083.125</c:v>
                </c:pt>
                <c:pt idx="6922">
                  <c:v>38083.138888888891</c:v>
                </c:pt>
                <c:pt idx="6923">
                  <c:v>38083.152777777781</c:v>
                </c:pt>
                <c:pt idx="6924">
                  <c:v>38083.166666666664</c:v>
                </c:pt>
                <c:pt idx="6925">
                  <c:v>38083.180555555555</c:v>
                </c:pt>
                <c:pt idx="6926">
                  <c:v>38083.194444444445</c:v>
                </c:pt>
                <c:pt idx="6927">
                  <c:v>38083.208333333336</c:v>
                </c:pt>
                <c:pt idx="6928">
                  <c:v>38083.222222222219</c:v>
                </c:pt>
                <c:pt idx="6929">
                  <c:v>38083.236111111109</c:v>
                </c:pt>
                <c:pt idx="6930">
                  <c:v>38083.25</c:v>
                </c:pt>
                <c:pt idx="6931">
                  <c:v>38083.263888888891</c:v>
                </c:pt>
                <c:pt idx="6932">
                  <c:v>38083.277777777781</c:v>
                </c:pt>
                <c:pt idx="6933">
                  <c:v>38083.291666666664</c:v>
                </c:pt>
                <c:pt idx="6934">
                  <c:v>38083.305555555555</c:v>
                </c:pt>
                <c:pt idx="6935">
                  <c:v>38083.319444444445</c:v>
                </c:pt>
                <c:pt idx="6936">
                  <c:v>38083.333333333336</c:v>
                </c:pt>
                <c:pt idx="6937">
                  <c:v>38083.347222222219</c:v>
                </c:pt>
                <c:pt idx="6938">
                  <c:v>38083.361111111109</c:v>
                </c:pt>
                <c:pt idx="6939">
                  <c:v>38083.375</c:v>
                </c:pt>
                <c:pt idx="6940">
                  <c:v>38083.388888888891</c:v>
                </c:pt>
                <c:pt idx="6941">
                  <c:v>38083.402777777781</c:v>
                </c:pt>
                <c:pt idx="6942">
                  <c:v>38083.416666666664</c:v>
                </c:pt>
                <c:pt idx="6943">
                  <c:v>38083.430555555555</c:v>
                </c:pt>
                <c:pt idx="6944">
                  <c:v>38083.444444444445</c:v>
                </c:pt>
                <c:pt idx="6945">
                  <c:v>38083.458333333336</c:v>
                </c:pt>
                <c:pt idx="6946">
                  <c:v>38083.472222222219</c:v>
                </c:pt>
                <c:pt idx="6947">
                  <c:v>38083.486111111109</c:v>
                </c:pt>
                <c:pt idx="6948">
                  <c:v>38083.5</c:v>
                </c:pt>
                <c:pt idx="6949">
                  <c:v>38083.513888888891</c:v>
                </c:pt>
                <c:pt idx="6950">
                  <c:v>38083.527777777781</c:v>
                </c:pt>
                <c:pt idx="6951">
                  <c:v>38083.541666666664</c:v>
                </c:pt>
                <c:pt idx="6952">
                  <c:v>38083.555555555555</c:v>
                </c:pt>
                <c:pt idx="6953">
                  <c:v>38083.569444444445</c:v>
                </c:pt>
                <c:pt idx="6954">
                  <c:v>38083.583333333336</c:v>
                </c:pt>
                <c:pt idx="6955">
                  <c:v>38083.597222222219</c:v>
                </c:pt>
                <c:pt idx="6956">
                  <c:v>38083.611111111109</c:v>
                </c:pt>
                <c:pt idx="6957">
                  <c:v>38083.625</c:v>
                </c:pt>
                <c:pt idx="6958">
                  <c:v>38083.638888888891</c:v>
                </c:pt>
                <c:pt idx="6959">
                  <c:v>38083.652777777781</c:v>
                </c:pt>
                <c:pt idx="6960">
                  <c:v>38083.666666666664</c:v>
                </c:pt>
                <c:pt idx="6961">
                  <c:v>38083.680555555555</c:v>
                </c:pt>
                <c:pt idx="6962">
                  <c:v>38083.694444444445</c:v>
                </c:pt>
                <c:pt idx="6963">
                  <c:v>38083.708333333336</c:v>
                </c:pt>
                <c:pt idx="6964">
                  <c:v>38083.722222222219</c:v>
                </c:pt>
                <c:pt idx="6965">
                  <c:v>38083.736111111109</c:v>
                </c:pt>
                <c:pt idx="6966">
                  <c:v>38083.75</c:v>
                </c:pt>
                <c:pt idx="6967">
                  <c:v>38083.763888888891</c:v>
                </c:pt>
                <c:pt idx="6968">
                  <c:v>38083.777777777781</c:v>
                </c:pt>
                <c:pt idx="6969">
                  <c:v>38083.791666666664</c:v>
                </c:pt>
                <c:pt idx="6970">
                  <c:v>38083.805555555555</c:v>
                </c:pt>
                <c:pt idx="6971">
                  <c:v>38083.819444444445</c:v>
                </c:pt>
                <c:pt idx="6972">
                  <c:v>38083.833333333336</c:v>
                </c:pt>
                <c:pt idx="6973">
                  <c:v>38083.847222222219</c:v>
                </c:pt>
                <c:pt idx="6974">
                  <c:v>38083.861111111109</c:v>
                </c:pt>
                <c:pt idx="6975">
                  <c:v>38083.875</c:v>
                </c:pt>
                <c:pt idx="6976">
                  <c:v>38083.888888888891</c:v>
                </c:pt>
                <c:pt idx="6977">
                  <c:v>38083.902777777781</c:v>
                </c:pt>
                <c:pt idx="6978">
                  <c:v>38083.916666666664</c:v>
                </c:pt>
                <c:pt idx="6979">
                  <c:v>38083.930555555555</c:v>
                </c:pt>
                <c:pt idx="6980">
                  <c:v>38083.944444444445</c:v>
                </c:pt>
                <c:pt idx="6981">
                  <c:v>38083.958333333336</c:v>
                </c:pt>
                <c:pt idx="6982">
                  <c:v>38083.972222222219</c:v>
                </c:pt>
                <c:pt idx="6983">
                  <c:v>38083.986111111109</c:v>
                </c:pt>
                <c:pt idx="6984">
                  <c:v>38084</c:v>
                </c:pt>
                <c:pt idx="6985">
                  <c:v>38084.013888888891</c:v>
                </c:pt>
                <c:pt idx="6986">
                  <c:v>38084.027777777781</c:v>
                </c:pt>
                <c:pt idx="6987">
                  <c:v>38084.041666666664</c:v>
                </c:pt>
                <c:pt idx="6988">
                  <c:v>38084.055555555555</c:v>
                </c:pt>
                <c:pt idx="6989">
                  <c:v>38084.069444444445</c:v>
                </c:pt>
                <c:pt idx="6990">
                  <c:v>38084.083333333336</c:v>
                </c:pt>
                <c:pt idx="6991">
                  <c:v>38084.097222222219</c:v>
                </c:pt>
                <c:pt idx="6992">
                  <c:v>38084.111111111109</c:v>
                </c:pt>
                <c:pt idx="6993">
                  <c:v>38084.125</c:v>
                </c:pt>
                <c:pt idx="6994">
                  <c:v>38084.138888888891</c:v>
                </c:pt>
                <c:pt idx="6995">
                  <c:v>38084.152777777781</c:v>
                </c:pt>
                <c:pt idx="6996">
                  <c:v>38084.166666666664</c:v>
                </c:pt>
                <c:pt idx="6997">
                  <c:v>38084.180555555555</c:v>
                </c:pt>
                <c:pt idx="6998">
                  <c:v>38084.194444444445</c:v>
                </c:pt>
                <c:pt idx="6999">
                  <c:v>38084.208333333336</c:v>
                </c:pt>
                <c:pt idx="7000">
                  <c:v>38084.222222222219</c:v>
                </c:pt>
                <c:pt idx="7001">
                  <c:v>38084.236111111109</c:v>
                </c:pt>
                <c:pt idx="7002">
                  <c:v>38084.25</c:v>
                </c:pt>
                <c:pt idx="7003">
                  <c:v>38084.263888888891</c:v>
                </c:pt>
                <c:pt idx="7004">
                  <c:v>38084.277777777781</c:v>
                </c:pt>
                <c:pt idx="7005">
                  <c:v>38084.291666666664</c:v>
                </c:pt>
                <c:pt idx="7006">
                  <c:v>38084.305555555555</c:v>
                </c:pt>
                <c:pt idx="7007">
                  <c:v>38084.319444444445</c:v>
                </c:pt>
                <c:pt idx="7008">
                  <c:v>38084.333333333336</c:v>
                </c:pt>
                <c:pt idx="7009">
                  <c:v>38084.347222222219</c:v>
                </c:pt>
                <c:pt idx="7010">
                  <c:v>38084.361111111109</c:v>
                </c:pt>
                <c:pt idx="7011">
                  <c:v>38084.375</c:v>
                </c:pt>
                <c:pt idx="7012">
                  <c:v>38084.388888888891</c:v>
                </c:pt>
                <c:pt idx="7013">
                  <c:v>38084.402777777781</c:v>
                </c:pt>
                <c:pt idx="7014">
                  <c:v>38084.416666666664</c:v>
                </c:pt>
                <c:pt idx="7015">
                  <c:v>38084.430555555555</c:v>
                </c:pt>
                <c:pt idx="7016">
                  <c:v>38084.444444444445</c:v>
                </c:pt>
                <c:pt idx="7017">
                  <c:v>38084.458333333336</c:v>
                </c:pt>
                <c:pt idx="7018">
                  <c:v>38084.472222222219</c:v>
                </c:pt>
                <c:pt idx="7019">
                  <c:v>38084.486111111109</c:v>
                </c:pt>
                <c:pt idx="7020">
                  <c:v>38084.5</c:v>
                </c:pt>
                <c:pt idx="7021">
                  <c:v>38084.513888888891</c:v>
                </c:pt>
                <c:pt idx="7022">
                  <c:v>38084.527777777781</c:v>
                </c:pt>
                <c:pt idx="7023">
                  <c:v>38084.541666666664</c:v>
                </c:pt>
                <c:pt idx="7024">
                  <c:v>38084.555555555555</c:v>
                </c:pt>
                <c:pt idx="7025">
                  <c:v>38084.569444444445</c:v>
                </c:pt>
                <c:pt idx="7026">
                  <c:v>38084.583333333336</c:v>
                </c:pt>
                <c:pt idx="7027">
                  <c:v>38084.597222222219</c:v>
                </c:pt>
                <c:pt idx="7028">
                  <c:v>38084.611111111109</c:v>
                </c:pt>
                <c:pt idx="7029">
                  <c:v>38084.625</c:v>
                </c:pt>
                <c:pt idx="7030">
                  <c:v>38084.638888888891</c:v>
                </c:pt>
                <c:pt idx="7031">
                  <c:v>38084.652777777781</c:v>
                </c:pt>
                <c:pt idx="7032">
                  <c:v>38084.666666666664</c:v>
                </c:pt>
                <c:pt idx="7033">
                  <c:v>38084.680555555555</c:v>
                </c:pt>
                <c:pt idx="7034">
                  <c:v>38084.694444444445</c:v>
                </c:pt>
                <c:pt idx="7035">
                  <c:v>38084.708333333336</c:v>
                </c:pt>
                <c:pt idx="7036">
                  <c:v>38084.722222222219</c:v>
                </c:pt>
                <c:pt idx="7037">
                  <c:v>38084.736111111109</c:v>
                </c:pt>
                <c:pt idx="7038">
                  <c:v>38084.75</c:v>
                </c:pt>
                <c:pt idx="7039">
                  <c:v>38084.763888888891</c:v>
                </c:pt>
                <c:pt idx="7040">
                  <c:v>38084.777777777781</c:v>
                </c:pt>
                <c:pt idx="7041">
                  <c:v>38084.791666666664</c:v>
                </c:pt>
                <c:pt idx="7042">
                  <c:v>38084.805555555555</c:v>
                </c:pt>
                <c:pt idx="7043">
                  <c:v>38084.819444444445</c:v>
                </c:pt>
                <c:pt idx="7044">
                  <c:v>38084.833333333336</c:v>
                </c:pt>
                <c:pt idx="7045">
                  <c:v>38084.847222222219</c:v>
                </c:pt>
                <c:pt idx="7046">
                  <c:v>38084.861111111109</c:v>
                </c:pt>
                <c:pt idx="7047">
                  <c:v>38084.875</c:v>
                </c:pt>
                <c:pt idx="7048">
                  <c:v>38084.888888888891</c:v>
                </c:pt>
                <c:pt idx="7049">
                  <c:v>38084.902777777781</c:v>
                </c:pt>
                <c:pt idx="7050">
                  <c:v>38084.916666666664</c:v>
                </c:pt>
                <c:pt idx="7051">
                  <c:v>38084.930555555555</c:v>
                </c:pt>
                <c:pt idx="7052">
                  <c:v>38084.944444444445</c:v>
                </c:pt>
                <c:pt idx="7053">
                  <c:v>38084.958333333336</c:v>
                </c:pt>
                <c:pt idx="7054">
                  <c:v>38084.972222222219</c:v>
                </c:pt>
                <c:pt idx="7055">
                  <c:v>38084.986111111109</c:v>
                </c:pt>
                <c:pt idx="7056">
                  <c:v>38085</c:v>
                </c:pt>
                <c:pt idx="7057">
                  <c:v>38085.013888888891</c:v>
                </c:pt>
                <c:pt idx="7058">
                  <c:v>38085.027777777781</c:v>
                </c:pt>
                <c:pt idx="7059">
                  <c:v>38085.041666666664</c:v>
                </c:pt>
                <c:pt idx="7060">
                  <c:v>38085.055555555555</c:v>
                </c:pt>
                <c:pt idx="7061">
                  <c:v>38085.069444444445</c:v>
                </c:pt>
                <c:pt idx="7062">
                  <c:v>38085.083333333336</c:v>
                </c:pt>
                <c:pt idx="7063">
                  <c:v>38085.097222222219</c:v>
                </c:pt>
                <c:pt idx="7064">
                  <c:v>38085.111111111109</c:v>
                </c:pt>
                <c:pt idx="7065">
                  <c:v>38085.125</c:v>
                </c:pt>
                <c:pt idx="7066">
                  <c:v>38085.138888888891</c:v>
                </c:pt>
                <c:pt idx="7067">
                  <c:v>38085.152777777781</c:v>
                </c:pt>
                <c:pt idx="7068">
                  <c:v>38085.166666666664</c:v>
                </c:pt>
                <c:pt idx="7069">
                  <c:v>38085.180555555555</c:v>
                </c:pt>
                <c:pt idx="7070">
                  <c:v>38085.194444444445</c:v>
                </c:pt>
                <c:pt idx="7071">
                  <c:v>38085.208333333336</c:v>
                </c:pt>
                <c:pt idx="7072">
                  <c:v>38085.222222222219</c:v>
                </c:pt>
                <c:pt idx="7073">
                  <c:v>38085.236111111109</c:v>
                </c:pt>
                <c:pt idx="7074">
                  <c:v>38085.25</c:v>
                </c:pt>
                <c:pt idx="7075">
                  <c:v>38085.263888888891</c:v>
                </c:pt>
                <c:pt idx="7076">
                  <c:v>38085.277777777781</c:v>
                </c:pt>
                <c:pt idx="7077">
                  <c:v>38085.291666666664</c:v>
                </c:pt>
                <c:pt idx="7078">
                  <c:v>38085.305555555555</c:v>
                </c:pt>
                <c:pt idx="7079">
                  <c:v>38085.319444444445</c:v>
                </c:pt>
                <c:pt idx="7080">
                  <c:v>38085.333333333336</c:v>
                </c:pt>
                <c:pt idx="7081">
                  <c:v>38085.347222222219</c:v>
                </c:pt>
                <c:pt idx="7082">
                  <c:v>38085.361111111109</c:v>
                </c:pt>
                <c:pt idx="7083">
                  <c:v>38085.375</c:v>
                </c:pt>
                <c:pt idx="7084">
                  <c:v>38085.388888888891</c:v>
                </c:pt>
                <c:pt idx="7085">
                  <c:v>38085.402777777781</c:v>
                </c:pt>
                <c:pt idx="7086">
                  <c:v>38085.416666666664</c:v>
                </c:pt>
                <c:pt idx="7087">
                  <c:v>38085.430555555555</c:v>
                </c:pt>
                <c:pt idx="7088">
                  <c:v>38085.444444444445</c:v>
                </c:pt>
                <c:pt idx="7089">
                  <c:v>38085.458333333336</c:v>
                </c:pt>
                <c:pt idx="7090">
                  <c:v>38085.472222222219</c:v>
                </c:pt>
                <c:pt idx="7091">
                  <c:v>38085.486111111109</c:v>
                </c:pt>
                <c:pt idx="7092">
                  <c:v>38085.5</c:v>
                </c:pt>
                <c:pt idx="7093">
                  <c:v>38085.513888888891</c:v>
                </c:pt>
                <c:pt idx="7094">
                  <c:v>38085.527777777781</c:v>
                </c:pt>
                <c:pt idx="7095">
                  <c:v>38085.541666666664</c:v>
                </c:pt>
                <c:pt idx="7096">
                  <c:v>38085.555555555555</c:v>
                </c:pt>
                <c:pt idx="7097">
                  <c:v>38085.569444444445</c:v>
                </c:pt>
                <c:pt idx="7098">
                  <c:v>38085.583333333336</c:v>
                </c:pt>
                <c:pt idx="7099">
                  <c:v>38085.597222222219</c:v>
                </c:pt>
                <c:pt idx="7100">
                  <c:v>38085.611111111109</c:v>
                </c:pt>
                <c:pt idx="7101">
                  <c:v>38085.625</c:v>
                </c:pt>
                <c:pt idx="7102">
                  <c:v>38085.638888888891</c:v>
                </c:pt>
                <c:pt idx="7103">
                  <c:v>38085.652777777781</c:v>
                </c:pt>
                <c:pt idx="7104">
                  <c:v>38085.666666666664</c:v>
                </c:pt>
                <c:pt idx="7105">
                  <c:v>38085.680555555555</c:v>
                </c:pt>
                <c:pt idx="7106">
                  <c:v>38085.694444444445</c:v>
                </c:pt>
                <c:pt idx="7107">
                  <c:v>38085.708333333336</c:v>
                </c:pt>
                <c:pt idx="7108">
                  <c:v>38085.722222222219</c:v>
                </c:pt>
                <c:pt idx="7109">
                  <c:v>38085.736111111109</c:v>
                </c:pt>
                <c:pt idx="7110">
                  <c:v>38085.75</c:v>
                </c:pt>
                <c:pt idx="7111">
                  <c:v>38085.763888888891</c:v>
                </c:pt>
                <c:pt idx="7112">
                  <c:v>38085.777777777781</c:v>
                </c:pt>
                <c:pt idx="7113">
                  <c:v>38085.791666666664</c:v>
                </c:pt>
                <c:pt idx="7114">
                  <c:v>38085.805555555555</c:v>
                </c:pt>
                <c:pt idx="7115">
                  <c:v>38085.819444444445</c:v>
                </c:pt>
                <c:pt idx="7116">
                  <c:v>38085.833333333336</c:v>
                </c:pt>
                <c:pt idx="7117">
                  <c:v>38085.847222222219</c:v>
                </c:pt>
                <c:pt idx="7118">
                  <c:v>38085.861111111109</c:v>
                </c:pt>
                <c:pt idx="7119">
                  <c:v>38085.875</c:v>
                </c:pt>
                <c:pt idx="7120">
                  <c:v>38085.888888888891</c:v>
                </c:pt>
                <c:pt idx="7121">
                  <c:v>38085.902777777781</c:v>
                </c:pt>
                <c:pt idx="7122">
                  <c:v>38085.916666666664</c:v>
                </c:pt>
                <c:pt idx="7123">
                  <c:v>38085.930555555555</c:v>
                </c:pt>
                <c:pt idx="7124">
                  <c:v>38085.944444444445</c:v>
                </c:pt>
                <c:pt idx="7125">
                  <c:v>38085.958333333336</c:v>
                </c:pt>
                <c:pt idx="7126">
                  <c:v>38085.972222222219</c:v>
                </c:pt>
                <c:pt idx="7127">
                  <c:v>38085.986111111109</c:v>
                </c:pt>
                <c:pt idx="7128">
                  <c:v>38086</c:v>
                </c:pt>
                <c:pt idx="7129">
                  <c:v>38086.013888888891</c:v>
                </c:pt>
                <c:pt idx="7130">
                  <c:v>38086.027777777781</c:v>
                </c:pt>
                <c:pt idx="7131">
                  <c:v>38086.041666666664</c:v>
                </c:pt>
                <c:pt idx="7132">
                  <c:v>38086.055555555555</c:v>
                </c:pt>
                <c:pt idx="7133">
                  <c:v>38086.069444444445</c:v>
                </c:pt>
                <c:pt idx="7134">
                  <c:v>38086.083333333336</c:v>
                </c:pt>
                <c:pt idx="7135">
                  <c:v>38086.097222222219</c:v>
                </c:pt>
                <c:pt idx="7136">
                  <c:v>38086.111111111109</c:v>
                </c:pt>
                <c:pt idx="7137">
                  <c:v>38086.125</c:v>
                </c:pt>
                <c:pt idx="7138">
                  <c:v>38086.138888888891</c:v>
                </c:pt>
                <c:pt idx="7139">
                  <c:v>38086.152777777781</c:v>
                </c:pt>
                <c:pt idx="7140">
                  <c:v>38086.166666666664</c:v>
                </c:pt>
                <c:pt idx="7141">
                  <c:v>38086.180555555555</c:v>
                </c:pt>
                <c:pt idx="7142">
                  <c:v>38086.194444444445</c:v>
                </c:pt>
                <c:pt idx="7143">
                  <c:v>38086.208333333336</c:v>
                </c:pt>
                <c:pt idx="7144">
                  <c:v>38086.222222222219</c:v>
                </c:pt>
                <c:pt idx="7145">
                  <c:v>38086.236111111109</c:v>
                </c:pt>
                <c:pt idx="7146">
                  <c:v>38086.25</c:v>
                </c:pt>
                <c:pt idx="7147">
                  <c:v>38086.263888888891</c:v>
                </c:pt>
                <c:pt idx="7148">
                  <c:v>38086.277777777781</c:v>
                </c:pt>
                <c:pt idx="7149">
                  <c:v>38086.291666666664</c:v>
                </c:pt>
                <c:pt idx="7150">
                  <c:v>38086.305555555555</c:v>
                </c:pt>
                <c:pt idx="7151">
                  <c:v>38086.319444444445</c:v>
                </c:pt>
                <c:pt idx="7152">
                  <c:v>38086.333333333336</c:v>
                </c:pt>
                <c:pt idx="7153">
                  <c:v>38086.347222222219</c:v>
                </c:pt>
                <c:pt idx="7154">
                  <c:v>38086.361111111109</c:v>
                </c:pt>
                <c:pt idx="7155">
                  <c:v>38086.375</c:v>
                </c:pt>
                <c:pt idx="7156">
                  <c:v>38086.388888888891</c:v>
                </c:pt>
                <c:pt idx="7157">
                  <c:v>38086.402777777781</c:v>
                </c:pt>
                <c:pt idx="7158">
                  <c:v>38086.416666666664</c:v>
                </c:pt>
                <c:pt idx="7159">
                  <c:v>38086.430555555555</c:v>
                </c:pt>
                <c:pt idx="7160">
                  <c:v>38086.444444444445</c:v>
                </c:pt>
                <c:pt idx="7161">
                  <c:v>38086.458333333336</c:v>
                </c:pt>
                <c:pt idx="7162">
                  <c:v>38086.472222222219</c:v>
                </c:pt>
                <c:pt idx="7163">
                  <c:v>38086.486111111109</c:v>
                </c:pt>
                <c:pt idx="7164">
                  <c:v>38086.5</c:v>
                </c:pt>
                <c:pt idx="7165">
                  <c:v>38086.513888888891</c:v>
                </c:pt>
                <c:pt idx="7166">
                  <c:v>38086.527777777781</c:v>
                </c:pt>
                <c:pt idx="7167">
                  <c:v>38086.541666666664</c:v>
                </c:pt>
                <c:pt idx="7168">
                  <c:v>38086.555555555555</c:v>
                </c:pt>
                <c:pt idx="7169">
                  <c:v>38086.569444444445</c:v>
                </c:pt>
                <c:pt idx="7170">
                  <c:v>38086.583333333336</c:v>
                </c:pt>
                <c:pt idx="7171">
                  <c:v>38086.597222222219</c:v>
                </c:pt>
                <c:pt idx="7172">
                  <c:v>38086.611111111109</c:v>
                </c:pt>
                <c:pt idx="7173">
                  <c:v>38086.625</c:v>
                </c:pt>
                <c:pt idx="7174">
                  <c:v>38086.638888888891</c:v>
                </c:pt>
                <c:pt idx="7175">
                  <c:v>38086.652777777781</c:v>
                </c:pt>
                <c:pt idx="7176">
                  <c:v>38086.666666666664</c:v>
                </c:pt>
                <c:pt idx="7177">
                  <c:v>38086.680555555555</c:v>
                </c:pt>
                <c:pt idx="7178">
                  <c:v>38086.694444444445</c:v>
                </c:pt>
                <c:pt idx="7179">
                  <c:v>38086.708333333336</c:v>
                </c:pt>
                <c:pt idx="7180">
                  <c:v>38086.722222222219</c:v>
                </c:pt>
                <c:pt idx="7181">
                  <c:v>38086.736111111109</c:v>
                </c:pt>
                <c:pt idx="7182">
                  <c:v>38086.75</c:v>
                </c:pt>
                <c:pt idx="7183">
                  <c:v>38086.763888888891</c:v>
                </c:pt>
                <c:pt idx="7184">
                  <c:v>38086.777777777781</c:v>
                </c:pt>
                <c:pt idx="7185">
                  <c:v>38086.791666666664</c:v>
                </c:pt>
                <c:pt idx="7186">
                  <c:v>38086.805555555555</c:v>
                </c:pt>
                <c:pt idx="7187">
                  <c:v>38086.819444444445</c:v>
                </c:pt>
                <c:pt idx="7188">
                  <c:v>38086.833333333336</c:v>
                </c:pt>
                <c:pt idx="7189">
                  <c:v>38086.847222222219</c:v>
                </c:pt>
                <c:pt idx="7190">
                  <c:v>38086.861111111109</c:v>
                </c:pt>
                <c:pt idx="7191">
                  <c:v>38086.875</c:v>
                </c:pt>
                <c:pt idx="7192">
                  <c:v>38086.888888888891</c:v>
                </c:pt>
                <c:pt idx="7193">
                  <c:v>38086.902777777781</c:v>
                </c:pt>
                <c:pt idx="7194">
                  <c:v>38086.916666666664</c:v>
                </c:pt>
                <c:pt idx="7195">
                  <c:v>38086.930555555555</c:v>
                </c:pt>
                <c:pt idx="7196">
                  <c:v>38086.944444444445</c:v>
                </c:pt>
                <c:pt idx="7197">
                  <c:v>38086.958333333336</c:v>
                </c:pt>
                <c:pt idx="7198">
                  <c:v>38086.972222222219</c:v>
                </c:pt>
                <c:pt idx="7199">
                  <c:v>38086.986111111109</c:v>
                </c:pt>
                <c:pt idx="7200">
                  <c:v>38087</c:v>
                </c:pt>
                <c:pt idx="7201">
                  <c:v>38087.013888888891</c:v>
                </c:pt>
                <c:pt idx="7202">
                  <c:v>38087.027777777781</c:v>
                </c:pt>
                <c:pt idx="7203">
                  <c:v>38087.041666666664</c:v>
                </c:pt>
                <c:pt idx="7204">
                  <c:v>38087.055555555555</c:v>
                </c:pt>
                <c:pt idx="7205">
                  <c:v>38087.069444444445</c:v>
                </c:pt>
                <c:pt idx="7206">
                  <c:v>38087.083333333336</c:v>
                </c:pt>
                <c:pt idx="7207">
                  <c:v>38087.097222222219</c:v>
                </c:pt>
                <c:pt idx="7208">
                  <c:v>38087.111111111109</c:v>
                </c:pt>
                <c:pt idx="7209">
                  <c:v>38087.125</c:v>
                </c:pt>
                <c:pt idx="7210">
                  <c:v>38087.138888888891</c:v>
                </c:pt>
                <c:pt idx="7211">
                  <c:v>38087.152777777781</c:v>
                </c:pt>
                <c:pt idx="7212">
                  <c:v>38087.166666666664</c:v>
                </c:pt>
                <c:pt idx="7213">
                  <c:v>38087.180555555555</c:v>
                </c:pt>
                <c:pt idx="7214">
                  <c:v>38087.194444444445</c:v>
                </c:pt>
                <c:pt idx="7215">
                  <c:v>38087.208333333336</c:v>
                </c:pt>
                <c:pt idx="7216">
                  <c:v>38087.222222222219</c:v>
                </c:pt>
                <c:pt idx="7217">
                  <c:v>38087.236111111109</c:v>
                </c:pt>
                <c:pt idx="7218">
                  <c:v>38087.25</c:v>
                </c:pt>
                <c:pt idx="7219">
                  <c:v>38087.263888888891</c:v>
                </c:pt>
                <c:pt idx="7220">
                  <c:v>38087.277777777781</c:v>
                </c:pt>
                <c:pt idx="7221">
                  <c:v>38087.291666666664</c:v>
                </c:pt>
                <c:pt idx="7222">
                  <c:v>38087.305555555555</c:v>
                </c:pt>
                <c:pt idx="7223">
                  <c:v>38087.319444444445</c:v>
                </c:pt>
                <c:pt idx="7224">
                  <c:v>38087.333333333336</c:v>
                </c:pt>
                <c:pt idx="7225">
                  <c:v>38087.347222222219</c:v>
                </c:pt>
                <c:pt idx="7226">
                  <c:v>38087.361111111109</c:v>
                </c:pt>
                <c:pt idx="7227">
                  <c:v>38087.375</c:v>
                </c:pt>
                <c:pt idx="7228">
                  <c:v>38087.388888888891</c:v>
                </c:pt>
                <c:pt idx="7229">
                  <c:v>38087.402777777781</c:v>
                </c:pt>
                <c:pt idx="7230">
                  <c:v>38087.416666666664</c:v>
                </c:pt>
                <c:pt idx="7231">
                  <c:v>38087.430555555555</c:v>
                </c:pt>
                <c:pt idx="7232">
                  <c:v>38087.444444444445</c:v>
                </c:pt>
                <c:pt idx="7233">
                  <c:v>38087.458333333336</c:v>
                </c:pt>
                <c:pt idx="7234">
                  <c:v>38087.472222222219</c:v>
                </c:pt>
                <c:pt idx="7235">
                  <c:v>38087.486111111109</c:v>
                </c:pt>
                <c:pt idx="7236">
                  <c:v>38087.5</c:v>
                </c:pt>
                <c:pt idx="7237">
                  <c:v>38087.513888888891</c:v>
                </c:pt>
                <c:pt idx="7238">
                  <c:v>38087.527777777781</c:v>
                </c:pt>
                <c:pt idx="7239">
                  <c:v>38087.541666666664</c:v>
                </c:pt>
                <c:pt idx="7240">
                  <c:v>38087.555555555555</c:v>
                </c:pt>
                <c:pt idx="7241">
                  <c:v>38087.569444444445</c:v>
                </c:pt>
                <c:pt idx="7242">
                  <c:v>38087.583333333336</c:v>
                </c:pt>
                <c:pt idx="7243">
                  <c:v>38087.597222222219</c:v>
                </c:pt>
                <c:pt idx="7244">
                  <c:v>38087.611111111109</c:v>
                </c:pt>
                <c:pt idx="7245">
                  <c:v>38087.625</c:v>
                </c:pt>
                <c:pt idx="7246">
                  <c:v>38087.638888888891</c:v>
                </c:pt>
                <c:pt idx="7247">
                  <c:v>38087.652777777781</c:v>
                </c:pt>
                <c:pt idx="7248">
                  <c:v>38087.666666666664</c:v>
                </c:pt>
                <c:pt idx="7249">
                  <c:v>38087.680555555555</c:v>
                </c:pt>
                <c:pt idx="7250">
                  <c:v>38087.694444444445</c:v>
                </c:pt>
                <c:pt idx="7251">
                  <c:v>38087.708333333336</c:v>
                </c:pt>
                <c:pt idx="7252">
                  <c:v>38087.722222222219</c:v>
                </c:pt>
                <c:pt idx="7253">
                  <c:v>38087.736111111109</c:v>
                </c:pt>
                <c:pt idx="7254">
                  <c:v>38087.75</c:v>
                </c:pt>
                <c:pt idx="7255">
                  <c:v>38087.763888888891</c:v>
                </c:pt>
                <c:pt idx="7256">
                  <c:v>38087.777777777781</c:v>
                </c:pt>
                <c:pt idx="7257">
                  <c:v>38087.791666666664</c:v>
                </c:pt>
                <c:pt idx="7258">
                  <c:v>38087.805555555555</c:v>
                </c:pt>
                <c:pt idx="7259">
                  <c:v>38087.819444444445</c:v>
                </c:pt>
                <c:pt idx="7260">
                  <c:v>38087.833333333336</c:v>
                </c:pt>
                <c:pt idx="7261">
                  <c:v>38087.847222222219</c:v>
                </c:pt>
                <c:pt idx="7262">
                  <c:v>38087.861111111109</c:v>
                </c:pt>
                <c:pt idx="7263">
                  <c:v>38087.875</c:v>
                </c:pt>
                <c:pt idx="7264">
                  <c:v>38087.888888888891</c:v>
                </c:pt>
                <c:pt idx="7265">
                  <c:v>38087.902777777781</c:v>
                </c:pt>
                <c:pt idx="7266">
                  <c:v>38087.916666666664</c:v>
                </c:pt>
                <c:pt idx="7267">
                  <c:v>38087.930555555555</c:v>
                </c:pt>
                <c:pt idx="7268">
                  <c:v>38087.944444444445</c:v>
                </c:pt>
                <c:pt idx="7269">
                  <c:v>38087.958333333336</c:v>
                </c:pt>
                <c:pt idx="7270">
                  <c:v>38087.972222222219</c:v>
                </c:pt>
                <c:pt idx="7271">
                  <c:v>38087.986111111109</c:v>
                </c:pt>
                <c:pt idx="7272">
                  <c:v>38088</c:v>
                </c:pt>
                <c:pt idx="7273">
                  <c:v>38088.013888888891</c:v>
                </c:pt>
                <c:pt idx="7274">
                  <c:v>38088.027777777781</c:v>
                </c:pt>
                <c:pt idx="7275">
                  <c:v>38088.041666666664</c:v>
                </c:pt>
                <c:pt idx="7276">
                  <c:v>38088.055555555555</c:v>
                </c:pt>
                <c:pt idx="7277">
                  <c:v>38088.069444444445</c:v>
                </c:pt>
                <c:pt idx="7278">
                  <c:v>38088.083333333336</c:v>
                </c:pt>
                <c:pt idx="7279">
                  <c:v>38088.097222222219</c:v>
                </c:pt>
                <c:pt idx="7280">
                  <c:v>38088.111111111109</c:v>
                </c:pt>
                <c:pt idx="7281">
                  <c:v>38088.125</c:v>
                </c:pt>
                <c:pt idx="7282">
                  <c:v>38088.138888888891</c:v>
                </c:pt>
                <c:pt idx="7283">
                  <c:v>38088.152777777781</c:v>
                </c:pt>
                <c:pt idx="7284">
                  <c:v>38088.166666666664</c:v>
                </c:pt>
                <c:pt idx="7285">
                  <c:v>38088.180555555555</c:v>
                </c:pt>
                <c:pt idx="7286">
                  <c:v>38088.194444444445</c:v>
                </c:pt>
                <c:pt idx="7287">
                  <c:v>38088.208333333336</c:v>
                </c:pt>
                <c:pt idx="7288">
                  <c:v>38088.222222222219</c:v>
                </c:pt>
                <c:pt idx="7289">
                  <c:v>38088.236111111109</c:v>
                </c:pt>
                <c:pt idx="7290">
                  <c:v>38088.25</c:v>
                </c:pt>
                <c:pt idx="7291">
                  <c:v>38088.263888888891</c:v>
                </c:pt>
                <c:pt idx="7292">
                  <c:v>38088.277777777781</c:v>
                </c:pt>
                <c:pt idx="7293">
                  <c:v>38088.291666666664</c:v>
                </c:pt>
                <c:pt idx="7294">
                  <c:v>38088.305555555555</c:v>
                </c:pt>
                <c:pt idx="7295">
                  <c:v>38088.319444444445</c:v>
                </c:pt>
                <c:pt idx="7296">
                  <c:v>38088.333333333336</c:v>
                </c:pt>
                <c:pt idx="7297">
                  <c:v>38088.347222222219</c:v>
                </c:pt>
                <c:pt idx="7298">
                  <c:v>38088.361111111109</c:v>
                </c:pt>
                <c:pt idx="7299">
                  <c:v>38088.375</c:v>
                </c:pt>
                <c:pt idx="7300">
                  <c:v>38088.388888888891</c:v>
                </c:pt>
                <c:pt idx="7301">
                  <c:v>38088.402777777781</c:v>
                </c:pt>
                <c:pt idx="7302">
                  <c:v>38088.416666666664</c:v>
                </c:pt>
                <c:pt idx="7303">
                  <c:v>38088.430555555555</c:v>
                </c:pt>
                <c:pt idx="7304">
                  <c:v>38088.444444444445</c:v>
                </c:pt>
                <c:pt idx="7305">
                  <c:v>38088.458333333336</c:v>
                </c:pt>
                <c:pt idx="7306">
                  <c:v>38088.472222222219</c:v>
                </c:pt>
                <c:pt idx="7307">
                  <c:v>38088.486111111109</c:v>
                </c:pt>
                <c:pt idx="7308">
                  <c:v>38088.5</c:v>
                </c:pt>
                <c:pt idx="7309">
                  <c:v>38088.513888888891</c:v>
                </c:pt>
                <c:pt idx="7310">
                  <c:v>38088.527777777781</c:v>
                </c:pt>
                <c:pt idx="7311">
                  <c:v>38088.541666666664</c:v>
                </c:pt>
                <c:pt idx="7312">
                  <c:v>38088.555555555555</c:v>
                </c:pt>
                <c:pt idx="7313">
                  <c:v>38088.569444444445</c:v>
                </c:pt>
                <c:pt idx="7314">
                  <c:v>38088.583333333336</c:v>
                </c:pt>
                <c:pt idx="7315">
                  <c:v>38088.597222222219</c:v>
                </c:pt>
                <c:pt idx="7316">
                  <c:v>38088.611111111109</c:v>
                </c:pt>
                <c:pt idx="7317">
                  <c:v>38088.625</c:v>
                </c:pt>
                <c:pt idx="7318">
                  <c:v>38088.638888888891</c:v>
                </c:pt>
                <c:pt idx="7319">
                  <c:v>38088.652777777781</c:v>
                </c:pt>
                <c:pt idx="7320">
                  <c:v>38088.666666666664</c:v>
                </c:pt>
                <c:pt idx="7321">
                  <c:v>38088.680555555555</c:v>
                </c:pt>
                <c:pt idx="7322">
                  <c:v>38088.694444444445</c:v>
                </c:pt>
                <c:pt idx="7323">
                  <c:v>38088.708333333336</c:v>
                </c:pt>
                <c:pt idx="7324">
                  <c:v>38088.722222222219</c:v>
                </c:pt>
                <c:pt idx="7325">
                  <c:v>38088.736111111109</c:v>
                </c:pt>
                <c:pt idx="7326">
                  <c:v>38088.75</c:v>
                </c:pt>
                <c:pt idx="7327">
                  <c:v>38088.763888888891</c:v>
                </c:pt>
                <c:pt idx="7328">
                  <c:v>38088.777777777781</c:v>
                </c:pt>
                <c:pt idx="7329">
                  <c:v>38088.791666666664</c:v>
                </c:pt>
                <c:pt idx="7330">
                  <c:v>38088.805555555555</c:v>
                </c:pt>
                <c:pt idx="7331">
                  <c:v>38088.819444444445</c:v>
                </c:pt>
                <c:pt idx="7332">
                  <c:v>38088.833333333336</c:v>
                </c:pt>
                <c:pt idx="7333">
                  <c:v>38088.847222222219</c:v>
                </c:pt>
                <c:pt idx="7334">
                  <c:v>38088.861111111109</c:v>
                </c:pt>
                <c:pt idx="7335">
                  <c:v>38088.875</c:v>
                </c:pt>
                <c:pt idx="7336">
                  <c:v>38088.888888888891</c:v>
                </c:pt>
                <c:pt idx="7337">
                  <c:v>38088.902777777781</c:v>
                </c:pt>
                <c:pt idx="7338">
                  <c:v>38088.916666666664</c:v>
                </c:pt>
                <c:pt idx="7339">
                  <c:v>38088.930555555555</c:v>
                </c:pt>
                <c:pt idx="7340">
                  <c:v>38088.944444444445</c:v>
                </c:pt>
                <c:pt idx="7341">
                  <c:v>38088.958333333336</c:v>
                </c:pt>
                <c:pt idx="7342">
                  <c:v>38088.972222222219</c:v>
                </c:pt>
                <c:pt idx="7343">
                  <c:v>38088.986111111109</c:v>
                </c:pt>
                <c:pt idx="7344">
                  <c:v>38089</c:v>
                </c:pt>
                <c:pt idx="7345">
                  <c:v>38089.013888888891</c:v>
                </c:pt>
                <c:pt idx="7346">
                  <c:v>38089.027777777781</c:v>
                </c:pt>
                <c:pt idx="7347">
                  <c:v>38089.041666666664</c:v>
                </c:pt>
                <c:pt idx="7348">
                  <c:v>38089.055555555555</c:v>
                </c:pt>
                <c:pt idx="7349">
                  <c:v>38089.069444444445</c:v>
                </c:pt>
                <c:pt idx="7350">
                  <c:v>38089.083333333336</c:v>
                </c:pt>
                <c:pt idx="7351">
                  <c:v>38089.097222222219</c:v>
                </c:pt>
                <c:pt idx="7352">
                  <c:v>38089.111111111109</c:v>
                </c:pt>
                <c:pt idx="7353">
                  <c:v>38089.125</c:v>
                </c:pt>
                <c:pt idx="7354">
                  <c:v>38089.138888888891</c:v>
                </c:pt>
                <c:pt idx="7355">
                  <c:v>38089.152777777781</c:v>
                </c:pt>
                <c:pt idx="7356">
                  <c:v>38089.166666666664</c:v>
                </c:pt>
                <c:pt idx="7357">
                  <c:v>38089.180555555555</c:v>
                </c:pt>
                <c:pt idx="7358">
                  <c:v>38089.194444444445</c:v>
                </c:pt>
                <c:pt idx="7359">
                  <c:v>38089.208333333336</c:v>
                </c:pt>
                <c:pt idx="7360">
                  <c:v>38089.222222222219</c:v>
                </c:pt>
                <c:pt idx="7361">
                  <c:v>38089.236111111109</c:v>
                </c:pt>
                <c:pt idx="7362">
                  <c:v>38089.25</c:v>
                </c:pt>
                <c:pt idx="7363">
                  <c:v>38089.263888888891</c:v>
                </c:pt>
                <c:pt idx="7364">
                  <c:v>38089.277777777781</c:v>
                </c:pt>
                <c:pt idx="7365">
                  <c:v>38089.291666666664</c:v>
                </c:pt>
                <c:pt idx="7366">
                  <c:v>38089.305555555555</c:v>
                </c:pt>
                <c:pt idx="7367">
                  <c:v>38089.319444444445</c:v>
                </c:pt>
                <c:pt idx="7368">
                  <c:v>38089.333333333336</c:v>
                </c:pt>
                <c:pt idx="7369">
                  <c:v>38089.347222222219</c:v>
                </c:pt>
                <c:pt idx="7370">
                  <c:v>38089.361111111109</c:v>
                </c:pt>
                <c:pt idx="7371">
                  <c:v>38089.375</c:v>
                </c:pt>
                <c:pt idx="7372">
                  <c:v>38089.388888888891</c:v>
                </c:pt>
                <c:pt idx="7373">
                  <c:v>38089.402777777781</c:v>
                </c:pt>
                <c:pt idx="7374">
                  <c:v>38089.416666666664</c:v>
                </c:pt>
                <c:pt idx="7375">
                  <c:v>38089.430555555555</c:v>
                </c:pt>
                <c:pt idx="7376">
                  <c:v>38089.444444444445</c:v>
                </c:pt>
                <c:pt idx="7377">
                  <c:v>38089.458333333336</c:v>
                </c:pt>
                <c:pt idx="7378">
                  <c:v>38089.472222222219</c:v>
                </c:pt>
                <c:pt idx="7379">
                  <c:v>38089.486111111109</c:v>
                </c:pt>
                <c:pt idx="7380">
                  <c:v>38089.5</c:v>
                </c:pt>
                <c:pt idx="7381">
                  <c:v>38089.513888888891</c:v>
                </c:pt>
                <c:pt idx="7382">
                  <c:v>38089.527777777781</c:v>
                </c:pt>
                <c:pt idx="7383">
                  <c:v>38089.541666666664</c:v>
                </c:pt>
                <c:pt idx="7384">
                  <c:v>38089.555555555555</c:v>
                </c:pt>
                <c:pt idx="7385">
                  <c:v>38089.569444444445</c:v>
                </c:pt>
                <c:pt idx="7386">
                  <c:v>38089.583333333336</c:v>
                </c:pt>
                <c:pt idx="7387">
                  <c:v>38089.597222222219</c:v>
                </c:pt>
                <c:pt idx="7388">
                  <c:v>38089.611111111109</c:v>
                </c:pt>
                <c:pt idx="7389">
                  <c:v>38089.625</c:v>
                </c:pt>
                <c:pt idx="7390">
                  <c:v>38089.638888888891</c:v>
                </c:pt>
                <c:pt idx="7391">
                  <c:v>38089.652777777781</c:v>
                </c:pt>
                <c:pt idx="7392">
                  <c:v>38089.666666666664</c:v>
                </c:pt>
                <c:pt idx="7393">
                  <c:v>38089.680555555555</c:v>
                </c:pt>
                <c:pt idx="7394">
                  <c:v>38089.694444444445</c:v>
                </c:pt>
                <c:pt idx="7395">
                  <c:v>38089.708333333336</c:v>
                </c:pt>
                <c:pt idx="7396">
                  <c:v>38089.722222222219</c:v>
                </c:pt>
                <c:pt idx="7397">
                  <c:v>38089.736111111109</c:v>
                </c:pt>
                <c:pt idx="7398">
                  <c:v>38089.75</c:v>
                </c:pt>
                <c:pt idx="7399">
                  <c:v>38089.763888888891</c:v>
                </c:pt>
                <c:pt idx="7400">
                  <c:v>38089.777777777781</c:v>
                </c:pt>
                <c:pt idx="7401">
                  <c:v>38089.791666666664</c:v>
                </c:pt>
                <c:pt idx="7402">
                  <c:v>38089.805555555555</c:v>
                </c:pt>
                <c:pt idx="7403">
                  <c:v>38089.819444444445</c:v>
                </c:pt>
                <c:pt idx="7404">
                  <c:v>38089.833333333336</c:v>
                </c:pt>
                <c:pt idx="7405">
                  <c:v>38089.847222222219</c:v>
                </c:pt>
                <c:pt idx="7406">
                  <c:v>38089.861111111109</c:v>
                </c:pt>
                <c:pt idx="7407">
                  <c:v>38089.875</c:v>
                </c:pt>
                <c:pt idx="7408">
                  <c:v>38089.888888888891</c:v>
                </c:pt>
                <c:pt idx="7409">
                  <c:v>38089.902777777781</c:v>
                </c:pt>
                <c:pt idx="7410">
                  <c:v>38089.916666666664</c:v>
                </c:pt>
                <c:pt idx="7411">
                  <c:v>38089.930555555555</c:v>
                </c:pt>
                <c:pt idx="7412">
                  <c:v>38089.944444444445</c:v>
                </c:pt>
                <c:pt idx="7413">
                  <c:v>38089.958333333336</c:v>
                </c:pt>
                <c:pt idx="7414">
                  <c:v>38089.972222222219</c:v>
                </c:pt>
                <c:pt idx="7415">
                  <c:v>38089.986111111109</c:v>
                </c:pt>
                <c:pt idx="7416">
                  <c:v>38090</c:v>
                </c:pt>
                <c:pt idx="7417">
                  <c:v>38090.013888888891</c:v>
                </c:pt>
                <c:pt idx="7418">
                  <c:v>38090.027777777781</c:v>
                </c:pt>
                <c:pt idx="7419">
                  <c:v>38090.041666666664</c:v>
                </c:pt>
                <c:pt idx="7420">
                  <c:v>38090.055555555555</c:v>
                </c:pt>
                <c:pt idx="7421">
                  <c:v>38090.069444444445</c:v>
                </c:pt>
                <c:pt idx="7422">
                  <c:v>38090.083333333336</c:v>
                </c:pt>
                <c:pt idx="7423">
                  <c:v>38090.097222222219</c:v>
                </c:pt>
                <c:pt idx="7424">
                  <c:v>38090.111111111109</c:v>
                </c:pt>
                <c:pt idx="7425">
                  <c:v>38090.125</c:v>
                </c:pt>
                <c:pt idx="7426">
                  <c:v>38090.138888888891</c:v>
                </c:pt>
                <c:pt idx="7427">
                  <c:v>38090.152777777781</c:v>
                </c:pt>
                <c:pt idx="7428">
                  <c:v>38090.166666666664</c:v>
                </c:pt>
                <c:pt idx="7429">
                  <c:v>38090.180555555555</c:v>
                </c:pt>
                <c:pt idx="7430">
                  <c:v>38090.194444444445</c:v>
                </c:pt>
                <c:pt idx="7431">
                  <c:v>38090.208333333336</c:v>
                </c:pt>
                <c:pt idx="7432">
                  <c:v>38090.222222222219</c:v>
                </c:pt>
                <c:pt idx="7433">
                  <c:v>38090.236111111109</c:v>
                </c:pt>
                <c:pt idx="7434">
                  <c:v>38090.25</c:v>
                </c:pt>
                <c:pt idx="7435">
                  <c:v>38090.263888888891</c:v>
                </c:pt>
                <c:pt idx="7436">
                  <c:v>38090.277777777781</c:v>
                </c:pt>
                <c:pt idx="7437">
                  <c:v>38090.291666666664</c:v>
                </c:pt>
                <c:pt idx="7438">
                  <c:v>38090.305555555555</c:v>
                </c:pt>
                <c:pt idx="7439">
                  <c:v>38090.319444444445</c:v>
                </c:pt>
                <c:pt idx="7440">
                  <c:v>38090.333333333336</c:v>
                </c:pt>
                <c:pt idx="7441">
                  <c:v>38090.347222222219</c:v>
                </c:pt>
                <c:pt idx="7442">
                  <c:v>38090.361111111109</c:v>
                </c:pt>
                <c:pt idx="7443">
                  <c:v>38090.375</c:v>
                </c:pt>
                <c:pt idx="7444">
                  <c:v>38090.388888888891</c:v>
                </c:pt>
                <c:pt idx="7445">
                  <c:v>38090.402777777781</c:v>
                </c:pt>
                <c:pt idx="7446">
                  <c:v>38090.416666666664</c:v>
                </c:pt>
                <c:pt idx="7447">
                  <c:v>38090.430555555555</c:v>
                </c:pt>
                <c:pt idx="7448">
                  <c:v>38090.444444444445</c:v>
                </c:pt>
                <c:pt idx="7449">
                  <c:v>38090.458333333336</c:v>
                </c:pt>
                <c:pt idx="7450">
                  <c:v>38090.472222222219</c:v>
                </c:pt>
                <c:pt idx="7451">
                  <c:v>38090.486111111109</c:v>
                </c:pt>
                <c:pt idx="7452">
                  <c:v>38090.5</c:v>
                </c:pt>
                <c:pt idx="7453">
                  <c:v>38090.513888888891</c:v>
                </c:pt>
                <c:pt idx="7454">
                  <c:v>38090.527777777781</c:v>
                </c:pt>
                <c:pt idx="7455">
                  <c:v>38090.541666666664</c:v>
                </c:pt>
                <c:pt idx="7456">
                  <c:v>38090.555555555555</c:v>
                </c:pt>
                <c:pt idx="7457">
                  <c:v>38090.569444444445</c:v>
                </c:pt>
                <c:pt idx="7458">
                  <c:v>38090.583333333336</c:v>
                </c:pt>
                <c:pt idx="7459">
                  <c:v>38090.597222222219</c:v>
                </c:pt>
                <c:pt idx="7460">
                  <c:v>38090.611111111109</c:v>
                </c:pt>
                <c:pt idx="7461">
                  <c:v>38090.625</c:v>
                </c:pt>
                <c:pt idx="7462">
                  <c:v>38090.638888888891</c:v>
                </c:pt>
                <c:pt idx="7463">
                  <c:v>38090.652777777781</c:v>
                </c:pt>
                <c:pt idx="7464">
                  <c:v>38090.666666666664</c:v>
                </c:pt>
                <c:pt idx="7465">
                  <c:v>38090.680555555555</c:v>
                </c:pt>
                <c:pt idx="7466">
                  <c:v>38090.694444444445</c:v>
                </c:pt>
                <c:pt idx="7467">
                  <c:v>38090.708333333336</c:v>
                </c:pt>
                <c:pt idx="7468">
                  <c:v>38090.722222222219</c:v>
                </c:pt>
                <c:pt idx="7469">
                  <c:v>38090.736111111109</c:v>
                </c:pt>
                <c:pt idx="7470">
                  <c:v>38090.75</c:v>
                </c:pt>
                <c:pt idx="7471">
                  <c:v>38090.763888888891</c:v>
                </c:pt>
                <c:pt idx="7472">
                  <c:v>38090.777777777781</c:v>
                </c:pt>
                <c:pt idx="7473">
                  <c:v>38090.791666666664</c:v>
                </c:pt>
                <c:pt idx="7474">
                  <c:v>38090.805555555555</c:v>
                </c:pt>
                <c:pt idx="7475">
                  <c:v>38090.819444444445</c:v>
                </c:pt>
                <c:pt idx="7476">
                  <c:v>38090.833333333336</c:v>
                </c:pt>
                <c:pt idx="7477">
                  <c:v>38090.847222222219</c:v>
                </c:pt>
                <c:pt idx="7478">
                  <c:v>38090.861111111109</c:v>
                </c:pt>
                <c:pt idx="7479">
                  <c:v>38090.875</c:v>
                </c:pt>
                <c:pt idx="7480">
                  <c:v>38090.888888888891</c:v>
                </c:pt>
                <c:pt idx="7481">
                  <c:v>38090.902777777781</c:v>
                </c:pt>
                <c:pt idx="7482">
                  <c:v>38090.916666666664</c:v>
                </c:pt>
                <c:pt idx="7483">
                  <c:v>38090.930555555555</c:v>
                </c:pt>
                <c:pt idx="7484">
                  <c:v>38090.944444444445</c:v>
                </c:pt>
                <c:pt idx="7485">
                  <c:v>38090.958333333336</c:v>
                </c:pt>
                <c:pt idx="7486">
                  <c:v>38090.972222222219</c:v>
                </c:pt>
                <c:pt idx="7487">
                  <c:v>38090.986111111109</c:v>
                </c:pt>
                <c:pt idx="7488">
                  <c:v>38091</c:v>
                </c:pt>
                <c:pt idx="7489">
                  <c:v>38091.013888888891</c:v>
                </c:pt>
                <c:pt idx="7490">
                  <c:v>38091.027777777781</c:v>
                </c:pt>
                <c:pt idx="7491">
                  <c:v>38091.041666666664</c:v>
                </c:pt>
                <c:pt idx="7492">
                  <c:v>38091.055555555555</c:v>
                </c:pt>
                <c:pt idx="7493">
                  <c:v>38091.069444444445</c:v>
                </c:pt>
                <c:pt idx="7494">
                  <c:v>38091.083333333336</c:v>
                </c:pt>
                <c:pt idx="7495">
                  <c:v>38091.097222222219</c:v>
                </c:pt>
                <c:pt idx="7496">
                  <c:v>38091.111111111109</c:v>
                </c:pt>
                <c:pt idx="7497">
                  <c:v>38091.125</c:v>
                </c:pt>
                <c:pt idx="7498">
                  <c:v>38091.138888888891</c:v>
                </c:pt>
                <c:pt idx="7499">
                  <c:v>38091.152777777781</c:v>
                </c:pt>
                <c:pt idx="7500">
                  <c:v>38091.166666666664</c:v>
                </c:pt>
                <c:pt idx="7501">
                  <c:v>38091.180555555555</c:v>
                </c:pt>
                <c:pt idx="7502">
                  <c:v>38091.194444444445</c:v>
                </c:pt>
                <c:pt idx="7503">
                  <c:v>38091.208333333336</c:v>
                </c:pt>
                <c:pt idx="7504">
                  <c:v>38091.222222222219</c:v>
                </c:pt>
                <c:pt idx="7505">
                  <c:v>38091.236111111109</c:v>
                </c:pt>
                <c:pt idx="7506">
                  <c:v>38091.25</c:v>
                </c:pt>
                <c:pt idx="7507">
                  <c:v>38091.263888888891</c:v>
                </c:pt>
                <c:pt idx="7508">
                  <c:v>38091.277777777781</c:v>
                </c:pt>
                <c:pt idx="7509">
                  <c:v>38091.291666666664</c:v>
                </c:pt>
                <c:pt idx="7510">
                  <c:v>38091.305555555555</c:v>
                </c:pt>
                <c:pt idx="7511">
                  <c:v>38091.319444444445</c:v>
                </c:pt>
                <c:pt idx="7512">
                  <c:v>38091.333333333336</c:v>
                </c:pt>
                <c:pt idx="7513">
                  <c:v>38091.347222222219</c:v>
                </c:pt>
                <c:pt idx="7514">
                  <c:v>38091.361111111109</c:v>
                </c:pt>
                <c:pt idx="7515">
                  <c:v>38091.375</c:v>
                </c:pt>
                <c:pt idx="7516">
                  <c:v>38091.388888888891</c:v>
                </c:pt>
                <c:pt idx="7517">
                  <c:v>38091.402777777781</c:v>
                </c:pt>
                <c:pt idx="7518">
                  <c:v>38091.416666666664</c:v>
                </c:pt>
                <c:pt idx="7519">
                  <c:v>38091.430555555555</c:v>
                </c:pt>
                <c:pt idx="7520">
                  <c:v>38091.444444444445</c:v>
                </c:pt>
                <c:pt idx="7521">
                  <c:v>38091.458333333336</c:v>
                </c:pt>
                <c:pt idx="7522">
                  <c:v>38091.472222222219</c:v>
                </c:pt>
                <c:pt idx="7523">
                  <c:v>38091.486111111109</c:v>
                </c:pt>
                <c:pt idx="7524">
                  <c:v>38091.5</c:v>
                </c:pt>
                <c:pt idx="7525">
                  <c:v>38091.513888888891</c:v>
                </c:pt>
                <c:pt idx="7526">
                  <c:v>38091.527777777781</c:v>
                </c:pt>
                <c:pt idx="7527">
                  <c:v>38091.541666666664</c:v>
                </c:pt>
                <c:pt idx="7528">
                  <c:v>38091.555555555555</c:v>
                </c:pt>
                <c:pt idx="7529">
                  <c:v>38091.569444444445</c:v>
                </c:pt>
                <c:pt idx="7530">
                  <c:v>38091.583333333336</c:v>
                </c:pt>
                <c:pt idx="7531">
                  <c:v>38091.597222222219</c:v>
                </c:pt>
                <c:pt idx="7532">
                  <c:v>38091.611111111109</c:v>
                </c:pt>
                <c:pt idx="7533">
                  <c:v>38091.625</c:v>
                </c:pt>
                <c:pt idx="7534">
                  <c:v>38091.638888888891</c:v>
                </c:pt>
                <c:pt idx="7535">
                  <c:v>38091.652777777781</c:v>
                </c:pt>
                <c:pt idx="7536">
                  <c:v>38091.666666666664</c:v>
                </c:pt>
                <c:pt idx="7537">
                  <c:v>38091.680555555555</c:v>
                </c:pt>
                <c:pt idx="7538">
                  <c:v>38091.694444444445</c:v>
                </c:pt>
                <c:pt idx="7539">
                  <c:v>38091.708333333336</c:v>
                </c:pt>
                <c:pt idx="7540">
                  <c:v>38091.722222222219</c:v>
                </c:pt>
                <c:pt idx="7541">
                  <c:v>38091.736111111109</c:v>
                </c:pt>
                <c:pt idx="7542">
                  <c:v>38091.75</c:v>
                </c:pt>
                <c:pt idx="7543">
                  <c:v>38091.763888888891</c:v>
                </c:pt>
                <c:pt idx="7544">
                  <c:v>38091.777777777781</c:v>
                </c:pt>
                <c:pt idx="7545">
                  <c:v>38091.791666666664</c:v>
                </c:pt>
                <c:pt idx="7546">
                  <c:v>38091.805555555555</c:v>
                </c:pt>
                <c:pt idx="7547">
                  <c:v>38091.819444444445</c:v>
                </c:pt>
                <c:pt idx="7548">
                  <c:v>38091.833333333336</c:v>
                </c:pt>
                <c:pt idx="7549">
                  <c:v>38091.847222222219</c:v>
                </c:pt>
                <c:pt idx="7550">
                  <c:v>38091.861111111109</c:v>
                </c:pt>
                <c:pt idx="7551">
                  <c:v>38091.875</c:v>
                </c:pt>
                <c:pt idx="7552">
                  <c:v>38091.888888888891</c:v>
                </c:pt>
                <c:pt idx="7553">
                  <c:v>38091.902777777781</c:v>
                </c:pt>
                <c:pt idx="7554">
                  <c:v>38091.916666666664</c:v>
                </c:pt>
                <c:pt idx="7555">
                  <c:v>38091.930555555555</c:v>
                </c:pt>
                <c:pt idx="7556">
                  <c:v>38091.944444444445</c:v>
                </c:pt>
                <c:pt idx="7557">
                  <c:v>38091.958333333336</c:v>
                </c:pt>
                <c:pt idx="7558">
                  <c:v>38091.972222222219</c:v>
                </c:pt>
                <c:pt idx="7559">
                  <c:v>38091.986111111109</c:v>
                </c:pt>
                <c:pt idx="7560">
                  <c:v>38092</c:v>
                </c:pt>
                <c:pt idx="7561">
                  <c:v>38092.013888888891</c:v>
                </c:pt>
                <c:pt idx="7562">
                  <c:v>38092.027777777781</c:v>
                </c:pt>
                <c:pt idx="7563">
                  <c:v>38092.041666666664</c:v>
                </c:pt>
                <c:pt idx="7564">
                  <c:v>38092.055555555555</c:v>
                </c:pt>
                <c:pt idx="7565">
                  <c:v>38092.069444444445</c:v>
                </c:pt>
                <c:pt idx="7566">
                  <c:v>38092.083333333336</c:v>
                </c:pt>
                <c:pt idx="7567">
                  <c:v>38092.097222222219</c:v>
                </c:pt>
                <c:pt idx="7568">
                  <c:v>38092.111111111109</c:v>
                </c:pt>
                <c:pt idx="7569">
                  <c:v>38092.125</c:v>
                </c:pt>
                <c:pt idx="7570">
                  <c:v>38092.138888888891</c:v>
                </c:pt>
                <c:pt idx="7571">
                  <c:v>38092.152777777781</c:v>
                </c:pt>
                <c:pt idx="7572">
                  <c:v>38092.166666666664</c:v>
                </c:pt>
                <c:pt idx="7573">
                  <c:v>38092.180555555555</c:v>
                </c:pt>
                <c:pt idx="7574">
                  <c:v>38092.194444444445</c:v>
                </c:pt>
                <c:pt idx="7575">
                  <c:v>38092.208333333336</c:v>
                </c:pt>
                <c:pt idx="7576">
                  <c:v>38092.222222222219</c:v>
                </c:pt>
                <c:pt idx="7577">
                  <c:v>38092.236111111109</c:v>
                </c:pt>
                <c:pt idx="7578">
                  <c:v>38092.25</c:v>
                </c:pt>
                <c:pt idx="7579">
                  <c:v>38092.263888888891</c:v>
                </c:pt>
                <c:pt idx="7580">
                  <c:v>38092.277777777781</c:v>
                </c:pt>
                <c:pt idx="7581">
                  <c:v>38092.291666666664</c:v>
                </c:pt>
                <c:pt idx="7582">
                  <c:v>38092.305555555555</c:v>
                </c:pt>
                <c:pt idx="7583">
                  <c:v>38092.319444444445</c:v>
                </c:pt>
                <c:pt idx="7584">
                  <c:v>38092.333333333336</c:v>
                </c:pt>
                <c:pt idx="7585">
                  <c:v>38092.347222222219</c:v>
                </c:pt>
                <c:pt idx="7586">
                  <c:v>38092.361111111109</c:v>
                </c:pt>
                <c:pt idx="7587">
                  <c:v>38092.375</c:v>
                </c:pt>
                <c:pt idx="7588">
                  <c:v>38092.388888888891</c:v>
                </c:pt>
                <c:pt idx="7589">
                  <c:v>38092.402777777781</c:v>
                </c:pt>
                <c:pt idx="7590">
                  <c:v>38092.416666666664</c:v>
                </c:pt>
                <c:pt idx="7591">
                  <c:v>38092.430555555555</c:v>
                </c:pt>
                <c:pt idx="7592">
                  <c:v>38092.444444444445</c:v>
                </c:pt>
                <c:pt idx="7593">
                  <c:v>38092.458333333336</c:v>
                </c:pt>
                <c:pt idx="7594">
                  <c:v>38092.472222222219</c:v>
                </c:pt>
                <c:pt idx="7595">
                  <c:v>38092.486111111109</c:v>
                </c:pt>
                <c:pt idx="7596">
                  <c:v>38092.5</c:v>
                </c:pt>
                <c:pt idx="7597">
                  <c:v>38092.513888888891</c:v>
                </c:pt>
                <c:pt idx="7598">
                  <c:v>38092.527777777781</c:v>
                </c:pt>
                <c:pt idx="7599">
                  <c:v>38092.541666666664</c:v>
                </c:pt>
                <c:pt idx="7600">
                  <c:v>38092.555555555555</c:v>
                </c:pt>
                <c:pt idx="7601">
                  <c:v>38092.569444444445</c:v>
                </c:pt>
                <c:pt idx="7602">
                  <c:v>38092.583333333336</c:v>
                </c:pt>
                <c:pt idx="7603">
                  <c:v>38092.597222222219</c:v>
                </c:pt>
                <c:pt idx="7604">
                  <c:v>38092.611111111109</c:v>
                </c:pt>
                <c:pt idx="7605">
                  <c:v>38092.625</c:v>
                </c:pt>
                <c:pt idx="7606">
                  <c:v>38092.638888888891</c:v>
                </c:pt>
                <c:pt idx="7607">
                  <c:v>38092.652777777781</c:v>
                </c:pt>
                <c:pt idx="7608">
                  <c:v>38092.666666666664</c:v>
                </c:pt>
                <c:pt idx="7609">
                  <c:v>38092.680555555555</c:v>
                </c:pt>
                <c:pt idx="7610">
                  <c:v>38092.694444444445</c:v>
                </c:pt>
                <c:pt idx="7611">
                  <c:v>38092.708333333336</c:v>
                </c:pt>
                <c:pt idx="7612">
                  <c:v>38092.722222222219</c:v>
                </c:pt>
                <c:pt idx="7613">
                  <c:v>38092.736111111109</c:v>
                </c:pt>
                <c:pt idx="7614">
                  <c:v>38092.75</c:v>
                </c:pt>
                <c:pt idx="7615">
                  <c:v>38092.763888888891</c:v>
                </c:pt>
                <c:pt idx="7616">
                  <c:v>38092.777777777781</c:v>
                </c:pt>
                <c:pt idx="7617">
                  <c:v>38092.791666666664</c:v>
                </c:pt>
                <c:pt idx="7618">
                  <c:v>38092.805555555555</c:v>
                </c:pt>
                <c:pt idx="7619">
                  <c:v>38092.819444444445</c:v>
                </c:pt>
                <c:pt idx="7620">
                  <c:v>38092.833333333336</c:v>
                </c:pt>
                <c:pt idx="7621">
                  <c:v>38092.847222222219</c:v>
                </c:pt>
                <c:pt idx="7622">
                  <c:v>38092.861111111109</c:v>
                </c:pt>
                <c:pt idx="7623">
                  <c:v>38092.875</c:v>
                </c:pt>
                <c:pt idx="7624">
                  <c:v>38092.888888888891</c:v>
                </c:pt>
                <c:pt idx="7625">
                  <c:v>38092.902777777781</c:v>
                </c:pt>
                <c:pt idx="7626">
                  <c:v>38092.916666666664</c:v>
                </c:pt>
                <c:pt idx="7627">
                  <c:v>38092.930555555555</c:v>
                </c:pt>
                <c:pt idx="7628">
                  <c:v>38092.944444444445</c:v>
                </c:pt>
                <c:pt idx="7629">
                  <c:v>38092.958333333336</c:v>
                </c:pt>
                <c:pt idx="7630">
                  <c:v>38092.972222222219</c:v>
                </c:pt>
                <c:pt idx="7631">
                  <c:v>38092.986111111109</c:v>
                </c:pt>
                <c:pt idx="7632">
                  <c:v>38093</c:v>
                </c:pt>
                <c:pt idx="7633">
                  <c:v>38093.013888888891</c:v>
                </c:pt>
                <c:pt idx="7634">
                  <c:v>38093.027777777781</c:v>
                </c:pt>
                <c:pt idx="7635">
                  <c:v>38093.041666666664</c:v>
                </c:pt>
                <c:pt idx="7636">
                  <c:v>38093.055555555555</c:v>
                </c:pt>
                <c:pt idx="7637">
                  <c:v>38093.069444444445</c:v>
                </c:pt>
                <c:pt idx="7638">
                  <c:v>38093.083333333336</c:v>
                </c:pt>
                <c:pt idx="7639">
                  <c:v>38093.097222222219</c:v>
                </c:pt>
                <c:pt idx="7640">
                  <c:v>38093.111111111109</c:v>
                </c:pt>
                <c:pt idx="7641">
                  <c:v>38093.125</c:v>
                </c:pt>
                <c:pt idx="7642">
                  <c:v>38093.138888888891</c:v>
                </c:pt>
                <c:pt idx="7643">
                  <c:v>38093.152777777781</c:v>
                </c:pt>
                <c:pt idx="7644">
                  <c:v>38093.166666666664</c:v>
                </c:pt>
                <c:pt idx="7645">
                  <c:v>38093.180555555555</c:v>
                </c:pt>
                <c:pt idx="7646">
                  <c:v>38093.194444444445</c:v>
                </c:pt>
                <c:pt idx="7647">
                  <c:v>38093.208333333336</c:v>
                </c:pt>
                <c:pt idx="7648">
                  <c:v>38093.222222222219</c:v>
                </c:pt>
                <c:pt idx="7649">
                  <c:v>38093.236111111109</c:v>
                </c:pt>
                <c:pt idx="7650">
                  <c:v>38093.25</c:v>
                </c:pt>
                <c:pt idx="7651">
                  <c:v>38093.263888888891</c:v>
                </c:pt>
                <c:pt idx="7652">
                  <c:v>38093.277777777781</c:v>
                </c:pt>
                <c:pt idx="7653">
                  <c:v>38093.291666666664</c:v>
                </c:pt>
                <c:pt idx="7654">
                  <c:v>38093.305555555555</c:v>
                </c:pt>
                <c:pt idx="7655">
                  <c:v>38093.319444444445</c:v>
                </c:pt>
                <c:pt idx="7656">
                  <c:v>38093.333333333336</c:v>
                </c:pt>
                <c:pt idx="7657">
                  <c:v>38093.347222222219</c:v>
                </c:pt>
                <c:pt idx="7658">
                  <c:v>38093.361111111109</c:v>
                </c:pt>
                <c:pt idx="7659">
                  <c:v>38093.375</c:v>
                </c:pt>
                <c:pt idx="7660">
                  <c:v>38093.388888888891</c:v>
                </c:pt>
                <c:pt idx="7661">
                  <c:v>38093.402777777781</c:v>
                </c:pt>
                <c:pt idx="7662">
                  <c:v>38093.416666666664</c:v>
                </c:pt>
                <c:pt idx="7663">
                  <c:v>38093.430555555555</c:v>
                </c:pt>
                <c:pt idx="7664">
                  <c:v>38093.444444444445</c:v>
                </c:pt>
                <c:pt idx="7665">
                  <c:v>38093.458333333336</c:v>
                </c:pt>
                <c:pt idx="7666">
                  <c:v>38093.472222222219</c:v>
                </c:pt>
                <c:pt idx="7667">
                  <c:v>38093.486111111109</c:v>
                </c:pt>
                <c:pt idx="7668">
                  <c:v>38093.5</c:v>
                </c:pt>
                <c:pt idx="7669">
                  <c:v>38093.513888888891</c:v>
                </c:pt>
                <c:pt idx="7670">
                  <c:v>38093.527777777781</c:v>
                </c:pt>
                <c:pt idx="7671">
                  <c:v>38093.541666666664</c:v>
                </c:pt>
                <c:pt idx="7672">
                  <c:v>38093.555555555555</c:v>
                </c:pt>
                <c:pt idx="7673">
                  <c:v>38093.569444444445</c:v>
                </c:pt>
                <c:pt idx="7674">
                  <c:v>38093.583333333336</c:v>
                </c:pt>
                <c:pt idx="7675">
                  <c:v>38093.597222222219</c:v>
                </c:pt>
                <c:pt idx="7676">
                  <c:v>38093.611111111109</c:v>
                </c:pt>
                <c:pt idx="7677">
                  <c:v>38093.625</c:v>
                </c:pt>
                <c:pt idx="7678">
                  <c:v>38093.638888888891</c:v>
                </c:pt>
                <c:pt idx="7679">
                  <c:v>38093.652777777781</c:v>
                </c:pt>
                <c:pt idx="7680">
                  <c:v>38093.666666666664</c:v>
                </c:pt>
                <c:pt idx="7681">
                  <c:v>38093.680555555555</c:v>
                </c:pt>
                <c:pt idx="7682">
                  <c:v>38093.694444444445</c:v>
                </c:pt>
                <c:pt idx="7683">
                  <c:v>38093.708333333336</c:v>
                </c:pt>
                <c:pt idx="7684">
                  <c:v>38093.722222222219</c:v>
                </c:pt>
                <c:pt idx="7685">
                  <c:v>38093.736111111109</c:v>
                </c:pt>
                <c:pt idx="7686">
                  <c:v>38093.75</c:v>
                </c:pt>
                <c:pt idx="7687">
                  <c:v>38093.763888888891</c:v>
                </c:pt>
                <c:pt idx="7688">
                  <c:v>38093.777777777781</c:v>
                </c:pt>
                <c:pt idx="7689">
                  <c:v>38093.791666666664</c:v>
                </c:pt>
                <c:pt idx="7690">
                  <c:v>38093.805555555555</c:v>
                </c:pt>
                <c:pt idx="7691">
                  <c:v>38093.819444444445</c:v>
                </c:pt>
                <c:pt idx="7692">
                  <c:v>38093.833333333336</c:v>
                </c:pt>
                <c:pt idx="7693">
                  <c:v>38093.847222222219</c:v>
                </c:pt>
                <c:pt idx="7694">
                  <c:v>38093.861111111109</c:v>
                </c:pt>
                <c:pt idx="7695">
                  <c:v>38093.875</c:v>
                </c:pt>
                <c:pt idx="7696">
                  <c:v>38093.888888888891</c:v>
                </c:pt>
                <c:pt idx="7697">
                  <c:v>38093.902777777781</c:v>
                </c:pt>
                <c:pt idx="7698">
                  <c:v>38093.916666666664</c:v>
                </c:pt>
                <c:pt idx="7699">
                  <c:v>38093.930555555555</c:v>
                </c:pt>
                <c:pt idx="7700">
                  <c:v>38093.944444444445</c:v>
                </c:pt>
                <c:pt idx="7701">
                  <c:v>38093.958333333336</c:v>
                </c:pt>
                <c:pt idx="7702">
                  <c:v>38093.972222222219</c:v>
                </c:pt>
                <c:pt idx="7703">
                  <c:v>38093.986111111109</c:v>
                </c:pt>
                <c:pt idx="7704">
                  <c:v>38094</c:v>
                </c:pt>
                <c:pt idx="7705">
                  <c:v>38094.013888888891</c:v>
                </c:pt>
                <c:pt idx="7706">
                  <c:v>38094.027777777781</c:v>
                </c:pt>
                <c:pt idx="7707">
                  <c:v>38094.041666666664</c:v>
                </c:pt>
                <c:pt idx="7708">
                  <c:v>38094.055555555555</c:v>
                </c:pt>
                <c:pt idx="7709">
                  <c:v>38094.069444444445</c:v>
                </c:pt>
                <c:pt idx="7710">
                  <c:v>38094.083333333336</c:v>
                </c:pt>
                <c:pt idx="7711">
                  <c:v>38094.097222222219</c:v>
                </c:pt>
                <c:pt idx="7712">
                  <c:v>38094.111111111109</c:v>
                </c:pt>
                <c:pt idx="7713">
                  <c:v>38094.125</c:v>
                </c:pt>
                <c:pt idx="7714">
                  <c:v>38094.138888888891</c:v>
                </c:pt>
                <c:pt idx="7715">
                  <c:v>38094.152777777781</c:v>
                </c:pt>
                <c:pt idx="7716">
                  <c:v>38094.166666666664</c:v>
                </c:pt>
                <c:pt idx="7717">
                  <c:v>38094.180555555555</c:v>
                </c:pt>
                <c:pt idx="7718">
                  <c:v>38094.194444444445</c:v>
                </c:pt>
                <c:pt idx="7719">
                  <c:v>38094.208333333336</c:v>
                </c:pt>
                <c:pt idx="7720">
                  <c:v>38094.222222222219</c:v>
                </c:pt>
                <c:pt idx="7721">
                  <c:v>38094.236111111109</c:v>
                </c:pt>
                <c:pt idx="7722">
                  <c:v>38094.25</c:v>
                </c:pt>
                <c:pt idx="7723">
                  <c:v>38094.263888888891</c:v>
                </c:pt>
                <c:pt idx="7724">
                  <c:v>38094.277777777781</c:v>
                </c:pt>
                <c:pt idx="7725">
                  <c:v>38094.291666666664</c:v>
                </c:pt>
                <c:pt idx="7726">
                  <c:v>38094.305555555555</c:v>
                </c:pt>
                <c:pt idx="7727">
                  <c:v>38094.319444444445</c:v>
                </c:pt>
                <c:pt idx="7728">
                  <c:v>38094.333333333336</c:v>
                </c:pt>
                <c:pt idx="7729">
                  <c:v>38094.347222222219</c:v>
                </c:pt>
                <c:pt idx="7730">
                  <c:v>38094.361111111109</c:v>
                </c:pt>
                <c:pt idx="7731">
                  <c:v>38094.375</c:v>
                </c:pt>
                <c:pt idx="7732">
                  <c:v>38094.388888888891</c:v>
                </c:pt>
                <c:pt idx="7733">
                  <c:v>38094.402777777781</c:v>
                </c:pt>
                <c:pt idx="7734">
                  <c:v>38094.416666666664</c:v>
                </c:pt>
                <c:pt idx="7735">
                  <c:v>38094.430555555555</c:v>
                </c:pt>
                <c:pt idx="7736">
                  <c:v>38094.444444444445</c:v>
                </c:pt>
                <c:pt idx="7737">
                  <c:v>38094.458333333336</c:v>
                </c:pt>
                <c:pt idx="7738">
                  <c:v>38094.472222222219</c:v>
                </c:pt>
                <c:pt idx="7739">
                  <c:v>38094.486111111109</c:v>
                </c:pt>
                <c:pt idx="7740">
                  <c:v>38094.5</c:v>
                </c:pt>
                <c:pt idx="7741">
                  <c:v>38094.513888888891</c:v>
                </c:pt>
                <c:pt idx="7742">
                  <c:v>38094.527777777781</c:v>
                </c:pt>
                <c:pt idx="7743">
                  <c:v>38094.541666666664</c:v>
                </c:pt>
                <c:pt idx="7744">
                  <c:v>38094.555555555555</c:v>
                </c:pt>
                <c:pt idx="7745">
                  <c:v>38094.569444444445</c:v>
                </c:pt>
                <c:pt idx="7746">
                  <c:v>38094.583333333336</c:v>
                </c:pt>
                <c:pt idx="7747">
                  <c:v>38094.597222222219</c:v>
                </c:pt>
                <c:pt idx="7748">
                  <c:v>38094.611111111109</c:v>
                </c:pt>
                <c:pt idx="7749">
                  <c:v>38094.625</c:v>
                </c:pt>
                <c:pt idx="7750">
                  <c:v>38094.638888888891</c:v>
                </c:pt>
                <c:pt idx="7751">
                  <c:v>38094.652777777781</c:v>
                </c:pt>
                <c:pt idx="7752">
                  <c:v>38094.666666666664</c:v>
                </c:pt>
                <c:pt idx="7753">
                  <c:v>38094.680555555555</c:v>
                </c:pt>
                <c:pt idx="7754">
                  <c:v>38094.694444444445</c:v>
                </c:pt>
                <c:pt idx="7755">
                  <c:v>38094.708333333336</c:v>
                </c:pt>
                <c:pt idx="7756">
                  <c:v>38094.722222222219</c:v>
                </c:pt>
                <c:pt idx="7757">
                  <c:v>38094.736111111109</c:v>
                </c:pt>
                <c:pt idx="7758">
                  <c:v>38094.75</c:v>
                </c:pt>
                <c:pt idx="7759">
                  <c:v>38094.763888888891</c:v>
                </c:pt>
                <c:pt idx="7760">
                  <c:v>38094.777777777781</c:v>
                </c:pt>
                <c:pt idx="7761">
                  <c:v>38094.791666666664</c:v>
                </c:pt>
                <c:pt idx="7762">
                  <c:v>38094.805555555555</c:v>
                </c:pt>
                <c:pt idx="7763">
                  <c:v>38094.819444444445</c:v>
                </c:pt>
                <c:pt idx="7764">
                  <c:v>38094.833333333336</c:v>
                </c:pt>
                <c:pt idx="7765">
                  <c:v>38094.847222222219</c:v>
                </c:pt>
                <c:pt idx="7766">
                  <c:v>38094.861111111109</c:v>
                </c:pt>
                <c:pt idx="7767">
                  <c:v>38094.875</c:v>
                </c:pt>
                <c:pt idx="7768">
                  <c:v>38094.888888888891</c:v>
                </c:pt>
                <c:pt idx="7769">
                  <c:v>38094.902777777781</c:v>
                </c:pt>
                <c:pt idx="7770">
                  <c:v>38094.916666666664</c:v>
                </c:pt>
                <c:pt idx="7771">
                  <c:v>38094.930555555555</c:v>
                </c:pt>
                <c:pt idx="7772">
                  <c:v>38094.944444444445</c:v>
                </c:pt>
                <c:pt idx="7773">
                  <c:v>38094.958333333336</c:v>
                </c:pt>
                <c:pt idx="7774">
                  <c:v>38094.972222222219</c:v>
                </c:pt>
                <c:pt idx="7775">
                  <c:v>38094.986111111109</c:v>
                </c:pt>
                <c:pt idx="7776">
                  <c:v>38095</c:v>
                </c:pt>
                <c:pt idx="7777">
                  <c:v>38095.013888888891</c:v>
                </c:pt>
                <c:pt idx="7778">
                  <c:v>38095.027777777781</c:v>
                </c:pt>
                <c:pt idx="7779">
                  <c:v>38095.041666666664</c:v>
                </c:pt>
                <c:pt idx="7780">
                  <c:v>38095.055555555555</c:v>
                </c:pt>
                <c:pt idx="7781">
                  <c:v>38095.069444444445</c:v>
                </c:pt>
                <c:pt idx="7782">
                  <c:v>38095.083333333336</c:v>
                </c:pt>
                <c:pt idx="7783">
                  <c:v>38095.097222222219</c:v>
                </c:pt>
                <c:pt idx="7784">
                  <c:v>38095.111111111109</c:v>
                </c:pt>
                <c:pt idx="7785">
                  <c:v>38095.125</c:v>
                </c:pt>
                <c:pt idx="7786">
                  <c:v>38095.138888888891</c:v>
                </c:pt>
                <c:pt idx="7787">
                  <c:v>38095.152777777781</c:v>
                </c:pt>
                <c:pt idx="7788">
                  <c:v>38095.166666666664</c:v>
                </c:pt>
                <c:pt idx="7789">
                  <c:v>38095.180555555555</c:v>
                </c:pt>
                <c:pt idx="7790">
                  <c:v>38095.194444444445</c:v>
                </c:pt>
                <c:pt idx="7791">
                  <c:v>38095.208333333336</c:v>
                </c:pt>
                <c:pt idx="7792">
                  <c:v>38095.222222222219</c:v>
                </c:pt>
                <c:pt idx="7793">
                  <c:v>38095.236111111109</c:v>
                </c:pt>
                <c:pt idx="7794">
                  <c:v>38095.25</c:v>
                </c:pt>
                <c:pt idx="7795">
                  <c:v>38095.263888888891</c:v>
                </c:pt>
                <c:pt idx="7796">
                  <c:v>38095.277777777781</c:v>
                </c:pt>
                <c:pt idx="7797">
                  <c:v>38095.291666666664</c:v>
                </c:pt>
                <c:pt idx="7798">
                  <c:v>38095.305555555555</c:v>
                </c:pt>
                <c:pt idx="7799">
                  <c:v>38095.319444444445</c:v>
                </c:pt>
                <c:pt idx="7800">
                  <c:v>38095.333333333336</c:v>
                </c:pt>
                <c:pt idx="7801">
                  <c:v>38095.347222222219</c:v>
                </c:pt>
                <c:pt idx="7802">
                  <c:v>38095.361111111109</c:v>
                </c:pt>
                <c:pt idx="7803">
                  <c:v>38095.375</c:v>
                </c:pt>
                <c:pt idx="7804">
                  <c:v>38095.388888888891</c:v>
                </c:pt>
                <c:pt idx="7805">
                  <c:v>38095.402777777781</c:v>
                </c:pt>
                <c:pt idx="7806">
                  <c:v>38095.416666666664</c:v>
                </c:pt>
                <c:pt idx="7807">
                  <c:v>38095.430555555555</c:v>
                </c:pt>
                <c:pt idx="7808">
                  <c:v>38095.444444444445</c:v>
                </c:pt>
                <c:pt idx="7809">
                  <c:v>38095.458333333336</c:v>
                </c:pt>
                <c:pt idx="7810">
                  <c:v>38095.472222222219</c:v>
                </c:pt>
                <c:pt idx="7811">
                  <c:v>38095.486111111109</c:v>
                </c:pt>
                <c:pt idx="7812">
                  <c:v>38095.5</c:v>
                </c:pt>
                <c:pt idx="7813">
                  <c:v>38095.513888888891</c:v>
                </c:pt>
                <c:pt idx="7814">
                  <c:v>38095.527777777781</c:v>
                </c:pt>
                <c:pt idx="7815">
                  <c:v>38095.541666666664</c:v>
                </c:pt>
                <c:pt idx="7816">
                  <c:v>38095.555555555555</c:v>
                </c:pt>
                <c:pt idx="7817">
                  <c:v>38095.569444444445</c:v>
                </c:pt>
                <c:pt idx="7818">
                  <c:v>38095.583333333336</c:v>
                </c:pt>
                <c:pt idx="7819">
                  <c:v>38095.597222222219</c:v>
                </c:pt>
                <c:pt idx="7820">
                  <c:v>38095.611111111109</c:v>
                </c:pt>
                <c:pt idx="7821">
                  <c:v>38095.625</c:v>
                </c:pt>
                <c:pt idx="7822">
                  <c:v>38095.638888888891</c:v>
                </c:pt>
                <c:pt idx="7823">
                  <c:v>38095.652777777781</c:v>
                </c:pt>
                <c:pt idx="7824">
                  <c:v>38095.666666666664</c:v>
                </c:pt>
                <c:pt idx="7825">
                  <c:v>38095.680555555555</c:v>
                </c:pt>
                <c:pt idx="7826">
                  <c:v>38095.694444444445</c:v>
                </c:pt>
                <c:pt idx="7827">
                  <c:v>38095.708333333336</c:v>
                </c:pt>
                <c:pt idx="7828">
                  <c:v>38095.722222222219</c:v>
                </c:pt>
                <c:pt idx="7829">
                  <c:v>38095.736111111109</c:v>
                </c:pt>
                <c:pt idx="7830">
                  <c:v>38095.75</c:v>
                </c:pt>
                <c:pt idx="7831">
                  <c:v>38095.763888888891</c:v>
                </c:pt>
                <c:pt idx="7832">
                  <c:v>38095.777777777781</c:v>
                </c:pt>
                <c:pt idx="7833">
                  <c:v>38095.791666666664</c:v>
                </c:pt>
                <c:pt idx="7834">
                  <c:v>38095.805555555555</c:v>
                </c:pt>
                <c:pt idx="7835">
                  <c:v>38095.819444444445</c:v>
                </c:pt>
                <c:pt idx="7836">
                  <c:v>38095.833333333336</c:v>
                </c:pt>
                <c:pt idx="7837">
                  <c:v>38095.847222222219</c:v>
                </c:pt>
                <c:pt idx="7838">
                  <c:v>38095.861111111109</c:v>
                </c:pt>
                <c:pt idx="7839">
                  <c:v>38095.875</c:v>
                </c:pt>
                <c:pt idx="7840">
                  <c:v>38095.888888888891</c:v>
                </c:pt>
                <c:pt idx="7841">
                  <c:v>38095.902777777781</c:v>
                </c:pt>
                <c:pt idx="7842">
                  <c:v>38095.916666666664</c:v>
                </c:pt>
                <c:pt idx="7843">
                  <c:v>38095.930555555555</c:v>
                </c:pt>
                <c:pt idx="7844">
                  <c:v>38095.944444444445</c:v>
                </c:pt>
                <c:pt idx="7845">
                  <c:v>38095.958333333336</c:v>
                </c:pt>
                <c:pt idx="7846">
                  <c:v>38095.972222222219</c:v>
                </c:pt>
                <c:pt idx="7847">
                  <c:v>38095.986111111109</c:v>
                </c:pt>
                <c:pt idx="7848">
                  <c:v>38096</c:v>
                </c:pt>
                <c:pt idx="7849">
                  <c:v>38096.013888888891</c:v>
                </c:pt>
                <c:pt idx="7850">
                  <c:v>38096.027777777781</c:v>
                </c:pt>
                <c:pt idx="7851">
                  <c:v>38096.041666666664</c:v>
                </c:pt>
                <c:pt idx="7852">
                  <c:v>38096.055555555555</c:v>
                </c:pt>
                <c:pt idx="7853">
                  <c:v>38096.069444444445</c:v>
                </c:pt>
                <c:pt idx="7854">
                  <c:v>38096.083333333336</c:v>
                </c:pt>
                <c:pt idx="7855">
                  <c:v>38096.097222222219</c:v>
                </c:pt>
                <c:pt idx="7856">
                  <c:v>38096.111111111109</c:v>
                </c:pt>
                <c:pt idx="7857">
                  <c:v>38096.125</c:v>
                </c:pt>
                <c:pt idx="7858">
                  <c:v>38096.138888888891</c:v>
                </c:pt>
                <c:pt idx="7859">
                  <c:v>38096.152777777781</c:v>
                </c:pt>
                <c:pt idx="7860">
                  <c:v>38096.166666666664</c:v>
                </c:pt>
                <c:pt idx="7861">
                  <c:v>38096.180555555555</c:v>
                </c:pt>
                <c:pt idx="7862">
                  <c:v>38096.194444444445</c:v>
                </c:pt>
                <c:pt idx="7863">
                  <c:v>38096.208333333336</c:v>
                </c:pt>
                <c:pt idx="7864">
                  <c:v>38096.222222222219</c:v>
                </c:pt>
                <c:pt idx="7865">
                  <c:v>38096.236111111109</c:v>
                </c:pt>
                <c:pt idx="7866">
                  <c:v>38096.25</c:v>
                </c:pt>
                <c:pt idx="7867">
                  <c:v>38096.263888888891</c:v>
                </c:pt>
                <c:pt idx="7868">
                  <c:v>38096.277777777781</c:v>
                </c:pt>
                <c:pt idx="7869">
                  <c:v>38096.291666666664</c:v>
                </c:pt>
                <c:pt idx="7870">
                  <c:v>38096.305555555555</c:v>
                </c:pt>
                <c:pt idx="7871">
                  <c:v>38096.319444444445</c:v>
                </c:pt>
                <c:pt idx="7872">
                  <c:v>38096.333333333336</c:v>
                </c:pt>
                <c:pt idx="7873">
                  <c:v>38096.347222222219</c:v>
                </c:pt>
                <c:pt idx="7874">
                  <c:v>38096.361111111109</c:v>
                </c:pt>
                <c:pt idx="7875">
                  <c:v>38096.375</c:v>
                </c:pt>
                <c:pt idx="7876">
                  <c:v>38096.388888888891</c:v>
                </c:pt>
                <c:pt idx="7877">
                  <c:v>38096.402777777781</c:v>
                </c:pt>
                <c:pt idx="7878">
                  <c:v>38096.416666666664</c:v>
                </c:pt>
                <c:pt idx="7879">
                  <c:v>38096.430555555555</c:v>
                </c:pt>
                <c:pt idx="7880">
                  <c:v>38096.444444444445</c:v>
                </c:pt>
                <c:pt idx="7881">
                  <c:v>38096.458333333336</c:v>
                </c:pt>
                <c:pt idx="7882">
                  <c:v>38096.472222222219</c:v>
                </c:pt>
                <c:pt idx="7883">
                  <c:v>38096.486111111109</c:v>
                </c:pt>
                <c:pt idx="7884">
                  <c:v>38096.5</c:v>
                </c:pt>
                <c:pt idx="7885">
                  <c:v>38096.513888888891</c:v>
                </c:pt>
                <c:pt idx="7886">
                  <c:v>38096.527777777781</c:v>
                </c:pt>
                <c:pt idx="7887">
                  <c:v>38096.541666666664</c:v>
                </c:pt>
                <c:pt idx="7888">
                  <c:v>38096.555555555555</c:v>
                </c:pt>
                <c:pt idx="7889">
                  <c:v>38096.569444444445</c:v>
                </c:pt>
                <c:pt idx="7890">
                  <c:v>38096.583333333336</c:v>
                </c:pt>
                <c:pt idx="7891">
                  <c:v>38096.597222222219</c:v>
                </c:pt>
                <c:pt idx="7892">
                  <c:v>38096.611111111109</c:v>
                </c:pt>
                <c:pt idx="7893">
                  <c:v>38096.625</c:v>
                </c:pt>
                <c:pt idx="7894">
                  <c:v>38096.638888888891</c:v>
                </c:pt>
                <c:pt idx="7895">
                  <c:v>38096.652777777781</c:v>
                </c:pt>
                <c:pt idx="7896">
                  <c:v>38096.666666666664</c:v>
                </c:pt>
                <c:pt idx="7897">
                  <c:v>38096.680555555555</c:v>
                </c:pt>
                <c:pt idx="7898">
                  <c:v>38096.694444444445</c:v>
                </c:pt>
                <c:pt idx="7899">
                  <c:v>38096.708333333336</c:v>
                </c:pt>
                <c:pt idx="7900">
                  <c:v>38096.722222222219</c:v>
                </c:pt>
                <c:pt idx="7901">
                  <c:v>38096.736111111109</c:v>
                </c:pt>
                <c:pt idx="7902">
                  <c:v>38096.75</c:v>
                </c:pt>
                <c:pt idx="7903">
                  <c:v>38096.763888888891</c:v>
                </c:pt>
                <c:pt idx="7904">
                  <c:v>38096.777777777781</c:v>
                </c:pt>
                <c:pt idx="7905">
                  <c:v>38096.791666666664</c:v>
                </c:pt>
                <c:pt idx="7906">
                  <c:v>38096.805555555555</c:v>
                </c:pt>
                <c:pt idx="7907">
                  <c:v>38096.819444444445</c:v>
                </c:pt>
                <c:pt idx="7908">
                  <c:v>38096.833333333336</c:v>
                </c:pt>
                <c:pt idx="7909">
                  <c:v>38096.847222222219</c:v>
                </c:pt>
                <c:pt idx="7910">
                  <c:v>38096.861111111109</c:v>
                </c:pt>
                <c:pt idx="7911">
                  <c:v>38096.875</c:v>
                </c:pt>
                <c:pt idx="7912">
                  <c:v>38096.888888888891</c:v>
                </c:pt>
                <c:pt idx="7913">
                  <c:v>38096.902777777781</c:v>
                </c:pt>
                <c:pt idx="7914">
                  <c:v>38096.916666666664</c:v>
                </c:pt>
                <c:pt idx="7915">
                  <c:v>38096.930555555555</c:v>
                </c:pt>
                <c:pt idx="7916">
                  <c:v>38096.944444444445</c:v>
                </c:pt>
                <c:pt idx="7917">
                  <c:v>38096.958333333336</c:v>
                </c:pt>
                <c:pt idx="7918">
                  <c:v>38096.972222222219</c:v>
                </c:pt>
                <c:pt idx="7919">
                  <c:v>38096.986111111109</c:v>
                </c:pt>
                <c:pt idx="7920">
                  <c:v>38097</c:v>
                </c:pt>
                <c:pt idx="7921">
                  <c:v>38097.013888888891</c:v>
                </c:pt>
                <c:pt idx="7922">
                  <c:v>38097.027777777781</c:v>
                </c:pt>
                <c:pt idx="7923">
                  <c:v>38097.041666666664</c:v>
                </c:pt>
                <c:pt idx="7924">
                  <c:v>38097.055555555555</c:v>
                </c:pt>
                <c:pt idx="7925">
                  <c:v>38097.069444444445</c:v>
                </c:pt>
                <c:pt idx="7926">
                  <c:v>38097.083333333336</c:v>
                </c:pt>
                <c:pt idx="7927">
                  <c:v>38097.097222222219</c:v>
                </c:pt>
                <c:pt idx="7928">
                  <c:v>38097.111111111109</c:v>
                </c:pt>
                <c:pt idx="7929">
                  <c:v>38097.125</c:v>
                </c:pt>
                <c:pt idx="7930">
                  <c:v>38097.138888888891</c:v>
                </c:pt>
                <c:pt idx="7931">
                  <c:v>38097.152777777781</c:v>
                </c:pt>
                <c:pt idx="7932">
                  <c:v>38097.166666666664</c:v>
                </c:pt>
                <c:pt idx="7933">
                  <c:v>38097.180555555555</c:v>
                </c:pt>
                <c:pt idx="7934">
                  <c:v>38097.194444444445</c:v>
                </c:pt>
                <c:pt idx="7935">
                  <c:v>38097.208333333336</c:v>
                </c:pt>
                <c:pt idx="7936">
                  <c:v>38097.222222222219</c:v>
                </c:pt>
                <c:pt idx="7937">
                  <c:v>38097.236111111109</c:v>
                </c:pt>
                <c:pt idx="7938">
                  <c:v>38097.25</c:v>
                </c:pt>
                <c:pt idx="7939">
                  <c:v>38097.263888888891</c:v>
                </c:pt>
                <c:pt idx="7940">
                  <c:v>38097.277777777781</c:v>
                </c:pt>
                <c:pt idx="7941">
                  <c:v>38097.291666666664</c:v>
                </c:pt>
                <c:pt idx="7942">
                  <c:v>38097.305555555555</c:v>
                </c:pt>
                <c:pt idx="7943">
                  <c:v>38097.319444444445</c:v>
                </c:pt>
                <c:pt idx="7944">
                  <c:v>38097.333333333336</c:v>
                </c:pt>
                <c:pt idx="7945">
                  <c:v>38097.347222222219</c:v>
                </c:pt>
                <c:pt idx="7946">
                  <c:v>38097.361111111109</c:v>
                </c:pt>
                <c:pt idx="7947">
                  <c:v>38097.375</c:v>
                </c:pt>
                <c:pt idx="7948">
                  <c:v>38097.388888888891</c:v>
                </c:pt>
                <c:pt idx="7949">
                  <c:v>38097.402777777781</c:v>
                </c:pt>
                <c:pt idx="7950">
                  <c:v>38097.416666666664</c:v>
                </c:pt>
                <c:pt idx="7951">
                  <c:v>38097.430555555555</c:v>
                </c:pt>
                <c:pt idx="7952">
                  <c:v>38097.444444444445</c:v>
                </c:pt>
                <c:pt idx="7953">
                  <c:v>38097.458333333336</c:v>
                </c:pt>
                <c:pt idx="7954">
                  <c:v>38097.472222222219</c:v>
                </c:pt>
                <c:pt idx="7955">
                  <c:v>38097.486111111109</c:v>
                </c:pt>
                <c:pt idx="7956">
                  <c:v>38097.5</c:v>
                </c:pt>
                <c:pt idx="7957">
                  <c:v>38097.513888888891</c:v>
                </c:pt>
                <c:pt idx="7958">
                  <c:v>38097.527777777781</c:v>
                </c:pt>
                <c:pt idx="7959">
                  <c:v>38097.541666666664</c:v>
                </c:pt>
                <c:pt idx="7960">
                  <c:v>38097.555555555555</c:v>
                </c:pt>
                <c:pt idx="7961">
                  <c:v>38097.569444444445</c:v>
                </c:pt>
                <c:pt idx="7962">
                  <c:v>38097.583333333336</c:v>
                </c:pt>
                <c:pt idx="7963">
                  <c:v>38097.597222222219</c:v>
                </c:pt>
                <c:pt idx="7964">
                  <c:v>38097.611111111109</c:v>
                </c:pt>
                <c:pt idx="7965">
                  <c:v>38097.625</c:v>
                </c:pt>
                <c:pt idx="7966">
                  <c:v>38097.638888888891</c:v>
                </c:pt>
                <c:pt idx="7967">
                  <c:v>38097.652777777781</c:v>
                </c:pt>
                <c:pt idx="7968">
                  <c:v>38097.666666666664</c:v>
                </c:pt>
                <c:pt idx="7969">
                  <c:v>38097.680555555555</c:v>
                </c:pt>
                <c:pt idx="7970">
                  <c:v>38097.694444444445</c:v>
                </c:pt>
                <c:pt idx="7971">
                  <c:v>38097.708333333336</c:v>
                </c:pt>
                <c:pt idx="7972">
                  <c:v>38097.722222222219</c:v>
                </c:pt>
                <c:pt idx="7973">
                  <c:v>38097.736111111109</c:v>
                </c:pt>
                <c:pt idx="7974">
                  <c:v>38097.75</c:v>
                </c:pt>
                <c:pt idx="7975">
                  <c:v>38097.763888888891</c:v>
                </c:pt>
                <c:pt idx="7976">
                  <c:v>38097.777777777781</c:v>
                </c:pt>
                <c:pt idx="7977">
                  <c:v>38097.791666666664</c:v>
                </c:pt>
                <c:pt idx="7978">
                  <c:v>38097.805555555555</c:v>
                </c:pt>
                <c:pt idx="7979">
                  <c:v>38097.819444444445</c:v>
                </c:pt>
                <c:pt idx="7980">
                  <c:v>38097.833333333336</c:v>
                </c:pt>
                <c:pt idx="7981">
                  <c:v>38097.847222222219</c:v>
                </c:pt>
                <c:pt idx="7982">
                  <c:v>38097.861111111109</c:v>
                </c:pt>
                <c:pt idx="7983">
                  <c:v>38097.875</c:v>
                </c:pt>
                <c:pt idx="7984">
                  <c:v>38097.888888888891</c:v>
                </c:pt>
                <c:pt idx="7985">
                  <c:v>38097.902777777781</c:v>
                </c:pt>
                <c:pt idx="7986">
                  <c:v>38097.916666666664</c:v>
                </c:pt>
                <c:pt idx="7987">
                  <c:v>38097.930555555555</c:v>
                </c:pt>
                <c:pt idx="7988">
                  <c:v>38097.944444444445</c:v>
                </c:pt>
                <c:pt idx="7989">
                  <c:v>38097.958333333336</c:v>
                </c:pt>
                <c:pt idx="7990">
                  <c:v>38097.972222222219</c:v>
                </c:pt>
                <c:pt idx="7991">
                  <c:v>38097.986111111109</c:v>
                </c:pt>
                <c:pt idx="7992">
                  <c:v>38098</c:v>
                </c:pt>
                <c:pt idx="7993">
                  <c:v>38098.013888888891</c:v>
                </c:pt>
                <c:pt idx="7994">
                  <c:v>38098.027777777781</c:v>
                </c:pt>
                <c:pt idx="7995">
                  <c:v>38098.041666666664</c:v>
                </c:pt>
                <c:pt idx="7996">
                  <c:v>38098.055555555555</c:v>
                </c:pt>
                <c:pt idx="7997">
                  <c:v>38098.069444444445</c:v>
                </c:pt>
                <c:pt idx="7998">
                  <c:v>38098.083333333336</c:v>
                </c:pt>
                <c:pt idx="7999">
                  <c:v>38098.097222222219</c:v>
                </c:pt>
                <c:pt idx="8000">
                  <c:v>38098.111111111109</c:v>
                </c:pt>
                <c:pt idx="8001">
                  <c:v>38098.125</c:v>
                </c:pt>
                <c:pt idx="8002">
                  <c:v>38098.138888888891</c:v>
                </c:pt>
                <c:pt idx="8003">
                  <c:v>38098.152777777781</c:v>
                </c:pt>
                <c:pt idx="8004">
                  <c:v>38098.166666666664</c:v>
                </c:pt>
                <c:pt idx="8005">
                  <c:v>38098.180555555555</c:v>
                </c:pt>
                <c:pt idx="8006">
                  <c:v>38098.194444444445</c:v>
                </c:pt>
                <c:pt idx="8007">
                  <c:v>38098.208333333336</c:v>
                </c:pt>
                <c:pt idx="8008">
                  <c:v>38098.222222222219</c:v>
                </c:pt>
                <c:pt idx="8009">
                  <c:v>38098.236111111109</c:v>
                </c:pt>
                <c:pt idx="8010">
                  <c:v>38098.25</c:v>
                </c:pt>
                <c:pt idx="8011">
                  <c:v>38098.263888888891</c:v>
                </c:pt>
                <c:pt idx="8012">
                  <c:v>38098.277777777781</c:v>
                </c:pt>
                <c:pt idx="8013">
                  <c:v>38098.291666666664</c:v>
                </c:pt>
                <c:pt idx="8014">
                  <c:v>38098.305555555555</c:v>
                </c:pt>
                <c:pt idx="8015">
                  <c:v>38098.319444444445</c:v>
                </c:pt>
                <c:pt idx="8016">
                  <c:v>38098.333333333336</c:v>
                </c:pt>
                <c:pt idx="8017">
                  <c:v>38098.347222222219</c:v>
                </c:pt>
                <c:pt idx="8018">
                  <c:v>38098.361111111109</c:v>
                </c:pt>
                <c:pt idx="8019">
                  <c:v>38098.375</c:v>
                </c:pt>
                <c:pt idx="8020">
                  <c:v>38098.388888888891</c:v>
                </c:pt>
                <c:pt idx="8021">
                  <c:v>38098.402777777781</c:v>
                </c:pt>
                <c:pt idx="8022">
                  <c:v>38098.416666666664</c:v>
                </c:pt>
                <c:pt idx="8023">
                  <c:v>38098.430555555555</c:v>
                </c:pt>
                <c:pt idx="8024">
                  <c:v>38098.444444444445</c:v>
                </c:pt>
                <c:pt idx="8025">
                  <c:v>38098.458333333336</c:v>
                </c:pt>
                <c:pt idx="8026">
                  <c:v>38098.472222222219</c:v>
                </c:pt>
                <c:pt idx="8027">
                  <c:v>38098.486111111109</c:v>
                </c:pt>
                <c:pt idx="8028">
                  <c:v>38098.5</c:v>
                </c:pt>
                <c:pt idx="8029">
                  <c:v>38098.513888888891</c:v>
                </c:pt>
                <c:pt idx="8030">
                  <c:v>38098.527777777781</c:v>
                </c:pt>
                <c:pt idx="8031">
                  <c:v>38098.541666666664</c:v>
                </c:pt>
                <c:pt idx="8032">
                  <c:v>38098.555555555555</c:v>
                </c:pt>
                <c:pt idx="8033">
                  <c:v>38098.569444444445</c:v>
                </c:pt>
                <c:pt idx="8034">
                  <c:v>38098.583333333336</c:v>
                </c:pt>
                <c:pt idx="8035">
                  <c:v>38098.597222222219</c:v>
                </c:pt>
                <c:pt idx="8036">
                  <c:v>38098.611111111109</c:v>
                </c:pt>
                <c:pt idx="8037">
                  <c:v>38098.625</c:v>
                </c:pt>
                <c:pt idx="8038">
                  <c:v>38098.638888888891</c:v>
                </c:pt>
                <c:pt idx="8039">
                  <c:v>38098.652777777781</c:v>
                </c:pt>
                <c:pt idx="8040">
                  <c:v>38098.666666666664</c:v>
                </c:pt>
                <c:pt idx="8041">
                  <c:v>38098.680555555555</c:v>
                </c:pt>
                <c:pt idx="8042">
                  <c:v>38098.694444444445</c:v>
                </c:pt>
                <c:pt idx="8043">
                  <c:v>38098.708333333336</c:v>
                </c:pt>
                <c:pt idx="8044">
                  <c:v>38098.722222222219</c:v>
                </c:pt>
                <c:pt idx="8045">
                  <c:v>38098.736111111109</c:v>
                </c:pt>
                <c:pt idx="8046">
                  <c:v>38098.75</c:v>
                </c:pt>
                <c:pt idx="8047">
                  <c:v>38098.763888888891</c:v>
                </c:pt>
                <c:pt idx="8048">
                  <c:v>38098.777777777781</c:v>
                </c:pt>
                <c:pt idx="8049">
                  <c:v>38098.791666666664</c:v>
                </c:pt>
                <c:pt idx="8050">
                  <c:v>38098.805555555555</c:v>
                </c:pt>
                <c:pt idx="8051">
                  <c:v>38098.819444444445</c:v>
                </c:pt>
                <c:pt idx="8052">
                  <c:v>38098.833333333336</c:v>
                </c:pt>
                <c:pt idx="8053">
                  <c:v>38098.847222222219</c:v>
                </c:pt>
                <c:pt idx="8054">
                  <c:v>38098.861111111109</c:v>
                </c:pt>
                <c:pt idx="8055">
                  <c:v>38098.875</c:v>
                </c:pt>
                <c:pt idx="8056">
                  <c:v>38098.888888888891</c:v>
                </c:pt>
                <c:pt idx="8057">
                  <c:v>38098.902777777781</c:v>
                </c:pt>
                <c:pt idx="8058">
                  <c:v>38098.916666666664</c:v>
                </c:pt>
                <c:pt idx="8059">
                  <c:v>38098.930555555555</c:v>
                </c:pt>
                <c:pt idx="8060">
                  <c:v>38098.944444444445</c:v>
                </c:pt>
                <c:pt idx="8061">
                  <c:v>38098.958333333336</c:v>
                </c:pt>
                <c:pt idx="8062">
                  <c:v>38098.972222222219</c:v>
                </c:pt>
                <c:pt idx="8063">
                  <c:v>38098.986111111109</c:v>
                </c:pt>
                <c:pt idx="8064">
                  <c:v>38099</c:v>
                </c:pt>
                <c:pt idx="8065">
                  <c:v>38099.013888888891</c:v>
                </c:pt>
                <c:pt idx="8066">
                  <c:v>38099.027777777781</c:v>
                </c:pt>
                <c:pt idx="8067">
                  <c:v>38099.041666666664</c:v>
                </c:pt>
                <c:pt idx="8068">
                  <c:v>38099.055555555555</c:v>
                </c:pt>
                <c:pt idx="8069">
                  <c:v>38099.069444444445</c:v>
                </c:pt>
                <c:pt idx="8070">
                  <c:v>38099.083333333336</c:v>
                </c:pt>
                <c:pt idx="8071">
                  <c:v>38099.097222222219</c:v>
                </c:pt>
                <c:pt idx="8072">
                  <c:v>38099.111111111109</c:v>
                </c:pt>
                <c:pt idx="8073">
                  <c:v>38099.125</c:v>
                </c:pt>
                <c:pt idx="8074">
                  <c:v>38099.138888888891</c:v>
                </c:pt>
                <c:pt idx="8075">
                  <c:v>38099.152777777781</c:v>
                </c:pt>
                <c:pt idx="8076">
                  <c:v>38099.166666666664</c:v>
                </c:pt>
                <c:pt idx="8077">
                  <c:v>38099.180555555555</c:v>
                </c:pt>
                <c:pt idx="8078">
                  <c:v>38099.194444444445</c:v>
                </c:pt>
                <c:pt idx="8079">
                  <c:v>38099.208333333336</c:v>
                </c:pt>
                <c:pt idx="8080">
                  <c:v>38099.222222222219</c:v>
                </c:pt>
                <c:pt idx="8081">
                  <c:v>38099.236111111109</c:v>
                </c:pt>
                <c:pt idx="8082">
                  <c:v>38099.25</c:v>
                </c:pt>
                <c:pt idx="8083">
                  <c:v>38099.263888888891</c:v>
                </c:pt>
                <c:pt idx="8084">
                  <c:v>38099.277777777781</c:v>
                </c:pt>
                <c:pt idx="8085">
                  <c:v>38099.291666666664</c:v>
                </c:pt>
                <c:pt idx="8086">
                  <c:v>38099.305555555555</c:v>
                </c:pt>
                <c:pt idx="8087">
                  <c:v>38099.319444444445</c:v>
                </c:pt>
                <c:pt idx="8088">
                  <c:v>38099.333333333336</c:v>
                </c:pt>
                <c:pt idx="8089">
                  <c:v>38099.347222222219</c:v>
                </c:pt>
                <c:pt idx="8090">
                  <c:v>38099.361111111109</c:v>
                </c:pt>
                <c:pt idx="8091">
                  <c:v>38099.375</c:v>
                </c:pt>
                <c:pt idx="8092">
                  <c:v>38099.388888888891</c:v>
                </c:pt>
                <c:pt idx="8093">
                  <c:v>38099.402777777781</c:v>
                </c:pt>
                <c:pt idx="8094">
                  <c:v>38099.416666666664</c:v>
                </c:pt>
                <c:pt idx="8095">
                  <c:v>38099.430555555555</c:v>
                </c:pt>
                <c:pt idx="8096">
                  <c:v>38099.444444444445</c:v>
                </c:pt>
                <c:pt idx="8097">
                  <c:v>38099.458333333336</c:v>
                </c:pt>
                <c:pt idx="8098">
                  <c:v>38099.472222222219</c:v>
                </c:pt>
                <c:pt idx="8099">
                  <c:v>38099.486111111109</c:v>
                </c:pt>
                <c:pt idx="8100">
                  <c:v>38099.5</c:v>
                </c:pt>
                <c:pt idx="8101">
                  <c:v>38099.513888888891</c:v>
                </c:pt>
                <c:pt idx="8102">
                  <c:v>38099.527777777781</c:v>
                </c:pt>
                <c:pt idx="8103">
                  <c:v>38099.541666666664</c:v>
                </c:pt>
                <c:pt idx="8104">
                  <c:v>38099.555555555555</c:v>
                </c:pt>
                <c:pt idx="8105">
                  <c:v>38099.569444444445</c:v>
                </c:pt>
                <c:pt idx="8106">
                  <c:v>38099.583333333336</c:v>
                </c:pt>
                <c:pt idx="8107">
                  <c:v>38099.597222222219</c:v>
                </c:pt>
                <c:pt idx="8108">
                  <c:v>38099.611111111109</c:v>
                </c:pt>
                <c:pt idx="8109">
                  <c:v>38099.625</c:v>
                </c:pt>
                <c:pt idx="8110">
                  <c:v>38099.638888888891</c:v>
                </c:pt>
                <c:pt idx="8111">
                  <c:v>38099.652777777781</c:v>
                </c:pt>
                <c:pt idx="8112">
                  <c:v>38099.666666666664</c:v>
                </c:pt>
                <c:pt idx="8113">
                  <c:v>38099.680555555555</c:v>
                </c:pt>
                <c:pt idx="8114">
                  <c:v>38099.694444444445</c:v>
                </c:pt>
                <c:pt idx="8115">
                  <c:v>38099.708333333336</c:v>
                </c:pt>
                <c:pt idx="8116">
                  <c:v>38099.722222222219</c:v>
                </c:pt>
                <c:pt idx="8117">
                  <c:v>38099.736111111109</c:v>
                </c:pt>
                <c:pt idx="8118">
                  <c:v>38099.75</c:v>
                </c:pt>
                <c:pt idx="8119">
                  <c:v>38099.763888888891</c:v>
                </c:pt>
                <c:pt idx="8120">
                  <c:v>38099.777777777781</c:v>
                </c:pt>
                <c:pt idx="8121">
                  <c:v>38099.791666666664</c:v>
                </c:pt>
                <c:pt idx="8122">
                  <c:v>38099.805555555555</c:v>
                </c:pt>
                <c:pt idx="8123">
                  <c:v>38099.819444444445</c:v>
                </c:pt>
                <c:pt idx="8124">
                  <c:v>38099.833333333336</c:v>
                </c:pt>
                <c:pt idx="8125">
                  <c:v>38099.847222222219</c:v>
                </c:pt>
                <c:pt idx="8126">
                  <c:v>38099.861111111109</c:v>
                </c:pt>
                <c:pt idx="8127">
                  <c:v>38099.875</c:v>
                </c:pt>
                <c:pt idx="8128">
                  <c:v>38099.888888888891</c:v>
                </c:pt>
                <c:pt idx="8129">
                  <c:v>38099.902777777781</c:v>
                </c:pt>
                <c:pt idx="8130">
                  <c:v>38099.916666666664</c:v>
                </c:pt>
                <c:pt idx="8131">
                  <c:v>38099.930555555555</c:v>
                </c:pt>
                <c:pt idx="8132">
                  <c:v>38099.944444444445</c:v>
                </c:pt>
                <c:pt idx="8133">
                  <c:v>38099.958333333336</c:v>
                </c:pt>
                <c:pt idx="8134">
                  <c:v>38099.972222222219</c:v>
                </c:pt>
                <c:pt idx="8135">
                  <c:v>38099.986111111109</c:v>
                </c:pt>
                <c:pt idx="8136">
                  <c:v>38100</c:v>
                </c:pt>
                <c:pt idx="8137">
                  <c:v>38100.013888888891</c:v>
                </c:pt>
                <c:pt idx="8138">
                  <c:v>38100.027777777781</c:v>
                </c:pt>
                <c:pt idx="8139">
                  <c:v>38100.041666666664</c:v>
                </c:pt>
                <c:pt idx="8140">
                  <c:v>38100.055555555555</c:v>
                </c:pt>
                <c:pt idx="8141">
                  <c:v>38100.069444444445</c:v>
                </c:pt>
                <c:pt idx="8142">
                  <c:v>38100.083333333336</c:v>
                </c:pt>
                <c:pt idx="8143">
                  <c:v>38100.097222222219</c:v>
                </c:pt>
                <c:pt idx="8144">
                  <c:v>38100.111111111109</c:v>
                </c:pt>
                <c:pt idx="8145">
                  <c:v>38100.125</c:v>
                </c:pt>
                <c:pt idx="8146">
                  <c:v>38100.138888888891</c:v>
                </c:pt>
                <c:pt idx="8147">
                  <c:v>38100.152777777781</c:v>
                </c:pt>
                <c:pt idx="8148">
                  <c:v>38100.166666666664</c:v>
                </c:pt>
                <c:pt idx="8149">
                  <c:v>38100.180555555555</c:v>
                </c:pt>
                <c:pt idx="8150">
                  <c:v>38100.194444444445</c:v>
                </c:pt>
                <c:pt idx="8151">
                  <c:v>38100.208333333336</c:v>
                </c:pt>
                <c:pt idx="8152">
                  <c:v>38100.222222222219</c:v>
                </c:pt>
                <c:pt idx="8153">
                  <c:v>38100.236111111109</c:v>
                </c:pt>
                <c:pt idx="8154">
                  <c:v>38100.25</c:v>
                </c:pt>
                <c:pt idx="8155">
                  <c:v>38100.263888888891</c:v>
                </c:pt>
                <c:pt idx="8156">
                  <c:v>38100.277777777781</c:v>
                </c:pt>
                <c:pt idx="8157">
                  <c:v>38100.291666666664</c:v>
                </c:pt>
                <c:pt idx="8158">
                  <c:v>38100.305555555555</c:v>
                </c:pt>
                <c:pt idx="8159">
                  <c:v>38100.319444444445</c:v>
                </c:pt>
                <c:pt idx="8160">
                  <c:v>38100.333333333336</c:v>
                </c:pt>
                <c:pt idx="8161">
                  <c:v>38100.347222222219</c:v>
                </c:pt>
                <c:pt idx="8162">
                  <c:v>38100.361111111109</c:v>
                </c:pt>
                <c:pt idx="8163">
                  <c:v>38100.375</c:v>
                </c:pt>
                <c:pt idx="8164">
                  <c:v>38100.388888888891</c:v>
                </c:pt>
                <c:pt idx="8165">
                  <c:v>38100.402777777781</c:v>
                </c:pt>
                <c:pt idx="8166">
                  <c:v>38100.416666666664</c:v>
                </c:pt>
                <c:pt idx="8167">
                  <c:v>38100.430555555555</c:v>
                </c:pt>
                <c:pt idx="8168">
                  <c:v>38100.444444444445</c:v>
                </c:pt>
                <c:pt idx="8169">
                  <c:v>38100.458333333336</c:v>
                </c:pt>
                <c:pt idx="8170">
                  <c:v>38100.472222222219</c:v>
                </c:pt>
                <c:pt idx="8171">
                  <c:v>38100.486111111109</c:v>
                </c:pt>
                <c:pt idx="8172">
                  <c:v>38100.5</c:v>
                </c:pt>
                <c:pt idx="8173">
                  <c:v>38100.513888888891</c:v>
                </c:pt>
                <c:pt idx="8174">
                  <c:v>38100.527777777781</c:v>
                </c:pt>
                <c:pt idx="8175">
                  <c:v>38100.541666666664</c:v>
                </c:pt>
                <c:pt idx="8176">
                  <c:v>38100.555555555555</c:v>
                </c:pt>
                <c:pt idx="8177">
                  <c:v>38100.569444444445</c:v>
                </c:pt>
                <c:pt idx="8178">
                  <c:v>38100.583333333336</c:v>
                </c:pt>
                <c:pt idx="8179">
                  <c:v>38100.597222222219</c:v>
                </c:pt>
                <c:pt idx="8180">
                  <c:v>38100.611111111109</c:v>
                </c:pt>
                <c:pt idx="8181">
                  <c:v>38100.625</c:v>
                </c:pt>
                <c:pt idx="8182">
                  <c:v>38100.638888888891</c:v>
                </c:pt>
                <c:pt idx="8183">
                  <c:v>38100.652777777781</c:v>
                </c:pt>
                <c:pt idx="8184">
                  <c:v>38100.666666666664</c:v>
                </c:pt>
                <c:pt idx="8185">
                  <c:v>38100.680555555555</c:v>
                </c:pt>
                <c:pt idx="8186">
                  <c:v>38100.694444444445</c:v>
                </c:pt>
                <c:pt idx="8187">
                  <c:v>38100.708333333336</c:v>
                </c:pt>
                <c:pt idx="8188">
                  <c:v>38100.722222222219</c:v>
                </c:pt>
                <c:pt idx="8189">
                  <c:v>38100.736111111109</c:v>
                </c:pt>
                <c:pt idx="8190">
                  <c:v>38100.75</c:v>
                </c:pt>
                <c:pt idx="8191">
                  <c:v>38100.763888888891</c:v>
                </c:pt>
                <c:pt idx="8192">
                  <c:v>38100.777777777781</c:v>
                </c:pt>
                <c:pt idx="8193">
                  <c:v>38100.791666666664</c:v>
                </c:pt>
                <c:pt idx="8194">
                  <c:v>38100.805555555555</c:v>
                </c:pt>
                <c:pt idx="8195">
                  <c:v>38100.819444444445</c:v>
                </c:pt>
                <c:pt idx="8196">
                  <c:v>38100.833333333336</c:v>
                </c:pt>
                <c:pt idx="8197">
                  <c:v>38100.847222222219</c:v>
                </c:pt>
                <c:pt idx="8198">
                  <c:v>38100.861111111109</c:v>
                </c:pt>
                <c:pt idx="8199">
                  <c:v>38100.875</c:v>
                </c:pt>
                <c:pt idx="8200">
                  <c:v>38100.888888888891</c:v>
                </c:pt>
                <c:pt idx="8201">
                  <c:v>38100.902777777781</c:v>
                </c:pt>
                <c:pt idx="8202">
                  <c:v>38100.916666666664</c:v>
                </c:pt>
                <c:pt idx="8203">
                  <c:v>38100.930555555555</c:v>
                </c:pt>
                <c:pt idx="8204">
                  <c:v>38100.944444444445</c:v>
                </c:pt>
                <c:pt idx="8205">
                  <c:v>38100.958333333336</c:v>
                </c:pt>
                <c:pt idx="8206">
                  <c:v>38100.972222222219</c:v>
                </c:pt>
                <c:pt idx="8207">
                  <c:v>38100.986111111109</c:v>
                </c:pt>
                <c:pt idx="8208">
                  <c:v>38101</c:v>
                </c:pt>
                <c:pt idx="8209">
                  <c:v>38101.013888888891</c:v>
                </c:pt>
                <c:pt idx="8210">
                  <c:v>38101.027777777781</c:v>
                </c:pt>
                <c:pt idx="8211">
                  <c:v>38101.041666666664</c:v>
                </c:pt>
                <c:pt idx="8212">
                  <c:v>38101.055555555555</c:v>
                </c:pt>
                <c:pt idx="8213">
                  <c:v>38101.069444444445</c:v>
                </c:pt>
                <c:pt idx="8214">
                  <c:v>38101.083333333336</c:v>
                </c:pt>
                <c:pt idx="8215">
                  <c:v>38101.097222222219</c:v>
                </c:pt>
                <c:pt idx="8216">
                  <c:v>38101.111111111109</c:v>
                </c:pt>
                <c:pt idx="8217">
                  <c:v>38101.125</c:v>
                </c:pt>
                <c:pt idx="8218">
                  <c:v>38101.138888888891</c:v>
                </c:pt>
                <c:pt idx="8219">
                  <c:v>38101.152777777781</c:v>
                </c:pt>
                <c:pt idx="8220">
                  <c:v>38101.166666666664</c:v>
                </c:pt>
                <c:pt idx="8221">
                  <c:v>38101.180555555555</c:v>
                </c:pt>
                <c:pt idx="8222">
                  <c:v>38101.194444444445</c:v>
                </c:pt>
                <c:pt idx="8223">
                  <c:v>38101.208333333336</c:v>
                </c:pt>
                <c:pt idx="8224">
                  <c:v>38101.222222222219</c:v>
                </c:pt>
                <c:pt idx="8225">
                  <c:v>38101.236111111109</c:v>
                </c:pt>
                <c:pt idx="8226">
                  <c:v>38101.25</c:v>
                </c:pt>
                <c:pt idx="8227">
                  <c:v>38101.263888888891</c:v>
                </c:pt>
                <c:pt idx="8228">
                  <c:v>38101.277777777781</c:v>
                </c:pt>
                <c:pt idx="8229">
                  <c:v>38101.291666666664</c:v>
                </c:pt>
                <c:pt idx="8230">
                  <c:v>38101.305555555555</c:v>
                </c:pt>
                <c:pt idx="8231">
                  <c:v>38101.319444444445</c:v>
                </c:pt>
                <c:pt idx="8232">
                  <c:v>38101.333333333336</c:v>
                </c:pt>
                <c:pt idx="8233">
                  <c:v>38101.347222222219</c:v>
                </c:pt>
                <c:pt idx="8234">
                  <c:v>38101.361111111109</c:v>
                </c:pt>
                <c:pt idx="8235">
                  <c:v>38101.375</c:v>
                </c:pt>
                <c:pt idx="8236">
                  <c:v>38101.388888888891</c:v>
                </c:pt>
                <c:pt idx="8237">
                  <c:v>38101.402777777781</c:v>
                </c:pt>
                <c:pt idx="8238">
                  <c:v>38101.416666666664</c:v>
                </c:pt>
                <c:pt idx="8239">
                  <c:v>38101.430555555555</c:v>
                </c:pt>
                <c:pt idx="8240">
                  <c:v>38101.444444444445</c:v>
                </c:pt>
                <c:pt idx="8241">
                  <c:v>38101.458333333336</c:v>
                </c:pt>
                <c:pt idx="8242">
                  <c:v>38101.472222222219</c:v>
                </c:pt>
                <c:pt idx="8243">
                  <c:v>38101.486111111109</c:v>
                </c:pt>
                <c:pt idx="8244">
                  <c:v>38101.5</c:v>
                </c:pt>
                <c:pt idx="8245">
                  <c:v>38101.513888888891</c:v>
                </c:pt>
                <c:pt idx="8246">
                  <c:v>38101.527777777781</c:v>
                </c:pt>
                <c:pt idx="8247">
                  <c:v>38101.541666666664</c:v>
                </c:pt>
                <c:pt idx="8248">
                  <c:v>38101.555555555555</c:v>
                </c:pt>
                <c:pt idx="8249">
                  <c:v>38101.569444444445</c:v>
                </c:pt>
                <c:pt idx="8250">
                  <c:v>38101.583333333336</c:v>
                </c:pt>
                <c:pt idx="8251">
                  <c:v>38101.597222222219</c:v>
                </c:pt>
                <c:pt idx="8252">
                  <c:v>38101.611111111109</c:v>
                </c:pt>
                <c:pt idx="8253">
                  <c:v>38101.625</c:v>
                </c:pt>
                <c:pt idx="8254">
                  <c:v>38101.638888888891</c:v>
                </c:pt>
                <c:pt idx="8255">
                  <c:v>38101.652777777781</c:v>
                </c:pt>
                <c:pt idx="8256">
                  <c:v>38101.666666666664</c:v>
                </c:pt>
                <c:pt idx="8257">
                  <c:v>38101.680555555555</c:v>
                </c:pt>
                <c:pt idx="8258">
                  <c:v>38101.694444444445</c:v>
                </c:pt>
                <c:pt idx="8259">
                  <c:v>38101.708333333336</c:v>
                </c:pt>
                <c:pt idx="8260">
                  <c:v>38101.722222222219</c:v>
                </c:pt>
                <c:pt idx="8261">
                  <c:v>38101.736111111109</c:v>
                </c:pt>
                <c:pt idx="8262">
                  <c:v>38101.75</c:v>
                </c:pt>
                <c:pt idx="8263">
                  <c:v>38101.763888888891</c:v>
                </c:pt>
                <c:pt idx="8264">
                  <c:v>38101.777777777781</c:v>
                </c:pt>
                <c:pt idx="8265">
                  <c:v>38101.791666666664</c:v>
                </c:pt>
                <c:pt idx="8266">
                  <c:v>38101.805555555555</c:v>
                </c:pt>
                <c:pt idx="8267">
                  <c:v>38101.819444444445</c:v>
                </c:pt>
                <c:pt idx="8268">
                  <c:v>38101.833333333336</c:v>
                </c:pt>
                <c:pt idx="8269">
                  <c:v>38101.847222222219</c:v>
                </c:pt>
                <c:pt idx="8270">
                  <c:v>38101.861111111109</c:v>
                </c:pt>
                <c:pt idx="8271">
                  <c:v>38101.875</c:v>
                </c:pt>
                <c:pt idx="8272">
                  <c:v>38101.888888888891</c:v>
                </c:pt>
                <c:pt idx="8273">
                  <c:v>38101.902777777781</c:v>
                </c:pt>
                <c:pt idx="8274">
                  <c:v>38101.916666666664</c:v>
                </c:pt>
                <c:pt idx="8275">
                  <c:v>38101.930555555555</c:v>
                </c:pt>
                <c:pt idx="8276">
                  <c:v>38101.944444444445</c:v>
                </c:pt>
                <c:pt idx="8277">
                  <c:v>38101.958333333336</c:v>
                </c:pt>
                <c:pt idx="8278">
                  <c:v>38101.972222222219</c:v>
                </c:pt>
                <c:pt idx="8279">
                  <c:v>38101.986111111109</c:v>
                </c:pt>
                <c:pt idx="8280">
                  <c:v>38102</c:v>
                </c:pt>
                <c:pt idx="8281">
                  <c:v>38102.013888888891</c:v>
                </c:pt>
                <c:pt idx="8282">
                  <c:v>38102.027777777781</c:v>
                </c:pt>
                <c:pt idx="8283">
                  <c:v>38102.041666666664</c:v>
                </c:pt>
                <c:pt idx="8284">
                  <c:v>38102.055555555555</c:v>
                </c:pt>
                <c:pt idx="8285">
                  <c:v>38102.069444444445</c:v>
                </c:pt>
                <c:pt idx="8286">
                  <c:v>38102.083333333336</c:v>
                </c:pt>
                <c:pt idx="8287">
                  <c:v>38102.097222222219</c:v>
                </c:pt>
                <c:pt idx="8288">
                  <c:v>38102.111111111109</c:v>
                </c:pt>
                <c:pt idx="8289">
                  <c:v>38102.125</c:v>
                </c:pt>
                <c:pt idx="8290">
                  <c:v>38102.138888888891</c:v>
                </c:pt>
                <c:pt idx="8291">
                  <c:v>38102.152777777781</c:v>
                </c:pt>
                <c:pt idx="8292">
                  <c:v>38102.166666666664</c:v>
                </c:pt>
                <c:pt idx="8293">
                  <c:v>38102.180555555555</c:v>
                </c:pt>
                <c:pt idx="8294">
                  <c:v>38102.194444444445</c:v>
                </c:pt>
                <c:pt idx="8295">
                  <c:v>38102.208333333336</c:v>
                </c:pt>
                <c:pt idx="8296">
                  <c:v>38102.222222222219</c:v>
                </c:pt>
                <c:pt idx="8297">
                  <c:v>38102.236111111109</c:v>
                </c:pt>
                <c:pt idx="8298">
                  <c:v>38102.25</c:v>
                </c:pt>
                <c:pt idx="8299">
                  <c:v>38102.263888888891</c:v>
                </c:pt>
                <c:pt idx="8300">
                  <c:v>38102.277777777781</c:v>
                </c:pt>
                <c:pt idx="8301">
                  <c:v>38102.291666666664</c:v>
                </c:pt>
                <c:pt idx="8302">
                  <c:v>38102.305555555555</c:v>
                </c:pt>
                <c:pt idx="8303">
                  <c:v>38102.319444444445</c:v>
                </c:pt>
                <c:pt idx="8304">
                  <c:v>38102.333333333336</c:v>
                </c:pt>
                <c:pt idx="8305">
                  <c:v>38102.347222222219</c:v>
                </c:pt>
                <c:pt idx="8306">
                  <c:v>38102.361111111109</c:v>
                </c:pt>
                <c:pt idx="8307">
                  <c:v>38102.375</c:v>
                </c:pt>
                <c:pt idx="8308">
                  <c:v>38102.388888888891</c:v>
                </c:pt>
                <c:pt idx="8309">
                  <c:v>38102.402777777781</c:v>
                </c:pt>
                <c:pt idx="8310">
                  <c:v>38102.416666666664</c:v>
                </c:pt>
                <c:pt idx="8311">
                  <c:v>38102.430555555555</c:v>
                </c:pt>
                <c:pt idx="8312">
                  <c:v>38102.444444444445</c:v>
                </c:pt>
                <c:pt idx="8313">
                  <c:v>38102.458333333336</c:v>
                </c:pt>
                <c:pt idx="8314">
                  <c:v>38102.472222222219</c:v>
                </c:pt>
                <c:pt idx="8315">
                  <c:v>38102.486111111109</c:v>
                </c:pt>
                <c:pt idx="8316">
                  <c:v>38102.5</c:v>
                </c:pt>
                <c:pt idx="8317">
                  <c:v>38102.513888888891</c:v>
                </c:pt>
                <c:pt idx="8318">
                  <c:v>38102.527777777781</c:v>
                </c:pt>
                <c:pt idx="8319">
                  <c:v>38102.541666666664</c:v>
                </c:pt>
                <c:pt idx="8320">
                  <c:v>38102.555555555555</c:v>
                </c:pt>
                <c:pt idx="8321">
                  <c:v>38102.569444444445</c:v>
                </c:pt>
                <c:pt idx="8322">
                  <c:v>38102.583333333336</c:v>
                </c:pt>
                <c:pt idx="8323">
                  <c:v>38102.597222222219</c:v>
                </c:pt>
                <c:pt idx="8324">
                  <c:v>38102.611111111109</c:v>
                </c:pt>
                <c:pt idx="8325">
                  <c:v>38102.625</c:v>
                </c:pt>
                <c:pt idx="8326">
                  <c:v>38102.638888888891</c:v>
                </c:pt>
                <c:pt idx="8327">
                  <c:v>38102.652777777781</c:v>
                </c:pt>
                <c:pt idx="8328">
                  <c:v>38102.666666666664</c:v>
                </c:pt>
                <c:pt idx="8329">
                  <c:v>38102.680555555555</c:v>
                </c:pt>
                <c:pt idx="8330">
                  <c:v>38102.694444444445</c:v>
                </c:pt>
                <c:pt idx="8331">
                  <c:v>38102.708333333336</c:v>
                </c:pt>
                <c:pt idx="8332">
                  <c:v>38102.722222222219</c:v>
                </c:pt>
                <c:pt idx="8333">
                  <c:v>38102.736111111109</c:v>
                </c:pt>
                <c:pt idx="8334">
                  <c:v>38102.75</c:v>
                </c:pt>
                <c:pt idx="8335">
                  <c:v>38102.763888888891</c:v>
                </c:pt>
                <c:pt idx="8336">
                  <c:v>38102.777777777781</c:v>
                </c:pt>
                <c:pt idx="8337">
                  <c:v>38102.791666666664</c:v>
                </c:pt>
                <c:pt idx="8338">
                  <c:v>38102.805555555555</c:v>
                </c:pt>
                <c:pt idx="8339">
                  <c:v>38102.819444444445</c:v>
                </c:pt>
                <c:pt idx="8340">
                  <c:v>38102.833333333336</c:v>
                </c:pt>
                <c:pt idx="8341">
                  <c:v>38102.847222222219</c:v>
                </c:pt>
                <c:pt idx="8342">
                  <c:v>38102.861111111109</c:v>
                </c:pt>
                <c:pt idx="8343">
                  <c:v>38102.875</c:v>
                </c:pt>
                <c:pt idx="8344">
                  <c:v>38102.888888888891</c:v>
                </c:pt>
                <c:pt idx="8345">
                  <c:v>38102.902777777781</c:v>
                </c:pt>
                <c:pt idx="8346">
                  <c:v>38102.916666666664</c:v>
                </c:pt>
                <c:pt idx="8347">
                  <c:v>38102.930555555555</c:v>
                </c:pt>
                <c:pt idx="8348">
                  <c:v>38102.944444444445</c:v>
                </c:pt>
                <c:pt idx="8349">
                  <c:v>38102.958333333336</c:v>
                </c:pt>
                <c:pt idx="8350">
                  <c:v>38102.972222222219</c:v>
                </c:pt>
                <c:pt idx="8351">
                  <c:v>38102.986111111109</c:v>
                </c:pt>
                <c:pt idx="8352">
                  <c:v>38103</c:v>
                </c:pt>
                <c:pt idx="8353">
                  <c:v>38103.013888888891</c:v>
                </c:pt>
                <c:pt idx="8354">
                  <c:v>38103.027777777781</c:v>
                </c:pt>
                <c:pt idx="8355">
                  <c:v>38103.041666666664</c:v>
                </c:pt>
                <c:pt idx="8356">
                  <c:v>38103.055555555555</c:v>
                </c:pt>
                <c:pt idx="8357">
                  <c:v>38103.069444444445</c:v>
                </c:pt>
                <c:pt idx="8358">
                  <c:v>38103.083333333336</c:v>
                </c:pt>
                <c:pt idx="8359">
                  <c:v>38103.097222222219</c:v>
                </c:pt>
                <c:pt idx="8360">
                  <c:v>38103.111111111109</c:v>
                </c:pt>
                <c:pt idx="8361">
                  <c:v>38103.125</c:v>
                </c:pt>
                <c:pt idx="8362">
                  <c:v>38103.138888888891</c:v>
                </c:pt>
                <c:pt idx="8363">
                  <c:v>38103.152777777781</c:v>
                </c:pt>
                <c:pt idx="8364">
                  <c:v>38103.166666666664</c:v>
                </c:pt>
                <c:pt idx="8365">
                  <c:v>38103.180555555555</c:v>
                </c:pt>
                <c:pt idx="8366">
                  <c:v>38103.194444444445</c:v>
                </c:pt>
                <c:pt idx="8367">
                  <c:v>38103.208333333336</c:v>
                </c:pt>
                <c:pt idx="8368">
                  <c:v>38103.222222222219</c:v>
                </c:pt>
                <c:pt idx="8369">
                  <c:v>38103.236111111109</c:v>
                </c:pt>
                <c:pt idx="8370">
                  <c:v>38103.25</c:v>
                </c:pt>
                <c:pt idx="8371">
                  <c:v>38103.263888888891</c:v>
                </c:pt>
                <c:pt idx="8372">
                  <c:v>38103.277777777781</c:v>
                </c:pt>
                <c:pt idx="8373">
                  <c:v>38103.291666666664</c:v>
                </c:pt>
                <c:pt idx="8374">
                  <c:v>38103.305555555555</c:v>
                </c:pt>
                <c:pt idx="8375">
                  <c:v>38103.319444444445</c:v>
                </c:pt>
                <c:pt idx="8376">
                  <c:v>38103.333333333336</c:v>
                </c:pt>
                <c:pt idx="8377">
                  <c:v>38103.347222222219</c:v>
                </c:pt>
                <c:pt idx="8378">
                  <c:v>38103.361111111109</c:v>
                </c:pt>
                <c:pt idx="8379">
                  <c:v>38103.375</c:v>
                </c:pt>
                <c:pt idx="8380">
                  <c:v>38103.388888888891</c:v>
                </c:pt>
                <c:pt idx="8381">
                  <c:v>38103.402777777781</c:v>
                </c:pt>
                <c:pt idx="8382">
                  <c:v>38103.416666666664</c:v>
                </c:pt>
                <c:pt idx="8383">
                  <c:v>38103.430555555555</c:v>
                </c:pt>
                <c:pt idx="8384">
                  <c:v>38103.444444444445</c:v>
                </c:pt>
                <c:pt idx="8385">
                  <c:v>38103.458333333336</c:v>
                </c:pt>
                <c:pt idx="8386">
                  <c:v>38103.472222222219</c:v>
                </c:pt>
                <c:pt idx="8387">
                  <c:v>38103.486111111109</c:v>
                </c:pt>
                <c:pt idx="8388">
                  <c:v>38103.5</c:v>
                </c:pt>
                <c:pt idx="8389">
                  <c:v>38103.513888888891</c:v>
                </c:pt>
                <c:pt idx="8390">
                  <c:v>38103.527777777781</c:v>
                </c:pt>
                <c:pt idx="8391">
                  <c:v>38103.541666666664</c:v>
                </c:pt>
                <c:pt idx="8392">
                  <c:v>38103.555555555555</c:v>
                </c:pt>
                <c:pt idx="8393">
                  <c:v>38103.569444444445</c:v>
                </c:pt>
                <c:pt idx="8394">
                  <c:v>38103.583333333336</c:v>
                </c:pt>
                <c:pt idx="8395">
                  <c:v>38103.597222222219</c:v>
                </c:pt>
                <c:pt idx="8396">
                  <c:v>38103.611111111109</c:v>
                </c:pt>
                <c:pt idx="8397">
                  <c:v>38103.625</c:v>
                </c:pt>
                <c:pt idx="8398">
                  <c:v>38103.638888888891</c:v>
                </c:pt>
                <c:pt idx="8399">
                  <c:v>38103.652777777781</c:v>
                </c:pt>
                <c:pt idx="8400">
                  <c:v>38103.666666666664</c:v>
                </c:pt>
                <c:pt idx="8401">
                  <c:v>38103.680555555555</c:v>
                </c:pt>
                <c:pt idx="8402">
                  <c:v>38103.694444444445</c:v>
                </c:pt>
                <c:pt idx="8403">
                  <c:v>38103.708333333336</c:v>
                </c:pt>
                <c:pt idx="8404">
                  <c:v>38103.722222222219</c:v>
                </c:pt>
                <c:pt idx="8405">
                  <c:v>38103.736111111109</c:v>
                </c:pt>
                <c:pt idx="8406">
                  <c:v>38103.75</c:v>
                </c:pt>
                <c:pt idx="8407">
                  <c:v>38103.763888888891</c:v>
                </c:pt>
                <c:pt idx="8408">
                  <c:v>38103.777777777781</c:v>
                </c:pt>
                <c:pt idx="8409">
                  <c:v>38103.791666666664</c:v>
                </c:pt>
                <c:pt idx="8410">
                  <c:v>38103.805555555555</c:v>
                </c:pt>
                <c:pt idx="8411">
                  <c:v>38103.819444444445</c:v>
                </c:pt>
                <c:pt idx="8412">
                  <c:v>38103.833333333336</c:v>
                </c:pt>
                <c:pt idx="8413">
                  <c:v>38103.847222222219</c:v>
                </c:pt>
                <c:pt idx="8414">
                  <c:v>38103.861111111109</c:v>
                </c:pt>
                <c:pt idx="8415">
                  <c:v>38103.875</c:v>
                </c:pt>
                <c:pt idx="8416">
                  <c:v>38103.888888888891</c:v>
                </c:pt>
                <c:pt idx="8417">
                  <c:v>38103.902777777781</c:v>
                </c:pt>
                <c:pt idx="8418">
                  <c:v>38103.916666666664</c:v>
                </c:pt>
                <c:pt idx="8419">
                  <c:v>38103.930555555555</c:v>
                </c:pt>
                <c:pt idx="8420">
                  <c:v>38103.944444444445</c:v>
                </c:pt>
                <c:pt idx="8421">
                  <c:v>38103.958333333336</c:v>
                </c:pt>
                <c:pt idx="8422">
                  <c:v>38103.972222222219</c:v>
                </c:pt>
                <c:pt idx="8423">
                  <c:v>38103.986111111109</c:v>
                </c:pt>
                <c:pt idx="8424">
                  <c:v>38104</c:v>
                </c:pt>
                <c:pt idx="8425">
                  <c:v>38104.013888888891</c:v>
                </c:pt>
                <c:pt idx="8426">
                  <c:v>38104.027777777781</c:v>
                </c:pt>
                <c:pt idx="8427">
                  <c:v>38104.041666666664</c:v>
                </c:pt>
                <c:pt idx="8428">
                  <c:v>38104.055555555555</c:v>
                </c:pt>
                <c:pt idx="8429">
                  <c:v>38104.069444444445</c:v>
                </c:pt>
                <c:pt idx="8430">
                  <c:v>38104.083333333336</c:v>
                </c:pt>
                <c:pt idx="8431">
                  <c:v>38104.097222222219</c:v>
                </c:pt>
                <c:pt idx="8432">
                  <c:v>38104.111111111109</c:v>
                </c:pt>
                <c:pt idx="8433">
                  <c:v>38104.125</c:v>
                </c:pt>
                <c:pt idx="8434">
                  <c:v>38104.138888888891</c:v>
                </c:pt>
                <c:pt idx="8435">
                  <c:v>38104.152777777781</c:v>
                </c:pt>
                <c:pt idx="8436">
                  <c:v>38104.166666666664</c:v>
                </c:pt>
                <c:pt idx="8437">
                  <c:v>38104.180555555555</c:v>
                </c:pt>
                <c:pt idx="8438">
                  <c:v>38104.194444444445</c:v>
                </c:pt>
                <c:pt idx="8439">
                  <c:v>38104.208333333336</c:v>
                </c:pt>
                <c:pt idx="8440">
                  <c:v>38104.222222222219</c:v>
                </c:pt>
                <c:pt idx="8441">
                  <c:v>38104.236111111109</c:v>
                </c:pt>
                <c:pt idx="8442">
                  <c:v>38104.25</c:v>
                </c:pt>
                <c:pt idx="8443">
                  <c:v>38104.263888888891</c:v>
                </c:pt>
                <c:pt idx="8444">
                  <c:v>38104.277777777781</c:v>
                </c:pt>
                <c:pt idx="8445">
                  <c:v>38104.291666666664</c:v>
                </c:pt>
                <c:pt idx="8446">
                  <c:v>38104.305555555555</c:v>
                </c:pt>
                <c:pt idx="8447">
                  <c:v>38104.319444444445</c:v>
                </c:pt>
                <c:pt idx="8448">
                  <c:v>38104.333333333336</c:v>
                </c:pt>
                <c:pt idx="8449">
                  <c:v>38104.347222222219</c:v>
                </c:pt>
                <c:pt idx="8450">
                  <c:v>38104.361111111109</c:v>
                </c:pt>
                <c:pt idx="8451">
                  <c:v>38104.375</c:v>
                </c:pt>
                <c:pt idx="8452">
                  <c:v>38104.388888888891</c:v>
                </c:pt>
                <c:pt idx="8453">
                  <c:v>38104.402777777781</c:v>
                </c:pt>
                <c:pt idx="8454">
                  <c:v>38104.416666666664</c:v>
                </c:pt>
                <c:pt idx="8455">
                  <c:v>38104.430555555555</c:v>
                </c:pt>
                <c:pt idx="8456">
                  <c:v>38104.444444444445</c:v>
                </c:pt>
                <c:pt idx="8457">
                  <c:v>38104.458333333336</c:v>
                </c:pt>
                <c:pt idx="8458">
                  <c:v>38104.472222222219</c:v>
                </c:pt>
                <c:pt idx="8459">
                  <c:v>38104.486111111109</c:v>
                </c:pt>
                <c:pt idx="8460">
                  <c:v>38104.5</c:v>
                </c:pt>
                <c:pt idx="8461">
                  <c:v>38104.513888888891</c:v>
                </c:pt>
                <c:pt idx="8462">
                  <c:v>38104.527777777781</c:v>
                </c:pt>
                <c:pt idx="8463">
                  <c:v>38104.541666666664</c:v>
                </c:pt>
                <c:pt idx="8464">
                  <c:v>38104.555555555555</c:v>
                </c:pt>
                <c:pt idx="8465">
                  <c:v>38104.569444444445</c:v>
                </c:pt>
                <c:pt idx="8466">
                  <c:v>38104.583333333336</c:v>
                </c:pt>
                <c:pt idx="8467">
                  <c:v>38104.597222222219</c:v>
                </c:pt>
                <c:pt idx="8468">
                  <c:v>38104.611111111109</c:v>
                </c:pt>
                <c:pt idx="8469">
                  <c:v>38104.625</c:v>
                </c:pt>
                <c:pt idx="8470">
                  <c:v>38104.638888888891</c:v>
                </c:pt>
                <c:pt idx="8471">
                  <c:v>38104.652777777781</c:v>
                </c:pt>
                <c:pt idx="8472">
                  <c:v>38104.666666666664</c:v>
                </c:pt>
                <c:pt idx="8473">
                  <c:v>38104.680555555555</c:v>
                </c:pt>
                <c:pt idx="8474">
                  <c:v>38104.694444444445</c:v>
                </c:pt>
                <c:pt idx="8475">
                  <c:v>38104.708333333336</c:v>
                </c:pt>
                <c:pt idx="8476">
                  <c:v>38104.722222222219</c:v>
                </c:pt>
                <c:pt idx="8477">
                  <c:v>38104.736111111109</c:v>
                </c:pt>
                <c:pt idx="8478">
                  <c:v>38104.75</c:v>
                </c:pt>
                <c:pt idx="8479">
                  <c:v>38104.763888888891</c:v>
                </c:pt>
                <c:pt idx="8480">
                  <c:v>38104.777777777781</c:v>
                </c:pt>
                <c:pt idx="8481">
                  <c:v>38104.791666666664</c:v>
                </c:pt>
                <c:pt idx="8482">
                  <c:v>38104.805555555555</c:v>
                </c:pt>
                <c:pt idx="8483">
                  <c:v>38104.819444444445</c:v>
                </c:pt>
                <c:pt idx="8484">
                  <c:v>38104.833333333336</c:v>
                </c:pt>
                <c:pt idx="8485">
                  <c:v>38104.847222222219</c:v>
                </c:pt>
                <c:pt idx="8486">
                  <c:v>38104.861111111109</c:v>
                </c:pt>
                <c:pt idx="8487">
                  <c:v>38104.875</c:v>
                </c:pt>
                <c:pt idx="8488">
                  <c:v>38104.888888888891</c:v>
                </c:pt>
                <c:pt idx="8489">
                  <c:v>38104.902777777781</c:v>
                </c:pt>
                <c:pt idx="8490">
                  <c:v>38104.916666666664</c:v>
                </c:pt>
                <c:pt idx="8491">
                  <c:v>38104.930555555555</c:v>
                </c:pt>
                <c:pt idx="8492">
                  <c:v>38104.944444444445</c:v>
                </c:pt>
                <c:pt idx="8493">
                  <c:v>38104.958333333336</c:v>
                </c:pt>
                <c:pt idx="8494">
                  <c:v>38104.972222222219</c:v>
                </c:pt>
                <c:pt idx="8495">
                  <c:v>38104.986111111109</c:v>
                </c:pt>
                <c:pt idx="8496">
                  <c:v>38105</c:v>
                </c:pt>
                <c:pt idx="8497">
                  <c:v>38105.013888888891</c:v>
                </c:pt>
                <c:pt idx="8498">
                  <c:v>38105.027777777781</c:v>
                </c:pt>
                <c:pt idx="8499">
                  <c:v>38105.041666666664</c:v>
                </c:pt>
                <c:pt idx="8500">
                  <c:v>38105.055555555555</c:v>
                </c:pt>
                <c:pt idx="8501">
                  <c:v>38105.069444444445</c:v>
                </c:pt>
                <c:pt idx="8502">
                  <c:v>38105.083333333336</c:v>
                </c:pt>
                <c:pt idx="8503">
                  <c:v>38105.097222222219</c:v>
                </c:pt>
                <c:pt idx="8504">
                  <c:v>38105.111111111109</c:v>
                </c:pt>
                <c:pt idx="8505">
                  <c:v>38105.125</c:v>
                </c:pt>
                <c:pt idx="8506">
                  <c:v>38105.138888888891</c:v>
                </c:pt>
                <c:pt idx="8507">
                  <c:v>38105.152777777781</c:v>
                </c:pt>
                <c:pt idx="8508">
                  <c:v>38105.166666666664</c:v>
                </c:pt>
                <c:pt idx="8509">
                  <c:v>38105.180555555555</c:v>
                </c:pt>
                <c:pt idx="8510">
                  <c:v>38105.194444444445</c:v>
                </c:pt>
                <c:pt idx="8511">
                  <c:v>38105.208333333336</c:v>
                </c:pt>
                <c:pt idx="8512">
                  <c:v>38105.222222222219</c:v>
                </c:pt>
                <c:pt idx="8513">
                  <c:v>38105.236111111109</c:v>
                </c:pt>
                <c:pt idx="8514">
                  <c:v>38105.25</c:v>
                </c:pt>
                <c:pt idx="8515">
                  <c:v>38105.263888888891</c:v>
                </c:pt>
                <c:pt idx="8516">
                  <c:v>38105.277777777781</c:v>
                </c:pt>
                <c:pt idx="8517">
                  <c:v>38105.291666666664</c:v>
                </c:pt>
                <c:pt idx="8518">
                  <c:v>38105.305555555555</c:v>
                </c:pt>
                <c:pt idx="8519">
                  <c:v>38105.319444444445</c:v>
                </c:pt>
                <c:pt idx="8520">
                  <c:v>38105.333333333336</c:v>
                </c:pt>
                <c:pt idx="8521">
                  <c:v>38105.347222222219</c:v>
                </c:pt>
                <c:pt idx="8522">
                  <c:v>38105.361111111109</c:v>
                </c:pt>
                <c:pt idx="8523">
                  <c:v>38105.375</c:v>
                </c:pt>
                <c:pt idx="8524">
                  <c:v>38105.388888888891</c:v>
                </c:pt>
                <c:pt idx="8525">
                  <c:v>38105.402777777781</c:v>
                </c:pt>
                <c:pt idx="8526">
                  <c:v>38105.416666666664</c:v>
                </c:pt>
                <c:pt idx="8527">
                  <c:v>38105.430555555555</c:v>
                </c:pt>
                <c:pt idx="8528">
                  <c:v>38105.444444444445</c:v>
                </c:pt>
                <c:pt idx="8529">
                  <c:v>38105.458333333336</c:v>
                </c:pt>
                <c:pt idx="8530">
                  <c:v>38105.472222222219</c:v>
                </c:pt>
                <c:pt idx="8531">
                  <c:v>38105.486111111109</c:v>
                </c:pt>
                <c:pt idx="8532">
                  <c:v>38105.5</c:v>
                </c:pt>
                <c:pt idx="8533">
                  <c:v>38105.513888888891</c:v>
                </c:pt>
                <c:pt idx="8534">
                  <c:v>38105.527777777781</c:v>
                </c:pt>
                <c:pt idx="8535">
                  <c:v>38105.541666666664</c:v>
                </c:pt>
                <c:pt idx="8536">
                  <c:v>38105.555555555555</c:v>
                </c:pt>
                <c:pt idx="8537">
                  <c:v>38105.569444444445</c:v>
                </c:pt>
                <c:pt idx="8538">
                  <c:v>38105.583333333336</c:v>
                </c:pt>
                <c:pt idx="8539">
                  <c:v>38105.597222222219</c:v>
                </c:pt>
                <c:pt idx="8540">
                  <c:v>38105.611111111109</c:v>
                </c:pt>
                <c:pt idx="8541">
                  <c:v>38105.625</c:v>
                </c:pt>
                <c:pt idx="8542">
                  <c:v>38105.638888888891</c:v>
                </c:pt>
                <c:pt idx="8543">
                  <c:v>38105.652777777781</c:v>
                </c:pt>
                <c:pt idx="8544">
                  <c:v>38105.666666666664</c:v>
                </c:pt>
                <c:pt idx="8545">
                  <c:v>38105.680555555555</c:v>
                </c:pt>
                <c:pt idx="8546">
                  <c:v>38105.694444444445</c:v>
                </c:pt>
                <c:pt idx="8547">
                  <c:v>38105.708333333336</c:v>
                </c:pt>
                <c:pt idx="8548">
                  <c:v>38105.722222222219</c:v>
                </c:pt>
                <c:pt idx="8549">
                  <c:v>38105.736111111109</c:v>
                </c:pt>
                <c:pt idx="8550">
                  <c:v>38105.75</c:v>
                </c:pt>
                <c:pt idx="8551">
                  <c:v>38105.763888888891</c:v>
                </c:pt>
                <c:pt idx="8552">
                  <c:v>38105.777777777781</c:v>
                </c:pt>
                <c:pt idx="8553">
                  <c:v>38105.791666666664</c:v>
                </c:pt>
                <c:pt idx="8554">
                  <c:v>38105.805555555555</c:v>
                </c:pt>
                <c:pt idx="8555">
                  <c:v>38105.819444444445</c:v>
                </c:pt>
                <c:pt idx="8556">
                  <c:v>38105.833333333336</c:v>
                </c:pt>
                <c:pt idx="8557">
                  <c:v>38105.847222222219</c:v>
                </c:pt>
                <c:pt idx="8558">
                  <c:v>38105.861111111109</c:v>
                </c:pt>
                <c:pt idx="8559">
                  <c:v>38105.875</c:v>
                </c:pt>
                <c:pt idx="8560">
                  <c:v>38105.888888888891</c:v>
                </c:pt>
                <c:pt idx="8561">
                  <c:v>38105.902777777781</c:v>
                </c:pt>
                <c:pt idx="8562">
                  <c:v>38105.916666666664</c:v>
                </c:pt>
                <c:pt idx="8563">
                  <c:v>38105.930555555555</c:v>
                </c:pt>
                <c:pt idx="8564">
                  <c:v>38105.944444444445</c:v>
                </c:pt>
                <c:pt idx="8565">
                  <c:v>38105.958333333336</c:v>
                </c:pt>
                <c:pt idx="8566">
                  <c:v>38105.972222222219</c:v>
                </c:pt>
                <c:pt idx="8567">
                  <c:v>38105.986111111109</c:v>
                </c:pt>
                <c:pt idx="8568">
                  <c:v>38106</c:v>
                </c:pt>
                <c:pt idx="8569">
                  <c:v>38106.013888888891</c:v>
                </c:pt>
                <c:pt idx="8570">
                  <c:v>38106.027777777781</c:v>
                </c:pt>
                <c:pt idx="8571">
                  <c:v>38106.041666666664</c:v>
                </c:pt>
                <c:pt idx="8572">
                  <c:v>38106.055555555555</c:v>
                </c:pt>
                <c:pt idx="8573">
                  <c:v>38106.069444444445</c:v>
                </c:pt>
                <c:pt idx="8574">
                  <c:v>38106.083333333336</c:v>
                </c:pt>
                <c:pt idx="8575">
                  <c:v>38106.097222222219</c:v>
                </c:pt>
                <c:pt idx="8576">
                  <c:v>38106.111111111109</c:v>
                </c:pt>
                <c:pt idx="8577">
                  <c:v>38106.125</c:v>
                </c:pt>
                <c:pt idx="8578">
                  <c:v>38106.138888888891</c:v>
                </c:pt>
                <c:pt idx="8579">
                  <c:v>38106.152777777781</c:v>
                </c:pt>
                <c:pt idx="8580">
                  <c:v>38106.166666666664</c:v>
                </c:pt>
                <c:pt idx="8581">
                  <c:v>38106.180555555555</c:v>
                </c:pt>
                <c:pt idx="8582">
                  <c:v>38106.194444444445</c:v>
                </c:pt>
                <c:pt idx="8583">
                  <c:v>38106.208333333336</c:v>
                </c:pt>
                <c:pt idx="8584">
                  <c:v>38106.222222222219</c:v>
                </c:pt>
                <c:pt idx="8585">
                  <c:v>38106.236111111109</c:v>
                </c:pt>
                <c:pt idx="8586">
                  <c:v>38106.25</c:v>
                </c:pt>
                <c:pt idx="8587">
                  <c:v>38106.263888888891</c:v>
                </c:pt>
                <c:pt idx="8588">
                  <c:v>38106.277777777781</c:v>
                </c:pt>
                <c:pt idx="8589">
                  <c:v>38106.291666666664</c:v>
                </c:pt>
                <c:pt idx="8590">
                  <c:v>38106.305555555555</c:v>
                </c:pt>
                <c:pt idx="8591">
                  <c:v>38106.319444444445</c:v>
                </c:pt>
                <c:pt idx="8592">
                  <c:v>38106.333333333336</c:v>
                </c:pt>
                <c:pt idx="8593">
                  <c:v>38106.347222222219</c:v>
                </c:pt>
                <c:pt idx="8594">
                  <c:v>38106.361111111109</c:v>
                </c:pt>
                <c:pt idx="8595">
                  <c:v>38106.375</c:v>
                </c:pt>
                <c:pt idx="8596">
                  <c:v>38106.388888888891</c:v>
                </c:pt>
                <c:pt idx="8597">
                  <c:v>38106.402777777781</c:v>
                </c:pt>
                <c:pt idx="8598">
                  <c:v>38106.416666666664</c:v>
                </c:pt>
                <c:pt idx="8599">
                  <c:v>38106.430555555555</c:v>
                </c:pt>
                <c:pt idx="8600">
                  <c:v>38106.444444444445</c:v>
                </c:pt>
                <c:pt idx="8601">
                  <c:v>38106.458333333336</c:v>
                </c:pt>
                <c:pt idx="8602">
                  <c:v>38106.472222222219</c:v>
                </c:pt>
                <c:pt idx="8603">
                  <c:v>38106.486111111109</c:v>
                </c:pt>
                <c:pt idx="8604">
                  <c:v>38106.5</c:v>
                </c:pt>
                <c:pt idx="8605">
                  <c:v>38106.513888888891</c:v>
                </c:pt>
                <c:pt idx="8606">
                  <c:v>38106.527777777781</c:v>
                </c:pt>
                <c:pt idx="8607">
                  <c:v>38106.541666666664</c:v>
                </c:pt>
                <c:pt idx="8608">
                  <c:v>38106.555555555555</c:v>
                </c:pt>
                <c:pt idx="8609">
                  <c:v>38106.569444444445</c:v>
                </c:pt>
                <c:pt idx="8610">
                  <c:v>38106.583333333336</c:v>
                </c:pt>
                <c:pt idx="8611">
                  <c:v>38106.597222222219</c:v>
                </c:pt>
                <c:pt idx="8612">
                  <c:v>38106.611111111109</c:v>
                </c:pt>
                <c:pt idx="8613">
                  <c:v>38106.625</c:v>
                </c:pt>
                <c:pt idx="8614">
                  <c:v>38106.638888888891</c:v>
                </c:pt>
                <c:pt idx="8615">
                  <c:v>38106.652777777781</c:v>
                </c:pt>
                <c:pt idx="8616">
                  <c:v>38106.666666666664</c:v>
                </c:pt>
                <c:pt idx="8617">
                  <c:v>38106.680555555555</c:v>
                </c:pt>
                <c:pt idx="8618">
                  <c:v>38106.694444444445</c:v>
                </c:pt>
                <c:pt idx="8619">
                  <c:v>38106.708333333336</c:v>
                </c:pt>
                <c:pt idx="8620">
                  <c:v>38106.722222222219</c:v>
                </c:pt>
                <c:pt idx="8621">
                  <c:v>38106.736111111109</c:v>
                </c:pt>
                <c:pt idx="8622">
                  <c:v>38106.75</c:v>
                </c:pt>
                <c:pt idx="8623">
                  <c:v>38106.763888888891</c:v>
                </c:pt>
                <c:pt idx="8624">
                  <c:v>38106.777777777781</c:v>
                </c:pt>
                <c:pt idx="8625">
                  <c:v>38106.791666666664</c:v>
                </c:pt>
                <c:pt idx="8626">
                  <c:v>38106.805555555555</c:v>
                </c:pt>
                <c:pt idx="8627">
                  <c:v>38106.819444444445</c:v>
                </c:pt>
                <c:pt idx="8628">
                  <c:v>38106.833333333336</c:v>
                </c:pt>
                <c:pt idx="8629">
                  <c:v>38106.847222222219</c:v>
                </c:pt>
                <c:pt idx="8630">
                  <c:v>38106.861111111109</c:v>
                </c:pt>
                <c:pt idx="8631">
                  <c:v>38106.875</c:v>
                </c:pt>
                <c:pt idx="8632">
                  <c:v>38106.888888888891</c:v>
                </c:pt>
                <c:pt idx="8633">
                  <c:v>38106.902777777781</c:v>
                </c:pt>
                <c:pt idx="8634">
                  <c:v>38106.916666666664</c:v>
                </c:pt>
                <c:pt idx="8635">
                  <c:v>38106.930555555555</c:v>
                </c:pt>
                <c:pt idx="8636">
                  <c:v>38106.944444444445</c:v>
                </c:pt>
                <c:pt idx="8637">
                  <c:v>38106.958333333336</c:v>
                </c:pt>
                <c:pt idx="8638">
                  <c:v>38106.972222222219</c:v>
                </c:pt>
                <c:pt idx="8639">
                  <c:v>38106.986111111109</c:v>
                </c:pt>
                <c:pt idx="8640">
                  <c:v>38107</c:v>
                </c:pt>
                <c:pt idx="8641">
                  <c:v>38107.013888888891</c:v>
                </c:pt>
                <c:pt idx="8642">
                  <c:v>38107.027777777781</c:v>
                </c:pt>
                <c:pt idx="8643">
                  <c:v>38107.041666666664</c:v>
                </c:pt>
                <c:pt idx="8644">
                  <c:v>38107.055555555555</c:v>
                </c:pt>
                <c:pt idx="8645">
                  <c:v>38107.069444444445</c:v>
                </c:pt>
                <c:pt idx="8646">
                  <c:v>38107.083333333336</c:v>
                </c:pt>
                <c:pt idx="8647">
                  <c:v>38107.097222222219</c:v>
                </c:pt>
                <c:pt idx="8648">
                  <c:v>38107.111111111109</c:v>
                </c:pt>
                <c:pt idx="8649">
                  <c:v>38107.125</c:v>
                </c:pt>
                <c:pt idx="8650">
                  <c:v>38107.138888888891</c:v>
                </c:pt>
                <c:pt idx="8651">
                  <c:v>38107.152777777781</c:v>
                </c:pt>
                <c:pt idx="8652">
                  <c:v>38107.166666666664</c:v>
                </c:pt>
                <c:pt idx="8653">
                  <c:v>38107.180555555555</c:v>
                </c:pt>
                <c:pt idx="8654">
                  <c:v>38107.194444444445</c:v>
                </c:pt>
                <c:pt idx="8655">
                  <c:v>38107.208333333336</c:v>
                </c:pt>
                <c:pt idx="8656">
                  <c:v>38107.222222222219</c:v>
                </c:pt>
                <c:pt idx="8657">
                  <c:v>38107.236111111109</c:v>
                </c:pt>
                <c:pt idx="8658">
                  <c:v>38107.25</c:v>
                </c:pt>
                <c:pt idx="8659">
                  <c:v>38107.263888888891</c:v>
                </c:pt>
                <c:pt idx="8660">
                  <c:v>38107.277777777781</c:v>
                </c:pt>
                <c:pt idx="8661">
                  <c:v>38107.291666666664</c:v>
                </c:pt>
                <c:pt idx="8662">
                  <c:v>38107.305555555555</c:v>
                </c:pt>
                <c:pt idx="8663">
                  <c:v>38107.319444444445</c:v>
                </c:pt>
                <c:pt idx="8664">
                  <c:v>38107.333333333336</c:v>
                </c:pt>
                <c:pt idx="8665">
                  <c:v>38107.347222222219</c:v>
                </c:pt>
                <c:pt idx="8666">
                  <c:v>38107.361111111109</c:v>
                </c:pt>
                <c:pt idx="8667">
                  <c:v>38107.375</c:v>
                </c:pt>
                <c:pt idx="8668">
                  <c:v>38107.388888888891</c:v>
                </c:pt>
                <c:pt idx="8669">
                  <c:v>38107.402777777781</c:v>
                </c:pt>
                <c:pt idx="8670">
                  <c:v>38107.416666666664</c:v>
                </c:pt>
                <c:pt idx="8671">
                  <c:v>38107.430555555555</c:v>
                </c:pt>
                <c:pt idx="8672">
                  <c:v>38107.444444444445</c:v>
                </c:pt>
                <c:pt idx="8673">
                  <c:v>38107.458333333336</c:v>
                </c:pt>
                <c:pt idx="8674">
                  <c:v>38107.472222222219</c:v>
                </c:pt>
                <c:pt idx="8675">
                  <c:v>38107.486111111109</c:v>
                </c:pt>
                <c:pt idx="8676">
                  <c:v>38107.5</c:v>
                </c:pt>
                <c:pt idx="8677">
                  <c:v>38107.513888888891</c:v>
                </c:pt>
                <c:pt idx="8678">
                  <c:v>38107.527777777781</c:v>
                </c:pt>
                <c:pt idx="8679">
                  <c:v>38107.541666666664</c:v>
                </c:pt>
                <c:pt idx="8680">
                  <c:v>38107.555555555555</c:v>
                </c:pt>
                <c:pt idx="8681">
                  <c:v>38107.569444444445</c:v>
                </c:pt>
                <c:pt idx="8682">
                  <c:v>38107.583333333336</c:v>
                </c:pt>
                <c:pt idx="8683">
                  <c:v>38107.597222222219</c:v>
                </c:pt>
                <c:pt idx="8684">
                  <c:v>38107.611111111109</c:v>
                </c:pt>
                <c:pt idx="8685">
                  <c:v>38107.625</c:v>
                </c:pt>
                <c:pt idx="8686">
                  <c:v>38107.638888888891</c:v>
                </c:pt>
                <c:pt idx="8687">
                  <c:v>38107.652777777781</c:v>
                </c:pt>
                <c:pt idx="8688">
                  <c:v>38107.666666666664</c:v>
                </c:pt>
                <c:pt idx="8689">
                  <c:v>38107.680555555555</c:v>
                </c:pt>
                <c:pt idx="8690">
                  <c:v>38107.694444444445</c:v>
                </c:pt>
                <c:pt idx="8691">
                  <c:v>38107.708333333336</c:v>
                </c:pt>
                <c:pt idx="8692">
                  <c:v>38107.722222222219</c:v>
                </c:pt>
                <c:pt idx="8693">
                  <c:v>38107.736111111109</c:v>
                </c:pt>
                <c:pt idx="8694">
                  <c:v>38107.75</c:v>
                </c:pt>
                <c:pt idx="8695">
                  <c:v>38107.763888888891</c:v>
                </c:pt>
                <c:pt idx="8696">
                  <c:v>38107.777777777781</c:v>
                </c:pt>
                <c:pt idx="8697">
                  <c:v>38107.791666666664</c:v>
                </c:pt>
                <c:pt idx="8698">
                  <c:v>38107.805555555555</c:v>
                </c:pt>
                <c:pt idx="8699">
                  <c:v>38107.819444444445</c:v>
                </c:pt>
                <c:pt idx="8700">
                  <c:v>38107.833333333336</c:v>
                </c:pt>
                <c:pt idx="8701">
                  <c:v>38107.847222222219</c:v>
                </c:pt>
                <c:pt idx="8702">
                  <c:v>38107.861111111109</c:v>
                </c:pt>
                <c:pt idx="8703">
                  <c:v>38107.875</c:v>
                </c:pt>
                <c:pt idx="8704">
                  <c:v>38107.888888888891</c:v>
                </c:pt>
                <c:pt idx="8705">
                  <c:v>38107.902777777781</c:v>
                </c:pt>
                <c:pt idx="8706">
                  <c:v>38107.916666666664</c:v>
                </c:pt>
                <c:pt idx="8707">
                  <c:v>38107.930555555555</c:v>
                </c:pt>
                <c:pt idx="8708">
                  <c:v>38107.944444444445</c:v>
                </c:pt>
                <c:pt idx="8709">
                  <c:v>38107.958333333336</c:v>
                </c:pt>
                <c:pt idx="8710">
                  <c:v>38107.972222222219</c:v>
                </c:pt>
                <c:pt idx="8711">
                  <c:v>38107.986111111109</c:v>
                </c:pt>
                <c:pt idx="8712">
                  <c:v>38108</c:v>
                </c:pt>
                <c:pt idx="8713">
                  <c:v>38108.013888888891</c:v>
                </c:pt>
                <c:pt idx="8714">
                  <c:v>38108.027777777781</c:v>
                </c:pt>
                <c:pt idx="8715">
                  <c:v>38108.041666666664</c:v>
                </c:pt>
                <c:pt idx="8716">
                  <c:v>38108.055555555555</c:v>
                </c:pt>
                <c:pt idx="8717">
                  <c:v>38108.069444444445</c:v>
                </c:pt>
                <c:pt idx="8718">
                  <c:v>38108.083333333336</c:v>
                </c:pt>
                <c:pt idx="8719">
                  <c:v>38108.097222222219</c:v>
                </c:pt>
                <c:pt idx="8720">
                  <c:v>38108.111111111109</c:v>
                </c:pt>
                <c:pt idx="8721">
                  <c:v>38108.125</c:v>
                </c:pt>
                <c:pt idx="8722">
                  <c:v>38108.138888888891</c:v>
                </c:pt>
                <c:pt idx="8723">
                  <c:v>38108.152777777781</c:v>
                </c:pt>
                <c:pt idx="8724">
                  <c:v>38108.166666666664</c:v>
                </c:pt>
                <c:pt idx="8725">
                  <c:v>38108.180555555555</c:v>
                </c:pt>
                <c:pt idx="8726">
                  <c:v>38108.194444444445</c:v>
                </c:pt>
                <c:pt idx="8727">
                  <c:v>38108.208333333336</c:v>
                </c:pt>
                <c:pt idx="8728">
                  <c:v>38108.222222222219</c:v>
                </c:pt>
                <c:pt idx="8729">
                  <c:v>38108.236111111109</c:v>
                </c:pt>
                <c:pt idx="8730">
                  <c:v>38108.25</c:v>
                </c:pt>
                <c:pt idx="8731">
                  <c:v>38108.263888888891</c:v>
                </c:pt>
                <c:pt idx="8732">
                  <c:v>38108.277777777781</c:v>
                </c:pt>
                <c:pt idx="8733">
                  <c:v>38108.291666666664</c:v>
                </c:pt>
                <c:pt idx="8734">
                  <c:v>38108.305555555555</c:v>
                </c:pt>
                <c:pt idx="8735">
                  <c:v>38108.319444444445</c:v>
                </c:pt>
                <c:pt idx="8736">
                  <c:v>38108.333333333336</c:v>
                </c:pt>
                <c:pt idx="8737">
                  <c:v>38108.347222222219</c:v>
                </c:pt>
                <c:pt idx="8738">
                  <c:v>38108.361111111109</c:v>
                </c:pt>
                <c:pt idx="8739">
                  <c:v>38108.375</c:v>
                </c:pt>
                <c:pt idx="8740">
                  <c:v>38108.388888888891</c:v>
                </c:pt>
                <c:pt idx="8741">
                  <c:v>38108.402777777781</c:v>
                </c:pt>
                <c:pt idx="8742">
                  <c:v>38108.416666666664</c:v>
                </c:pt>
                <c:pt idx="8743">
                  <c:v>38108.430555555555</c:v>
                </c:pt>
                <c:pt idx="8744">
                  <c:v>38108.444444444445</c:v>
                </c:pt>
                <c:pt idx="8745">
                  <c:v>38108.458333333336</c:v>
                </c:pt>
                <c:pt idx="8746">
                  <c:v>38108.472222222219</c:v>
                </c:pt>
                <c:pt idx="8747">
                  <c:v>38108.486111111109</c:v>
                </c:pt>
                <c:pt idx="8748">
                  <c:v>38108.5</c:v>
                </c:pt>
                <c:pt idx="8749">
                  <c:v>38108.513888888891</c:v>
                </c:pt>
                <c:pt idx="8750">
                  <c:v>38108.527777777781</c:v>
                </c:pt>
                <c:pt idx="8751">
                  <c:v>38108.541666666664</c:v>
                </c:pt>
                <c:pt idx="8752">
                  <c:v>38108.555555555555</c:v>
                </c:pt>
                <c:pt idx="8753">
                  <c:v>38108.569444444445</c:v>
                </c:pt>
                <c:pt idx="8754">
                  <c:v>38108.583333333336</c:v>
                </c:pt>
                <c:pt idx="8755">
                  <c:v>38108.597222222219</c:v>
                </c:pt>
                <c:pt idx="8756">
                  <c:v>38108.611111111109</c:v>
                </c:pt>
                <c:pt idx="8757">
                  <c:v>38108.625</c:v>
                </c:pt>
                <c:pt idx="8758">
                  <c:v>38108.638888888891</c:v>
                </c:pt>
                <c:pt idx="8759">
                  <c:v>38108.652777777781</c:v>
                </c:pt>
                <c:pt idx="8760">
                  <c:v>38108.666666666664</c:v>
                </c:pt>
                <c:pt idx="8761">
                  <c:v>38108.680555555555</c:v>
                </c:pt>
                <c:pt idx="8762">
                  <c:v>38108.694444444445</c:v>
                </c:pt>
                <c:pt idx="8763">
                  <c:v>38108.708333333336</c:v>
                </c:pt>
                <c:pt idx="8764">
                  <c:v>38108.722222222219</c:v>
                </c:pt>
                <c:pt idx="8765">
                  <c:v>38108.736111111109</c:v>
                </c:pt>
                <c:pt idx="8766">
                  <c:v>38108.75</c:v>
                </c:pt>
                <c:pt idx="8767">
                  <c:v>38108.763888888891</c:v>
                </c:pt>
                <c:pt idx="8768">
                  <c:v>38108.777777777781</c:v>
                </c:pt>
                <c:pt idx="8769">
                  <c:v>38108.791666666664</c:v>
                </c:pt>
                <c:pt idx="8770">
                  <c:v>38108.805555555555</c:v>
                </c:pt>
                <c:pt idx="8771">
                  <c:v>38108.819444444445</c:v>
                </c:pt>
                <c:pt idx="8772">
                  <c:v>38108.833333333336</c:v>
                </c:pt>
                <c:pt idx="8773">
                  <c:v>38108.847222222219</c:v>
                </c:pt>
                <c:pt idx="8774">
                  <c:v>38108.861111111109</c:v>
                </c:pt>
                <c:pt idx="8775">
                  <c:v>38108.875</c:v>
                </c:pt>
                <c:pt idx="8776">
                  <c:v>38108.888888888891</c:v>
                </c:pt>
                <c:pt idx="8777">
                  <c:v>38108.902777777781</c:v>
                </c:pt>
                <c:pt idx="8778">
                  <c:v>38108.916666666664</c:v>
                </c:pt>
                <c:pt idx="8779">
                  <c:v>38108.930555555555</c:v>
                </c:pt>
                <c:pt idx="8780">
                  <c:v>38108.944444444445</c:v>
                </c:pt>
                <c:pt idx="8781">
                  <c:v>38108.958333333336</c:v>
                </c:pt>
                <c:pt idx="8782">
                  <c:v>38108.972222222219</c:v>
                </c:pt>
                <c:pt idx="8783">
                  <c:v>38108.986111111109</c:v>
                </c:pt>
                <c:pt idx="8784">
                  <c:v>38109</c:v>
                </c:pt>
                <c:pt idx="8785">
                  <c:v>38109.013888888891</c:v>
                </c:pt>
                <c:pt idx="8786">
                  <c:v>38109.027777777781</c:v>
                </c:pt>
                <c:pt idx="8787">
                  <c:v>38109.041666666664</c:v>
                </c:pt>
                <c:pt idx="8788">
                  <c:v>38109.055555555555</c:v>
                </c:pt>
                <c:pt idx="8789">
                  <c:v>38109.069444444445</c:v>
                </c:pt>
                <c:pt idx="8790">
                  <c:v>38109.083333333336</c:v>
                </c:pt>
                <c:pt idx="8791">
                  <c:v>38109.097222222219</c:v>
                </c:pt>
                <c:pt idx="8792">
                  <c:v>38109.111111111109</c:v>
                </c:pt>
                <c:pt idx="8793">
                  <c:v>38109.125</c:v>
                </c:pt>
                <c:pt idx="8794">
                  <c:v>38109.138888888891</c:v>
                </c:pt>
                <c:pt idx="8795">
                  <c:v>38109.152777777781</c:v>
                </c:pt>
                <c:pt idx="8796">
                  <c:v>38109.166666666664</c:v>
                </c:pt>
                <c:pt idx="8797">
                  <c:v>38109.180555555555</c:v>
                </c:pt>
                <c:pt idx="8798">
                  <c:v>38109.194444444445</c:v>
                </c:pt>
                <c:pt idx="8799">
                  <c:v>38109.208333333336</c:v>
                </c:pt>
                <c:pt idx="8800">
                  <c:v>38109.222222222219</c:v>
                </c:pt>
                <c:pt idx="8801">
                  <c:v>38109.236111111109</c:v>
                </c:pt>
                <c:pt idx="8802">
                  <c:v>38109.25</c:v>
                </c:pt>
                <c:pt idx="8803">
                  <c:v>38109.263888888891</c:v>
                </c:pt>
                <c:pt idx="8804">
                  <c:v>38109.277777777781</c:v>
                </c:pt>
                <c:pt idx="8805">
                  <c:v>38109.291666666664</c:v>
                </c:pt>
                <c:pt idx="8806">
                  <c:v>38109.305555555555</c:v>
                </c:pt>
                <c:pt idx="8807">
                  <c:v>38109.319444444445</c:v>
                </c:pt>
                <c:pt idx="8808">
                  <c:v>38109.333333333336</c:v>
                </c:pt>
                <c:pt idx="8809">
                  <c:v>38109.347222222219</c:v>
                </c:pt>
                <c:pt idx="8810">
                  <c:v>38109.361111111109</c:v>
                </c:pt>
                <c:pt idx="8811">
                  <c:v>38109.375</c:v>
                </c:pt>
                <c:pt idx="8812">
                  <c:v>38109.388888888891</c:v>
                </c:pt>
                <c:pt idx="8813">
                  <c:v>38109.402777777781</c:v>
                </c:pt>
                <c:pt idx="8814">
                  <c:v>38109.416666666664</c:v>
                </c:pt>
                <c:pt idx="8815">
                  <c:v>38109.430555555555</c:v>
                </c:pt>
                <c:pt idx="8816">
                  <c:v>38109.444444444445</c:v>
                </c:pt>
                <c:pt idx="8817">
                  <c:v>38109.458333333336</c:v>
                </c:pt>
                <c:pt idx="8818">
                  <c:v>38109.472222222219</c:v>
                </c:pt>
                <c:pt idx="8819">
                  <c:v>38109.486111111109</c:v>
                </c:pt>
                <c:pt idx="8820">
                  <c:v>38109.5</c:v>
                </c:pt>
                <c:pt idx="8821">
                  <c:v>38109.513888888891</c:v>
                </c:pt>
                <c:pt idx="8822">
                  <c:v>38109.527777777781</c:v>
                </c:pt>
                <c:pt idx="8823">
                  <c:v>38109.541666666664</c:v>
                </c:pt>
                <c:pt idx="8824">
                  <c:v>38109.555555555555</c:v>
                </c:pt>
                <c:pt idx="8825">
                  <c:v>38109.569444444445</c:v>
                </c:pt>
                <c:pt idx="8826">
                  <c:v>38109.583333333336</c:v>
                </c:pt>
                <c:pt idx="8827">
                  <c:v>38109.597222222219</c:v>
                </c:pt>
                <c:pt idx="8828">
                  <c:v>38109.611111111109</c:v>
                </c:pt>
                <c:pt idx="8829">
                  <c:v>38109.625</c:v>
                </c:pt>
                <c:pt idx="8830">
                  <c:v>38109.638888888891</c:v>
                </c:pt>
                <c:pt idx="8831">
                  <c:v>38109.652777777781</c:v>
                </c:pt>
                <c:pt idx="8832">
                  <c:v>38109.666666666664</c:v>
                </c:pt>
                <c:pt idx="8833">
                  <c:v>38109.680555555555</c:v>
                </c:pt>
                <c:pt idx="8834">
                  <c:v>38109.694444444445</c:v>
                </c:pt>
                <c:pt idx="8835">
                  <c:v>38109.708333333336</c:v>
                </c:pt>
                <c:pt idx="8836">
                  <c:v>38109.722222222219</c:v>
                </c:pt>
                <c:pt idx="8837">
                  <c:v>38109.736111111109</c:v>
                </c:pt>
                <c:pt idx="8838">
                  <c:v>38109.75</c:v>
                </c:pt>
                <c:pt idx="8839">
                  <c:v>38109.763888888891</c:v>
                </c:pt>
                <c:pt idx="8840">
                  <c:v>38109.777777777781</c:v>
                </c:pt>
                <c:pt idx="8841">
                  <c:v>38109.791666666664</c:v>
                </c:pt>
                <c:pt idx="8842">
                  <c:v>38109.805555555555</c:v>
                </c:pt>
                <c:pt idx="8843">
                  <c:v>38109.819444444445</c:v>
                </c:pt>
                <c:pt idx="8844">
                  <c:v>38109.833333333336</c:v>
                </c:pt>
                <c:pt idx="8845">
                  <c:v>38109.847222222219</c:v>
                </c:pt>
                <c:pt idx="8846">
                  <c:v>38109.861111111109</c:v>
                </c:pt>
                <c:pt idx="8847">
                  <c:v>38109.875</c:v>
                </c:pt>
                <c:pt idx="8848">
                  <c:v>38109.888888888891</c:v>
                </c:pt>
                <c:pt idx="8849">
                  <c:v>38109.902777777781</c:v>
                </c:pt>
                <c:pt idx="8850">
                  <c:v>38109.916666666664</c:v>
                </c:pt>
                <c:pt idx="8851">
                  <c:v>38109.930555555555</c:v>
                </c:pt>
                <c:pt idx="8852">
                  <c:v>38109.944444444445</c:v>
                </c:pt>
                <c:pt idx="8853">
                  <c:v>38109.958333333336</c:v>
                </c:pt>
                <c:pt idx="8854">
                  <c:v>38109.972222222219</c:v>
                </c:pt>
                <c:pt idx="8855">
                  <c:v>38109.986111111109</c:v>
                </c:pt>
                <c:pt idx="8856">
                  <c:v>38110</c:v>
                </c:pt>
                <c:pt idx="8857">
                  <c:v>38110.013888888891</c:v>
                </c:pt>
                <c:pt idx="8858">
                  <c:v>38110.027777777781</c:v>
                </c:pt>
                <c:pt idx="8859">
                  <c:v>38110.041666666664</c:v>
                </c:pt>
                <c:pt idx="8860">
                  <c:v>38110.055555555555</c:v>
                </c:pt>
                <c:pt idx="8861">
                  <c:v>38110.069444444445</c:v>
                </c:pt>
                <c:pt idx="8862">
                  <c:v>38110.083333333336</c:v>
                </c:pt>
                <c:pt idx="8863">
                  <c:v>38110.097222222219</c:v>
                </c:pt>
                <c:pt idx="8864">
                  <c:v>38110.111111111109</c:v>
                </c:pt>
                <c:pt idx="8865">
                  <c:v>38110.125</c:v>
                </c:pt>
                <c:pt idx="8866">
                  <c:v>38110.138888888891</c:v>
                </c:pt>
                <c:pt idx="8867">
                  <c:v>38110.152777777781</c:v>
                </c:pt>
                <c:pt idx="8868">
                  <c:v>38110.166666666664</c:v>
                </c:pt>
                <c:pt idx="8869">
                  <c:v>38110.180555555555</c:v>
                </c:pt>
                <c:pt idx="8870">
                  <c:v>38110.194444444445</c:v>
                </c:pt>
                <c:pt idx="8871">
                  <c:v>38110.208333333336</c:v>
                </c:pt>
                <c:pt idx="8872">
                  <c:v>38110.222222222219</c:v>
                </c:pt>
                <c:pt idx="8873">
                  <c:v>38110.236111111109</c:v>
                </c:pt>
                <c:pt idx="8874">
                  <c:v>38110.25</c:v>
                </c:pt>
                <c:pt idx="8875">
                  <c:v>38110.263888888891</c:v>
                </c:pt>
                <c:pt idx="8876">
                  <c:v>38110.277777777781</c:v>
                </c:pt>
                <c:pt idx="8877">
                  <c:v>38110.291666666664</c:v>
                </c:pt>
                <c:pt idx="8878">
                  <c:v>38110.305555555555</c:v>
                </c:pt>
                <c:pt idx="8879">
                  <c:v>38110.319444444445</c:v>
                </c:pt>
                <c:pt idx="8880">
                  <c:v>38110.333333333336</c:v>
                </c:pt>
                <c:pt idx="8881">
                  <c:v>38110.347222222219</c:v>
                </c:pt>
                <c:pt idx="8882">
                  <c:v>38110.361111111109</c:v>
                </c:pt>
                <c:pt idx="8883">
                  <c:v>38110.375</c:v>
                </c:pt>
                <c:pt idx="8884">
                  <c:v>38110.388888888891</c:v>
                </c:pt>
                <c:pt idx="8885">
                  <c:v>38110.402777777781</c:v>
                </c:pt>
                <c:pt idx="8886">
                  <c:v>38110.416666666664</c:v>
                </c:pt>
                <c:pt idx="8887">
                  <c:v>38110.430555555555</c:v>
                </c:pt>
                <c:pt idx="8888">
                  <c:v>38110.444444444445</c:v>
                </c:pt>
                <c:pt idx="8889">
                  <c:v>38110.458333333336</c:v>
                </c:pt>
                <c:pt idx="8890">
                  <c:v>38110.472222222219</c:v>
                </c:pt>
                <c:pt idx="8891">
                  <c:v>38110.486111111109</c:v>
                </c:pt>
                <c:pt idx="8892">
                  <c:v>38110.5</c:v>
                </c:pt>
                <c:pt idx="8893">
                  <c:v>38110.513888888891</c:v>
                </c:pt>
                <c:pt idx="8894">
                  <c:v>38110.527777777781</c:v>
                </c:pt>
                <c:pt idx="8895">
                  <c:v>38110.541666666664</c:v>
                </c:pt>
                <c:pt idx="8896">
                  <c:v>38110.555555555555</c:v>
                </c:pt>
                <c:pt idx="8897">
                  <c:v>38110.569444444445</c:v>
                </c:pt>
                <c:pt idx="8898">
                  <c:v>38110.583333333336</c:v>
                </c:pt>
                <c:pt idx="8899">
                  <c:v>38110.597222222219</c:v>
                </c:pt>
                <c:pt idx="8900">
                  <c:v>38110.611111111109</c:v>
                </c:pt>
                <c:pt idx="8901">
                  <c:v>38110.625</c:v>
                </c:pt>
                <c:pt idx="8902">
                  <c:v>38110.638888888891</c:v>
                </c:pt>
                <c:pt idx="8903">
                  <c:v>38110.652777777781</c:v>
                </c:pt>
                <c:pt idx="8904">
                  <c:v>38110.666666666664</c:v>
                </c:pt>
                <c:pt idx="8905">
                  <c:v>38110.680555555555</c:v>
                </c:pt>
                <c:pt idx="8906">
                  <c:v>38110.694444444445</c:v>
                </c:pt>
                <c:pt idx="8907">
                  <c:v>38110.708333333336</c:v>
                </c:pt>
                <c:pt idx="8908">
                  <c:v>38110.722222222219</c:v>
                </c:pt>
                <c:pt idx="8909">
                  <c:v>38110.736111111109</c:v>
                </c:pt>
                <c:pt idx="8910">
                  <c:v>38110.75</c:v>
                </c:pt>
                <c:pt idx="8911">
                  <c:v>38110.763888888891</c:v>
                </c:pt>
                <c:pt idx="8912">
                  <c:v>38110.777777777781</c:v>
                </c:pt>
                <c:pt idx="8913">
                  <c:v>38110.791666666664</c:v>
                </c:pt>
                <c:pt idx="8914">
                  <c:v>38110.805555555555</c:v>
                </c:pt>
                <c:pt idx="8915">
                  <c:v>38110.819444444445</c:v>
                </c:pt>
                <c:pt idx="8916">
                  <c:v>38110.833333333336</c:v>
                </c:pt>
                <c:pt idx="8917">
                  <c:v>38110.847222222219</c:v>
                </c:pt>
                <c:pt idx="8918">
                  <c:v>38110.861111111109</c:v>
                </c:pt>
                <c:pt idx="8919">
                  <c:v>38110.875</c:v>
                </c:pt>
                <c:pt idx="8920">
                  <c:v>38110.888888888891</c:v>
                </c:pt>
                <c:pt idx="8921">
                  <c:v>38110.902777777781</c:v>
                </c:pt>
                <c:pt idx="8922">
                  <c:v>38110.916666666664</c:v>
                </c:pt>
                <c:pt idx="8923">
                  <c:v>38110.930555555555</c:v>
                </c:pt>
                <c:pt idx="8924">
                  <c:v>38110.944444444445</c:v>
                </c:pt>
                <c:pt idx="8925">
                  <c:v>38110.958333333336</c:v>
                </c:pt>
                <c:pt idx="8926">
                  <c:v>38110.972222222219</c:v>
                </c:pt>
                <c:pt idx="8927">
                  <c:v>38110.986111111109</c:v>
                </c:pt>
                <c:pt idx="8928">
                  <c:v>38111</c:v>
                </c:pt>
                <c:pt idx="8929">
                  <c:v>38111.013888888891</c:v>
                </c:pt>
                <c:pt idx="8930">
                  <c:v>38111.027777777781</c:v>
                </c:pt>
                <c:pt idx="8931">
                  <c:v>38111.041666666664</c:v>
                </c:pt>
                <c:pt idx="8932">
                  <c:v>38111.055555555555</c:v>
                </c:pt>
                <c:pt idx="8933">
                  <c:v>38111.069444444445</c:v>
                </c:pt>
                <c:pt idx="8934">
                  <c:v>38111.083333333336</c:v>
                </c:pt>
                <c:pt idx="8935">
                  <c:v>38111.097222222219</c:v>
                </c:pt>
                <c:pt idx="8936">
                  <c:v>38111.111111111109</c:v>
                </c:pt>
                <c:pt idx="8937">
                  <c:v>38111.125</c:v>
                </c:pt>
                <c:pt idx="8938">
                  <c:v>38111.138888888891</c:v>
                </c:pt>
                <c:pt idx="8939">
                  <c:v>38111.152777777781</c:v>
                </c:pt>
                <c:pt idx="8940">
                  <c:v>38111.166666666664</c:v>
                </c:pt>
                <c:pt idx="8941">
                  <c:v>38111.180555555555</c:v>
                </c:pt>
                <c:pt idx="8942">
                  <c:v>38111.194444444445</c:v>
                </c:pt>
                <c:pt idx="8943">
                  <c:v>38111.208333333336</c:v>
                </c:pt>
                <c:pt idx="8944">
                  <c:v>38111.222222222219</c:v>
                </c:pt>
                <c:pt idx="8945">
                  <c:v>38111.236111111109</c:v>
                </c:pt>
                <c:pt idx="8946">
                  <c:v>38111.25</c:v>
                </c:pt>
                <c:pt idx="8947">
                  <c:v>38111.263888888891</c:v>
                </c:pt>
                <c:pt idx="8948">
                  <c:v>38111.277777777781</c:v>
                </c:pt>
                <c:pt idx="8949">
                  <c:v>38111.291666666664</c:v>
                </c:pt>
                <c:pt idx="8950">
                  <c:v>38111.305555555555</c:v>
                </c:pt>
                <c:pt idx="8951">
                  <c:v>38111.319444444445</c:v>
                </c:pt>
                <c:pt idx="8952">
                  <c:v>38111.333333333336</c:v>
                </c:pt>
                <c:pt idx="8953">
                  <c:v>38111.347222222219</c:v>
                </c:pt>
                <c:pt idx="8954">
                  <c:v>38111.361111111109</c:v>
                </c:pt>
                <c:pt idx="8955">
                  <c:v>38111.375</c:v>
                </c:pt>
                <c:pt idx="8956">
                  <c:v>38111.388888888891</c:v>
                </c:pt>
                <c:pt idx="8957">
                  <c:v>38111.402777777781</c:v>
                </c:pt>
                <c:pt idx="8958">
                  <c:v>38111.416666666664</c:v>
                </c:pt>
                <c:pt idx="8959">
                  <c:v>38111.430555555555</c:v>
                </c:pt>
                <c:pt idx="8960">
                  <c:v>38111.444444444445</c:v>
                </c:pt>
                <c:pt idx="8961">
                  <c:v>38111.458333333336</c:v>
                </c:pt>
                <c:pt idx="8962">
                  <c:v>38111.472222222219</c:v>
                </c:pt>
                <c:pt idx="8963">
                  <c:v>38111.486111111109</c:v>
                </c:pt>
                <c:pt idx="8964">
                  <c:v>38111.5</c:v>
                </c:pt>
                <c:pt idx="8965">
                  <c:v>38111.513888888891</c:v>
                </c:pt>
                <c:pt idx="8966">
                  <c:v>38111.527777777781</c:v>
                </c:pt>
                <c:pt idx="8967">
                  <c:v>38111.541666666664</c:v>
                </c:pt>
                <c:pt idx="8968">
                  <c:v>38111.555555555555</c:v>
                </c:pt>
                <c:pt idx="8969">
                  <c:v>38111.569444444445</c:v>
                </c:pt>
                <c:pt idx="8970">
                  <c:v>38111.583333333336</c:v>
                </c:pt>
                <c:pt idx="8971">
                  <c:v>38111.597222222219</c:v>
                </c:pt>
                <c:pt idx="8972">
                  <c:v>38111.611111111109</c:v>
                </c:pt>
                <c:pt idx="8973">
                  <c:v>38111.625</c:v>
                </c:pt>
                <c:pt idx="8974">
                  <c:v>38111.638888888891</c:v>
                </c:pt>
                <c:pt idx="8975">
                  <c:v>38111.652777777781</c:v>
                </c:pt>
                <c:pt idx="8976">
                  <c:v>38111.666666666664</c:v>
                </c:pt>
                <c:pt idx="8977">
                  <c:v>38111.680555555555</c:v>
                </c:pt>
                <c:pt idx="8978">
                  <c:v>38111.694444444445</c:v>
                </c:pt>
                <c:pt idx="8979">
                  <c:v>38111.708333333336</c:v>
                </c:pt>
                <c:pt idx="8980">
                  <c:v>38111.722222222219</c:v>
                </c:pt>
                <c:pt idx="8981">
                  <c:v>38111.736111111109</c:v>
                </c:pt>
                <c:pt idx="8982">
                  <c:v>38111.75</c:v>
                </c:pt>
                <c:pt idx="8983">
                  <c:v>38111.763888888891</c:v>
                </c:pt>
                <c:pt idx="8984">
                  <c:v>38111.777777777781</c:v>
                </c:pt>
                <c:pt idx="8985">
                  <c:v>38111.791666666664</c:v>
                </c:pt>
                <c:pt idx="8986">
                  <c:v>38111.805555555555</c:v>
                </c:pt>
                <c:pt idx="8987">
                  <c:v>38111.819444444445</c:v>
                </c:pt>
                <c:pt idx="8988">
                  <c:v>38111.833333333336</c:v>
                </c:pt>
                <c:pt idx="8989">
                  <c:v>38111.847222222219</c:v>
                </c:pt>
                <c:pt idx="8990">
                  <c:v>38111.861111111109</c:v>
                </c:pt>
                <c:pt idx="8991">
                  <c:v>38111.875</c:v>
                </c:pt>
                <c:pt idx="8992">
                  <c:v>38111.888888888891</c:v>
                </c:pt>
                <c:pt idx="8993">
                  <c:v>38111.902777777781</c:v>
                </c:pt>
                <c:pt idx="8994">
                  <c:v>38111.916666666664</c:v>
                </c:pt>
                <c:pt idx="8995">
                  <c:v>38111.930555555555</c:v>
                </c:pt>
                <c:pt idx="8996">
                  <c:v>38111.944444444445</c:v>
                </c:pt>
                <c:pt idx="8997">
                  <c:v>38111.958333333336</c:v>
                </c:pt>
                <c:pt idx="8998">
                  <c:v>38111.972222222219</c:v>
                </c:pt>
                <c:pt idx="8999">
                  <c:v>38111.986111111109</c:v>
                </c:pt>
                <c:pt idx="9000">
                  <c:v>38112</c:v>
                </c:pt>
                <c:pt idx="9001">
                  <c:v>38112.013888888891</c:v>
                </c:pt>
                <c:pt idx="9002">
                  <c:v>38112.027777777781</c:v>
                </c:pt>
                <c:pt idx="9003">
                  <c:v>38112.041666666664</c:v>
                </c:pt>
                <c:pt idx="9004">
                  <c:v>38112.055555555555</c:v>
                </c:pt>
                <c:pt idx="9005">
                  <c:v>38112.069444444445</c:v>
                </c:pt>
                <c:pt idx="9006">
                  <c:v>38112.083333333336</c:v>
                </c:pt>
                <c:pt idx="9007">
                  <c:v>38112.097222222219</c:v>
                </c:pt>
                <c:pt idx="9008">
                  <c:v>38112.111111111109</c:v>
                </c:pt>
                <c:pt idx="9009">
                  <c:v>38112.125</c:v>
                </c:pt>
                <c:pt idx="9010">
                  <c:v>38112.138888888891</c:v>
                </c:pt>
                <c:pt idx="9011">
                  <c:v>38112.152777777781</c:v>
                </c:pt>
                <c:pt idx="9012">
                  <c:v>38112.166666666664</c:v>
                </c:pt>
                <c:pt idx="9013">
                  <c:v>38112.180555555555</c:v>
                </c:pt>
                <c:pt idx="9014">
                  <c:v>38112.194444444445</c:v>
                </c:pt>
                <c:pt idx="9015">
                  <c:v>38112.208333333336</c:v>
                </c:pt>
                <c:pt idx="9016">
                  <c:v>38112.222222222219</c:v>
                </c:pt>
                <c:pt idx="9017">
                  <c:v>38112.236111111109</c:v>
                </c:pt>
                <c:pt idx="9018">
                  <c:v>38112.25</c:v>
                </c:pt>
                <c:pt idx="9019">
                  <c:v>38112.263888888891</c:v>
                </c:pt>
                <c:pt idx="9020">
                  <c:v>38112.277777777781</c:v>
                </c:pt>
                <c:pt idx="9021">
                  <c:v>38112.291666666664</c:v>
                </c:pt>
                <c:pt idx="9022">
                  <c:v>38112.305555555555</c:v>
                </c:pt>
                <c:pt idx="9023">
                  <c:v>38112.319444444445</c:v>
                </c:pt>
                <c:pt idx="9024">
                  <c:v>38112.333333333336</c:v>
                </c:pt>
                <c:pt idx="9025">
                  <c:v>38112.347222222219</c:v>
                </c:pt>
                <c:pt idx="9026">
                  <c:v>38112.361111111109</c:v>
                </c:pt>
                <c:pt idx="9027">
                  <c:v>38112.375</c:v>
                </c:pt>
                <c:pt idx="9028">
                  <c:v>38112.388888888891</c:v>
                </c:pt>
                <c:pt idx="9029">
                  <c:v>38112.402777777781</c:v>
                </c:pt>
                <c:pt idx="9030">
                  <c:v>38112.416666666664</c:v>
                </c:pt>
                <c:pt idx="9031">
                  <c:v>38112.430555555555</c:v>
                </c:pt>
                <c:pt idx="9032">
                  <c:v>38112.444444444445</c:v>
                </c:pt>
                <c:pt idx="9033">
                  <c:v>38112.458333333336</c:v>
                </c:pt>
                <c:pt idx="9034">
                  <c:v>38112.472222222219</c:v>
                </c:pt>
                <c:pt idx="9035">
                  <c:v>38112.486111111109</c:v>
                </c:pt>
                <c:pt idx="9036">
                  <c:v>38112.5</c:v>
                </c:pt>
                <c:pt idx="9037">
                  <c:v>38112.513888888891</c:v>
                </c:pt>
                <c:pt idx="9038">
                  <c:v>38112.527777777781</c:v>
                </c:pt>
                <c:pt idx="9039">
                  <c:v>38112.541666666664</c:v>
                </c:pt>
                <c:pt idx="9040">
                  <c:v>38112.555555555555</c:v>
                </c:pt>
                <c:pt idx="9041">
                  <c:v>38112.569444444445</c:v>
                </c:pt>
                <c:pt idx="9042">
                  <c:v>38112.583333333336</c:v>
                </c:pt>
                <c:pt idx="9043">
                  <c:v>38112.597222222219</c:v>
                </c:pt>
                <c:pt idx="9044">
                  <c:v>38112.611111111109</c:v>
                </c:pt>
                <c:pt idx="9045">
                  <c:v>38112.625</c:v>
                </c:pt>
                <c:pt idx="9046">
                  <c:v>38112.638888888891</c:v>
                </c:pt>
                <c:pt idx="9047">
                  <c:v>38112.652777777781</c:v>
                </c:pt>
                <c:pt idx="9048">
                  <c:v>38112.666666666664</c:v>
                </c:pt>
                <c:pt idx="9049">
                  <c:v>38112.680555555555</c:v>
                </c:pt>
                <c:pt idx="9050">
                  <c:v>38112.694444444445</c:v>
                </c:pt>
                <c:pt idx="9051">
                  <c:v>38112.708333333336</c:v>
                </c:pt>
                <c:pt idx="9052">
                  <c:v>38112.722222222219</c:v>
                </c:pt>
                <c:pt idx="9053">
                  <c:v>38112.736111111109</c:v>
                </c:pt>
                <c:pt idx="9054">
                  <c:v>38112.75</c:v>
                </c:pt>
                <c:pt idx="9055">
                  <c:v>38112.763888888891</c:v>
                </c:pt>
                <c:pt idx="9056">
                  <c:v>38112.777777777781</c:v>
                </c:pt>
                <c:pt idx="9057">
                  <c:v>38112.791666666664</c:v>
                </c:pt>
                <c:pt idx="9058">
                  <c:v>38112.805555555555</c:v>
                </c:pt>
                <c:pt idx="9059">
                  <c:v>38112.819444444445</c:v>
                </c:pt>
                <c:pt idx="9060">
                  <c:v>38112.833333333336</c:v>
                </c:pt>
                <c:pt idx="9061">
                  <c:v>38112.847222222219</c:v>
                </c:pt>
                <c:pt idx="9062">
                  <c:v>38112.861111111109</c:v>
                </c:pt>
                <c:pt idx="9063">
                  <c:v>38112.875</c:v>
                </c:pt>
                <c:pt idx="9064">
                  <c:v>38112.888888888891</c:v>
                </c:pt>
                <c:pt idx="9065">
                  <c:v>38112.902777777781</c:v>
                </c:pt>
                <c:pt idx="9066">
                  <c:v>38112.916666666664</c:v>
                </c:pt>
                <c:pt idx="9067">
                  <c:v>38112.930555555555</c:v>
                </c:pt>
                <c:pt idx="9068">
                  <c:v>38112.944444444445</c:v>
                </c:pt>
                <c:pt idx="9069">
                  <c:v>38112.958333333336</c:v>
                </c:pt>
                <c:pt idx="9070">
                  <c:v>38112.972222222219</c:v>
                </c:pt>
                <c:pt idx="9071">
                  <c:v>38112.986111111109</c:v>
                </c:pt>
                <c:pt idx="9072">
                  <c:v>38113</c:v>
                </c:pt>
                <c:pt idx="9073">
                  <c:v>38113.013888888891</c:v>
                </c:pt>
                <c:pt idx="9074">
                  <c:v>38113.027777777781</c:v>
                </c:pt>
                <c:pt idx="9075">
                  <c:v>38113.041666666664</c:v>
                </c:pt>
                <c:pt idx="9076">
                  <c:v>38113.055555555555</c:v>
                </c:pt>
                <c:pt idx="9077">
                  <c:v>38113.069444444445</c:v>
                </c:pt>
                <c:pt idx="9078">
                  <c:v>38113.083333333336</c:v>
                </c:pt>
                <c:pt idx="9079">
                  <c:v>38113.097222222219</c:v>
                </c:pt>
                <c:pt idx="9080">
                  <c:v>38113.111111111109</c:v>
                </c:pt>
                <c:pt idx="9081">
                  <c:v>38113.125</c:v>
                </c:pt>
                <c:pt idx="9082">
                  <c:v>38113.138888888891</c:v>
                </c:pt>
                <c:pt idx="9083">
                  <c:v>38113.152777777781</c:v>
                </c:pt>
                <c:pt idx="9084">
                  <c:v>38113.166666666664</c:v>
                </c:pt>
                <c:pt idx="9085">
                  <c:v>38113.180555555555</c:v>
                </c:pt>
                <c:pt idx="9086">
                  <c:v>38113.194444444445</c:v>
                </c:pt>
                <c:pt idx="9087">
                  <c:v>38113.208333333336</c:v>
                </c:pt>
                <c:pt idx="9088">
                  <c:v>38113.222222222219</c:v>
                </c:pt>
                <c:pt idx="9089">
                  <c:v>38113.236111111109</c:v>
                </c:pt>
                <c:pt idx="9090">
                  <c:v>38113.25</c:v>
                </c:pt>
                <c:pt idx="9091">
                  <c:v>38113.263888888891</c:v>
                </c:pt>
                <c:pt idx="9092">
                  <c:v>38113.277777777781</c:v>
                </c:pt>
                <c:pt idx="9093">
                  <c:v>38113.291666666664</c:v>
                </c:pt>
                <c:pt idx="9094">
                  <c:v>38113.305555555555</c:v>
                </c:pt>
                <c:pt idx="9095">
                  <c:v>38113.319444444445</c:v>
                </c:pt>
                <c:pt idx="9096">
                  <c:v>38113.333333333336</c:v>
                </c:pt>
                <c:pt idx="9097">
                  <c:v>38113.347222222219</c:v>
                </c:pt>
                <c:pt idx="9098">
                  <c:v>38113.361111111109</c:v>
                </c:pt>
                <c:pt idx="9099">
                  <c:v>38113.375</c:v>
                </c:pt>
                <c:pt idx="9100">
                  <c:v>38113.388888888891</c:v>
                </c:pt>
                <c:pt idx="9101">
                  <c:v>38113.402777777781</c:v>
                </c:pt>
                <c:pt idx="9102">
                  <c:v>38113.416666666664</c:v>
                </c:pt>
                <c:pt idx="9103">
                  <c:v>38113.430555555555</c:v>
                </c:pt>
                <c:pt idx="9104">
                  <c:v>38113.444444444445</c:v>
                </c:pt>
                <c:pt idx="9105">
                  <c:v>38113.458333333336</c:v>
                </c:pt>
                <c:pt idx="9106">
                  <c:v>38113.472222222219</c:v>
                </c:pt>
                <c:pt idx="9107">
                  <c:v>38113.486111111109</c:v>
                </c:pt>
                <c:pt idx="9108">
                  <c:v>38113.5</c:v>
                </c:pt>
                <c:pt idx="9109">
                  <c:v>38113.513888888891</c:v>
                </c:pt>
                <c:pt idx="9110">
                  <c:v>38113.527777777781</c:v>
                </c:pt>
                <c:pt idx="9111">
                  <c:v>38113.541666666664</c:v>
                </c:pt>
                <c:pt idx="9112">
                  <c:v>38113.555555555555</c:v>
                </c:pt>
                <c:pt idx="9113">
                  <c:v>38113.569444444445</c:v>
                </c:pt>
                <c:pt idx="9114">
                  <c:v>38113.583333333336</c:v>
                </c:pt>
                <c:pt idx="9115">
                  <c:v>38113.597222222219</c:v>
                </c:pt>
                <c:pt idx="9116">
                  <c:v>38113.611111111109</c:v>
                </c:pt>
                <c:pt idx="9117">
                  <c:v>38113.625</c:v>
                </c:pt>
                <c:pt idx="9118">
                  <c:v>38113.638888888891</c:v>
                </c:pt>
                <c:pt idx="9119">
                  <c:v>38113.652777777781</c:v>
                </c:pt>
                <c:pt idx="9120">
                  <c:v>38113.666666666664</c:v>
                </c:pt>
                <c:pt idx="9121">
                  <c:v>38113.680555555555</c:v>
                </c:pt>
                <c:pt idx="9122">
                  <c:v>38113.694444444445</c:v>
                </c:pt>
                <c:pt idx="9123">
                  <c:v>38113.708333333336</c:v>
                </c:pt>
                <c:pt idx="9124">
                  <c:v>38113.722222222219</c:v>
                </c:pt>
                <c:pt idx="9125">
                  <c:v>38113.736111111109</c:v>
                </c:pt>
                <c:pt idx="9126">
                  <c:v>38113.75</c:v>
                </c:pt>
                <c:pt idx="9127">
                  <c:v>38113.763888888891</c:v>
                </c:pt>
                <c:pt idx="9128">
                  <c:v>38113.777777777781</c:v>
                </c:pt>
                <c:pt idx="9129">
                  <c:v>38113.791666666664</c:v>
                </c:pt>
                <c:pt idx="9130">
                  <c:v>38113.805555555555</c:v>
                </c:pt>
                <c:pt idx="9131">
                  <c:v>38113.819444444445</c:v>
                </c:pt>
                <c:pt idx="9132">
                  <c:v>38113.833333333336</c:v>
                </c:pt>
                <c:pt idx="9133">
                  <c:v>38113.847222222219</c:v>
                </c:pt>
                <c:pt idx="9134">
                  <c:v>38113.861111111109</c:v>
                </c:pt>
                <c:pt idx="9135">
                  <c:v>38113.875</c:v>
                </c:pt>
                <c:pt idx="9136">
                  <c:v>38113.888888888891</c:v>
                </c:pt>
                <c:pt idx="9137">
                  <c:v>38113.902777777781</c:v>
                </c:pt>
                <c:pt idx="9138">
                  <c:v>38113.916666666664</c:v>
                </c:pt>
                <c:pt idx="9139">
                  <c:v>38113.930555555555</c:v>
                </c:pt>
                <c:pt idx="9140">
                  <c:v>38113.944444444445</c:v>
                </c:pt>
                <c:pt idx="9141">
                  <c:v>38113.958333333336</c:v>
                </c:pt>
                <c:pt idx="9142">
                  <c:v>38113.972222222219</c:v>
                </c:pt>
                <c:pt idx="9143">
                  <c:v>38113.986111111109</c:v>
                </c:pt>
                <c:pt idx="9144">
                  <c:v>38114</c:v>
                </c:pt>
                <c:pt idx="9145">
                  <c:v>38114.013888888891</c:v>
                </c:pt>
                <c:pt idx="9146">
                  <c:v>38114.027777777781</c:v>
                </c:pt>
                <c:pt idx="9147">
                  <c:v>38114.041666666664</c:v>
                </c:pt>
                <c:pt idx="9148">
                  <c:v>38114.055555555555</c:v>
                </c:pt>
                <c:pt idx="9149">
                  <c:v>38114.069444444445</c:v>
                </c:pt>
                <c:pt idx="9150">
                  <c:v>38114.083333333336</c:v>
                </c:pt>
                <c:pt idx="9151">
                  <c:v>38114.097222222219</c:v>
                </c:pt>
                <c:pt idx="9152">
                  <c:v>38114.111111111109</c:v>
                </c:pt>
                <c:pt idx="9153">
                  <c:v>38114.125</c:v>
                </c:pt>
                <c:pt idx="9154">
                  <c:v>38114.138888888891</c:v>
                </c:pt>
                <c:pt idx="9155">
                  <c:v>38114.152777777781</c:v>
                </c:pt>
                <c:pt idx="9156">
                  <c:v>38114.166666666664</c:v>
                </c:pt>
                <c:pt idx="9157">
                  <c:v>38114.180555555555</c:v>
                </c:pt>
                <c:pt idx="9158">
                  <c:v>38114.194444444445</c:v>
                </c:pt>
                <c:pt idx="9159">
                  <c:v>38114.208333333336</c:v>
                </c:pt>
                <c:pt idx="9160">
                  <c:v>38114.222222222219</c:v>
                </c:pt>
                <c:pt idx="9161">
                  <c:v>38114.236111111109</c:v>
                </c:pt>
                <c:pt idx="9162">
                  <c:v>38114.25</c:v>
                </c:pt>
                <c:pt idx="9163">
                  <c:v>38114.263888888891</c:v>
                </c:pt>
                <c:pt idx="9164">
                  <c:v>38114.277777777781</c:v>
                </c:pt>
                <c:pt idx="9165">
                  <c:v>38114.291666666664</c:v>
                </c:pt>
                <c:pt idx="9166">
                  <c:v>38114.305555555555</c:v>
                </c:pt>
                <c:pt idx="9167">
                  <c:v>38114.319444444445</c:v>
                </c:pt>
                <c:pt idx="9168">
                  <c:v>38114.333333333336</c:v>
                </c:pt>
                <c:pt idx="9169">
                  <c:v>38114.347222222219</c:v>
                </c:pt>
                <c:pt idx="9170">
                  <c:v>38114.361111111109</c:v>
                </c:pt>
                <c:pt idx="9171">
                  <c:v>38114.375</c:v>
                </c:pt>
                <c:pt idx="9172">
                  <c:v>38114.388888888891</c:v>
                </c:pt>
                <c:pt idx="9173">
                  <c:v>38114.402777777781</c:v>
                </c:pt>
                <c:pt idx="9174">
                  <c:v>38114.416666666664</c:v>
                </c:pt>
                <c:pt idx="9175">
                  <c:v>38114.430555555555</c:v>
                </c:pt>
                <c:pt idx="9176">
                  <c:v>38114.444444444445</c:v>
                </c:pt>
                <c:pt idx="9177">
                  <c:v>38114.458333333336</c:v>
                </c:pt>
                <c:pt idx="9178">
                  <c:v>38114.472222222219</c:v>
                </c:pt>
                <c:pt idx="9179">
                  <c:v>38114.486111111109</c:v>
                </c:pt>
                <c:pt idx="9180">
                  <c:v>38114.5</c:v>
                </c:pt>
                <c:pt idx="9181">
                  <c:v>38114.513888888891</c:v>
                </c:pt>
                <c:pt idx="9182">
                  <c:v>38114.527777777781</c:v>
                </c:pt>
                <c:pt idx="9183">
                  <c:v>38114.541666666664</c:v>
                </c:pt>
                <c:pt idx="9184">
                  <c:v>38114.555555555555</c:v>
                </c:pt>
                <c:pt idx="9185">
                  <c:v>38114.569444444445</c:v>
                </c:pt>
                <c:pt idx="9186">
                  <c:v>38114.583333333336</c:v>
                </c:pt>
                <c:pt idx="9187">
                  <c:v>38114.597222222219</c:v>
                </c:pt>
                <c:pt idx="9188">
                  <c:v>38114.611111111109</c:v>
                </c:pt>
                <c:pt idx="9189">
                  <c:v>38114.625</c:v>
                </c:pt>
                <c:pt idx="9190">
                  <c:v>38114.638888888891</c:v>
                </c:pt>
                <c:pt idx="9191">
                  <c:v>38114.652777777781</c:v>
                </c:pt>
                <c:pt idx="9192">
                  <c:v>38114.666666666664</c:v>
                </c:pt>
                <c:pt idx="9193">
                  <c:v>38114.680555555555</c:v>
                </c:pt>
                <c:pt idx="9194">
                  <c:v>38114.694444444445</c:v>
                </c:pt>
                <c:pt idx="9195">
                  <c:v>38114.708333333336</c:v>
                </c:pt>
                <c:pt idx="9196">
                  <c:v>38114.722222222219</c:v>
                </c:pt>
                <c:pt idx="9197">
                  <c:v>38114.736111111109</c:v>
                </c:pt>
                <c:pt idx="9198">
                  <c:v>38114.75</c:v>
                </c:pt>
                <c:pt idx="9199">
                  <c:v>38114.763888888891</c:v>
                </c:pt>
                <c:pt idx="9200">
                  <c:v>38114.777777777781</c:v>
                </c:pt>
                <c:pt idx="9201">
                  <c:v>38114.791666666664</c:v>
                </c:pt>
                <c:pt idx="9202">
                  <c:v>38114.805555555555</c:v>
                </c:pt>
                <c:pt idx="9203">
                  <c:v>38114.819444444445</c:v>
                </c:pt>
                <c:pt idx="9204">
                  <c:v>38114.833333333336</c:v>
                </c:pt>
                <c:pt idx="9205">
                  <c:v>38114.847222222219</c:v>
                </c:pt>
                <c:pt idx="9206">
                  <c:v>38114.861111111109</c:v>
                </c:pt>
                <c:pt idx="9207">
                  <c:v>38114.875</c:v>
                </c:pt>
                <c:pt idx="9208">
                  <c:v>38114.888888888891</c:v>
                </c:pt>
                <c:pt idx="9209">
                  <c:v>38114.902777777781</c:v>
                </c:pt>
                <c:pt idx="9210">
                  <c:v>38114.916666666664</c:v>
                </c:pt>
                <c:pt idx="9211">
                  <c:v>38114.930555555555</c:v>
                </c:pt>
                <c:pt idx="9212">
                  <c:v>38114.944444444445</c:v>
                </c:pt>
                <c:pt idx="9213">
                  <c:v>38114.958333333336</c:v>
                </c:pt>
                <c:pt idx="9214">
                  <c:v>38114.972222222219</c:v>
                </c:pt>
                <c:pt idx="9215">
                  <c:v>38114.986111111109</c:v>
                </c:pt>
                <c:pt idx="9216">
                  <c:v>38115</c:v>
                </c:pt>
                <c:pt idx="9217">
                  <c:v>38115.013888888891</c:v>
                </c:pt>
                <c:pt idx="9218">
                  <c:v>38115.027777777781</c:v>
                </c:pt>
                <c:pt idx="9219">
                  <c:v>38115.041666666664</c:v>
                </c:pt>
                <c:pt idx="9220">
                  <c:v>38115.055555555555</c:v>
                </c:pt>
                <c:pt idx="9221">
                  <c:v>38115.069444444445</c:v>
                </c:pt>
                <c:pt idx="9222">
                  <c:v>38115.083333333336</c:v>
                </c:pt>
                <c:pt idx="9223">
                  <c:v>38115.097222222219</c:v>
                </c:pt>
                <c:pt idx="9224">
                  <c:v>38115.111111111109</c:v>
                </c:pt>
                <c:pt idx="9225">
                  <c:v>38115.125</c:v>
                </c:pt>
                <c:pt idx="9226">
                  <c:v>38115.138888888891</c:v>
                </c:pt>
                <c:pt idx="9227">
                  <c:v>38115.152777777781</c:v>
                </c:pt>
                <c:pt idx="9228">
                  <c:v>38115.166666666664</c:v>
                </c:pt>
                <c:pt idx="9229">
                  <c:v>38115.180555555555</c:v>
                </c:pt>
                <c:pt idx="9230">
                  <c:v>38115.194444444445</c:v>
                </c:pt>
                <c:pt idx="9231">
                  <c:v>38115.208333333336</c:v>
                </c:pt>
                <c:pt idx="9232">
                  <c:v>38115.222222222219</c:v>
                </c:pt>
                <c:pt idx="9233">
                  <c:v>38115.236111111109</c:v>
                </c:pt>
                <c:pt idx="9234">
                  <c:v>38115.25</c:v>
                </c:pt>
                <c:pt idx="9235">
                  <c:v>38115.263888888891</c:v>
                </c:pt>
                <c:pt idx="9236">
                  <c:v>38115.277777777781</c:v>
                </c:pt>
                <c:pt idx="9237">
                  <c:v>38115.291666666664</c:v>
                </c:pt>
                <c:pt idx="9238">
                  <c:v>38115.305555555555</c:v>
                </c:pt>
                <c:pt idx="9239">
                  <c:v>38115.319444444445</c:v>
                </c:pt>
                <c:pt idx="9240">
                  <c:v>38115.333333333336</c:v>
                </c:pt>
                <c:pt idx="9241">
                  <c:v>38115.347222222219</c:v>
                </c:pt>
                <c:pt idx="9242">
                  <c:v>38115.361111111109</c:v>
                </c:pt>
                <c:pt idx="9243">
                  <c:v>38115.375</c:v>
                </c:pt>
                <c:pt idx="9244">
                  <c:v>38115.388888888891</c:v>
                </c:pt>
                <c:pt idx="9245">
                  <c:v>38115.402777777781</c:v>
                </c:pt>
                <c:pt idx="9246">
                  <c:v>38115.416666666664</c:v>
                </c:pt>
                <c:pt idx="9247">
                  <c:v>38115.430555555555</c:v>
                </c:pt>
                <c:pt idx="9248">
                  <c:v>38115.444444444445</c:v>
                </c:pt>
                <c:pt idx="9249">
                  <c:v>38115.458333333336</c:v>
                </c:pt>
                <c:pt idx="9250">
                  <c:v>38115.472222222219</c:v>
                </c:pt>
                <c:pt idx="9251">
                  <c:v>38115.486111111109</c:v>
                </c:pt>
                <c:pt idx="9252">
                  <c:v>38115.5</c:v>
                </c:pt>
                <c:pt idx="9253">
                  <c:v>38115.513888888891</c:v>
                </c:pt>
                <c:pt idx="9254">
                  <c:v>38115.527777777781</c:v>
                </c:pt>
                <c:pt idx="9255">
                  <c:v>38115.541666666664</c:v>
                </c:pt>
                <c:pt idx="9256">
                  <c:v>38115.555555555555</c:v>
                </c:pt>
                <c:pt idx="9257">
                  <c:v>38115.569444444445</c:v>
                </c:pt>
                <c:pt idx="9258">
                  <c:v>38115.583333333336</c:v>
                </c:pt>
                <c:pt idx="9259">
                  <c:v>38115.597222222219</c:v>
                </c:pt>
                <c:pt idx="9260">
                  <c:v>38115.611111111109</c:v>
                </c:pt>
                <c:pt idx="9261">
                  <c:v>38115.625</c:v>
                </c:pt>
                <c:pt idx="9262">
                  <c:v>38115.638888888891</c:v>
                </c:pt>
                <c:pt idx="9263">
                  <c:v>38115.652777777781</c:v>
                </c:pt>
                <c:pt idx="9264">
                  <c:v>38115.666666666664</c:v>
                </c:pt>
                <c:pt idx="9265">
                  <c:v>38115.680555555555</c:v>
                </c:pt>
                <c:pt idx="9266">
                  <c:v>38115.694444444445</c:v>
                </c:pt>
                <c:pt idx="9267">
                  <c:v>38115.708333333336</c:v>
                </c:pt>
                <c:pt idx="9268">
                  <c:v>38115.722222222219</c:v>
                </c:pt>
                <c:pt idx="9269">
                  <c:v>38115.736111111109</c:v>
                </c:pt>
                <c:pt idx="9270">
                  <c:v>38115.75</c:v>
                </c:pt>
                <c:pt idx="9271">
                  <c:v>38115.763888888891</c:v>
                </c:pt>
                <c:pt idx="9272">
                  <c:v>38115.777777777781</c:v>
                </c:pt>
                <c:pt idx="9273">
                  <c:v>38115.791666666664</c:v>
                </c:pt>
                <c:pt idx="9274">
                  <c:v>38115.805555555555</c:v>
                </c:pt>
                <c:pt idx="9275">
                  <c:v>38115.819444444445</c:v>
                </c:pt>
                <c:pt idx="9276">
                  <c:v>38115.833333333336</c:v>
                </c:pt>
                <c:pt idx="9277">
                  <c:v>38115.847222222219</c:v>
                </c:pt>
                <c:pt idx="9278">
                  <c:v>38115.861111111109</c:v>
                </c:pt>
                <c:pt idx="9279">
                  <c:v>38115.875</c:v>
                </c:pt>
                <c:pt idx="9280">
                  <c:v>38115.888888888891</c:v>
                </c:pt>
                <c:pt idx="9281">
                  <c:v>38115.902777777781</c:v>
                </c:pt>
                <c:pt idx="9282">
                  <c:v>38115.916666666664</c:v>
                </c:pt>
                <c:pt idx="9283">
                  <c:v>38115.930555555555</c:v>
                </c:pt>
                <c:pt idx="9284">
                  <c:v>38115.944444444445</c:v>
                </c:pt>
                <c:pt idx="9285">
                  <c:v>38115.958333333336</c:v>
                </c:pt>
                <c:pt idx="9286">
                  <c:v>38115.972222222219</c:v>
                </c:pt>
                <c:pt idx="9287">
                  <c:v>38115.986111111109</c:v>
                </c:pt>
                <c:pt idx="9288">
                  <c:v>38116</c:v>
                </c:pt>
                <c:pt idx="9289">
                  <c:v>38116.013888888891</c:v>
                </c:pt>
                <c:pt idx="9290">
                  <c:v>38116.027777777781</c:v>
                </c:pt>
                <c:pt idx="9291">
                  <c:v>38116.041666666664</c:v>
                </c:pt>
                <c:pt idx="9292">
                  <c:v>38116.055555555555</c:v>
                </c:pt>
                <c:pt idx="9293">
                  <c:v>38116.069444444445</c:v>
                </c:pt>
                <c:pt idx="9294">
                  <c:v>38116.083333333336</c:v>
                </c:pt>
                <c:pt idx="9295">
                  <c:v>38116.097222222219</c:v>
                </c:pt>
                <c:pt idx="9296">
                  <c:v>38116.111111111109</c:v>
                </c:pt>
                <c:pt idx="9297">
                  <c:v>38116.125</c:v>
                </c:pt>
                <c:pt idx="9298">
                  <c:v>38116.138888888891</c:v>
                </c:pt>
                <c:pt idx="9299">
                  <c:v>38116.152777777781</c:v>
                </c:pt>
                <c:pt idx="9300">
                  <c:v>38116.166666666664</c:v>
                </c:pt>
                <c:pt idx="9301">
                  <c:v>38116.180555555555</c:v>
                </c:pt>
                <c:pt idx="9302">
                  <c:v>38116.194444444445</c:v>
                </c:pt>
                <c:pt idx="9303">
                  <c:v>38116.208333333336</c:v>
                </c:pt>
                <c:pt idx="9304">
                  <c:v>38116.222222222219</c:v>
                </c:pt>
                <c:pt idx="9305">
                  <c:v>38116.236111111109</c:v>
                </c:pt>
                <c:pt idx="9306">
                  <c:v>38116.25</c:v>
                </c:pt>
                <c:pt idx="9307">
                  <c:v>38116.263888888891</c:v>
                </c:pt>
                <c:pt idx="9308">
                  <c:v>38116.277777777781</c:v>
                </c:pt>
                <c:pt idx="9309">
                  <c:v>38116.291666666664</c:v>
                </c:pt>
                <c:pt idx="9310">
                  <c:v>38116.305555555555</c:v>
                </c:pt>
                <c:pt idx="9311">
                  <c:v>38116.319444444445</c:v>
                </c:pt>
                <c:pt idx="9312">
                  <c:v>38116.333333333336</c:v>
                </c:pt>
                <c:pt idx="9313">
                  <c:v>38116.347222222219</c:v>
                </c:pt>
                <c:pt idx="9314">
                  <c:v>38116.361111111109</c:v>
                </c:pt>
                <c:pt idx="9315">
                  <c:v>38116.375</c:v>
                </c:pt>
                <c:pt idx="9316">
                  <c:v>38116.388888888891</c:v>
                </c:pt>
                <c:pt idx="9317">
                  <c:v>38116.402777777781</c:v>
                </c:pt>
                <c:pt idx="9318">
                  <c:v>38116.416666666664</c:v>
                </c:pt>
                <c:pt idx="9319">
                  <c:v>38116.430555555555</c:v>
                </c:pt>
                <c:pt idx="9320">
                  <c:v>38116.444444444445</c:v>
                </c:pt>
                <c:pt idx="9321">
                  <c:v>38116.458333333336</c:v>
                </c:pt>
                <c:pt idx="9322">
                  <c:v>38116.472222222219</c:v>
                </c:pt>
                <c:pt idx="9323">
                  <c:v>38116.486111111109</c:v>
                </c:pt>
                <c:pt idx="9324">
                  <c:v>38116.5</c:v>
                </c:pt>
                <c:pt idx="9325">
                  <c:v>38116.513888888891</c:v>
                </c:pt>
                <c:pt idx="9326">
                  <c:v>38116.527777777781</c:v>
                </c:pt>
                <c:pt idx="9327">
                  <c:v>38116.541666666664</c:v>
                </c:pt>
                <c:pt idx="9328">
                  <c:v>38116.555555555555</c:v>
                </c:pt>
                <c:pt idx="9329">
                  <c:v>38116.569444444445</c:v>
                </c:pt>
                <c:pt idx="9330">
                  <c:v>38116.583333333336</c:v>
                </c:pt>
                <c:pt idx="9331">
                  <c:v>38116.597222222219</c:v>
                </c:pt>
                <c:pt idx="9332">
                  <c:v>38116.611111111109</c:v>
                </c:pt>
                <c:pt idx="9333">
                  <c:v>38116.625</c:v>
                </c:pt>
                <c:pt idx="9334">
                  <c:v>38116.638888888891</c:v>
                </c:pt>
                <c:pt idx="9335">
                  <c:v>38116.652777777781</c:v>
                </c:pt>
                <c:pt idx="9336">
                  <c:v>38116.666666666664</c:v>
                </c:pt>
                <c:pt idx="9337">
                  <c:v>38116.680555555555</c:v>
                </c:pt>
                <c:pt idx="9338">
                  <c:v>38116.694444444445</c:v>
                </c:pt>
                <c:pt idx="9339">
                  <c:v>38116.708333333336</c:v>
                </c:pt>
                <c:pt idx="9340">
                  <c:v>38116.722222222219</c:v>
                </c:pt>
                <c:pt idx="9341">
                  <c:v>38116.736111111109</c:v>
                </c:pt>
                <c:pt idx="9342">
                  <c:v>38116.75</c:v>
                </c:pt>
                <c:pt idx="9343">
                  <c:v>38116.763888888891</c:v>
                </c:pt>
                <c:pt idx="9344">
                  <c:v>38116.777777777781</c:v>
                </c:pt>
                <c:pt idx="9345">
                  <c:v>38116.791666666664</c:v>
                </c:pt>
                <c:pt idx="9346">
                  <c:v>38116.805555555555</c:v>
                </c:pt>
                <c:pt idx="9347">
                  <c:v>38116.819444444445</c:v>
                </c:pt>
                <c:pt idx="9348">
                  <c:v>38116.833333333336</c:v>
                </c:pt>
                <c:pt idx="9349">
                  <c:v>38116.847222222219</c:v>
                </c:pt>
                <c:pt idx="9350">
                  <c:v>38116.861111111109</c:v>
                </c:pt>
                <c:pt idx="9351">
                  <c:v>38116.875</c:v>
                </c:pt>
                <c:pt idx="9352">
                  <c:v>38116.888888888891</c:v>
                </c:pt>
                <c:pt idx="9353">
                  <c:v>38116.902777777781</c:v>
                </c:pt>
                <c:pt idx="9354">
                  <c:v>38116.916666666664</c:v>
                </c:pt>
                <c:pt idx="9355">
                  <c:v>38116.930555555555</c:v>
                </c:pt>
                <c:pt idx="9356">
                  <c:v>38116.944444444445</c:v>
                </c:pt>
                <c:pt idx="9357">
                  <c:v>38116.958333333336</c:v>
                </c:pt>
                <c:pt idx="9358">
                  <c:v>38116.972222222219</c:v>
                </c:pt>
                <c:pt idx="9359">
                  <c:v>38116.986111111109</c:v>
                </c:pt>
                <c:pt idx="9360">
                  <c:v>38117</c:v>
                </c:pt>
                <c:pt idx="9361">
                  <c:v>38117.013888888891</c:v>
                </c:pt>
                <c:pt idx="9362">
                  <c:v>38117.027777777781</c:v>
                </c:pt>
                <c:pt idx="9363">
                  <c:v>38117.041666666664</c:v>
                </c:pt>
                <c:pt idx="9364">
                  <c:v>38117.055555555555</c:v>
                </c:pt>
                <c:pt idx="9365">
                  <c:v>38117.069444444445</c:v>
                </c:pt>
                <c:pt idx="9366">
                  <c:v>38117.083333333336</c:v>
                </c:pt>
                <c:pt idx="9367">
                  <c:v>38117.097222222219</c:v>
                </c:pt>
                <c:pt idx="9368">
                  <c:v>38117.111111111109</c:v>
                </c:pt>
                <c:pt idx="9369">
                  <c:v>38117.125</c:v>
                </c:pt>
                <c:pt idx="9370">
                  <c:v>38117.138888888891</c:v>
                </c:pt>
                <c:pt idx="9371">
                  <c:v>38117.152777777781</c:v>
                </c:pt>
                <c:pt idx="9372">
                  <c:v>38117.166666666664</c:v>
                </c:pt>
                <c:pt idx="9373">
                  <c:v>38117.180555555555</c:v>
                </c:pt>
                <c:pt idx="9374">
                  <c:v>38117.194444444445</c:v>
                </c:pt>
                <c:pt idx="9375">
                  <c:v>38117.208333333336</c:v>
                </c:pt>
                <c:pt idx="9376">
                  <c:v>38117.222222222219</c:v>
                </c:pt>
                <c:pt idx="9377">
                  <c:v>38117.236111111109</c:v>
                </c:pt>
                <c:pt idx="9378">
                  <c:v>38117.25</c:v>
                </c:pt>
                <c:pt idx="9379">
                  <c:v>38117.263888888891</c:v>
                </c:pt>
                <c:pt idx="9380">
                  <c:v>38117.277777777781</c:v>
                </c:pt>
                <c:pt idx="9381">
                  <c:v>38117.291666666664</c:v>
                </c:pt>
                <c:pt idx="9382">
                  <c:v>38117.305555555555</c:v>
                </c:pt>
                <c:pt idx="9383">
                  <c:v>38117.319444444445</c:v>
                </c:pt>
                <c:pt idx="9384">
                  <c:v>38117.333333333336</c:v>
                </c:pt>
                <c:pt idx="9385">
                  <c:v>38117.347222222219</c:v>
                </c:pt>
                <c:pt idx="9386">
                  <c:v>38117.361111111109</c:v>
                </c:pt>
                <c:pt idx="9387">
                  <c:v>38117.375</c:v>
                </c:pt>
                <c:pt idx="9388">
                  <c:v>38117.388888888891</c:v>
                </c:pt>
                <c:pt idx="9389">
                  <c:v>38117.402777777781</c:v>
                </c:pt>
                <c:pt idx="9390">
                  <c:v>38117.416666666664</c:v>
                </c:pt>
                <c:pt idx="9391">
                  <c:v>38117.430555555555</c:v>
                </c:pt>
                <c:pt idx="9392">
                  <c:v>38117.444444444445</c:v>
                </c:pt>
                <c:pt idx="9393">
                  <c:v>38117.458333333336</c:v>
                </c:pt>
                <c:pt idx="9394">
                  <c:v>38117.472222222219</c:v>
                </c:pt>
                <c:pt idx="9395">
                  <c:v>38117.486111111109</c:v>
                </c:pt>
                <c:pt idx="9396">
                  <c:v>38117.5</c:v>
                </c:pt>
                <c:pt idx="9397">
                  <c:v>38117.513888888891</c:v>
                </c:pt>
                <c:pt idx="9398">
                  <c:v>38117.527777777781</c:v>
                </c:pt>
                <c:pt idx="9399">
                  <c:v>38117.541666666664</c:v>
                </c:pt>
                <c:pt idx="9400">
                  <c:v>38117.555555555555</c:v>
                </c:pt>
                <c:pt idx="9401">
                  <c:v>38117.569444444445</c:v>
                </c:pt>
                <c:pt idx="9402">
                  <c:v>38117.583333333336</c:v>
                </c:pt>
                <c:pt idx="9403">
                  <c:v>38117.597222222219</c:v>
                </c:pt>
                <c:pt idx="9404">
                  <c:v>38117.611111111109</c:v>
                </c:pt>
                <c:pt idx="9405">
                  <c:v>38117.625</c:v>
                </c:pt>
                <c:pt idx="9406">
                  <c:v>38117.638888888891</c:v>
                </c:pt>
                <c:pt idx="9407">
                  <c:v>38117.652777777781</c:v>
                </c:pt>
                <c:pt idx="9408">
                  <c:v>38117.666666666664</c:v>
                </c:pt>
                <c:pt idx="9409">
                  <c:v>38117.680555555555</c:v>
                </c:pt>
                <c:pt idx="9410">
                  <c:v>38117.694444444445</c:v>
                </c:pt>
                <c:pt idx="9411">
                  <c:v>38117.708333333336</c:v>
                </c:pt>
                <c:pt idx="9412">
                  <c:v>38117.722222222219</c:v>
                </c:pt>
                <c:pt idx="9413">
                  <c:v>38117.736111111109</c:v>
                </c:pt>
                <c:pt idx="9414">
                  <c:v>38117.75</c:v>
                </c:pt>
                <c:pt idx="9415">
                  <c:v>38117.763888888891</c:v>
                </c:pt>
                <c:pt idx="9416">
                  <c:v>38117.777777777781</c:v>
                </c:pt>
                <c:pt idx="9417">
                  <c:v>38117.791666666664</c:v>
                </c:pt>
                <c:pt idx="9418">
                  <c:v>38117.805555555555</c:v>
                </c:pt>
                <c:pt idx="9419">
                  <c:v>38117.819444444445</c:v>
                </c:pt>
                <c:pt idx="9420">
                  <c:v>38117.833333333336</c:v>
                </c:pt>
                <c:pt idx="9421">
                  <c:v>38117.847222222219</c:v>
                </c:pt>
                <c:pt idx="9422">
                  <c:v>38117.861111111109</c:v>
                </c:pt>
                <c:pt idx="9423">
                  <c:v>38117.875</c:v>
                </c:pt>
                <c:pt idx="9424">
                  <c:v>38117.888888888891</c:v>
                </c:pt>
                <c:pt idx="9425">
                  <c:v>38117.902777777781</c:v>
                </c:pt>
                <c:pt idx="9426">
                  <c:v>38117.916666666664</c:v>
                </c:pt>
                <c:pt idx="9427">
                  <c:v>38117.930555555555</c:v>
                </c:pt>
                <c:pt idx="9428">
                  <c:v>38117.944444444445</c:v>
                </c:pt>
                <c:pt idx="9429">
                  <c:v>38117.958333333336</c:v>
                </c:pt>
                <c:pt idx="9430">
                  <c:v>38117.972222222219</c:v>
                </c:pt>
                <c:pt idx="9431">
                  <c:v>38117.986111111109</c:v>
                </c:pt>
                <c:pt idx="9432">
                  <c:v>38118</c:v>
                </c:pt>
                <c:pt idx="9433">
                  <c:v>38118.013888888891</c:v>
                </c:pt>
                <c:pt idx="9434">
                  <c:v>38118.027777777781</c:v>
                </c:pt>
                <c:pt idx="9435">
                  <c:v>38118.041666666664</c:v>
                </c:pt>
                <c:pt idx="9436">
                  <c:v>38118.055555555555</c:v>
                </c:pt>
                <c:pt idx="9437">
                  <c:v>38118.069444444445</c:v>
                </c:pt>
                <c:pt idx="9438">
                  <c:v>38118.083333333336</c:v>
                </c:pt>
                <c:pt idx="9439">
                  <c:v>38118.097222222219</c:v>
                </c:pt>
                <c:pt idx="9440">
                  <c:v>38118.111111111109</c:v>
                </c:pt>
                <c:pt idx="9441">
                  <c:v>38118.125</c:v>
                </c:pt>
                <c:pt idx="9442">
                  <c:v>38118.138888888891</c:v>
                </c:pt>
                <c:pt idx="9443">
                  <c:v>38118.152777777781</c:v>
                </c:pt>
                <c:pt idx="9444">
                  <c:v>38118.166666666664</c:v>
                </c:pt>
                <c:pt idx="9445">
                  <c:v>38118.180555555555</c:v>
                </c:pt>
                <c:pt idx="9446">
                  <c:v>38118.194444444445</c:v>
                </c:pt>
                <c:pt idx="9447">
                  <c:v>38118.208333333336</c:v>
                </c:pt>
                <c:pt idx="9448">
                  <c:v>38118.222222222219</c:v>
                </c:pt>
                <c:pt idx="9449">
                  <c:v>38118.236111111109</c:v>
                </c:pt>
                <c:pt idx="9450">
                  <c:v>38118.25</c:v>
                </c:pt>
                <c:pt idx="9451">
                  <c:v>38118.263888888891</c:v>
                </c:pt>
                <c:pt idx="9452">
                  <c:v>38118.277777777781</c:v>
                </c:pt>
                <c:pt idx="9453">
                  <c:v>38118.291666666664</c:v>
                </c:pt>
                <c:pt idx="9454">
                  <c:v>38118.305555555555</c:v>
                </c:pt>
                <c:pt idx="9455">
                  <c:v>38118.319444444445</c:v>
                </c:pt>
                <c:pt idx="9456">
                  <c:v>38118.333333333336</c:v>
                </c:pt>
                <c:pt idx="9457">
                  <c:v>38118.347222222219</c:v>
                </c:pt>
                <c:pt idx="9458">
                  <c:v>38118.361111111109</c:v>
                </c:pt>
                <c:pt idx="9459">
                  <c:v>38118.375</c:v>
                </c:pt>
                <c:pt idx="9460">
                  <c:v>38118.388888888891</c:v>
                </c:pt>
                <c:pt idx="9461">
                  <c:v>38118.402777777781</c:v>
                </c:pt>
                <c:pt idx="9462">
                  <c:v>38118.416666666664</c:v>
                </c:pt>
                <c:pt idx="9463">
                  <c:v>38118.430555555555</c:v>
                </c:pt>
                <c:pt idx="9464">
                  <c:v>38118.444444444445</c:v>
                </c:pt>
                <c:pt idx="9465">
                  <c:v>38118.458333333336</c:v>
                </c:pt>
                <c:pt idx="9466">
                  <c:v>38118.472222222219</c:v>
                </c:pt>
                <c:pt idx="9467">
                  <c:v>38118.486111111109</c:v>
                </c:pt>
                <c:pt idx="9468">
                  <c:v>38118.5</c:v>
                </c:pt>
                <c:pt idx="9469">
                  <c:v>38118.513888888891</c:v>
                </c:pt>
                <c:pt idx="9470">
                  <c:v>38118.527777777781</c:v>
                </c:pt>
                <c:pt idx="9471">
                  <c:v>38118.541666666664</c:v>
                </c:pt>
                <c:pt idx="9472">
                  <c:v>38118.555555555555</c:v>
                </c:pt>
                <c:pt idx="9473">
                  <c:v>38118.569444444445</c:v>
                </c:pt>
                <c:pt idx="9474">
                  <c:v>38118.583333333336</c:v>
                </c:pt>
                <c:pt idx="9475">
                  <c:v>38118.597222222219</c:v>
                </c:pt>
                <c:pt idx="9476">
                  <c:v>38118.611111111109</c:v>
                </c:pt>
                <c:pt idx="9477">
                  <c:v>38118.625</c:v>
                </c:pt>
                <c:pt idx="9478">
                  <c:v>38118.638888888891</c:v>
                </c:pt>
                <c:pt idx="9479">
                  <c:v>38118.652777777781</c:v>
                </c:pt>
                <c:pt idx="9480">
                  <c:v>38118.666666666664</c:v>
                </c:pt>
                <c:pt idx="9481">
                  <c:v>38118.680555555555</c:v>
                </c:pt>
                <c:pt idx="9482">
                  <c:v>38118.694444444445</c:v>
                </c:pt>
                <c:pt idx="9483">
                  <c:v>38118.708333333336</c:v>
                </c:pt>
                <c:pt idx="9484">
                  <c:v>38118.722222222219</c:v>
                </c:pt>
                <c:pt idx="9485">
                  <c:v>38118.736111111109</c:v>
                </c:pt>
                <c:pt idx="9486">
                  <c:v>38118.75</c:v>
                </c:pt>
                <c:pt idx="9487">
                  <c:v>38118.763888888891</c:v>
                </c:pt>
                <c:pt idx="9488">
                  <c:v>38118.777777777781</c:v>
                </c:pt>
                <c:pt idx="9489">
                  <c:v>38118.791666666664</c:v>
                </c:pt>
                <c:pt idx="9490">
                  <c:v>38118.805555555555</c:v>
                </c:pt>
                <c:pt idx="9491">
                  <c:v>38118.819444444445</c:v>
                </c:pt>
                <c:pt idx="9492">
                  <c:v>38118.833333333336</c:v>
                </c:pt>
                <c:pt idx="9493">
                  <c:v>38118.847222222219</c:v>
                </c:pt>
                <c:pt idx="9494">
                  <c:v>38118.861111111109</c:v>
                </c:pt>
                <c:pt idx="9495">
                  <c:v>38118.875</c:v>
                </c:pt>
                <c:pt idx="9496">
                  <c:v>38118.888888888891</c:v>
                </c:pt>
                <c:pt idx="9497">
                  <c:v>38118.902777777781</c:v>
                </c:pt>
                <c:pt idx="9498">
                  <c:v>38118.916666666664</c:v>
                </c:pt>
                <c:pt idx="9499">
                  <c:v>38118.930555555555</c:v>
                </c:pt>
                <c:pt idx="9500">
                  <c:v>38118.944444444445</c:v>
                </c:pt>
                <c:pt idx="9501">
                  <c:v>38118.958333333336</c:v>
                </c:pt>
                <c:pt idx="9502">
                  <c:v>38118.972222222219</c:v>
                </c:pt>
                <c:pt idx="9503">
                  <c:v>38118.986111111109</c:v>
                </c:pt>
                <c:pt idx="9504">
                  <c:v>38119</c:v>
                </c:pt>
                <c:pt idx="9505">
                  <c:v>38119.013888888891</c:v>
                </c:pt>
                <c:pt idx="9506">
                  <c:v>38119.027777777781</c:v>
                </c:pt>
                <c:pt idx="9507">
                  <c:v>38119.041666666664</c:v>
                </c:pt>
                <c:pt idx="9508">
                  <c:v>38119.055555555555</c:v>
                </c:pt>
                <c:pt idx="9509">
                  <c:v>38119.069444444445</c:v>
                </c:pt>
                <c:pt idx="9510">
                  <c:v>38119.083333333336</c:v>
                </c:pt>
                <c:pt idx="9511">
                  <c:v>38119.097222222219</c:v>
                </c:pt>
                <c:pt idx="9512">
                  <c:v>38119.111111111109</c:v>
                </c:pt>
                <c:pt idx="9513">
                  <c:v>38119.125</c:v>
                </c:pt>
                <c:pt idx="9514">
                  <c:v>38119.138888888891</c:v>
                </c:pt>
                <c:pt idx="9515">
                  <c:v>38119.152777777781</c:v>
                </c:pt>
                <c:pt idx="9516">
                  <c:v>38119.166666666664</c:v>
                </c:pt>
                <c:pt idx="9517">
                  <c:v>38119.180555555555</c:v>
                </c:pt>
                <c:pt idx="9518">
                  <c:v>38119.194444444445</c:v>
                </c:pt>
                <c:pt idx="9519">
                  <c:v>38119.208333333336</c:v>
                </c:pt>
                <c:pt idx="9520">
                  <c:v>38119.222222222219</c:v>
                </c:pt>
                <c:pt idx="9521">
                  <c:v>38119.236111111109</c:v>
                </c:pt>
                <c:pt idx="9522">
                  <c:v>38119.25</c:v>
                </c:pt>
                <c:pt idx="9523">
                  <c:v>38119.263888888891</c:v>
                </c:pt>
                <c:pt idx="9524">
                  <c:v>38119.277777777781</c:v>
                </c:pt>
                <c:pt idx="9525">
                  <c:v>38119.291666666664</c:v>
                </c:pt>
                <c:pt idx="9526">
                  <c:v>38119.305555555555</c:v>
                </c:pt>
                <c:pt idx="9527">
                  <c:v>38119.319444444445</c:v>
                </c:pt>
                <c:pt idx="9528">
                  <c:v>38119.333333333336</c:v>
                </c:pt>
                <c:pt idx="9529">
                  <c:v>38119.347222222219</c:v>
                </c:pt>
                <c:pt idx="9530">
                  <c:v>38119.361111111109</c:v>
                </c:pt>
                <c:pt idx="9531">
                  <c:v>38119.375</c:v>
                </c:pt>
                <c:pt idx="9532">
                  <c:v>38119.388888888891</c:v>
                </c:pt>
                <c:pt idx="9533">
                  <c:v>38119.402777777781</c:v>
                </c:pt>
                <c:pt idx="9534">
                  <c:v>38119.416666666664</c:v>
                </c:pt>
                <c:pt idx="9535">
                  <c:v>38119.430555555555</c:v>
                </c:pt>
                <c:pt idx="9536">
                  <c:v>38119.444444444445</c:v>
                </c:pt>
                <c:pt idx="9537">
                  <c:v>38119.458333333336</c:v>
                </c:pt>
                <c:pt idx="9538">
                  <c:v>38119.472222222219</c:v>
                </c:pt>
                <c:pt idx="9539">
                  <c:v>38119.486111111109</c:v>
                </c:pt>
                <c:pt idx="9540">
                  <c:v>38119.5</c:v>
                </c:pt>
                <c:pt idx="9541">
                  <c:v>38119.513888888891</c:v>
                </c:pt>
                <c:pt idx="9542">
                  <c:v>38119.527777777781</c:v>
                </c:pt>
                <c:pt idx="9543">
                  <c:v>38119.541666666664</c:v>
                </c:pt>
                <c:pt idx="9544">
                  <c:v>38119.555555555555</c:v>
                </c:pt>
                <c:pt idx="9545">
                  <c:v>38119.569444444445</c:v>
                </c:pt>
                <c:pt idx="9546">
                  <c:v>38119.583333333336</c:v>
                </c:pt>
                <c:pt idx="9547">
                  <c:v>38119.597222222219</c:v>
                </c:pt>
                <c:pt idx="9548">
                  <c:v>38119.611111111109</c:v>
                </c:pt>
                <c:pt idx="9549">
                  <c:v>38119.625</c:v>
                </c:pt>
                <c:pt idx="9550">
                  <c:v>38119.638888888891</c:v>
                </c:pt>
                <c:pt idx="9551">
                  <c:v>38119.652777777781</c:v>
                </c:pt>
                <c:pt idx="9552">
                  <c:v>38119.666666666664</c:v>
                </c:pt>
                <c:pt idx="9553">
                  <c:v>38119.680555555555</c:v>
                </c:pt>
                <c:pt idx="9554">
                  <c:v>38119.694444444445</c:v>
                </c:pt>
                <c:pt idx="9555">
                  <c:v>38119.708333333336</c:v>
                </c:pt>
                <c:pt idx="9556">
                  <c:v>38119.722222222219</c:v>
                </c:pt>
                <c:pt idx="9557">
                  <c:v>38119.736111111109</c:v>
                </c:pt>
                <c:pt idx="9558">
                  <c:v>38119.75</c:v>
                </c:pt>
                <c:pt idx="9559">
                  <c:v>38119.763888888891</c:v>
                </c:pt>
                <c:pt idx="9560">
                  <c:v>38119.777777777781</c:v>
                </c:pt>
                <c:pt idx="9561">
                  <c:v>38119.791666666664</c:v>
                </c:pt>
                <c:pt idx="9562">
                  <c:v>38119.805555555555</c:v>
                </c:pt>
                <c:pt idx="9563">
                  <c:v>38119.819444444445</c:v>
                </c:pt>
                <c:pt idx="9564">
                  <c:v>38119.833333333336</c:v>
                </c:pt>
                <c:pt idx="9565">
                  <c:v>38119.847222222219</c:v>
                </c:pt>
                <c:pt idx="9566">
                  <c:v>38119.861111111109</c:v>
                </c:pt>
                <c:pt idx="9567">
                  <c:v>38119.875</c:v>
                </c:pt>
                <c:pt idx="9568">
                  <c:v>38119.888888888891</c:v>
                </c:pt>
                <c:pt idx="9569">
                  <c:v>38119.902777777781</c:v>
                </c:pt>
                <c:pt idx="9570">
                  <c:v>38119.916666666664</c:v>
                </c:pt>
                <c:pt idx="9571">
                  <c:v>38119.930555555555</c:v>
                </c:pt>
                <c:pt idx="9572">
                  <c:v>38119.944444444445</c:v>
                </c:pt>
                <c:pt idx="9573">
                  <c:v>38119.958333333336</c:v>
                </c:pt>
                <c:pt idx="9574">
                  <c:v>38119.972222222219</c:v>
                </c:pt>
                <c:pt idx="9575">
                  <c:v>38119.986111111109</c:v>
                </c:pt>
                <c:pt idx="9576">
                  <c:v>38120</c:v>
                </c:pt>
                <c:pt idx="9577">
                  <c:v>38120.013888888891</c:v>
                </c:pt>
                <c:pt idx="9578">
                  <c:v>38120.027777777781</c:v>
                </c:pt>
                <c:pt idx="9579">
                  <c:v>38120.041666666664</c:v>
                </c:pt>
                <c:pt idx="9580">
                  <c:v>38120.055555555555</c:v>
                </c:pt>
                <c:pt idx="9581">
                  <c:v>38120.069444444445</c:v>
                </c:pt>
                <c:pt idx="9582">
                  <c:v>38120.083333333336</c:v>
                </c:pt>
                <c:pt idx="9583">
                  <c:v>38120.097222222219</c:v>
                </c:pt>
                <c:pt idx="9584">
                  <c:v>38120.111111111109</c:v>
                </c:pt>
                <c:pt idx="9585">
                  <c:v>38120.125</c:v>
                </c:pt>
                <c:pt idx="9586">
                  <c:v>38120.138888888891</c:v>
                </c:pt>
                <c:pt idx="9587">
                  <c:v>38120.152777777781</c:v>
                </c:pt>
                <c:pt idx="9588">
                  <c:v>38120.166666666664</c:v>
                </c:pt>
                <c:pt idx="9589">
                  <c:v>38120.180555555555</c:v>
                </c:pt>
                <c:pt idx="9590">
                  <c:v>38120.194444444445</c:v>
                </c:pt>
                <c:pt idx="9591">
                  <c:v>38120.208333333336</c:v>
                </c:pt>
                <c:pt idx="9592">
                  <c:v>38120.222222222219</c:v>
                </c:pt>
                <c:pt idx="9593">
                  <c:v>38120.236111111109</c:v>
                </c:pt>
                <c:pt idx="9594">
                  <c:v>38120.25</c:v>
                </c:pt>
                <c:pt idx="9595">
                  <c:v>38120.263888888891</c:v>
                </c:pt>
                <c:pt idx="9596">
                  <c:v>38120.277777777781</c:v>
                </c:pt>
                <c:pt idx="9597">
                  <c:v>38120.291666666664</c:v>
                </c:pt>
                <c:pt idx="9598">
                  <c:v>38120.305555555555</c:v>
                </c:pt>
                <c:pt idx="9599">
                  <c:v>38120.319444444445</c:v>
                </c:pt>
                <c:pt idx="9600">
                  <c:v>38120.333333333336</c:v>
                </c:pt>
                <c:pt idx="9601">
                  <c:v>38120.347222222219</c:v>
                </c:pt>
                <c:pt idx="9602">
                  <c:v>38120.361111111109</c:v>
                </c:pt>
                <c:pt idx="9603">
                  <c:v>38120.375</c:v>
                </c:pt>
                <c:pt idx="9604">
                  <c:v>38120.388888888891</c:v>
                </c:pt>
                <c:pt idx="9605">
                  <c:v>38120.402777777781</c:v>
                </c:pt>
                <c:pt idx="9606">
                  <c:v>38120.416666666664</c:v>
                </c:pt>
                <c:pt idx="9607">
                  <c:v>38120.430555555555</c:v>
                </c:pt>
                <c:pt idx="9608">
                  <c:v>38120.444444444445</c:v>
                </c:pt>
                <c:pt idx="9609">
                  <c:v>38120.458333333336</c:v>
                </c:pt>
                <c:pt idx="9610">
                  <c:v>38120.472222222219</c:v>
                </c:pt>
                <c:pt idx="9611">
                  <c:v>38120.486111111109</c:v>
                </c:pt>
                <c:pt idx="9612">
                  <c:v>38120.5</c:v>
                </c:pt>
                <c:pt idx="9613">
                  <c:v>38120.513888888891</c:v>
                </c:pt>
                <c:pt idx="9614">
                  <c:v>38120.527777777781</c:v>
                </c:pt>
                <c:pt idx="9615">
                  <c:v>38120.541666666664</c:v>
                </c:pt>
                <c:pt idx="9616">
                  <c:v>38120.555555555555</c:v>
                </c:pt>
                <c:pt idx="9617">
                  <c:v>38120.569444444445</c:v>
                </c:pt>
                <c:pt idx="9618">
                  <c:v>38120.583333333336</c:v>
                </c:pt>
                <c:pt idx="9619">
                  <c:v>38120.597222222219</c:v>
                </c:pt>
                <c:pt idx="9620">
                  <c:v>38120.611111111109</c:v>
                </c:pt>
                <c:pt idx="9621">
                  <c:v>38120.625</c:v>
                </c:pt>
                <c:pt idx="9622">
                  <c:v>38120.638888888891</c:v>
                </c:pt>
                <c:pt idx="9623">
                  <c:v>38120.652777777781</c:v>
                </c:pt>
                <c:pt idx="9624">
                  <c:v>38120.666666666664</c:v>
                </c:pt>
                <c:pt idx="9625">
                  <c:v>38120.680555555555</c:v>
                </c:pt>
                <c:pt idx="9626">
                  <c:v>38120.694444444445</c:v>
                </c:pt>
                <c:pt idx="9627">
                  <c:v>38120.708333333336</c:v>
                </c:pt>
                <c:pt idx="9628">
                  <c:v>38120.722222222219</c:v>
                </c:pt>
                <c:pt idx="9629">
                  <c:v>38120.736111111109</c:v>
                </c:pt>
                <c:pt idx="9630">
                  <c:v>38120.75</c:v>
                </c:pt>
                <c:pt idx="9631">
                  <c:v>38120.763888888891</c:v>
                </c:pt>
                <c:pt idx="9632">
                  <c:v>38120.777777777781</c:v>
                </c:pt>
                <c:pt idx="9633">
                  <c:v>38120.791666666664</c:v>
                </c:pt>
                <c:pt idx="9634">
                  <c:v>38120.805555555555</c:v>
                </c:pt>
                <c:pt idx="9635">
                  <c:v>38120.819444444445</c:v>
                </c:pt>
                <c:pt idx="9636">
                  <c:v>38120.833333333336</c:v>
                </c:pt>
                <c:pt idx="9637">
                  <c:v>38120.847222222219</c:v>
                </c:pt>
                <c:pt idx="9638">
                  <c:v>38120.861111111109</c:v>
                </c:pt>
                <c:pt idx="9639">
                  <c:v>38120.875</c:v>
                </c:pt>
                <c:pt idx="9640">
                  <c:v>38120.888888888891</c:v>
                </c:pt>
                <c:pt idx="9641">
                  <c:v>38120.902777777781</c:v>
                </c:pt>
                <c:pt idx="9642">
                  <c:v>38120.916666666664</c:v>
                </c:pt>
                <c:pt idx="9643">
                  <c:v>38120.930555555555</c:v>
                </c:pt>
                <c:pt idx="9644">
                  <c:v>38120.944444444445</c:v>
                </c:pt>
                <c:pt idx="9645">
                  <c:v>38120.958333333336</c:v>
                </c:pt>
                <c:pt idx="9646">
                  <c:v>38120.972222222219</c:v>
                </c:pt>
                <c:pt idx="9647">
                  <c:v>38120.986111111109</c:v>
                </c:pt>
                <c:pt idx="9648">
                  <c:v>38121</c:v>
                </c:pt>
                <c:pt idx="9649">
                  <c:v>38121.013888888891</c:v>
                </c:pt>
                <c:pt idx="9650">
                  <c:v>38121.027777777781</c:v>
                </c:pt>
                <c:pt idx="9651">
                  <c:v>38121.041666666664</c:v>
                </c:pt>
                <c:pt idx="9652">
                  <c:v>38121.055555555555</c:v>
                </c:pt>
                <c:pt idx="9653">
                  <c:v>38121.069444444445</c:v>
                </c:pt>
                <c:pt idx="9654">
                  <c:v>38121.083333333336</c:v>
                </c:pt>
                <c:pt idx="9655">
                  <c:v>38121.097222222219</c:v>
                </c:pt>
                <c:pt idx="9656">
                  <c:v>38121.111111111109</c:v>
                </c:pt>
                <c:pt idx="9657">
                  <c:v>38121.125</c:v>
                </c:pt>
                <c:pt idx="9658">
                  <c:v>38121.138888888891</c:v>
                </c:pt>
                <c:pt idx="9659">
                  <c:v>38121.152777777781</c:v>
                </c:pt>
                <c:pt idx="9660">
                  <c:v>38121.166666666664</c:v>
                </c:pt>
                <c:pt idx="9661">
                  <c:v>38121.180555555555</c:v>
                </c:pt>
                <c:pt idx="9662">
                  <c:v>38121.194444444445</c:v>
                </c:pt>
                <c:pt idx="9663">
                  <c:v>38121.208333333336</c:v>
                </c:pt>
                <c:pt idx="9664">
                  <c:v>38121.222222222219</c:v>
                </c:pt>
                <c:pt idx="9665">
                  <c:v>38121.236111111109</c:v>
                </c:pt>
                <c:pt idx="9666">
                  <c:v>38121.25</c:v>
                </c:pt>
                <c:pt idx="9667">
                  <c:v>38121.263888888891</c:v>
                </c:pt>
                <c:pt idx="9668">
                  <c:v>38121.277777777781</c:v>
                </c:pt>
                <c:pt idx="9669">
                  <c:v>38121.291666666664</c:v>
                </c:pt>
                <c:pt idx="9670">
                  <c:v>38121.305555555555</c:v>
                </c:pt>
                <c:pt idx="9671">
                  <c:v>38121.319444444445</c:v>
                </c:pt>
                <c:pt idx="9672">
                  <c:v>38121.333333333336</c:v>
                </c:pt>
                <c:pt idx="9673">
                  <c:v>38121.347222222219</c:v>
                </c:pt>
                <c:pt idx="9674">
                  <c:v>38121.361111111109</c:v>
                </c:pt>
                <c:pt idx="9675">
                  <c:v>38121.375</c:v>
                </c:pt>
                <c:pt idx="9676">
                  <c:v>38121.388888888891</c:v>
                </c:pt>
                <c:pt idx="9677">
                  <c:v>38121.402777777781</c:v>
                </c:pt>
                <c:pt idx="9678">
                  <c:v>38121.416666666664</c:v>
                </c:pt>
                <c:pt idx="9679">
                  <c:v>38121.430555555555</c:v>
                </c:pt>
                <c:pt idx="9680">
                  <c:v>38121.444444444445</c:v>
                </c:pt>
                <c:pt idx="9681">
                  <c:v>38121.458333333336</c:v>
                </c:pt>
                <c:pt idx="9682">
                  <c:v>38121.472222222219</c:v>
                </c:pt>
                <c:pt idx="9683">
                  <c:v>38121.486111111109</c:v>
                </c:pt>
                <c:pt idx="9684">
                  <c:v>38121.5</c:v>
                </c:pt>
                <c:pt idx="9685">
                  <c:v>38121.513888888891</c:v>
                </c:pt>
                <c:pt idx="9686">
                  <c:v>38121.527777777781</c:v>
                </c:pt>
                <c:pt idx="9687">
                  <c:v>38121.541666666664</c:v>
                </c:pt>
                <c:pt idx="9688">
                  <c:v>38121.555555555555</c:v>
                </c:pt>
                <c:pt idx="9689">
                  <c:v>38121.569444444445</c:v>
                </c:pt>
                <c:pt idx="9690">
                  <c:v>38121.583333333336</c:v>
                </c:pt>
                <c:pt idx="9691">
                  <c:v>38121.597222222219</c:v>
                </c:pt>
                <c:pt idx="9692">
                  <c:v>38121.611111111109</c:v>
                </c:pt>
                <c:pt idx="9693">
                  <c:v>38121.625</c:v>
                </c:pt>
                <c:pt idx="9694">
                  <c:v>38121.638888888891</c:v>
                </c:pt>
                <c:pt idx="9695">
                  <c:v>38121.652777777781</c:v>
                </c:pt>
                <c:pt idx="9696">
                  <c:v>38121.666666666664</c:v>
                </c:pt>
                <c:pt idx="9697">
                  <c:v>38121.680555555555</c:v>
                </c:pt>
                <c:pt idx="9698">
                  <c:v>38121.694444444445</c:v>
                </c:pt>
                <c:pt idx="9699">
                  <c:v>38121.708333333336</c:v>
                </c:pt>
                <c:pt idx="9700">
                  <c:v>38121.722222222219</c:v>
                </c:pt>
                <c:pt idx="9701">
                  <c:v>38121.736111111109</c:v>
                </c:pt>
                <c:pt idx="9702">
                  <c:v>38121.75</c:v>
                </c:pt>
                <c:pt idx="9703">
                  <c:v>38121.763888888891</c:v>
                </c:pt>
                <c:pt idx="9704">
                  <c:v>38121.777777777781</c:v>
                </c:pt>
                <c:pt idx="9705">
                  <c:v>38121.791666666664</c:v>
                </c:pt>
                <c:pt idx="9706">
                  <c:v>38121.805555555555</c:v>
                </c:pt>
                <c:pt idx="9707">
                  <c:v>38121.819444444445</c:v>
                </c:pt>
                <c:pt idx="9708">
                  <c:v>38121.833333333336</c:v>
                </c:pt>
                <c:pt idx="9709">
                  <c:v>38121.847222222219</c:v>
                </c:pt>
                <c:pt idx="9710">
                  <c:v>38121.861111111109</c:v>
                </c:pt>
                <c:pt idx="9711">
                  <c:v>38121.875</c:v>
                </c:pt>
                <c:pt idx="9712">
                  <c:v>38121.888888888891</c:v>
                </c:pt>
                <c:pt idx="9713">
                  <c:v>38121.902777777781</c:v>
                </c:pt>
                <c:pt idx="9714">
                  <c:v>38121.916666666664</c:v>
                </c:pt>
                <c:pt idx="9715">
                  <c:v>38121.930555555555</c:v>
                </c:pt>
                <c:pt idx="9716">
                  <c:v>38121.944444444445</c:v>
                </c:pt>
                <c:pt idx="9717">
                  <c:v>38121.958333333336</c:v>
                </c:pt>
                <c:pt idx="9718">
                  <c:v>38121.972222222219</c:v>
                </c:pt>
                <c:pt idx="9719">
                  <c:v>38121.986111111109</c:v>
                </c:pt>
                <c:pt idx="9720">
                  <c:v>38122</c:v>
                </c:pt>
                <c:pt idx="9721">
                  <c:v>38122.013888888891</c:v>
                </c:pt>
                <c:pt idx="9722">
                  <c:v>38122.027777777781</c:v>
                </c:pt>
                <c:pt idx="9723">
                  <c:v>38122.041666666664</c:v>
                </c:pt>
                <c:pt idx="9724">
                  <c:v>38122.055555555555</c:v>
                </c:pt>
                <c:pt idx="9725">
                  <c:v>38122.069444444445</c:v>
                </c:pt>
                <c:pt idx="9726">
                  <c:v>38122.083333333336</c:v>
                </c:pt>
                <c:pt idx="9727">
                  <c:v>38122.097222222219</c:v>
                </c:pt>
                <c:pt idx="9728">
                  <c:v>38122.111111111109</c:v>
                </c:pt>
                <c:pt idx="9729">
                  <c:v>38122.125</c:v>
                </c:pt>
                <c:pt idx="9730">
                  <c:v>38122.138888888891</c:v>
                </c:pt>
                <c:pt idx="9731">
                  <c:v>38122.152777777781</c:v>
                </c:pt>
                <c:pt idx="9732">
                  <c:v>38122.166666666664</c:v>
                </c:pt>
                <c:pt idx="9733">
                  <c:v>38122.180555555555</c:v>
                </c:pt>
                <c:pt idx="9734">
                  <c:v>38122.194444444445</c:v>
                </c:pt>
                <c:pt idx="9735">
                  <c:v>38122.208333333336</c:v>
                </c:pt>
                <c:pt idx="9736">
                  <c:v>38122.222222222219</c:v>
                </c:pt>
                <c:pt idx="9737">
                  <c:v>38122.236111111109</c:v>
                </c:pt>
                <c:pt idx="9738">
                  <c:v>38122.25</c:v>
                </c:pt>
                <c:pt idx="9739">
                  <c:v>38122.263888888891</c:v>
                </c:pt>
                <c:pt idx="9740">
                  <c:v>38122.277777777781</c:v>
                </c:pt>
                <c:pt idx="9741">
                  <c:v>38122.291666666664</c:v>
                </c:pt>
                <c:pt idx="9742">
                  <c:v>38122.305555555555</c:v>
                </c:pt>
                <c:pt idx="9743">
                  <c:v>38122.319444444445</c:v>
                </c:pt>
                <c:pt idx="9744">
                  <c:v>38122.333333333336</c:v>
                </c:pt>
                <c:pt idx="9745">
                  <c:v>38122.347222222219</c:v>
                </c:pt>
                <c:pt idx="9746">
                  <c:v>38122.361111111109</c:v>
                </c:pt>
                <c:pt idx="9747">
                  <c:v>38122.375</c:v>
                </c:pt>
                <c:pt idx="9748">
                  <c:v>38122.388888888891</c:v>
                </c:pt>
                <c:pt idx="9749">
                  <c:v>38122.402777777781</c:v>
                </c:pt>
                <c:pt idx="9750">
                  <c:v>38122.416666666664</c:v>
                </c:pt>
                <c:pt idx="9751">
                  <c:v>38122.430555555555</c:v>
                </c:pt>
                <c:pt idx="9752">
                  <c:v>38122.444444444445</c:v>
                </c:pt>
                <c:pt idx="9753">
                  <c:v>38122.458333333336</c:v>
                </c:pt>
                <c:pt idx="9754">
                  <c:v>38122.472222222219</c:v>
                </c:pt>
                <c:pt idx="9755">
                  <c:v>38122.486111111109</c:v>
                </c:pt>
                <c:pt idx="9756">
                  <c:v>38122.5</c:v>
                </c:pt>
                <c:pt idx="9757">
                  <c:v>38122.513888888891</c:v>
                </c:pt>
                <c:pt idx="9758">
                  <c:v>38122.527777777781</c:v>
                </c:pt>
                <c:pt idx="9759">
                  <c:v>38122.541666666664</c:v>
                </c:pt>
                <c:pt idx="9760">
                  <c:v>38122.555555555555</c:v>
                </c:pt>
                <c:pt idx="9761">
                  <c:v>38122.569444444445</c:v>
                </c:pt>
                <c:pt idx="9762">
                  <c:v>38122.583333333336</c:v>
                </c:pt>
                <c:pt idx="9763">
                  <c:v>38122.597222222219</c:v>
                </c:pt>
                <c:pt idx="9764">
                  <c:v>38122.611111111109</c:v>
                </c:pt>
                <c:pt idx="9765">
                  <c:v>38122.625</c:v>
                </c:pt>
                <c:pt idx="9766">
                  <c:v>38122.638888888891</c:v>
                </c:pt>
                <c:pt idx="9767">
                  <c:v>38122.652777777781</c:v>
                </c:pt>
                <c:pt idx="9768">
                  <c:v>38122.666666666664</c:v>
                </c:pt>
                <c:pt idx="9769">
                  <c:v>38122.680555555555</c:v>
                </c:pt>
                <c:pt idx="9770">
                  <c:v>38122.694444444445</c:v>
                </c:pt>
                <c:pt idx="9771">
                  <c:v>38122.708333333336</c:v>
                </c:pt>
                <c:pt idx="9772">
                  <c:v>38122.722222222219</c:v>
                </c:pt>
                <c:pt idx="9773">
                  <c:v>38122.736111111109</c:v>
                </c:pt>
                <c:pt idx="9774">
                  <c:v>38122.75</c:v>
                </c:pt>
                <c:pt idx="9775">
                  <c:v>38122.763888888891</c:v>
                </c:pt>
                <c:pt idx="9776">
                  <c:v>38122.777777777781</c:v>
                </c:pt>
                <c:pt idx="9777">
                  <c:v>38122.791666666664</c:v>
                </c:pt>
                <c:pt idx="9778">
                  <c:v>38122.805555555555</c:v>
                </c:pt>
                <c:pt idx="9779">
                  <c:v>38122.819444444445</c:v>
                </c:pt>
                <c:pt idx="9780">
                  <c:v>38122.833333333336</c:v>
                </c:pt>
                <c:pt idx="9781">
                  <c:v>38122.847222222219</c:v>
                </c:pt>
                <c:pt idx="9782">
                  <c:v>38122.861111111109</c:v>
                </c:pt>
                <c:pt idx="9783">
                  <c:v>38122.875</c:v>
                </c:pt>
                <c:pt idx="9784">
                  <c:v>38122.888888888891</c:v>
                </c:pt>
                <c:pt idx="9785">
                  <c:v>38122.902777777781</c:v>
                </c:pt>
                <c:pt idx="9786">
                  <c:v>38122.916666666664</c:v>
                </c:pt>
                <c:pt idx="9787">
                  <c:v>38122.930555555555</c:v>
                </c:pt>
                <c:pt idx="9788">
                  <c:v>38122.944444444445</c:v>
                </c:pt>
                <c:pt idx="9789">
                  <c:v>38122.958333333336</c:v>
                </c:pt>
                <c:pt idx="9790">
                  <c:v>38122.972222222219</c:v>
                </c:pt>
                <c:pt idx="9791">
                  <c:v>38122.986111111109</c:v>
                </c:pt>
                <c:pt idx="9792">
                  <c:v>38123</c:v>
                </c:pt>
                <c:pt idx="9793">
                  <c:v>38123.013888888891</c:v>
                </c:pt>
                <c:pt idx="9794">
                  <c:v>38123.027777777781</c:v>
                </c:pt>
                <c:pt idx="9795">
                  <c:v>38123.041666666664</c:v>
                </c:pt>
                <c:pt idx="9796">
                  <c:v>38123.055555555555</c:v>
                </c:pt>
                <c:pt idx="9797">
                  <c:v>38123.069444444445</c:v>
                </c:pt>
                <c:pt idx="9798">
                  <c:v>38123.083333333336</c:v>
                </c:pt>
                <c:pt idx="9799">
                  <c:v>38123.097222222219</c:v>
                </c:pt>
                <c:pt idx="9800">
                  <c:v>38123.111111111109</c:v>
                </c:pt>
                <c:pt idx="9801">
                  <c:v>38123.125</c:v>
                </c:pt>
                <c:pt idx="9802">
                  <c:v>38123.138888888891</c:v>
                </c:pt>
                <c:pt idx="9803">
                  <c:v>38123.152777777781</c:v>
                </c:pt>
                <c:pt idx="9804">
                  <c:v>38123.166666666664</c:v>
                </c:pt>
                <c:pt idx="9805">
                  <c:v>38123.180555555555</c:v>
                </c:pt>
                <c:pt idx="9806">
                  <c:v>38123.194444444445</c:v>
                </c:pt>
                <c:pt idx="9807">
                  <c:v>38123.208333333336</c:v>
                </c:pt>
                <c:pt idx="9808">
                  <c:v>38123.222222222219</c:v>
                </c:pt>
                <c:pt idx="9809">
                  <c:v>38123.236111111109</c:v>
                </c:pt>
                <c:pt idx="9810">
                  <c:v>38123.25</c:v>
                </c:pt>
                <c:pt idx="9811">
                  <c:v>38123.263888888891</c:v>
                </c:pt>
                <c:pt idx="9812">
                  <c:v>38123.277777777781</c:v>
                </c:pt>
                <c:pt idx="9813">
                  <c:v>38123.291666666664</c:v>
                </c:pt>
                <c:pt idx="9814">
                  <c:v>38123.305555555555</c:v>
                </c:pt>
                <c:pt idx="9815">
                  <c:v>38123.319444444445</c:v>
                </c:pt>
                <c:pt idx="9816">
                  <c:v>38123.333333333336</c:v>
                </c:pt>
                <c:pt idx="9817">
                  <c:v>38123.347222222219</c:v>
                </c:pt>
                <c:pt idx="9818">
                  <c:v>38123.361111111109</c:v>
                </c:pt>
                <c:pt idx="9819">
                  <c:v>38123.375</c:v>
                </c:pt>
                <c:pt idx="9820">
                  <c:v>38123.388888888891</c:v>
                </c:pt>
                <c:pt idx="9821">
                  <c:v>38123.402777777781</c:v>
                </c:pt>
                <c:pt idx="9822">
                  <c:v>38123.416666666664</c:v>
                </c:pt>
                <c:pt idx="9823">
                  <c:v>38123.430555555555</c:v>
                </c:pt>
                <c:pt idx="9824">
                  <c:v>38123.444444444445</c:v>
                </c:pt>
                <c:pt idx="9825">
                  <c:v>38123.458333333336</c:v>
                </c:pt>
                <c:pt idx="9826">
                  <c:v>38123.472222222219</c:v>
                </c:pt>
                <c:pt idx="9827">
                  <c:v>38123.486111111109</c:v>
                </c:pt>
                <c:pt idx="9828">
                  <c:v>38123.5</c:v>
                </c:pt>
                <c:pt idx="9829">
                  <c:v>38123.513888888891</c:v>
                </c:pt>
                <c:pt idx="9830">
                  <c:v>38123.527777777781</c:v>
                </c:pt>
                <c:pt idx="9831">
                  <c:v>38123.541666666664</c:v>
                </c:pt>
                <c:pt idx="9832">
                  <c:v>38123.555555555555</c:v>
                </c:pt>
                <c:pt idx="9833">
                  <c:v>38123.569444444445</c:v>
                </c:pt>
                <c:pt idx="9834">
                  <c:v>38123.583333333336</c:v>
                </c:pt>
                <c:pt idx="9835">
                  <c:v>38123.597222222219</c:v>
                </c:pt>
                <c:pt idx="9836">
                  <c:v>38123.611111111109</c:v>
                </c:pt>
                <c:pt idx="9837">
                  <c:v>38123.625</c:v>
                </c:pt>
                <c:pt idx="9838">
                  <c:v>38123.638888888891</c:v>
                </c:pt>
                <c:pt idx="9839">
                  <c:v>38123.652777777781</c:v>
                </c:pt>
                <c:pt idx="9840">
                  <c:v>38123.666666666664</c:v>
                </c:pt>
                <c:pt idx="9841">
                  <c:v>38123.680555555555</c:v>
                </c:pt>
                <c:pt idx="9842">
                  <c:v>38123.694444444445</c:v>
                </c:pt>
                <c:pt idx="9843">
                  <c:v>38123.708333333336</c:v>
                </c:pt>
                <c:pt idx="9844">
                  <c:v>38123.722222222219</c:v>
                </c:pt>
                <c:pt idx="9845">
                  <c:v>38123.736111111109</c:v>
                </c:pt>
                <c:pt idx="9846">
                  <c:v>38123.75</c:v>
                </c:pt>
                <c:pt idx="9847">
                  <c:v>38123.763888888891</c:v>
                </c:pt>
                <c:pt idx="9848">
                  <c:v>38123.777777777781</c:v>
                </c:pt>
                <c:pt idx="9849">
                  <c:v>38123.791666666664</c:v>
                </c:pt>
                <c:pt idx="9850">
                  <c:v>38123.805555555555</c:v>
                </c:pt>
                <c:pt idx="9851">
                  <c:v>38123.819444444445</c:v>
                </c:pt>
                <c:pt idx="9852">
                  <c:v>38123.833333333336</c:v>
                </c:pt>
                <c:pt idx="9853">
                  <c:v>38123.847222222219</c:v>
                </c:pt>
                <c:pt idx="9854">
                  <c:v>38123.861111111109</c:v>
                </c:pt>
                <c:pt idx="9855">
                  <c:v>38123.875</c:v>
                </c:pt>
                <c:pt idx="9856">
                  <c:v>38123.888888888891</c:v>
                </c:pt>
                <c:pt idx="9857">
                  <c:v>38123.902777777781</c:v>
                </c:pt>
                <c:pt idx="9858">
                  <c:v>38123.916666666664</c:v>
                </c:pt>
                <c:pt idx="9859">
                  <c:v>38123.930555555555</c:v>
                </c:pt>
                <c:pt idx="9860">
                  <c:v>38123.944444444445</c:v>
                </c:pt>
                <c:pt idx="9861">
                  <c:v>38123.958333333336</c:v>
                </c:pt>
                <c:pt idx="9862">
                  <c:v>38123.972222222219</c:v>
                </c:pt>
                <c:pt idx="9863">
                  <c:v>38123.986111111109</c:v>
                </c:pt>
                <c:pt idx="9864">
                  <c:v>38124</c:v>
                </c:pt>
                <c:pt idx="9865">
                  <c:v>38124.013888888891</c:v>
                </c:pt>
                <c:pt idx="9866">
                  <c:v>38124.027777777781</c:v>
                </c:pt>
                <c:pt idx="9867">
                  <c:v>38124.041666666664</c:v>
                </c:pt>
                <c:pt idx="9868">
                  <c:v>38124.055555555555</c:v>
                </c:pt>
                <c:pt idx="9869">
                  <c:v>38124.069444444445</c:v>
                </c:pt>
                <c:pt idx="9870">
                  <c:v>38124.083333333336</c:v>
                </c:pt>
                <c:pt idx="9871">
                  <c:v>38124.097222222219</c:v>
                </c:pt>
                <c:pt idx="9872">
                  <c:v>38124.111111111109</c:v>
                </c:pt>
                <c:pt idx="9873">
                  <c:v>38124.125</c:v>
                </c:pt>
                <c:pt idx="9874">
                  <c:v>38124.138888888891</c:v>
                </c:pt>
                <c:pt idx="9875">
                  <c:v>38124.152777777781</c:v>
                </c:pt>
                <c:pt idx="9876">
                  <c:v>38124.166666666664</c:v>
                </c:pt>
                <c:pt idx="9877">
                  <c:v>38124.180555555555</c:v>
                </c:pt>
                <c:pt idx="9878">
                  <c:v>38124.194444444445</c:v>
                </c:pt>
                <c:pt idx="9879">
                  <c:v>38124.208333333336</c:v>
                </c:pt>
                <c:pt idx="9880">
                  <c:v>38124.222222222219</c:v>
                </c:pt>
                <c:pt idx="9881">
                  <c:v>38124.236111111109</c:v>
                </c:pt>
                <c:pt idx="9882">
                  <c:v>38124.25</c:v>
                </c:pt>
                <c:pt idx="9883">
                  <c:v>38124.263888888891</c:v>
                </c:pt>
                <c:pt idx="9884">
                  <c:v>38124.277777777781</c:v>
                </c:pt>
                <c:pt idx="9885">
                  <c:v>38124.291666666664</c:v>
                </c:pt>
                <c:pt idx="9886">
                  <c:v>38124.305555555555</c:v>
                </c:pt>
                <c:pt idx="9887">
                  <c:v>38124.319444444445</c:v>
                </c:pt>
                <c:pt idx="9888">
                  <c:v>38124.333333333336</c:v>
                </c:pt>
                <c:pt idx="9889">
                  <c:v>38124.347222222219</c:v>
                </c:pt>
                <c:pt idx="9890">
                  <c:v>38124.361111111109</c:v>
                </c:pt>
                <c:pt idx="9891">
                  <c:v>38124.375</c:v>
                </c:pt>
                <c:pt idx="9892">
                  <c:v>38124.388888888891</c:v>
                </c:pt>
                <c:pt idx="9893">
                  <c:v>38124.402777777781</c:v>
                </c:pt>
                <c:pt idx="9894">
                  <c:v>38124.416666666664</c:v>
                </c:pt>
                <c:pt idx="9895">
                  <c:v>38124.430555555555</c:v>
                </c:pt>
                <c:pt idx="9896">
                  <c:v>38124.444444444445</c:v>
                </c:pt>
                <c:pt idx="9897">
                  <c:v>38124.458333333336</c:v>
                </c:pt>
                <c:pt idx="9898">
                  <c:v>38124.472222222219</c:v>
                </c:pt>
                <c:pt idx="9899">
                  <c:v>38124.486111111109</c:v>
                </c:pt>
                <c:pt idx="9900">
                  <c:v>38124.5</c:v>
                </c:pt>
                <c:pt idx="9901">
                  <c:v>38124.513888888891</c:v>
                </c:pt>
                <c:pt idx="9902">
                  <c:v>38124.527777777781</c:v>
                </c:pt>
                <c:pt idx="9903">
                  <c:v>38124.541666666664</c:v>
                </c:pt>
                <c:pt idx="9904">
                  <c:v>38124.555555555555</c:v>
                </c:pt>
                <c:pt idx="9905">
                  <c:v>38124.569444444445</c:v>
                </c:pt>
                <c:pt idx="9906">
                  <c:v>38124.583333333336</c:v>
                </c:pt>
                <c:pt idx="9907">
                  <c:v>38124.597222222219</c:v>
                </c:pt>
                <c:pt idx="9908">
                  <c:v>38124.611111111109</c:v>
                </c:pt>
                <c:pt idx="9909">
                  <c:v>38124.625</c:v>
                </c:pt>
                <c:pt idx="9910">
                  <c:v>38124.638888888891</c:v>
                </c:pt>
                <c:pt idx="9911">
                  <c:v>38124.652777777781</c:v>
                </c:pt>
                <c:pt idx="9912">
                  <c:v>38124.666666666664</c:v>
                </c:pt>
                <c:pt idx="9913">
                  <c:v>38124.680555555555</c:v>
                </c:pt>
                <c:pt idx="9914">
                  <c:v>38124.694444444445</c:v>
                </c:pt>
                <c:pt idx="9915">
                  <c:v>38124.708333333336</c:v>
                </c:pt>
                <c:pt idx="9916">
                  <c:v>38124.722222222219</c:v>
                </c:pt>
                <c:pt idx="9917">
                  <c:v>38124.736111111109</c:v>
                </c:pt>
                <c:pt idx="9918">
                  <c:v>38124.75</c:v>
                </c:pt>
                <c:pt idx="9919">
                  <c:v>38124.763888888891</c:v>
                </c:pt>
                <c:pt idx="9920">
                  <c:v>38124.777777777781</c:v>
                </c:pt>
                <c:pt idx="9921">
                  <c:v>38124.791666666664</c:v>
                </c:pt>
                <c:pt idx="9922">
                  <c:v>38124.805555555555</c:v>
                </c:pt>
                <c:pt idx="9923">
                  <c:v>38124.819444444445</c:v>
                </c:pt>
                <c:pt idx="9924">
                  <c:v>38124.833333333336</c:v>
                </c:pt>
                <c:pt idx="9925">
                  <c:v>38124.847222222219</c:v>
                </c:pt>
                <c:pt idx="9926">
                  <c:v>38124.861111111109</c:v>
                </c:pt>
                <c:pt idx="9927">
                  <c:v>38124.875</c:v>
                </c:pt>
                <c:pt idx="9928">
                  <c:v>38124.888888888891</c:v>
                </c:pt>
                <c:pt idx="9929">
                  <c:v>38124.902777777781</c:v>
                </c:pt>
                <c:pt idx="9930">
                  <c:v>38124.916666666664</c:v>
                </c:pt>
                <c:pt idx="9931">
                  <c:v>38124.930555555555</c:v>
                </c:pt>
                <c:pt idx="9932">
                  <c:v>38124.944444444445</c:v>
                </c:pt>
                <c:pt idx="9933">
                  <c:v>38124.958333333336</c:v>
                </c:pt>
                <c:pt idx="9934">
                  <c:v>38124.972222222219</c:v>
                </c:pt>
                <c:pt idx="9935">
                  <c:v>38124.986111111109</c:v>
                </c:pt>
                <c:pt idx="9936">
                  <c:v>38125</c:v>
                </c:pt>
                <c:pt idx="9937">
                  <c:v>38125.013888888891</c:v>
                </c:pt>
                <c:pt idx="9938">
                  <c:v>38125.027777777781</c:v>
                </c:pt>
                <c:pt idx="9939">
                  <c:v>38125.041666666664</c:v>
                </c:pt>
                <c:pt idx="9940">
                  <c:v>38125.055555555555</c:v>
                </c:pt>
                <c:pt idx="9941">
                  <c:v>38125.069444444445</c:v>
                </c:pt>
                <c:pt idx="9942">
                  <c:v>38125.083333333336</c:v>
                </c:pt>
                <c:pt idx="9943">
                  <c:v>38125.097222222219</c:v>
                </c:pt>
                <c:pt idx="9944">
                  <c:v>38125.111111111109</c:v>
                </c:pt>
                <c:pt idx="9945">
                  <c:v>38125.125</c:v>
                </c:pt>
                <c:pt idx="9946">
                  <c:v>38125.138888888891</c:v>
                </c:pt>
                <c:pt idx="9947">
                  <c:v>38125.152777777781</c:v>
                </c:pt>
                <c:pt idx="9948">
                  <c:v>38125.166666666664</c:v>
                </c:pt>
                <c:pt idx="9949">
                  <c:v>38125.180555555555</c:v>
                </c:pt>
                <c:pt idx="9950">
                  <c:v>38125.194444444445</c:v>
                </c:pt>
                <c:pt idx="9951">
                  <c:v>38125.208333333336</c:v>
                </c:pt>
                <c:pt idx="9952">
                  <c:v>38125.222222222219</c:v>
                </c:pt>
                <c:pt idx="9953">
                  <c:v>38125.236111111109</c:v>
                </c:pt>
                <c:pt idx="9954">
                  <c:v>38125.25</c:v>
                </c:pt>
                <c:pt idx="9955">
                  <c:v>38125.263888888891</c:v>
                </c:pt>
                <c:pt idx="9956">
                  <c:v>38125.277777777781</c:v>
                </c:pt>
                <c:pt idx="9957">
                  <c:v>38125.291666666664</c:v>
                </c:pt>
                <c:pt idx="9958">
                  <c:v>38125.305555555555</c:v>
                </c:pt>
                <c:pt idx="9959">
                  <c:v>38125.319444444445</c:v>
                </c:pt>
                <c:pt idx="9960">
                  <c:v>38125.333333333336</c:v>
                </c:pt>
                <c:pt idx="9961">
                  <c:v>38125.347222222219</c:v>
                </c:pt>
                <c:pt idx="9962">
                  <c:v>38125.361111111109</c:v>
                </c:pt>
                <c:pt idx="9963">
                  <c:v>38125.375</c:v>
                </c:pt>
                <c:pt idx="9964">
                  <c:v>38125.388888888891</c:v>
                </c:pt>
                <c:pt idx="9965">
                  <c:v>38125.402777777781</c:v>
                </c:pt>
                <c:pt idx="9966">
                  <c:v>38125.416666666664</c:v>
                </c:pt>
                <c:pt idx="9967">
                  <c:v>38125.430555555555</c:v>
                </c:pt>
                <c:pt idx="9968">
                  <c:v>38125.444444444445</c:v>
                </c:pt>
                <c:pt idx="9969">
                  <c:v>38125.458333333336</c:v>
                </c:pt>
                <c:pt idx="9970">
                  <c:v>38125.472222222219</c:v>
                </c:pt>
                <c:pt idx="9971">
                  <c:v>38125.486111111109</c:v>
                </c:pt>
                <c:pt idx="9972">
                  <c:v>38125.5</c:v>
                </c:pt>
                <c:pt idx="9973">
                  <c:v>38125.513888888891</c:v>
                </c:pt>
                <c:pt idx="9974">
                  <c:v>38125.527777777781</c:v>
                </c:pt>
                <c:pt idx="9975">
                  <c:v>38125.541666666664</c:v>
                </c:pt>
                <c:pt idx="9976">
                  <c:v>38125.555555555555</c:v>
                </c:pt>
                <c:pt idx="9977">
                  <c:v>38125.569444444445</c:v>
                </c:pt>
                <c:pt idx="9978">
                  <c:v>38125.583333333336</c:v>
                </c:pt>
                <c:pt idx="9979">
                  <c:v>38125.597222222219</c:v>
                </c:pt>
                <c:pt idx="9980">
                  <c:v>38125.611111111109</c:v>
                </c:pt>
                <c:pt idx="9981">
                  <c:v>38125.625</c:v>
                </c:pt>
                <c:pt idx="9982">
                  <c:v>38125.638888888891</c:v>
                </c:pt>
                <c:pt idx="9983">
                  <c:v>38125.652777777781</c:v>
                </c:pt>
                <c:pt idx="9984">
                  <c:v>38125.666666666664</c:v>
                </c:pt>
                <c:pt idx="9985">
                  <c:v>38125.680555555555</c:v>
                </c:pt>
                <c:pt idx="9986">
                  <c:v>38125.694444444445</c:v>
                </c:pt>
                <c:pt idx="9987">
                  <c:v>38125.708333333336</c:v>
                </c:pt>
                <c:pt idx="9988">
                  <c:v>38125.722222222219</c:v>
                </c:pt>
                <c:pt idx="9989">
                  <c:v>38125.736111111109</c:v>
                </c:pt>
                <c:pt idx="9990">
                  <c:v>38125.75</c:v>
                </c:pt>
                <c:pt idx="9991">
                  <c:v>38125.763888888891</c:v>
                </c:pt>
                <c:pt idx="9992">
                  <c:v>38125.777777777781</c:v>
                </c:pt>
                <c:pt idx="9993">
                  <c:v>38125.791666666664</c:v>
                </c:pt>
                <c:pt idx="9994">
                  <c:v>38125.805555555555</c:v>
                </c:pt>
                <c:pt idx="9995">
                  <c:v>38125.819444444445</c:v>
                </c:pt>
                <c:pt idx="9996">
                  <c:v>38125.833333333336</c:v>
                </c:pt>
                <c:pt idx="9997">
                  <c:v>38125.847222222219</c:v>
                </c:pt>
                <c:pt idx="9998">
                  <c:v>38125.861111111109</c:v>
                </c:pt>
                <c:pt idx="9999">
                  <c:v>38125.875</c:v>
                </c:pt>
                <c:pt idx="10000">
                  <c:v>38125.888888888891</c:v>
                </c:pt>
                <c:pt idx="10001">
                  <c:v>38125.902777777781</c:v>
                </c:pt>
                <c:pt idx="10002">
                  <c:v>38125.916666666664</c:v>
                </c:pt>
                <c:pt idx="10003">
                  <c:v>38125.930555555555</c:v>
                </c:pt>
                <c:pt idx="10004">
                  <c:v>38125.944444444445</c:v>
                </c:pt>
                <c:pt idx="10005">
                  <c:v>38125.958333333336</c:v>
                </c:pt>
                <c:pt idx="10006">
                  <c:v>38125.972222222219</c:v>
                </c:pt>
                <c:pt idx="10007">
                  <c:v>38125.986111111109</c:v>
                </c:pt>
                <c:pt idx="10008">
                  <c:v>38126</c:v>
                </c:pt>
                <c:pt idx="10009">
                  <c:v>38126.013888888891</c:v>
                </c:pt>
                <c:pt idx="10010">
                  <c:v>38126.027777777781</c:v>
                </c:pt>
                <c:pt idx="10011">
                  <c:v>38126.041666666664</c:v>
                </c:pt>
                <c:pt idx="10012">
                  <c:v>38126.055555555555</c:v>
                </c:pt>
                <c:pt idx="10013">
                  <c:v>38126.069444444445</c:v>
                </c:pt>
                <c:pt idx="10014">
                  <c:v>38126.083333333336</c:v>
                </c:pt>
                <c:pt idx="10015">
                  <c:v>38126.097222222219</c:v>
                </c:pt>
                <c:pt idx="10016">
                  <c:v>38126.111111111109</c:v>
                </c:pt>
                <c:pt idx="10017">
                  <c:v>38126.125</c:v>
                </c:pt>
                <c:pt idx="10018">
                  <c:v>38126.138888888891</c:v>
                </c:pt>
                <c:pt idx="10019">
                  <c:v>38126.152777777781</c:v>
                </c:pt>
                <c:pt idx="10020">
                  <c:v>38126.166666666664</c:v>
                </c:pt>
                <c:pt idx="10021">
                  <c:v>38126.180555555555</c:v>
                </c:pt>
                <c:pt idx="10022">
                  <c:v>38126.194444444445</c:v>
                </c:pt>
                <c:pt idx="10023">
                  <c:v>38126.208333333336</c:v>
                </c:pt>
                <c:pt idx="10024">
                  <c:v>38126.222222222219</c:v>
                </c:pt>
                <c:pt idx="10025">
                  <c:v>38126.236111111109</c:v>
                </c:pt>
                <c:pt idx="10026">
                  <c:v>38126.25</c:v>
                </c:pt>
                <c:pt idx="10027">
                  <c:v>38126.263888888891</c:v>
                </c:pt>
                <c:pt idx="10028">
                  <c:v>38126.277777777781</c:v>
                </c:pt>
                <c:pt idx="10029">
                  <c:v>38126.291666666664</c:v>
                </c:pt>
                <c:pt idx="10030">
                  <c:v>38126.305555555555</c:v>
                </c:pt>
                <c:pt idx="10031">
                  <c:v>38126.319444444445</c:v>
                </c:pt>
                <c:pt idx="10032">
                  <c:v>38126.333333333336</c:v>
                </c:pt>
                <c:pt idx="10033">
                  <c:v>38126.347222222219</c:v>
                </c:pt>
                <c:pt idx="10034">
                  <c:v>38126.361111111109</c:v>
                </c:pt>
                <c:pt idx="10035">
                  <c:v>38126.375</c:v>
                </c:pt>
                <c:pt idx="10036">
                  <c:v>38126.388888888891</c:v>
                </c:pt>
                <c:pt idx="10037">
                  <c:v>38126.402777777781</c:v>
                </c:pt>
                <c:pt idx="10038">
                  <c:v>38126.416666666664</c:v>
                </c:pt>
                <c:pt idx="10039">
                  <c:v>38126.430555555555</c:v>
                </c:pt>
                <c:pt idx="10040">
                  <c:v>38126.444444444445</c:v>
                </c:pt>
                <c:pt idx="10041">
                  <c:v>38126.458333333336</c:v>
                </c:pt>
                <c:pt idx="10042">
                  <c:v>38126.472222222219</c:v>
                </c:pt>
                <c:pt idx="10043">
                  <c:v>38126.486111111109</c:v>
                </c:pt>
                <c:pt idx="10044">
                  <c:v>38126.5</c:v>
                </c:pt>
                <c:pt idx="10045">
                  <c:v>38126.513888888891</c:v>
                </c:pt>
                <c:pt idx="10046">
                  <c:v>38126.527777777781</c:v>
                </c:pt>
                <c:pt idx="10047">
                  <c:v>38126.541666666664</c:v>
                </c:pt>
                <c:pt idx="10048">
                  <c:v>38126.555555555555</c:v>
                </c:pt>
                <c:pt idx="10049">
                  <c:v>38126.569444444445</c:v>
                </c:pt>
                <c:pt idx="10050">
                  <c:v>38126.583333333336</c:v>
                </c:pt>
                <c:pt idx="10051">
                  <c:v>38126.597222222219</c:v>
                </c:pt>
                <c:pt idx="10052">
                  <c:v>38126.611111111109</c:v>
                </c:pt>
                <c:pt idx="10053">
                  <c:v>38126.625</c:v>
                </c:pt>
                <c:pt idx="10054">
                  <c:v>38126.638888888891</c:v>
                </c:pt>
                <c:pt idx="10055">
                  <c:v>38126.652777777781</c:v>
                </c:pt>
                <c:pt idx="10056">
                  <c:v>38126.666666666664</c:v>
                </c:pt>
                <c:pt idx="10057">
                  <c:v>38126.680555555555</c:v>
                </c:pt>
                <c:pt idx="10058">
                  <c:v>38126.694444444445</c:v>
                </c:pt>
                <c:pt idx="10059">
                  <c:v>38126.708333333336</c:v>
                </c:pt>
                <c:pt idx="10060">
                  <c:v>38126.722222222219</c:v>
                </c:pt>
                <c:pt idx="10061">
                  <c:v>38126.736111111109</c:v>
                </c:pt>
                <c:pt idx="10062">
                  <c:v>38126.75</c:v>
                </c:pt>
                <c:pt idx="10063">
                  <c:v>38126.763888888891</c:v>
                </c:pt>
                <c:pt idx="10064">
                  <c:v>38126.777777777781</c:v>
                </c:pt>
                <c:pt idx="10065">
                  <c:v>38126.791666666664</c:v>
                </c:pt>
                <c:pt idx="10066">
                  <c:v>38126.805555555555</c:v>
                </c:pt>
                <c:pt idx="10067">
                  <c:v>38126.819444444445</c:v>
                </c:pt>
                <c:pt idx="10068">
                  <c:v>38126.833333333336</c:v>
                </c:pt>
                <c:pt idx="10069">
                  <c:v>38126.847222222219</c:v>
                </c:pt>
                <c:pt idx="10070">
                  <c:v>38126.861111111109</c:v>
                </c:pt>
                <c:pt idx="10071">
                  <c:v>38126.875</c:v>
                </c:pt>
                <c:pt idx="10072">
                  <c:v>38126.888888888891</c:v>
                </c:pt>
                <c:pt idx="10073">
                  <c:v>38126.902777777781</c:v>
                </c:pt>
                <c:pt idx="10074">
                  <c:v>38126.916666666664</c:v>
                </c:pt>
                <c:pt idx="10075">
                  <c:v>38126.930555555555</c:v>
                </c:pt>
                <c:pt idx="10076">
                  <c:v>38126.944444444445</c:v>
                </c:pt>
                <c:pt idx="10077">
                  <c:v>38126.958333333336</c:v>
                </c:pt>
                <c:pt idx="10078">
                  <c:v>38126.972222222219</c:v>
                </c:pt>
                <c:pt idx="10079">
                  <c:v>38126.986111111109</c:v>
                </c:pt>
                <c:pt idx="10080">
                  <c:v>38127</c:v>
                </c:pt>
                <c:pt idx="10081">
                  <c:v>38127.013888888891</c:v>
                </c:pt>
                <c:pt idx="10082">
                  <c:v>38127.027777777781</c:v>
                </c:pt>
                <c:pt idx="10083">
                  <c:v>38127.041666666664</c:v>
                </c:pt>
                <c:pt idx="10084">
                  <c:v>38127.055555555555</c:v>
                </c:pt>
                <c:pt idx="10085">
                  <c:v>38127.069444444445</c:v>
                </c:pt>
                <c:pt idx="10086">
                  <c:v>38127.083333333336</c:v>
                </c:pt>
                <c:pt idx="10087">
                  <c:v>38127.097222222219</c:v>
                </c:pt>
                <c:pt idx="10088">
                  <c:v>38127.111111111109</c:v>
                </c:pt>
                <c:pt idx="10089">
                  <c:v>38127.125</c:v>
                </c:pt>
                <c:pt idx="10090">
                  <c:v>38127.138888888891</c:v>
                </c:pt>
                <c:pt idx="10091">
                  <c:v>38127.152777777781</c:v>
                </c:pt>
                <c:pt idx="10092">
                  <c:v>38127.166666666664</c:v>
                </c:pt>
                <c:pt idx="10093">
                  <c:v>38127.180555555555</c:v>
                </c:pt>
                <c:pt idx="10094">
                  <c:v>38127.194444444445</c:v>
                </c:pt>
                <c:pt idx="10095">
                  <c:v>38127.208333333336</c:v>
                </c:pt>
                <c:pt idx="10096">
                  <c:v>38127.222222222219</c:v>
                </c:pt>
                <c:pt idx="10097">
                  <c:v>38127.236111111109</c:v>
                </c:pt>
                <c:pt idx="10098">
                  <c:v>38127.25</c:v>
                </c:pt>
                <c:pt idx="10099">
                  <c:v>38127.263888888891</c:v>
                </c:pt>
                <c:pt idx="10100">
                  <c:v>38127.277777777781</c:v>
                </c:pt>
                <c:pt idx="10101">
                  <c:v>38127.291666666664</c:v>
                </c:pt>
                <c:pt idx="10102">
                  <c:v>38127.305555555555</c:v>
                </c:pt>
                <c:pt idx="10103">
                  <c:v>38127.319444444445</c:v>
                </c:pt>
                <c:pt idx="10104">
                  <c:v>38127.333333333336</c:v>
                </c:pt>
                <c:pt idx="10105">
                  <c:v>38127.347222222219</c:v>
                </c:pt>
                <c:pt idx="10106">
                  <c:v>38127.361111111109</c:v>
                </c:pt>
                <c:pt idx="10107">
                  <c:v>38127.375</c:v>
                </c:pt>
                <c:pt idx="10108">
                  <c:v>38127.388888888891</c:v>
                </c:pt>
                <c:pt idx="10109">
                  <c:v>38127.402777777781</c:v>
                </c:pt>
                <c:pt idx="10110">
                  <c:v>38127.416666666664</c:v>
                </c:pt>
                <c:pt idx="10111">
                  <c:v>38127.430555555555</c:v>
                </c:pt>
                <c:pt idx="10112">
                  <c:v>38127.444444444445</c:v>
                </c:pt>
                <c:pt idx="10113">
                  <c:v>38127.458333333336</c:v>
                </c:pt>
                <c:pt idx="10114">
                  <c:v>38127.472222222219</c:v>
                </c:pt>
                <c:pt idx="10115">
                  <c:v>38127.486111111109</c:v>
                </c:pt>
                <c:pt idx="10116">
                  <c:v>38127.5</c:v>
                </c:pt>
                <c:pt idx="10117">
                  <c:v>38127.513888888891</c:v>
                </c:pt>
                <c:pt idx="10118">
                  <c:v>38127.527777777781</c:v>
                </c:pt>
                <c:pt idx="10119">
                  <c:v>38127.541666666664</c:v>
                </c:pt>
                <c:pt idx="10120">
                  <c:v>38127.555555555555</c:v>
                </c:pt>
                <c:pt idx="10121">
                  <c:v>38127.569444444445</c:v>
                </c:pt>
                <c:pt idx="10122">
                  <c:v>38127.583333333336</c:v>
                </c:pt>
                <c:pt idx="10123">
                  <c:v>38127.597222222219</c:v>
                </c:pt>
                <c:pt idx="10124">
                  <c:v>38127.611111111109</c:v>
                </c:pt>
                <c:pt idx="10125">
                  <c:v>38127.625</c:v>
                </c:pt>
                <c:pt idx="10126">
                  <c:v>38127.638888888891</c:v>
                </c:pt>
                <c:pt idx="10127">
                  <c:v>38127.652777777781</c:v>
                </c:pt>
                <c:pt idx="10128">
                  <c:v>38127.666666666664</c:v>
                </c:pt>
                <c:pt idx="10129">
                  <c:v>38127.680555555555</c:v>
                </c:pt>
                <c:pt idx="10130">
                  <c:v>38127.694444444445</c:v>
                </c:pt>
                <c:pt idx="10131">
                  <c:v>38127.708333333336</c:v>
                </c:pt>
                <c:pt idx="10132">
                  <c:v>38127.722222222219</c:v>
                </c:pt>
                <c:pt idx="10133">
                  <c:v>38127.736111111109</c:v>
                </c:pt>
                <c:pt idx="10134">
                  <c:v>38127.75</c:v>
                </c:pt>
                <c:pt idx="10135">
                  <c:v>38127.763888888891</c:v>
                </c:pt>
                <c:pt idx="10136">
                  <c:v>38127.777777777781</c:v>
                </c:pt>
                <c:pt idx="10137">
                  <c:v>38127.791666666664</c:v>
                </c:pt>
                <c:pt idx="10138">
                  <c:v>38127.805555555555</c:v>
                </c:pt>
                <c:pt idx="10139">
                  <c:v>38127.819444444445</c:v>
                </c:pt>
                <c:pt idx="10140">
                  <c:v>38127.833333333336</c:v>
                </c:pt>
                <c:pt idx="10141">
                  <c:v>38127.847222222219</c:v>
                </c:pt>
                <c:pt idx="10142">
                  <c:v>38127.861111111109</c:v>
                </c:pt>
                <c:pt idx="10143">
                  <c:v>38127.875</c:v>
                </c:pt>
                <c:pt idx="10144">
                  <c:v>38127.888888888891</c:v>
                </c:pt>
                <c:pt idx="10145">
                  <c:v>38127.902777777781</c:v>
                </c:pt>
                <c:pt idx="10146">
                  <c:v>38127.916666666664</c:v>
                </c:pt>
                <c:pt idx="10147">
                  <c:v>38127.930555555555</c:v>
                </c:pt>
                <c:pt idx="10148">
                  <c:v>38127.944444444445</c:v>
                </c:pt>
                <c:pt idx="10149">
                  <c:v>38127.958333333336</c:v>
                </c:pt>
                <c:pt idx="10150">
                  <c:v>38127.972222222219</c:v>
                </c:pt>
                <c:pt idx="10151">
                  <c:v>38127.986111111109</c:v>
                </c:pt>
                <c:pt idx="10152">
                  <c:v>38128</c:v>
                </c:pt>
                <c:pt idx="10153">
                  <c:v>38128.013888888891</c:v>
                </c:pt>
                <c:pt idx="10154">
                  <c:v>38128.027777777781</c:v>
                </c:pt>
                <c:pt idx="10155">
                  <c:v>38128.041666666664</c:v>
                </c:pt>
                <c:pt idx="10156">
                  <c:v>38128.055555555555</c:v>
                </c:pt>
                <c:pt idx="10157">
                  <c:v>38128.069444444445</c:v>
                </c:pt>
                <c:pt idx="10158">
                  <c:v>38128.083333333336</c:v>
                </c:pt>
                <c:pt idx="10159">
                  <c:v>38128.097222222219</c:v>
                </c:pt>
                <c:pt idx="10160">
                  <c:v>38128.111111111109</c:v>
                </c:pt>
                <c:pt idx="10161">
                  <c:v>38128.125</c:v>
                </c:pt>
                <c:pt idx="10162">
                  <c:v>38128.138888888891</c:v>
                </c:pt>
                <c:pt idx="10163">
                  <c:v>38128.152777777781</c:v>
                </c:pt>
                <c:pt idx="10164">
                  <c:v>38128.166666666664</c:v>
                </c:pt>
                <c:pt idx="10165">
                  <c:v>38128.180555555555</c:v>
                </c:pt>
                <c:pt idx="10166">
                  <c:v>38128.194444444445</c:v>
                </c:pt>
                <c:pt idx="10167">
                  <c:v>38128.208333333336</c:v>
                </c:pt>
                <c:pt idx="10168">
                  <c:v>38128.222222222219</c:v>
                </c:pt>
                <c:pt idx="10169">
                  <c:v>38128.236111111109</c:v>
                </c:pt>
                <c:pt idx="10170">
                  <c:v>38128.25</c:v>
                </c:pt>
                <c:pt idx="10171">
                  <c:v>38128.263888888891</c:v>
                </c:pt>
                <c:pt idx="10172">
                  <c:v>38128.277777777781</c:v>
                </c:pt>
                <c:pt idx="10173">
                  <c:v>38128.291666666664</c:v>
                </c:pt>
                <c:pt idx="10174">
                  <c:v>38128.305555555555</c:v>
                </c:pt>
                <c:pt idx="10175">
                  <c:v>38128.319444444445</c:v>
                </c:pt>
                <c:pt idx="10176">
                  <c:v>38128.333333333336</c:v>
                </c:pt>
                <c:pt idx="10177">
                  <c:v>38128.347222222219</c:v>
                </c:pt>
                <c:pt idx="10178">
                  <c:v>38128.361111111109</c:v>
                </c:pt>
                <c:pt idx="10179">
                  <c:v>38128.375</c:v>
                </c:pt>
                <c:pt idx="10180">
                  <c:v>38128.388888888891</c:v>
                </c:pt>
                <c:pt idx="10181">
                  <c:v>38128.402777777781</c:v>
                </c:pt>
                <c:pt idx="10182">
                  <c:v>38128.416666666664</c:v>
                </c:pt>
                <c:pt idx="10183">
                  <c:v>38128.430555555555</c:v>
                </c:pt>
                <c:pt idx="10184">
                  <c:v>38128.444444444445</c:v>
                </c:pt>
                <c:pt idx="10185">
                  <c:v>38128.458333333336</c:v>
                </c:pt>
                <c:pt idx="10186">
                  <c:v>38128.472222222219</c:v>
                </c:pt>
                <c:pt idx="10187">
                  <c:v>38128.486111111109</c:v>
                </c:pt>
                <c:pt idx="10188">
                  <c:v>38128.5</c:v>
                </c:pt>
                <c:pt idx="10189">
                  <c:v>38128.513888888891</c:v>
                </c:pt>
                <c:pt idx="10190">
                  <c:v>38128.527777777781</c:v>
                </c:pt>
                <c:pt idx="10191">
                  <c:v>38128.541666666664</c:v>
                </c:pt>
                <c:pt idx="10192">
                  <c:v>38128.555555555555</c:v>
                </c:pt>
                <c:pt idx="10193">
                  <c:v>38128.569444444445</c:v>
                </c:pt>
                <c:pt idx="10194">
                  <c:v>38128.583333333336</c:v>
                </c:pt>
                <c:pt idx="10195">
                  <c:v>38128.597222222219</c:v>
                </c:pt>
                <c:pt idx="10196">
                  <c:v>38128.611111111109</c:v>
                </c:pt>
                <c:pt idx="10197">
                  <c:v>38128.625</c:v>
                </c:pt>
                <c:pt idx="10198">
                  <c:v>38128.638888888891</c:v>
                </c:pt>
                <c:pt idx="10199">
                  <c:v>38128.652777777781</c:v>
                </c:pt>
                <c:pt idx="10200">
                  <c:v>38128.666666666664</c:v>
                </c:pt>
                <c:pt idx="10201">
                  <c:v>38128.680555555555</c:v>
                </c:pt>
                <c:pt idx="10202">
                  <c:v>38128.694444444445</c:v>
                </c:pt>
                <c:pt idx="10203">
                  <c:v>38128.708333333336</c:v>
                </c:pt>
                <c:pt idx="10204">
                  <c:v>38128.722222222219</c:v>
                </c:pt>
                <c:pt idx="10205">
                  <c:v>38128.736111111109</c:v>
                </c:pt>
                <c:pt idx="10206">
                  <c:v>38128.75</c:v>
                </c:pt>
                <c:pt idx="10207">
                  <c:v>38128.763888888891</c:v>
                </c:pt>
                <c:pt idx="10208">
                  <c:v>38128.777777777781</c:v>
                </c:pt>
                <c:pt idx="10209">
                  <c:v>38128.791666666664</c:v>
                </c:pt>
                <c:pt idx="10210">
                  <c:v>38128.805555555555</c:v>
                </c:pt>
                <c:pt idx="10211">
                  <c:v>38128.819444444445</c:v>
                </c:pt>
                <c:pt idx="10212">
                  <c:v>38128.833333333336</c:v>
                </c:pt>
                <c:pt idx="10213">
                  <c:v>38128.847222222219</c:v>
                </c:pt>
                <c:pt idx="10214">
                  <c:v>38128.861111111109</c:v>
                </c:pt>
                <c:pt idx="10215">
                  <c:v>38128.875</c:v>
                </c:pt>
                <c:pt idx="10216">
                  <c:v>38128.888888888891</c:v>
                </c:pt>
                <c:pt idx="10217">
                  <c:v>38128.902777777781</c:v>
                </c:pt>
                <c:pt idx="10218">
                  <c:v>38128.916666666664</c:v>
                </c:pt>
                <c:pt idx="10219">
                  <c:v>38128.930555555555</c:v>
                </c:pt>
                <c:pt idx="10220">
                  <c:v>38128.944444444445</c:v>
                </c:pt>
                <c:pt idx="10221">
                  <c:v>38128.958333333336</c:v>
                </c:pt>
                <c:pt idx="10222">
                  <c:v>38128.972222222219</c:v>
                </c:pt>
                <c:pt idx="10223">
                  <c:v>38128.986111111109</c:v>
                </c:pt>
                <c:pt idx="10224">
                  <c:v>38129</c:v>
                </c:pt>
                <c:pt idx="10225">
                  <c:v>38129.013888888891</c:v>
                </c:pt>
                <c:pt idx="10226">
                  <c:v>38129.027777777781</c:v>
                </c:pt>
                <c:pt idx="10227">
                  <c:v>38129.041666666664</c:v>
                </c:pt>
                <c:pt idx="10228">
                  <c:v>38129.055555555555</c:v>
                </c:pt>
                <c:pt idx="10229">
                  <c:v>38129.069444444445</c:v>
                </c:pt>
                <c:pt idx="10230">
                  <c:v>38129.083333333336</c:v>
                </c:pt>
                <c:pt idx="10231">
                  <c:v>38129.097222222219</c:v>
                </c:pt>
                <c:pt idx="10232">
                  <c:v>38129.111111111109</c:v>
                </c:pt>
                <c:pt idx="10233">
                  <c:v>38129.125</c:v>
                </c:pt>
                <c:pt idx="10234">
                  <c:v>38129.138888888891</c:v>
                </c:pt>
                <c:pt idx="10235">
                  <c:v>38129.152777777781</c:v>
                </c:pt>
                <c:pt idx="10236">
                  <c:v>38129.166666666664</c:v>
                </c:pt>
                <c:pt idx="10237">
                  <c:v>38129.180555555555</c:v>
                </c:pt>
                <c:pt idx="10238">
                  <c:v>38129.194444444445</c:v>
                </c:pt>
                <c:pt idx="10239">
                  <c:v>38129.208333333336</c:v>
                </c:pt>
                <c:pt idx="10240">
                  <c:v>38129.222222222219</c:v>
                </c:pt>
                <c:pt idx="10241">
                  <c:v>38129.236111111109</c:v>
                </c:pt>
                <c:pt idx="10242">
                  <c:v>38129.25</c:v>
                </c:pt>
                <c:pt idx="10243">
                  <c:v>38129.263888888891</c:v>
                </c:pt>
                <c:pt idx="10244">
                  <c:v>38129.277777777781</c:v>
                </c:pt>
                <c:pt idx="10245">
                  <c:v>38129.291666666664</c:v>
                </c:pt>
                <c:pt idx="10246">
                  <c:v>38129.305555555555</c:v>
                </c:pt>
                <c:pt idx="10247">
                  <c:v>38129.319444444445</c:v>
                </c:pt>
                <c:pt idx="10248">
                  <c:v>38129.333333333336</c:v>
                </c:pt>
                <c:pt idx="10249">
                  <c:v>38129.347222222219</c:v>
                </c:pt>
                <c:pt idx="10250">
                  <c:v>38129.361111111109</c:v>
                </c:pt>
                <c:pt idx="10251">
                  <c:v>38129.375</c:v>
                </c:pt>
                <c:pt idx="10252">
                  <c:v>38129.388888888891</c:v>
                </c:pt>
                <c:pt idx="10253">
                  <c:v>38129.402777777781</c:v>
                </c:pt>
                <c:pt idx="10254">
                  <c:v>38129.416666666664</c:v>
                </c:pt>
                <c:pt idx="10255">
                  <c:v>38129.430555555555</c:v>
                </c:pt>
                <c:pt idx="10256">
                  <c:v>38129.444444444445</c:v>
                </c:pt>
                <c:pt idx="10257">
                  <c:v>38129.458333333336</c:v>
                </c:pt>
                <c:pt idx="10258">
                  <c:v>38129.472222222219</c:v>
                </c:pt>
                <c:pt idx="10259">
                  <c:v>38129.486111111109</c:v>
                </c:pt>
                <c:pt idx="10260">
                  <c:v>38129.5</c:v>
                </c:pt>
                <c:pt idx="10261">
                  <c:v>38129.513888888891</c:v>
                </c:pt>
                <c:pt idx="10262">
                  <c:v>38129.527777777781</c:v>
                </c:pt>
                <c:pt idx="10263">
                  <c:v>38129.541666666664</c:v>
                </c:pt>
                <c:pt idx="10264">
                  <c:v>38129.555555555555</c:v>
                </c:pt>
                <c:pt idx="10265">
                  <c:v>38129.569444444445</c:v>
                </c:pt>
                <c:pt idx="10266">
                  <c:v>38129.583333333336</c:v>
                </c:pt>
                <c:pt idx="10267">
                  <c:v>38129.597222222219</c:v>
                </c:pt>
                <c:pt idx="10268">
                  <c:v>38129.611111111109</c:v>
                </c:pt>
                <c:pt idx="10269">
                  <c:v>38129.625</c:v>
                </c:pt>
                <c:pt idx="10270">
                  <c:v>38129.638888888891</c:v>
                </c:pt>
                <c:pt idx="10271">
                  <c:v>38129.652777777781</c:v>
                </c:pt>
                <c:pt idx="10272">
                  <c:v>38129.666666666664</c:v>
                </c:pt>
                <c:pt idx="10273">
                  <c:v>38129.680555555555</c:v>
                </c:pt>
                <c:pt idx="10274">
                  <c:v>38129.694444444445</c:v>
                </c:pt>
                <c:pt idx="10275">
                  <c:v>38129.708333333336</c:v>
                </c:pt>
                <c:pt idx="10276">
                  <c:v>38129.722222222219</c:v>
                </c:pt>
                <c:pt idx="10277">
                  <c:v>38129.736111111109</c:v>
                </c:pt>
                <c:pt idx="10278">
                  <c:v>38129.75</c:v>
                </c:pt>
                <c:pt idx="10279">
                  <c:v>38129.763888888891</c:v>
                </c:pt>
                <c:pt idx="10280">
                  <c:v>38129.777777777781</c:v>
                </c:pt>
                <c:pt idx="10281">
                  <c:v>38129.791666666664</c:v>
                </c:pt>
                <c:pt idx="10282">
                  <c:v>38129.805555555555</c:v>
                </c:pt>
                <c:pt idx="10283">
                  <c:v>38129.819444444445</c:v>
                </c:pt>
                <c:pt idx="10284">
                  <c:v>38129.833333333336</c:v>
                </c:pt>
                <c:pt idx="10285">
                  <c:v>38129.847222222219</c:v>
                </c:pt>
                <c:pt idx="10286">
                  <c:v>38129.861111111109</c:v>
                </c:pt>
                <c:pt idx="10287">
                  <c:v>38129.875</c:v>
                </c:pt>
                <c:pt idx="10288">
                  <c:v>38129.888888888891</c:v>
                </c:pt>
                <c:pt idx="10289">
                  <c:v>38129.902777777781</c:v>
                </c:pt>
                <c:pt idx="10290">
                  <c:v>38129.916666666664</c:v>
                </c:pt>
                <c:pt idx="10291">
                  <c:v>38129.930555555555</c:v>
                </c:pt>
                <c:pt idx="10292">
                  <c:v>38129.944444444445</c:v>
                </c:pt>
                <c:pt idx="10293">
                  <c:v>38129.958333333336</c:v>
                </c:pt>
                <c:pt idx="10294">
                  <c:v>38129.972222222219</c:v>
                </c:pt>
                <c:pt idx="10295">
                  <c:v>38129.986111111109</c:v>
                </c:pt>
                <c:pt idx="10296">
                  <c:v>38130</c:v>
                </c:pt>
                <c:pt idx="10297">
                  <c:v>38130.013888888891</c:v>
                </c:pt>
                <c:pt idx="10298">
                  <c:v>38130.027777777781</c:v>
                </c:pt>
                <c:pt idx="10299">
                  <c:v>38130.041666666664</c:v>
                </c:pt>
                <c:pt idx="10300">
                  <c:v>38130.055555555555</c:v>
                </c:pt>
                <c:pt idx="10301">
                  <c:v>38130.069444444445</c:v>
                </c:pt>
                <c:pt idx="10302">
                  <c:v>38130.083333333336</c:v>
                </c:pt>
                <c:pt idx="10303">
                  <c:v>38130.097222222219</c:v>
                </c:pt>
                <c:pt idx="10304">
                  <c:v>38130.111111111109</c:v>
                </c:pt>
                <c:pt idx="10305">
                  <c:v>38130.125</c:v>
                </c:pt>
                <c:pt idx="10306">
                  <c:v>38130.138888888891</c:v>
                </c:pt>
                <c:pt idx="10307">
                  <c:v>38130.152777777781</c:v>
                </c:pt>
                <c:pt idx="10308">
                  <c:v>38130.166666666664</c:v>
                </c:pt>
                <c:pt idx="10309">
                  <c:v>38130.180555555555</c:v>
                </c:pt>
                <c:pt idx="10310">
                  <c:v>38130.194444444445</c:v>
                </c:pt>
                <c:pt idx="10311">
                  <c:v>38130.208333333336</c:v>
                </c:pt>
                <c:pt idx="10312">
                  <c:v>38130.222222222219</c:v>
                </c:pt>
                <c:pt idx="10313">
                  <c:v>38130.236111111109</c:v>
                </c:pt>
                <c:pt idx="10314">
                  <c:v>38130.25</c:v>
                </c:pt>
                <c:pt idx="10315">
                  <c:v>38130.263888888891</c:v>
                </c:pt>
                <c:pt idx="10316">
                  <c:v>38130.277777777781</c:v>
                </c:pt>
                <c:pt idx="10317">
                  <c:v>38130.291666666664</c:v>
                </c:pt>
                <c:pt idx="10318">
                  <c:v>38130.305555555555</c:v>
                </c:pt>
                <c:pt idx="10319">
                  <c:v>38130.319444444445</c:v>
                </c:pt>
                <c:pt idx="10320">
                  <c:v>38130.333333333336</c:v>
                </c:pt>
                <c:pt idx="10321">
                  <c:v>38130.347222222219</c:v>
                </c:pt>
                <c:pt idx="10322">
                  <c:v>38130.361111111109</c:v>
                </c:pt>
                <c:pt idx="10323">
                  <c:v>38130.375</c:v>
                </c:pt>
                <c:pt idx="10324">
                  <c:v>38130.388888888891</c:v>
                </c:pt>
                <c:pt idx="10325">
                  <c:v>38130.402777777781</c:v>
                </c:pt>
                <c:pt idx="10326">
                  <c:v>38130.416666666664</c:v>
                </c:pt>
                <c:pt idx="10327">
                  <c:v>38130.430555555555</c:v>
                </c:pt>
                <c:pt idx="10328">
                  <c:v>38130.444444444445</c:v>
                </c:pt>
                <c:pt idx="10329">
                  <c:v>38130.458333333336</c:v>
                </c:pt>
                <c:pt idx="10330">
                  <c:v>38130.472222222219</c:v>
                </c:pt>
                <c:pt idx="10331">
                  <c:v>38130.486111111109</c:v>
                </c:pt>
                <c:pt idx="10332">
                  <c:v>38130.5</c:v>
                </c:pt>
                <c:pt idx="10333">
                  <c:v>38130.513888888891</c:v>
                </c:pt>
                <c:pt idx="10334">
                  <c:v>38130.527777777781</c:v>
                </c:pt>
                <c:pt idx="10335">
                  <c:v>38130.541666666664</c:v>
                </c:pt>
                <c:pt idx="10336">
                  <c:v>38130.555555555555</c:v>
                </c:pt>
                <c:pt idx="10337">
                  <c:v>38130.569444444445</c:v>
                </c:pt>
                <c:pt idx="10338">
                  <c:v>38130.583333333336</c:v>
                </c:pt>
                <c:pt idx="10339">
                  <c:v>38130.597222222219</c:v>
                </c:pt>
                <c:pt idx="10340">
                  <c:v>38130.611111111109</c:v>
                </c:pt>
                <c:pt idx="10341">
                  <c:v>38130.625</c:v>
                </c:pt>
                <c:pt idx="10342">
                  <c:v>38130.638888888891</c:v>
                </c:pt>
                <c:pt idx="10343">
                  <c:v>38130.652777777781</c:v>
                </c:pt>
                <c:pt idx="10344">
                  <c:v>38130.666666666664</c:v>
                </c:pt>
                <c:pt idx="10345">
                  <c:v>38130.680555555555</c:v>
                </c:pt>
                <c:pt idx="10346">
                  <c:v>38130.694444444445</c:v>
                </c:pt>
                <c:pt idx="10347">
                  <c:v>38130.708333333336</c:v>
                </c:pt>
                <c:pt idx="10348">
                  <c:v>38130.722222222219</c:v>
                </c:pt>
                <c:pt idx="10349">
                  <c:v>38130.736111111109</c:v>
                </c:pt>
                <c:pt idx="10350">
                  <c:v>38130.75</c:v>
                </c:pt>
                <c:pt idx="10351">
                  <c:v>38130.763888888891</c:v>
                </c:pt>
                <c:pt idx="10352">
                  <c:v>38130.777777777781</c:v>
                </c:pt>
                <c:pt idx="10353">
                  <c:v>38130.791666666664</c:v>
                </c:pt>
                <c:pt idx="10354">
                  <c:v>38130.805555555555</c:v>
                </c:pt>
                <c:pt idx="10355">
                  <c:v>38130.819444444445</c:v>
                </c:pt>
                <c:pt idx="10356">
                  <c:v>38130.833333333336</c:v>
                </c:pt>
                <c:pt idx="10357">
                  <c:v>38130.847222222219</c:v>
                </c:pt>
                <c:pt idx="10358">
                  <c:v>38130.861111111109</c:v>
                </c:pt>
                <c:pt idx="10359">
                  <c:v>38130.875</c:v>
                </c:pt>
                <c:pt idx="10360">
                  <c:v>38130.888888888891</c:v>
                </c:pt>
                <c:pt idx="10361">
                  <c:v>38130.902777777781</c:v>
                </c:pt>
                <c:pt idx="10362">
                  <c:v>38130.916666666664</c:v>
                </c:pt>
                <c:pt idx="10363">
                  <c:v>38130.930555555555</c:v>
                </c:pt>
                <c:pt idx="10364">
                  <c:v>38130.944444444445</c:v>
                </c:pt>
                <c:pt idx="10365">
                  <c:v>38130.958333333336</c:v>
                </c:pt>
                <c:pt idx="10366">
                  <c:v>38130.972222222219</c:v>
                </c:pt>
                <c:pt idx="10367">
                  <c:v>38130.986111111109</c:v>
                </c:pt>
                <c:pt idx="10368">
                  <c:v>38131</c:v>
                </c:pt>
                <c:pt idx="10369">
                  <c:v>38131.013888888891</c:v>
                </c:pt>
                <c:pt idx="10370">
                  <c:v>38131.027777777781</c:v>
                </c:pt>
                <c:pt idx="10371">
                  <c:v>38131.041666666664</c:v>
                </c:pt>
                <c:pt idx="10372">
                  <c:v>38131.055555555555</c:v>
                </c:pt>
                <c:pt idx="10373">
                  <c:v>38131.069444444445</c:v>
                </c:pt>
                <c:pt idx="10374">
                  <c:v>38131.083333333336</c:v>
                </c:pt>
                <c:pt idx="10375">
                  <c:v>38131.097222222219</c:v>
                </c:pt>
                <c:pt idx="10376">
                  <c:v>38131.111111111109</c:v>
                </c:pt>
                <c:pt idx="10377">
                  <c:v>38131.125</c:v>
                </c:pt>
                <c:pt idx="10378">
                  <c:v>38131.138888888891</c:v>
                </c:pt>
                <c:pt idx="10379">
                  <c:v>38131.152777777781</c:v>
                </c:pt>
                <c:pt idx="10380">
                  <c:v>38131.166666666664</c:v>
                </c:pt>
                <c:pt idx="10381">
                  <c:v>38131.180555555555</c:v>
                </c:pt>
                <c:pt idx="10382">
                  <c:v>38131.194444444445</c:v>
                </c:pt>
                <c:pt idx="10383">
                  <c:v>38131.208333333336</c:v>
                </c:pt>
                <c:pt idx="10384">
                  <c:v>38131.222222222219</c:v>
                </c:pt>
                <c:pt idx="10385">
                  <c:v>38131.236111111109</c:v>
                </c:pt>
                <c:pt idx="10386">
                  <c:v>38131.25</c:v>
                </c:pt>
                <c:pt idx="10387">
                  <c:v>38131.263888888891</c:v>
                </c:pt>
                <c:pt idx="10388">
                  <c:v>38131.277777777781</c:v>
                </c:pt>
                <c:pt idx="10389">
                  <c:v>38131.291666666664</c:v>
                </c:pt>
                <c:pt idx="10390">
                  <c:v>38131.305555555555</c:v>
                </c:pt>
                <c:pt idx="10391">
                  <c:v>38131.319444444445</c:v>
                </c:pt>
                <c:pt idx="10392">
                  <c:v>38131.333333333336</c:v>
                </c:pt>
                <c:pt idx="10393">
                  <c:v>38131.347222222219</c:v>
                </c:pt>
                <c:pt idx="10394">
                  <c:v>38131.361111111109</c:v>
                </c:pt>
                <c:pt idx="10395">
                  <c:v>38131.375</c:v>
                </c:pt>
                <c:pt idx="10396">
                  <c:v>38131.388888888891</c:v>
                </c:pt>
                <c:pt idx="10397">
                  <c:v>38131.402777777781</c:v>
                </c:pt>
                <c:pt idx="10398">
                  <c:v>38131.416666666664</c:v>
                </c:pt>
                <c:pt idx="10399">
                  <c:v>38131.430555555555</c:v>
                </c:pt>
                <c:pt idx="10400">
                  <c:v>38131.444444444445</c:v>
                </c:pt>
                <c:pt idx="10401">
                  <c:v>38131.458333333336</c:v>
                </c:pt>
                <c:pt idx="10402">
                  <c:v>38131.472222222219</c:v>
                </c:pt>
                <c:pt idx="10403">
                  <c:v>38131.486111111109</c:v>
                </c:pt>
                <c:pt idx="10404">
                  <c:v>38131.5</c:v>
                </c:pt>
                <c:pt idx="10405">
                  <c:v>38131.513888888891</c:v>
                </c:pt>
                <c:pt idx="10406">
                  <c:v>38131.527777777781</c:v>
                </c:pt>
                <c:pt idx="10407">
                  <c:v>38131.541666666664</c:v>
                </c:pt>
                <c:pt idx="10408">
                  <c:v>38131.555555555555</c:v>
                </c:pt>
                <c:pt idx="10409">
                  <c:v>38131.569444444445</c:v>
                </c:pt>
                <c:pt idx="10410">
                  <c:v>38131.583333333336</c:v>
                </c:pt>
                <c:pt idx="10411">
                  <c:v>38131.597222222219</c:v>
                </c:pt>
                <c:pt idx="10412">
                  <c:v>38131.611111111109</c:v>
                </c:pt>
                <c:pt idx="10413">
                  <c:v>38131.625</c:v>
                </c:pt>
                <c:pt idx="10414">
                  <c:v>38131.638888888891</c:v>
                </c:pt>
                <c:pt idx="10415">
                  <c:v>38131.652777777781</c:v>
                </c:pt>
                <c:pt idx="10416">
                  <c:v>38131.666666666664</c:v>
                </c:pt>
                <c:pt idx="10417">
                  <c:v>38131.680555555555</c:v>
                </c:pt>
                <c:pt idx="10418">
                  <c:v>38131.694444444445</c:v>
                </c:pt>
                <c:pt idx="10419">
                  <c:v>38131.708333333336</c:v>
                </c:pt>
                <c:pt idx="10420">
                  <c:v>38131.722222222219</c:v>
                </c:pt>
                <c:pt idx="10421">
                  <c:v>38131.736111111109</c:v>
                </c:pt>
                <c:pt idx="10422">
                  <c:v>38131.75</c:v>
                </c:pt>
                <c:pt idx="10423">
                  <c:v>38131.763888888891</c:v>
                </c:pt>
                <c:pt idx="10424">
                  <c:v>38131.777777777781</c:v>
                </c:pt>
                <c:pt idx="10425">
                  <c:v>38131.791666666664</c:v>
                </c:pt>
                <c:pt idx="10426">
                  <c:v>38131.805555555555</c:v>
                </c:pt>
                <c:pt idx="10427">
                  <c:v>38131.819444444445</c:v>
                </c:pt>
                <c:pt idx="10428">
                  <c:v>38131.833333333336</c:v>
                </c:pt>
                <c:pt idx="10429">
                  <c:v>38131.847222222219</c:v>
                </c:pt>
                <c:pt idx="10430">
                  <c:v>38131.861111111109</c:v>
                </c:pt>
                <c:pt idx="10431">
                  <c:v>38131.875</c:v>
                </c:pt>
                <c:pt idx="10432">
                  <c:v>38131.888888888891</c:v>
                </c:pt>
                <c:pt idx="10433">
                  <c:v>38131.902777777781</c:v>
                </c:pt>
                <c:pt idx="10434">
                  <c:v>38131.916666666664</c:v>
                </c:pt>
                <c:pt idx="10435">
                  <c:v>38131.930555555555</c:v>
                </c:pt>
                <c:pt idx="10436">
                  <c:v>38131.944444444445</c:v>
                </c:pt>
                <c:pt idx="10437">
                  <c:v>38131.958333333336</c:v>
                </c:pt>
                <c:pt idx="10438">
                  <c:v>38131.972222222219</c:v>
                </c:pt>
                <c:pt idx="10439">
                  <c:v>38131.986111111109</c:v>
                </c:pt>
                <c:pt idx="10440">
                  <c:v>38132</c:v>
                </c:pt>
                <c:pt idx="10441">
                  <c:v>38132.013888888891</c:v>
                </c:pt>
                <c:pt idx="10442">
                  <c:v>38132.027777777781</c:v>
                </c:pt>
                <c:pt idx="10443">
                  <c:v>38132.041666666664</c:v>
                </c:pt>
                <c:pt idx="10444">
                  <c:v>38132.055555555555</c:v>
                </c:pt>
                <c:pt idx="10445">
                  <c:v>38132.069444444445</c:v>
                </c:pt>
                <c:pt idx="10446">
                  <c:v>38132.083333333336</c:v>
                </c:pt>
                <c:pt idx="10447">
                  <c:v>38132.097222222219</c:v>
                </c:pt>
                <c:pt idx="10448">
                  <c:v>38132.111111111109</c:v>
                </c:pt>
                <c:pt idx="10449">
                  <c:v>38132.125</c:v>
                </c:pt>
                <c:pt idx="10450">
                  <c:v>38132.138888888891</c:v>
                </c:pt>
                <c:pt idx="10451">
                  <c:v>38132.152777777781</c:v>
                </c:pt>
                <c:pt idx="10452">
                  <c:v>38132.166666666664</c:v>
                </c:pt>
                <c:pt idx="10453">
                  <c:v>38132.180555555555</c:v>
                </c:pt>
                <c:pt idx="10454">
                  <c:v>38132.194444444445</c:v>
                </c:pt>
                <c:pt idx="10455">
                  <c:v>38132.208333333336</c:v>
                </c:pt>
                <c:pt idx="10456">
                  <c:v>38132.222222222219</c:v>
                </c:pt>
                <c:pt idx="10457">
                  <c:v>38132.236111111109</c:v>
                </c:pt>
                <c:pt idx="10458">
                  <c:v>38132.25</c:v>
                </c:pt>
                <c:pt idx="10459">
                  <c:v>38132.263888888891</c:v>
                </c:pt>
                <c:pt idx="10460">
                  <c:v>38132.277777777781</c:v>
                </c:pt>
                <c:pt idx="10461">
                  <c:v>38132.291666666664</c:v>
                </c:pt>
                <c:pt idx="10462">
                  <c:v>38132.305555555555</c:v>
                </c:pt>
                <c:pt idx="10463">
                  <c:v>38132.319444444445</c:v>
                </c:pt>
                <c:pt idx="10464">
                  <c:v>38132.333333333336</c:v>
                </c:pt>
                <c:pt idx="10465">
                  <c:v>38132.347222222219</c:v>
                </c:pt>
                <c:pt idx="10466">
                  <c:v>38132.361111111109</c:v>
                </c:pt>
                <c:pt idx="10467">
                  <c:v>38132.375</c:v>
                </c:pt>
                <c:pt idx="10468">
                  <c:v>38132.388888888891</c:v>
                </c:pt>
                <c:pt idx="10469">
                  <c:v>38132.402777777781</c:v>
                </c:pt>
                <c:pt idx="10470">
                  <c:v>38132.416666666664</c:v>
                </c:pt>
                <c:pt idx="10471">
                  <c:v>38132.430555555555</c:v>
                </c:pt>
                <c:pt idx="10472">
                  <c:v>38132.444444444445</c:v>
                </c:pt>
                <c:pt idx="10473">
                  <c:v>38132.458333333336</c:v>
                </c:pt>
                <c:pt idx="10474">
                  <c:v>38132.472222222219</c:v>
                </c:pt>
                <c:pt idx="10475">
                  <c:v>38132.486111111109</c:v>
                </c:pt>
                <c:pt idx="10476">
                  <c:v>38132.5</c:v>
                </c:pt>
                <c:pt idx="10477">
                  <c:v>38132.513888888891</c:v>
                </c:pt>
                <c:pt idx="10478">
                  <c:v>38132.527777777781</c:v>
                </c:pt>
                <c:pt idx="10479">
                  <c:v>38132.541666666664</c:v>
                </c:pt>
                <c:pt idx="10480">
                  <c:v>38132.555555555555</c:v>
                </c:pt>
                <c:pt idx="10481">
                  <c:v>38132.569444444445</c:v>
                </c:pt>
                <c:pt idx="10482">
                  <c:v>38132.583333333336</c:v>
                </c:pt>
                <c:pt idx="10483">
                  <c:v>38132.597222222219</c:v>
                </c:pt>
                <c:pt idx="10484">
                  <c:v>38132.611111111109</c:v>
                </c:pt>
                <c:pt idx="10485">
                  <c:v>38132.625</c:v>
                </c:pt>
                <c:pt idx="10486">
                  <c:v>38132.638888888891</c:v>
                </c:pt>
                <c:pt idx="10487">
                  <c:v>38132.652777777781</c:v>
                </c:pt>
                <c:pt idx="10488">
                  <c:v>38132.666666666664</c:v>
                </c:pt>
                <c:pt idx="10489">
                  <c:v>38132.680555555555</c:v>
                </c:pt>
                <c:pt idx="10490">
                  <c:v>38132.694444444445</c:v>
                </c:pt>
                <c:pt idx="10491">
                  <c:v>38132.708333333336</c:v>
                </c:pt>
                <c:pt idx="10492">
                  <c:v>38132.722222222219</c:v>
                </c:pt>
                <c:pt idx="10493">
                  <c:v>38132.736111111109</c:v>
                </c:pt>
                <c:pt idx="10494">
                  <c:v>38132.75</c:v>
                </c:pt>
                <c:pt idx="10495">
                  <c:v>38132.763888888891</c:v>
                </c:pt>
                <c:pt idx="10496">
                  <c:v>38132.777777777781</c:v>
                </c:pt>
                <c:pt idx="10497">
                  <c:v>38132.791666666664</c:v>
                </c:pt>
                <c:pt idx="10498">
                  <c:v>38132.805555555555</c:v>
                </c:pt>
                <c:pt idx="10499">
                  <c:v>38132.819444444445</c:v>
                </c:pt>
                <c:pt idx="10500">
                  <c:v>38132.833333333336</c:v>
                </c:pt>
                <c:pt idx="10501">
                  <c:v>38132.847222222219</c:v>
                </c:pt>
                <c:pt idx="10502">
                  <c:v>38132.861111111109</c:v>
                </c:pt>
                <c:pt idx="10503">
                  <c:v>38132.875</c:v>
                </c:pt>
                <c:pt idx="10504">
                  <c:v>38132.888888888891</c:v>
                </c:pt>
                <c:pt idx="10505">
                  <c:v>38132.902777777781</c:v>
                </c:pt>
                <c:pt idx="10506">
                  <c:v>38132.916666666664</c:v>
                </c:pt>
                <c:pt idx="10507">
                  <c:v>38132.930555555555</c:v>
                </c:pt>
                <c:pt idx="10508">
                  <c:v>38132.944444444445</c:v>
                </c:pt>
                <c:pt idx="10509">
                  <c:v>38132.958333333336</c:v>
                </c:pt>
                <c:pt idx="10510">
                  <c:v>38132.972222222219</c:v>
                </c:pt>
                <c:pt idx="10511">
                  <c:v>38132.986111111109</c:v>
                </c:pt>
                <c:pt idx="10512">
                  <c:v>38133</c:v>
                </c:pt>
                <c:pt idx="10513">
                  <c:v>38133.013888888891</c:v>
                </c:pt>
                <c:pt idx="10514">
                  <c:v>38133.027777777781</c:v>
                </c:pt>
                <c:pt idx="10515">
                  <c:v>38133.041666666664</c:v>
                </c:pt>
                <c:pt idx="10516">
                  <c:v>38133.055555555555</c:v>
                </c:pt>
                <c:pt idx="10517">
                  <c:v>38133.069444444445</c:v>
                </c:pt>
                <c:pt idx="10518">
                  <c:v>38133.083333333336</c:v>
                </c:pt>
                <c:pt idx="10519">
                  <c:v>38133.097222222219</c:v>
                </c:pt>
                <c:pt idx="10520">
                  <c:v>38133.111111111109</c:v>
                </c:pt>
                <c:pt idx="10521">
                  <c:v>38133.125</c:v>
                </c:pt>
                <c:pt idx="10522">
                  <c:v>38133.138888888891</c:v>
                </c:pt>
                <c:pt idx="10523">
                  <c:v>38133.152777777781</c:v>
                </c:pt>
                <c:pt idx="10524">
                  <c:v>38133.166666666664</c:v>
                </c:pt>
                <c:pt idx="10525">
                  <c:v>38133.180555555555</c:v>
                </c:pt>
                <c:pt idx="10526">
                  <c:v>38133.194444444445</c:v>
                </c:pt>
                <c:pt idx="10527">
                  <c:v>38133.208333333336</c:v>
                </c:pt>
                <c:pt idx="10528">
                  <c:v>38133.222222222219</c:v>
                </c:pt>
                <c:pt idx="10529">
                  <c:v>38133.236111111109</c:v>
                </c:pt>
                <c:pt idx="10530">
                  <c:v>38133.25</c:v>
                </c:pt>
                <c:pt idx="10531">
                  <c:v>38133.263888888891</c:v>
                </c:pt>
                <c:pt idx="10532">
                  <c:v>38133.277777777781</c:v>
                </c:pt>
                <c:pt idx="10533">
                  <c:v>38133.291666666664</c:v>
                </c:pt>
                <c:pt idx="10534">
                  <c:v>38133.305555555555</c:v>
                </c:pt>
                <c:pt idx="10535">
                  <c:v>38133.319444444445</c:v>
                </c:pt>
                <c:pt idx="10536">
                  <c:v>38133.333333333336</c:v>
                </c:pt>
                <c:pt idx="10537">
                  <c:v>38133.347222222219</c:v>
                </c:pt>
                <c:pt idx="10538">
                  <c:v>38133.361111111109</c:v>
                </c:pt>
                <c:pt idx="10539">
                  <c:v>38133.375</c:v>
                </c:pt>
                <c:pt idx="10540">
                  <c:v>38133.388888888891</c:v>
                </c:pt>
                <c:pt idx="10541">
                  <c:v>38133.402777777781</c:v>
                </c:pt>
                <c:pt idx="10542">
                  <c:v>38133.416666666664</c:v>
                </c:pt>
                <c:pt idx="10543">
                  <c:v>38133.430555555555</c:v>
                </c:pt>
                <c:pt idx="10544">
                  <c:v>38133.444444444445</c:v>
                </c:pt>
                <c:pt idx="10545">
                  <c:v>38133.458333333336</c:v>
                </c:pt>
                <c:pt idx="10546">
                  <c:v>38133.472222222219</c:v>
                </c:pt>
                <c:pt idx="10547">
                  <c:v>38133.486111111109</c:v>
                </c:pt>
                <c:pt idx="10548">
                  <c:v>38133.5</c:v>
                </c:pt>
                <c:pt idx="10549">
                  <c:v>38133.513888888891</c:v>
                </c:pt>
                <c:pt idx="10550">
                  <c:v>38133.527777777781</c:v>
                </c:pt>
                <c:pt idx="10551">
                  <c:v>38133.541666666664</c:v>
                </c:pt>
                <c:pt idx="10552">
                  <c:v>38133.555555555555</c:v>
                </c:pt>
                <c:pt idx="10553">
                  <c:v>38133.569444444445</c:v>
                </c:pt>
                <c:pt idx="10554">
                  <c:v>38133.583333333336</c:v>
                </c:pt>
                <c:pt idx="10555">
                  <c:v>38133.597222222219</c:v>
                </c:pt>
                <c:pt idx="10556">
                  <c:v>38133.611111111109</c:v>
                </c:pt>
                <c:pt idx="10557">
                  <c:v>38133.625</c:v>
                </c:pt>
                <c:pt idx="10558">
                  <c:v>38133.638888888891</c:v>
                </c:pt>
                <c:pt idx="10559">
                  <c:v>38133.652777777781</c:v>
                </c:pt>
                <c:pt idx="10560">
                  <c:v>38133.666666666664</c:v>
                </c:pt>
                <c:pt idx="10561">
                  <c:v>38133.680555555555</c:v>
                </c:pt>
                <c:pt idx="10562">
                  <c:v>38133.694444444445</c:v>
                </c:pt>
                <c:pt idx="10563">
                  <c:v>38133.708333333336</c:v>
                </c:pt>
                <c:pt idx="10564">
                  <c:v>38133.722222222219</c:v>
                </c:pt>
                <c:pt idx="10565">
                  <c:v>38133.736111111109</c:v>
                </c:pt>
                <c:pt idx="10566">
                  <c:v>38133.75</c:v>
                </c:pt>
                <c:pt idx="10567">
                  <c:v>38133.763888888891</c:v>
                </c:pt>
                <c:pt idx="10568">
                  <c:v>38133.777777777781</c:v>
                </c:pt>
                <c:pt idx="10569">
                  <c:v>38133.791666666664</c:v>
                </c:pt>
                <c:pt idx="10570">
                  <c:v>38133.805555555555</c:v>
                </c:pt>
                <c:pt idx="10571">
                  <c:v>38133.819444444445</c:v>
                </c:pt>
                <c:pt idx="10572">
                  <c:v>38133.833333333336</c:v>
                </c:pt>
                <c:pt idx="10573">
                  <c:v>38133.847222222219</c:v>
                </c:pt>
                <c:pt idx="10574">
                  <c:v>38133.861111111109</c:v>
                </c:pt>
                <c:pt idx="10575">
                  <c:v>38133.875</c:v>
                </c:pt>
                <c:pt idx="10576">
                  <c:v>38133.888888888891</c:v>
                </c:pt>
                <c:pt idx="10577">
                  <c:v>38133.902777777781</c:v>
                </c:pt>
                <c:pt idx="10578">
                  <c:v>38133.916666666664</c:v>
                </c:pt>
                <c:pt idx="10579">
                  <c:v>38133.930555555555</c:v>
                </c:pt>
                <c:pt idx="10580">
                  <c:v>38133.944444444445</c:v>
                </c:pt>
                <c:pt idx="10581">
                  <c:v>38133.958333333336</c:v>
                </c:pt>
                <c:pt idx="10582">
                  <c:v>38133.972222222219</c:v>
                </c:pt>
                <c:pt idx="10583">
                  <c:v>38133.986111111109</c:v>
                </c:pt>
                <c:pt idx="10584">
                  <c:v>38134</c:v>
                </c:pt>
                <c:pt idx="10585">
                  <c:v>38134.013888888891</c:v>
                </c:pt>
                <c:pt idx="10586">
                  <c:v>38134.027777777781</c:v>
                </c:pt>
                <c:pt idx="10587">
                  <c:v>38134.041666666664</c:v>
                </c:pt>
                <c:pt idx="10588">
                  <c:v>38134.055555555555</c:v>
                </c:pt>
                <c:pt idx="10589">
                  <c:v>38134.069444444445</c:v>
                </c:pt>
                <c:pt idx="10590">
                  <c:v>38134.083333333336</c:v>
                </c:pt>
                <c:pt idx="10591">
                  <c:v>38134.097222222219</c:v>
                </c:pt>
                <c:pt idx="10592">
                  <c:v>38134.111111111109</c:v>
                </c:pt>
                <c:pt idx="10593">
                  <c:v>38134.125</c:v>
                </c:pt>
                <c:pt idx="10594">
                  <c:v>38134.138888888891</c:v>
                </c:pt>
                <c:pt idx="10595">
                  <c:v>38134.152777777781</c:v>
                </c:pt>
                <c:pt idx="10596">
                  <c:v>38134.166666666664</c:v>
                </c:pt>
                <c:pt idx="10597">
                  <c:v>38134.180555555555</c:v>
                </c:pt>
                <c:pt idx="10598">
                  <c:v>38134.194444444445</c:v>
                </c:pt>
                <c:pt idx="10599">
                  <c:v>38134.208333333336</c:v>
                </c:pt>
                <c:pt idx="10600">
                  <c:v>38134.222222222219</c:v>
                </c:pt>
                <c:pt idx="10601">
                  <c:v>38134.236111111109</c:v>
                </c:pt>
                <c:pt idx="10602">
                  <c:v>38134.25</c:v>
                </c:pt>
                <c:pt idx="10603">
                  <c:v>38134.263888888891</c:v>
                </c:pt>
                <c:pt idx="10604">
                  <c:v>38134.277777777781</c:v>
                </c:pt>
                <c:pt idx="10605">
                  <c:v>38134.291666666664</c:v>
                </c:pt>
                <c:pt idx="10606">
                  <c:v>38134.305555555555</c:v>
                </c:pt>
                <c:pt idx="10607">
                  <c:v>38134.319444444445</c:v>
                </c:pt>
                <c:pt idx="10608">
                  <c:v>38134.333333333336</c:v>
                </c:pt>
                <c:pt idx="10609">
                  <c:v>38134.347222222219</c:v>
                </c:pt>
                <c:pt idx="10610">
                  <c:v>38134.361111111109</c:v>
                </c:pt>
                <c:pt idx="10611">
                  <c:v>38134.375</c:v>
                </c:pt>
                <c:pt idx="10612">
                  <c:v>38134.388888888891</c:v>
                </c:pt>
                <c:pt idx="10613">
                  <c:v>38134.402777777781</c:v>
                </c:pt>
                <c:pt idx="10614">
                  <c:v>38134.416666666664</c:v>
                </c:pt>
                <c:pt idx="10615">
                  <c:v>38134.430555555555</c:v>
                </c:pt>
                <c:pt idx="10616">
                  <c:v>38134.444444444445</c:v>
                </c:pt>
                <c:pt idx="10617">
                  <c:v>38134.458333333336</c:v>
                </c:pt>
                <c:pt idx="10618">
                  <c:v>38134.472222222219</c:v>
                </c:pt>
                <c:pt idx="10619">
                  <c:v>38134.486111111109</c:v>
                </c:pt>
                <c:pt idx="10620">
                  <c:v>38134.5</c:v>
                </c:pt>
                <c:pt idx="10621">
                  <c:v>38134.513888888891</c:v>
                </c:pt>
                <c:pt idx="10622">
                  <c:v>38134.527777777781</c:v>
                </c:pt>
                <c:pt idx="10623">
                  <c:v>38134.541666666664</c:v>
                </c:pt>
                <c:pt idx="10624">
                  <c:v>38134.555555555555</c:v>
                </c:pt>
                <c:pt idx="10625">
                  <c:v>38134.569444444445</c:v>
                </c:pt>
                <c:pt idx="10626">
                  <c:v>38134.583333333336</c:v>
                </c:pt>
                <c:pt idx="10627">
                  <c:v>38134.597222222219</c:v>
                </c:pt>
                <c:pt idx="10628">
                  <c:v>38134.611111111109</c:v>
                </c:pt>
                <c:pt idx="10629">
                  <c:v>38134.625</c:v>
                </c:pt>
                <c:pt idx="10630">
                  <c:v>38134.638888888891</c:v>
                </c:pt>
                <c:pt idx="10631">
                  <c:v>38134.652777777781</c:v>
                </c:pt>
                <c:pt idx="10632">
                  <c:v>38134.666666666664</c:v>
                </c:pt>
                <c:pt idx="10633">
                  <c:v>38134.680555555555</c:v>
                </c:pt>
                <c:pt idx="10634">
                  <c:v>38134.694444444445</c:v>
                </c:pt>
                <c:pt idx="10635">
                  <c:v>38134.708333333336</c:v>
                </c:pt>
                <c:pt idx="10636">
                  <c:v>38134.722222222219</c:v>
                </c:pt>
                <c:pt idx="10637">
                  <c:v>38134.736111111109</c:v>
                </c:pt>
                <c:pt idx="10638">
                  <c:v>38134.75</c:v>
                </c:pt>
                <c:pt idx="10639">
                  <c:v>38134.763888888891</c:v>
                </c:pt>
                <c:pt idx="10640">
                  <c:v>38134.777777777781</c:v>
                </c:pt>
                <c:pt idx="10641">
                  <c:v>38134.791666666664</c:v>
                </c:pt>
                <c:pt idx="10642">
                  <c:v>38134.805555555555</c:v>
                </c:pt>
                <c:pt idx="10643">
                  <c:v>38134.819444444445</c:v>
                </c:pt>
                <c:pt idx="10644">
                  <c:v>38134.833333333336</c:v>
                </c:pt>
                <c:pt idx="10645">
                  <c:v>38134.847222222219</c:v>
                </c:pt>
                <c:pt idx="10646">
                  <c:v>38134.861111111109</c:v>
                </c:pt>
                <c:pt idx="10647">
                  <c:v>38134.875</c:v>
                </c:pt>
                <c:pt idx="10648">
                  <c:v>38134.888888888891</c:v>
                </c:pt>
                <c:pt idx="10649">
                  <c:v>38134.902777777781</c:v>
                </c:pt>
                <c:pt idx="10650">
                  <c:v>38134.916666666664</c:v>
                </c:pt>
                <c:pt idx="10651">
                  <c:v>38134.930555555555</c:v>
                </c:pt>
                <c:pt idx="10652">
                  <c:v>38134.944444444445</c:v>
                </c:pt>
                <c:pt idx="10653">
                  <c:v>38134.958333333336</c:v>
                </c:pt>
                <c:pt idx="10654">
                  <c:v>38134.972222222219</c:v>
                </c:pt>
                <c:pt idx="10655">
                  <c:v>38134.986111111109</c:v>
                </c:pt>
                <c:pt idx="10656">
                  <c:v>38135</c:v>
                </c:pt>
                <c:pt idx="10657">
                  <c:v>38135.013888888891</c:v>
                </c:pt>
                <c:pt idx="10658">
                  <c:v>38135.027777777781</c:v>
                </c:pt>
                <c:pt idx="10659">
                  <c:v>38135.041666666664</c:v>
                </c:pt>
                <c:pt idx="10660">
                  <c:v>38135.055555555555</c:v>
                </c:pt>
                <c:pt idx="10661">
                  <c:v>38135.069444444445</c:v>
                </c:pt>
                <c:pt idx="10662">
                  <c:v>38135.083333333336</c:v>
                </c:pt>
                <c:pt idx="10663">
                  <c:v>38135.097222222219</c:v>
                </c:pt>
                <c:pt idx="10664">
                  <c:v>38135.111111111109</c:v>
                </c:pt>
                <c:pt idx="10665">
                  <c:v>38135.125</c:v>
                </c:pt>
                <c:pt idx="10666">
                  <c:v>38135.138888888891</c:v>
                </c:pt>
                <c:pt idx="10667">
                  <c:v>38135.152777777781</c:v>
                </c:pt>
                <c:pt idx="10668">
                  <c:v>38135.166666666664</c:v>
                </c:pt>
                <c:pt idx="10669">
                  <c:v>38135.180555555555</c:v>
                </c:pt>
                <c:pt idx="10670">
                  <c:v>38135.194444444445</c:v>
                </c:pt>
                <c:pt idx="10671">
                  <c:v>38135.208333333336</c:v>
                </c:pt>
                <c:pt idx="10672">
                  <c:v>38135.222222222219</c:v>
                </c:pt>
                <c:pt idx="10673">
                  <c:v>38135.236111111109</c:v>
                </c:pt>
                <c:pt idx="10674">
                  <c:v>38135.25</c:v>
                </c:pt>
                <c:pt idx="10675">
                  <c:v>38135.263888888891</c:v>
                </c:pt>
                <c:pt idx="10676">
                  <c:v>38135.277777777781</c:v>
                </c:pt>
                <c:pt idx="10677">
                  <c:v>38135.291666666664</c:v>
                </c:pt>
                <c:pt idx="10678">
                  <c:v>38135.305555555555</c:v>
                </c:pt>
                <c:pt idx="10679">
                  <c:v>38135.319444444445</c:v>
                </c:pt>
                <c:pt idx="10680">
                  <c:v>38135.333333333336</c:v>
                </c:pt>
                <c:pt idx="10681">
                  <c:v>38135.347222222219</c:v>
                </c:pt>
                <c:pt idx="10682">
                  <c:v>38135.361111111109</c:v>
                </c:pt>
                <c:pt idx="10683">
                  <c:v>38135.375</c:v>
                </c:pt>
                <c:pt idx="10684">
                  <c:v>38135.388888888891</c:v>
                </c:pt>
                <c:pt idx="10685">
                  <c:v>38135.402777777781</c:v>
                </c:pt>
                <c:pt idx="10686">
                  <c:v>38135.416666666664</c:v>
                </c:pt>
                <c:pt idx="10687">
                  <c:v>38135.430555555555</c:v>
                </c:pt>
                <c:pt idx="10688">
                  <c:v>38135.444444444445</c:v>
                </c:pt>
                <c:pt idx="10689">
                  <c:v>38135.458333333336</c:v>
                </c:pt>
                <c:pt idx="10690">
                  <c:v>38135.472222222219</c:v>
                </c:pt>
                <c:pt idx="10691">
                  <c:v>38135.486111111109</c:v>
                </c:pt>
                <c:pt idx="10692">
                  <c:v>38135.5</c:v>
                </c:pt>
                <c:pt idx="10693">
                  <c:v>38135.513888888891</c:v>
                </c:pt>
                <c:pt idx="10694">
                  <c:v>38135.527777777781</c:v>
                </c:pt>
                <c:pt idx="10695">
                  <c:v>38135.541666666664</c:v>
                </c:pt>
                <c:pt idx="10696">
                  <c:v>38135.555555555555</c:v>
                </c:pt>
                <c:pt idx="10697">
                  <c:v>38135.569444444445</c:v>
                </c:pt>
                <c:pt idx="10698">
                  <c:v>38135.583333333336</c:v>
                </c:pt>
                <c:pt idx="10699">
                  <c:v>38135.597222222219</c:v>
                </c:pt>
                <c:pt idx="10700">
                  <c:v>38135.611111111109</c:v>
                </c:pt>
                <c:pt idx="10701">
                  <c:v>38135.625</c:v>
                </c:pt>
                <c:pt idx="10702">
                  <c:v>38135.638888888891</c:v>
                </c:pt>
                <c:pt idx="10703">
                  <c:v>38135.652777777781</c:v>
                </c:pt>
                <c:pt idx="10704">
                  <c:v>38135.666666666664</c:v>
                </c:pt>
                <c:pt idx="10705">
                  <c:v>38135.680555555555</c:v>
                </c:pt>
                <c:pt idx="10706">
                  <c:v>38135.694444444445</c:v>
                </c:pt>
                <c:pt idx="10707">
                  <c:v>38135.708333333336</c:v>
                </c:pt>
                <c:pt idx="10708">
                  <c:v>38135.722222222219</c:v>
                </c:pt>
                <c:pt idx="10709">
                  <c:v>38135.736111111109</c:v>
                </c:pt>
                <c:pt idx="10710">
                  <c:v>38135.75</c:v>
                </c:pt>
                <c:pt idx="10711">
                  <c:v>38135.763888888891</c:v>
                </c:pt>
                <c:pt idx="10712">
                  <c:v>38135.777777777781</c:v>
                </c:pt>
                <c:pt idx="10713">
                  <c:v>38135.791666666664</c:v>
                </c:pt>
                <c:pt idx="10714">
                  <c:v>38135.805555555555</c:v>
                </c:pt>
                <c:pt idx="10715">
                  <c:v>38135.819444444445</c:v>
                </c:pt>
                <c:pt idx="10716">
                  <c:v>38135.833333333336</c:v>
                </c:pt>
                <c:pt idx="10717">
                  <c:v>38135.847222222219</c:v>
                </c:pt>
                <c:pt idx="10718">
                  <c:v>38135.861111111109</c:v>
                </c:pt>
                <c:pt idx="10719">
                  <c:v>38135.875</c:v>
                </c:pt>
                <c:pt idx="10720">
                  <c:v>38135.888888888891</c:v>
                </c:pt>
                <c:pt idx="10721">
                  <c:v>38135.902777777781</c:v>
                </c:pt>
                <c:pt idx="10722">
                  <c:v>38135.916666666664</c:v>
                </c:pt>
                <c:pt idx="10723">
                  <c:v>38135.930555555555</c:v>
                </c:pt>
                <c:pt idx="10724">
                  <c:v>38135.944444444445</c:v>
                </c:pt>
                <c:pt idx="10725">
                  <c:v>38135.958333333336</c:v>
                </c:pt>
                <c:pt idx="10726">
                  <c:v>38135.972222222219</c:v>
                </c:pt>
                <c:pt idx="10727">
                  <c:v>38135.986111111109</c:v>
                </c:pt>
                <c:pt idx="10728">
                  <c:v>38136</c:v>
                </c:pt>
                <c:pt idx="10729">
                  <c:v>38136.013888888891</c:v>
                </c:pt>
                <c:pt idx="10730">
                  <c:v>38136.027777777781</c:v>
                </c:pt>
                <c:pt idx="10731">
                  <c:v>38136.041666666664</c:v>
                </c:pt>
                <c:pt idx="10732">
                  <c:v>38136.055555555555</c:v>
                </c:pt>
                <c:pt idx="10733">
                  <c:v>38136.069444444445</c:v>
                </c:pt>
                <c:pt idx="10734">
                  <c:v>38136.083333333336</c:v>
                </c:pt>
                <c:pt idx="10735">
                  <c:v>38136.097222222219</c:v>
                </c:pt>
                <c:pt idx="10736">
                  <c:v>38136.111111111109</c:v>
                </c:pt>
                <c:pt idx="10737">
                  <c:v>38136.125</c:v>
                </c:pt>
                <c:pt idx="10738">
                  <c:v>38136.138888888891</c:v>
                </c:pt>
                <c:pt idx="10739">
                  <c:v>38136.152777777781</c:v>
                </c:pt>
                <c:pt idx="10740">
                  <c:v>38136.166666666664</c:v>
                </c:pt>
                <c:pt idx="10741">
                  <c:v>38136.180555555555</c:v>
                </c:pt>
                <c:pt idx="10742">
                  <c:v>38136.194444444445</c:v>
                </c:pt>
                <c:pt idx="10743">
                  <c:v>38136.208333333336</c:v>
                </c:pt>
                <c:pt idx="10744">
                  <c:v>38136.222222222219</c:v>
                </c:pt>
                <c:pt idx="10745">
                  <c:v>38136.236111111109</c:v>
                </c:pt>
                <c:pt idx="10746">
                  <c:v>38136.25</c:v>
                </c:pt>
                <c:pt idx="10747">
                  <c:v>38136.263888888891</c:v>
                </c:pt>
                <c:pt idx="10748">
                  <c:v>38136.277777777781</c:v>
                </c:pt>
                <c:pt idx="10749">
                  <c:v>38136.291666666664</c:v>
                </c:pt>
                <c:pt idx="10750">
                  <c:v>38136.305555555555</c:v>
                </c:pt>
                <c:pt idx="10751">
                  <c:v>38136.319444444445</c:v>
                </c:pt>
                <c:pt idx="10752">
                  <c:v>38136.333333333336</c:v>
                </c:pt>
                <c:pt idx="10753">
                  <c:v>38136.347222222219</c:v>
                </c:pt>
                <c:pt idx="10754">
                  <c:v>38136.361111111109</c:v>
                </c:pt>
                <c:pt idx="10755">
                  <c:v>38136.375</c:v>
                </c:pt>
                <c:pt idx="10756">
                  <c:v>38136.388888888891</c:v>
                </c:pt>
                <c:pt idx="10757">
                  <c:v>38136.402777777781</c:v>
                </c:pt>
                <c:pt idx="10758">
                  <c:v>38136.416666666664</c:v>
                </c:pt>
                <c:pt idx="10759">
                  <c:v>38136.430555555555</c:v>
                </c:pt>
                <c:pt idx="10760">
                  <c:v>38136.444444444445</c:v>
                </c:pt>
                <c:pt idx="10761">
                  <c:v>38136.458333333336</c:v>
                </c:pt>
                <c:pt idx="10762">
                  <c:v>38136.472222222219</c:v>
                </c:pt>
                <c:pt idx="10763">
                  <c:v>38136.486111111109</c:v>
                </c:pt>
                <c:pt idx="10764">
                  <c:v>38136.5</c:v>
                </c:pt>
                <c:pt idx="10765">
                  <c:v>38136.513888888891</c:v>
                </c:pt>
                <c:pt idx="10766">
                  <c:v>38136.527777777781</c:v>
                </c:pt>
                <c:pt idx="10767">
                  <c:v>38136.541666666664</c:v>
                </c:pt>
                <c:pt idx="10768">
                  <c:v>38136.555555555555</c:v>
                </c:pt>
                <c:pt idx="10769">
                  <c:v>38136.569444444445</c:v>
                </c:pt>
                <c:pt idx="10770">
                  <c:v>38136.583333333336</c:v>
                </c:pt>
                <c:pt idx="10771">
                  <c:v>38136.597222222219</c:v>
                </c:pt>
                <c:pt idx="10772">
                  <c:v>38136.611111111109</c:v>
                </c:pt>
                <c:pt idx="10773">
                  <c:v>38136.625</c:v>
                </c:pt>
                <c:pt idx="10774">
                  <c:v>38136.638888888891</c:v>
                </c:pt>
                <c:pt idx="10775">
                  <c:v>38136.652777777781</c:v>
                </c:pt>
                <c:pt idx="10776">
                  <c:v>38136.666666666664</c:v>
                </c:pt>
                <c:pt idx="10777">
                  <c:v>38136.680555555555</c:v>
                </c:pt>
                <c:pt idx="10778">
                  <c:v>38136.694444444445</c:v>
                </c:pt>
                <c:pt idx="10779">
                  <c:v>38136.708333333336</c:v>
                </c:pt>
                <c:pt idx="10780">
                  <c:v>38136.722222222219</c:v>
                </c:pt>
                <c:pt idx="10781">
                  <c:v>38136.736111111109</c:v>
                </c:pt>
                <c:pt idx="10782">
                  <c:v>38136.75</c:v>
                </c:pt>
                <c:pt idx="10783">
                  <c:v>38136.763888888891</c:v>
                </c:pt>
                <c:pt idx="10784">
                  <c:v>38136.777777777781</c:v>
                </c:pt>
                <c:pt idx="10785">
                  <c:v>38136.791666666664</c:v>
                </c:pt>
                <c:pt idx="10786">
                  <c:v>38136.805555555555</c:v>
                </c:pt>
                <c:pt idx="10787">
                  <c:v>38136.819444444445</c:v>
                </c:pt>
                <c:pt idx="10788">
                  <c:v>38136.833333333336</c:v>
                </c:pt>
                <c:pt idx="10789">
                  <c:v>38136.847222222219</c:v>
                </c:pt>
                <c:pt idx="10790">
                  <c:v>38136.861111111109</c:v>
                </c:pt>
                <c:pt idx="10791">
                  <c:v>38136.875</c:v>
                </c:pt>
                <c:pt idx="10792">
                  <c:v>38136.888888888891</c:v>
                </c:pt>
                <c:pt idx="10793">
                  <c:v>38136.902777777781</c:v>
                </c:pt>
                <c:pt idx="10794">
                  <c:v>38136.916666666664</c:v>
                </c:pt>
                <c:pt idx="10795">
                  <c:v>38136.930555555555</c:v>
                </c:pt>
                <c:pt idx="10796">
                  <c:v>38136.944444444445</c:v>
                </c:pt>
                <c:pt idx="10797">
                  <c:v>38136.958333333336</c:v>
                </c:pt>
                <c:pt idx="10798">
                  <c:v>38136.972222222219</c:v>
                </c:pt>
                <c:pt idx="10799">
                  <c:v>38136.986111111109</c:v>
                </c:pt>
                <c:pt idx="10800">
                  <c:v>38137</c:v>
                </c:pt>
                <c:pt idx="10801">
                  <c:v>38137.013888888891</c:v>
                </c:pt>
                <c:pt idx="10802">
                  <c:v>38137.027777777781</c:v>
                </c:pt>
                <c:pt idx="10803">
                  <c:v>38137.041666666664</c:v>
                </c:pt>
                <c:pt idx="10804">
                  <c:v>38137.055555555555</c:v>
                </c:pt>
                <c:pt idx="10805">
                  <c:v>38137.069444444445</c:v>
                </c:pt>
                <c:pt idx="10806">
                  <c:v>38137.083333333336</c:v>
                </c:pt>
                <c:pt idx="10807">
                  <c:v>38137.097222222219</c:v>
                </c:pt>
                <c:pt idx="10808">
                  <c:v>38137.111111111109</c:v>
                </c:pt>
                <c:pt idx="10809">
                  <c:v>38137.125</c:v>
                </c:pt>
                <c:pt idx="10810">
                  <c:v>38137.138888888891</c:v>
                </c:pt>
                <c:pt idx="10811">
                  <c:v>38137.152777777781</c:v>
                </c:pt>
                <c:pt idx="10812">
                  <c:v>38137.166666666664</c:v>
                </c:pt>
                <c:pt idx="10813">
                  <c:v>38137.180555555555</c:v>
                </c:pt>
                <c:pt idx="10814">
                  <c:v>38137.194444444445</c:v>
                </c:pt>
                <c:pt idx="10815">
                  <c:v>38137.208333333336</c:v>
                </c:pt>
                <c:pt idx="10816">
                  <c:v>38137.222222222219</c:v>
                </c:pt>
                <c:pt idx="10817">
                  <c:v>38137.236111111109</c:v>
                </c:pt>
                <c:pt idx="10818">
                  <c:v>38137.25</c:v>
                </c:pt>
                <c:pt idx="10819">
                  <c:v>38137.263888888891</c:v>
                </c:pt>
                <c:pt idx="10820">
                  <c:v>38137.277777777781</c:v>
                </c:pt>
                <c:pt idx="10821">
                  <c:v>38137.291666666664</c:v>
                </c:pt>
                <c:pt idx="10822">
                  <c:v>38137.305555555555</c:v>
                </c:pt>
                <c:pt idx="10823">
                  <c:v>38137.319444444445</c:v>
                </c:pt>
                <c:pt idx="10824">
                  <c:v>38137.333333333336</c:v>
                </c:pt>
                <c:pt idx="10825">
                  <c:v>38137.347222222219</c:v>
                </c:pt>
                <c:pt idx="10826">
                  <c:v>38137.361111111109</c:v>
                </c:pt>
                <c:pt idx="10827">
                  <c:v>38137.375</c:v>
                </c:pt>
                <c:pt idx="10828">
                  <c:v>38137.388888888891</c:v>
                </c:pt>
                <c:pt idx="10829">
                  <c:v>38137.402777777781</c:v>
                </c:pt>
                <c:pt idx="10830">
                  <c:v>38137.416666666664</c:v>
                </c:pt>
                <c:pt idx="10831">
                  <c:v>38137.430555555555</c:v>
                </c:pt>
                <c:pt idx="10832">
                  <c:v>38137.444444444445</c:v>
                </c:pt>
                <c:pt idx="10833">
                  <c:v>38137.458333333336</c:v>
                </c:pt>
                <c:pt idx="10834">
                  <c:v>38137.472222222219</c:v>
                </c:pt>
                <c:pt idx="10835">
                  <c:v>38137.486111111109</c:v>
                </c:pt>
                <c:pt idx="10836">
                  <c:v>38137.5</c:v>
                </c:pt>
                <c:pt idx="10837">
                  <c:v>38137.513888888891</c:v>
                </c:pt>
                <c:pt idx="10838">
                  <c:v>38137.527777777781</c:v>
                </c:pt>
                <c:pt idx="10839">
                  <c:v>38137.541666666664</c:v>
                </c:pt>
                <c:pt idx="10840">
                  <c:v>38137.555555555555</c:v>
                </c:pt>
                <c:pt idx="10841">
                  <c:v>38137.569444444445</c:v>
                </c:pt>
                <c:pt idx="10842">
                  <c:v>38137.583333333336</c:v>
                </c:pt>
                <c:pt idx="10843">
                  <c:v>38137.597222222219</c:v>
                </c:pt>
                <c:pt idx="10844">
                  <c:v>38137.611111111109</c:v>
                </c:pt>
                <c:pt idx="10845">
                  <c:v>38137.625</c:v>
                </c:pt>
                <c:pt idx="10846">
                  <c:v>38137.638888888891</c:v>
                </c:pt>
                <c:pt idx="10847">
                  <c:v>38137.652777777781</c:v>
                </c:pt>
                <c:pt idx="10848">
                  <c:v>38137.666666666664</c:v>
                </c:pt>
                <c:pt idx="10849">
                  <c:v>38137.680555555555</c:v>
                </c:pt>
                <c:pt idx="10850">
                  <c:v>38137.694444444445</c:v>
                </c:pt>
                <c:pt idx="10851">
                  <c:v>38137.708333333336</c:v>
                </c:pt>
                <c:pt idx="10852">
                  <c:v>38137.722222222219</c:v>
                </c:pt>
                <c:pt idx="10853">
                  <c:v>38137.736111111109</c:v>
                </c:pt>
                <c:pt idx="10854">
                  <c:v>38137.75</c:v>
                </c:pt>
                <c:pt idx="10855">
                  <c:v>38137.763888888891</c:v>
                </c:pt>
                <c:pt idx="10856">
                  <c:v>38137.777777777781</c:v>
                </c:pt>
                <c:pt idx="10857">
                  <c:v>38137.791666666664</c:v>
                </c:pt>
                <c:pt idx="10858">
                  <c:v>38137.805555555555</c:v>
                </c:pt>
                <c:pt idx="10859">
                  <c:v>38137.819444444445</c:v>
                </c:pt>
                <c:pt idx="10860">
                  <c:v>38137.833333333336</c:v>
                </c:pt>
                <c:pt idx="10861">
                  <c:v>38137.847222222219</c:v>
                </c:pt>
                <c:pt idx="10862">
                  <c:v>38137.861111111109</c:v>
                </c:pt>
                <c:pt idx="10863">
                  <c:v>38137.875</c:v>
                </c:pt>
                <c:pt idx="10864">
                  <c:v>38137.888888888891</c:v>
                </c:pt>
                <c:pt idx="10865">
                  <c:v>38137.902777777781</c:v>
                </c:pt>
                <c:pt idx="10866">
                  <c:v>38137.916666666664</c:v>
                </c:pt>
                <c:pt idx="10867">
                  <c:v>38137.930555555555</c:v>
                </c:pt>
                <c:pt idx="10868">
                  <c:v>38137.944444444445</c:v>
                </c:pt>
                <c:pt idx="10869">
                  <c:v>38137.958333333336</c:v>
                </c:pt>
                <c:pt idx="10870">
                  <c:v>38137.972222222219</c:v>
                </c:pt>
                <c:pt idx="10871">
                  <c:v>38137.986111111109</c:v>
                </c:pt>
                <c:pt idx="10872">
                  <c:v>38138</c:v>
                </c:pt>
                <c:pt idx="10873">
                  <c:v>38138.013888888891</c:v>
                </c:pt>
                <c:pt idx="10874">
                  <c:v>38138.027777777781</c:v>
                </c:pt>
                <c:pt idx="10875">
                  <c:v>38138.041666666664</c:v>
                </c:pt>
                <c:pt idx="10876">
                  <c:v>38138.055555555555</c:v>
                </c:pt>
                <c:pt idx="10877">
                  <c:v>38138.069444444445</c:v>
                </c:pt>
                <c:pt idx="10878">
                  <c:v>38138.083333333336</c:v>
                </c:pt>
                <c:pt idx="10879">
                  <c:v>38138.097222222219</c:v>
                </c:pt>
                <c:pt idx="10880">
                  <c:v>38138.111111111109</c:v>
                </c:pt>
                <c:pt idx="10881">
                  <c:v>38138.125</c:v>
                </c:pt>
                <c:pt idx="10882">
                  <c:v>38138.138888888891</c:v>
                </c:pt>
                <c:pt idx="10883">
                  <c:v>38138.152777777781</c:v>
                </c:pt>
                <c:pt idx="10884">
                  <c:v>38138.166666666664</c:v>
                </c:pt>
                <c:pt idx="10885">
                  <c:v>38138.180555555555</c:v>
                </c:pt>
                <c:pt idx="10886">
                  <c:v>38138.194444444445</c:v>
                </c:pt>
                <c:pt idx="10887">
                  <c:v>38138.208333333336</c:v>
                </c:pt>
                <c:pt idx="10888">
                  <c:v>38138.222222222219</c:v>
                </c:pt>
                <c:pt idx="10889">
                  <c:v>38138.236111111109</c:v>
                </c:pt>
                <c:pt idx="10890">
                  <c:v>38138.25</c:v>
                </c:pt>
                <c:pt idx="10891">
                  <c:v>38138.263888888891</c:v>
                </c:pt>
                <c:pt idx="10892">
                  <c:v>38138.277777777781</c:v>
                </c:pt>
                <c:pt idx="10893">
                  <c:v>38138.291666666664</c:v>
                </c:pt>
                <c:pt idx="10894">
                  <c:v>38138.305555555555</c:v>
                </c:pt>
                <c:pt idx="10895">
                  <c:v>38138.319444444445</c:v>
                </c:pt>
                <c:pt idx="10896">
                  <c:v>38138.333333333336</c:v>
                </c:pt>
                <c:pt idx="10897">
                  <c:v>38138.347222222219</c:v>
                </c:pt>
                <c:pt idx="10898">
                  <c:v>38138.361111111109</c:v>
                </c:pt>
                <c:pt idx="10899">
                  <c:v>38138.375</c:v>
                </c:pt>
                <c:pt idx="10900">
                  <c:v>38138.388888888891</c:v>
                </c:pt>
                <c:pt idx="10901">
                  <c:v>38138.402777777781</c:v>
                </c:pt>
                <c:pt idx="10902">
                  <c:v>38138.416666666664</c:v>
                </c:pt>
                <c:pt idx="10903">
                  <c:v>38138.430555555555</c:v>
                </c:pt>
                <c:pt idx="10904">
                  <c:v>38138.444444444445</c:v>
                </c:pt>
                <c:pt idx="10905">
                  <c:v>38138.458333333336</c:v>
                </c:pt>
                <c:pt idx="10906">
                  <c:v>38138.472222222219</c:v>
                </c:pt>
                <c:pt idx="10907">
                  <c:v>38138.486111111109</c:v>
                </c:pt>
                <c:pt idx="10908">
                  <c:v>38138.5</c:v>
                </c:pt>
                <c:pt idx="10909">
                  <c:v>38138.513888888891</c:v>
                </c:pt>
                <c:pt idx="10910">
                  <c:v>38138.527777777781</c:v>
                </c:pt>
                <c:pt idx="10911">
                  <c:v>38138.541666666664</c:v>
                </c:pt>
                <c:pt idx="10912">
                  <c:v>38138.555555555555</c:v>
                </c:pt>
                <c:pt idx="10913">
                  <c:v>38138.569444444445</c:v>
                </c:pt>
                <c:pt idx="10914">
                  <c:v>38138.583333333336</c:v>
                </c:pt>
                <c:pt idx="10915">
                  <c:v>38138.597222222219</c:v>
                </c:pt>
                <c:pt idx="10916">
                  <c:v>38138.611111111109</c:v>
                </c:pt>
                <c:pt idx="10917">
                  <c:v>38138.625</c:v>
                </c:pt>
                <c:pt idx="10918">
                  <c:v>38138.638888888891</c:v>
                </c:pt>
                <c:pt idx="10919">
                  <c:v>38138.652777777781</c:v>
                </c:pt>
                <c:pt idx="10920">
                  <c:v>38138.666666666664</c:v>
                </c:pt>
                <c:pt idx="10921">
                  <c:v>38138.680555555555</c:v>
                </c:pt>
                <c:pt idx="10922">
                  <c:v>38138.694444444445</c:v>
                </c:pt>
                <c:pt idx="10923">
                  <c:v>38138.708333333336</c:v>
                </c:pt>
                <c:pt idx="10924">
                  <c:v>38138.722222222219</c:v>
                </c:pt>
                <c:pt idx="10925">
                  <c:v>38138.736111111109</c:v>
                </c:pt>
                <c:pt idx="10926">
                  <c:v>38138.75</c:v>
                </c:pt>
                <c:pt idx="10927">
                  <c:v>38138.763888888891</c:v>
                </c:pt>
                <c:pt idx="10928">
                  <c:v>38138.777777777781</c:v>
                </c:pt>
                <c:pt idx="10929">
                  <c:v>38138.791666666664</c:v>
                </c:pt>
                <c:pt idx="10930">
                  <c:v>38138.805555555555</c:v>
                </c:pt>
                <c:pt idx="10931">
                  <c:v>38138.819444444445</c:v>
                </c:pt>
                <c:pt idx="10932">
                  <c:v>38138.833333333336</c:v>
                </c:pt>
                <c:pt idx="10933">
                  <c:v>38138.847222222219</c:v>
                </c:pt>
                <c:pt idx="10934">
                  <c:v>38138.861111111109</c:v>
                </c:pt>
                <c:pt idx="10935">
                  <c:v>38138.875</c:v>
                </c:pt>
                <c:pt idx="10936">
                  <c:v>38138.888888888891</c:v>
                </c:pt>
                <c:pt idx="10937">
                  <c:v>38138.902777777781</c:v>
                </c:pt>
                <c:pt idx="10938">
                  <c:v>38138.916666666664</c:v>
                </c:pt>
                <c:pt idx="10939">
                  <c:v>38138.930555555555</c:v>
                </c:pt>
                <c:pt idx="10940">
                  <c:v>38138.944444444445</c:v>
                </c:pt>
                <c:pt idx="10941">
                  <c:v>38138.958333333336</c:v>
                </c:pt>
                <c:pt idx="10942">
                  <c:v>38138.972222222219</c:v>
                </c:pt>
                <c:pt idx="10943">
                  <c:v>38138.986111111109</c:v>
                </c:pt>
                <c:pt idx="10944">
                  <c:v>38139</c:v>
                </c:pt>
                <c:pt idx="10945">
                  <c:v>38139.013888888891</c:v>
                </c:pt>
                <c:pt idx="10946">
                  <c:v>38139.027777777781</c:v>
                </c:pt>
                <c:pt idx="10947">
                  <c:v>38139.041666666664</c:v>
                </c:pt>
                <c:pt idx="10948">
                  <c:v>38139.055555555555</c:v>
                </c:pt>
                <c:pt idx="10949">
                  <c:v>38139.069444444445</c:v>
                </c:pt>
                <c:pt idx="10950">
                  <c:v>38139.083333333336</c:v>
                </c:pt>
                <c:pt idx="10951">
                  <c:v>38139.097222222219</c:v>
                </c:pt>
                <c:pt idx="10952">
                  <c:v>38139.111111111109</c:v>
                </c:pt>
                <c:pt idx="10953">
                  <c:v>38139.125</c:v>
                </c:pt>
                <c:pt idx="10954">
                  <c:v>38139.138888888891</c:v>
                </c:pt>
                <c:pt idx="10955">
                  <c:v>38139.152777777781</c:v>
                </c:pt>
                <c:pt idx="10956">
                  <c:v>38139.166666666664</c:v>
                </c:pt>
                <c:pt idx="10957">
                  <c:v>38139.180555555555</c:v>
                </c:pt>
                <c:pt idx="10958">
                  <c:v>38139.194444444445</c:v>
                </c:pt>
                <c:pt idx="10959">
                  <c:v>38139.208333333336</c:v>
                </c:pt>
                <c:pt idx="10960">
                  <c:v>38139.222222222219</c:v>
                </c:pt>
                <c:pt idx="10961">
                  <c:v>38139.236111111109</c:v>
                </c:pt>
                <c:pt idx="10962">
                  <c:v>38139.25</c:v>
                </c:pt>
                <c:pt idx="10963">
                  <c:v>38139.263888888891</c:v>
                </c:pt>
                <c:pt idx="10964">
                  <c:v>38139.277777777781</c:v>
                </c:pt>
                <c:pt idx="10965">
                  <c:v>38139.291666666664</c:v>
                </c:pt>
                <c:pt idx="10966">
                  <c:v>38139.305555555555</c:v>
                </c:pt>
                <c:pt idx="10967">
                  <c:v>38139.319444444445</c:v>
                </c:pt>
                <c:pt idx="10968">
                  <c:v>38139.333333333336</c:v>
                </c:pt>
                <c:pt idx="10969">
                  <c:v>38139.347222222219</c:v>
                </c:pt>
                <c:pt idx="10970">
                  <c:v>38139.361111111109</c:v>
                </c:pt>
                <c:pt idx="10971">
                  <c:v>38139.375</c:v>
                </c:pt>
                <c:pt idx="10972">
                  <c:v>38139.388888888891</c:v>
                </c:pt>
                <c:pt idx="10973">
                  <c:v>38139.402777777781</c:v>
                </c:pt>
                <c:pt idx="10974">
                  <c:v>38139.416666666664</c:v>
                </c:pt>
                <c:pt idx="10975">
                  <c:v>38139.430555555555</c:v>
                </c:pt>
                <c:pt idx="10976">
                  <c:v>38139.444444444445</c:v>
                </c:pt>
                <c:pt idx="10977">
                  <c:v>38139.458333333336</c:v>
                </c:pt>
                <c:pt idx="10978">
                  <c:v>38139.472222222219</c:v>
                </c:pt>
                <c:pt idx="10979">
                  <c:v>38139.486111111109</c:v>
                </c:pt>
                <c:pt idx="10980">
                  <c:v>38139.5</c:v>
                </c:pt>
                <c:pt idx="10981">
                  <c:v>38139.513888888891</c:v>
                </c:pt>
                <c:pt idx="10982">
                  <c:v>38139.527777777781</c:v>
                </c:pt>
                <c:pt idx="10983">
                  <c:v>38139.541666666664</c:v>
                </c:pt>
                <c:pt idx="10984">
                  <c:v>38139.555555555555</c:v>
                </c:pt>
                <c:pt idx="10985">
                  <c:v>38139.569444444445</c:v>
                </c:pt>
                <c:pt idx="10986">
                  <c:v>38139.583333333336</c:v>
                </c:pt>
                <c:pt idx="10987">
                  <c:v>38139.597222222219</c:v>
                </c:pt>
                <c:pt idx="10988">
                  <c:v>38139.611111111109</c:v>
                </c:pt>
                <c:pt idx="10989">
                  <c:v>38139.625</c:v>
                </c:pt>
                <c:pt idx="10990">
                  <c:v>38139.638888888891</c:v>
                </c:pt>
                <c:pt idx="10991">
                  <c:v>38139.652777777781</c:v>
                </c:pt>
                <c:pt idx="10992">
                  <c:v>38139.666666666664</c:v>
                </c:pt>
                <c:pt idx="10993">
                  <c:v>38139.680555555555</c:v>
                </c:pt>
                <c:pt idx="10994">
                  <c:v>38139.694444444445</c:v>
                </c:pt>
                <c:pt idx="10995">
                  <c:v>38139.708333333336</c:v>
                </c:pt>
                <c:pt idx="10996">
                  <c:v>38139.722222222219</c:v>
                </c:pt>
                <c:pt idx="10997">
                  <c:v>38139.736111111109</c:v>
                </c:pt>
                <c:pt idx="10998">
                  <c:v>38139.75</c:v>
                </c:pt>
                <c:pt idx="10999">
                  <c:v>38139.763888888891</c:v>
                </c:pt>
                <c:pt idx="11000">
                  <c:v>38139.777777777781</c:v>
                </c:pt>
                <c:pt idx="11001">
                  <c:v>38139.791666666664</c:v>
                </c:pt>
                <c:pt idx="11002">
                  <c:v>38139.805555555555</c:v>
                </c:pt>
                <c:pt idx="11003">
                  <c:v>38139.819444444445</c:v>
                </c:pt>
                <c:pt idx="11004">
                  <c:v>38139.833333333336</c:v>
                </c:pt>
                <c:pt idx="11005">
                  <c:v>38139.847222222219</c:v>
                </c:pt>
                <c:pt idx="11006">
                  <c:v>38139.861111111109</c:v>
                </c:pt>
                <c:pt idx="11007">
                  <c:v>38139.875</c:v>
                </c:pt>
                <c:pt idx="11008">
                  <c:v>38139.888888888891</c:v>
                </c:pt>
                <c:pt idx="11009">
                  <c:v>38139.902777777781</c:v>
                </c:pt>
                <c:pt idx="11010">
                  <c:v>38139.916666666664</c:v>
                </c:pt>
                <c:pt idx="11011">
                  <c:v>38139.930555555555</c:v>
                </c:pt>
                <c:pt idx="11012">
                  <c:v>38139.944444444445</c:v>
                </c:pt>
                <c:pt idx="11013">
                  <c:v>38139.958333333336</c:v>
                </c:pt>
                <c:pt idx="11014">
                  <c:v>38139.972222222219</c:v>
                </c:pt>
                <c:pt idx="11015">
                  <c:v>38139.986111111109</c:v>
                </c:pt>
                <c:pt idx="11016">
                  <c:v>38140</c:v>
                </c:pt>
                <c:pt idx="11017">
                  <c:v>38140.013888888891</c:v>
                </c:pt>
                <c:pt idx="11018">
                  <c:v>38140.027777777781</c:v>
                </c:pt>
                <c:pt idx="11019">
                  <c:v>38140.041666666664</c:v>
                </c:pt>
                <c:pt idx="11020">
                  <c:v>38140.055555555555</c:v>
                </c:pt>
                <c:pt idx="11021">
                  <c:v>38140.069444444445</c:v>
                </c:pt>
                <c:pt idx="11022">
                  <c:v>38140.083333333336</c:v>
                </c:pt>
                <c:pt idx="11023">
                  <c:v>38140.097222222219</c:v>
                </c:pt>
                <c:pt idx="11024">
                  <c:v>38140.111111111109</c:v>
                </c:pt>
                <c:pt idx="11025">
                  <c:v>38140.125</c:v>
                </c:pt>
                <c:pt idx="11026">
                  <c:v>38140.138888888891</c:v>
                </c:pt>
                <c:pt idx="11027">
                  <c:v>38140.152777777781</c:v>
                </c:pt>
                <c:pt idx="11028">
                  <c:v>38140.166666666664</c:v>
                </c:pt>
                <c:pt idx="11029">
                  <c:v>38140.180555555555</c:v>
                </c:pt>
                <c:pt idx="11030">
                  <c:v>38140.194444444445</c:v>
                </c:pt>
                <c:pt idx="11031">
                  <c:v>38140.208333333336</c:v>
                </c:pt>
                <c:pt idx="11032">
                  <c:v>38140.222222222219</c:v>
                </c:pt>
                <c:pt idx="11033">
                  <c:v>38140.236111111109</c:v>
                </c:pt>
                <c:pt idx="11034">
                  <c:v>38140.25</c:v>
                </c:pt>
                <c:pt idx="11035">
                  <c:v>38140.263888888891</c:v>
                </c:pt>
                <c:pt idx="11036">
                  <c:v>38140.277777777781</c:v>
                </c:pt>
                <c:pt idx="11037">
                  <c:v>38140.291666666664</c:v>
                </c:pt>
                <c:pt idx="11038">
                  <c:v>38140.305555555555</c:v>
                </c:pt>
                <c:pt idx="11039">
                  <c:v>38140.319444444445</c:v>
                </c:pt>
                <c:pt idx="11040">
                  <c:v>38140.333333333336</c:v>
                </c:pt>
                <c:pt idx="11041">
                  <c:v>38140.347222222219</c:v>
                </c:pt>
                <c:pt idx="11042">
                  <c:v>38140.361111111109</c:v>
                </c:pt>
                <c:pt idx="11043">
                  <c:v>38140.375</c:v>
                </c:pt>
                <c:pt idx="11044">
                  <c:v>38140.388888888891</c:v>
                </c:pt>
                <c:pt idx="11045">
                  <c:v>38140.402777777781</c:v>
                </c:pt>
                <c:pt idx="11046">
                  <c:v>38140.416666666664</c:v>
                </c:pt>
                <c:pt idx="11047">
                  <c:v>38140.430555555555</c:v>
                </c:pt>
                <c:pt idx="11048">
                  <c:v>38140.444444444445</c:v>
                </c:pt>
                <c:pt idx="11049">
                  <c:v>38140.458333333336</c:v>
                </c:pt>
                <c:pt idx="11050">
                  <c:v>38140.472222222219</c:v>
                </c:pt>
                <c:pt idx="11051">
                  <c:v>38140.486111111109</c:v>
                </c:pt>
                <c:pt idx="11052">
                  <c:v>38140.5</c:v>
                </c:pt>
                <c:pt idx="11053">
                  <c:v>38140.513888888891</c:v>
                </c:pt>
                <c:pt idx="11054">
                  <c:v>38140.527777777781</c:v>
                </c:pt>
                <c:pt idx="11055">
                  <c:v>38140.541666666664</c:v>
                </c:pt>
                <c:pt idx="11056">
                  <c:v>38140.555555555555</c:v>
                </c:pt>
                <c:pt idx="11057">
                  <c:v>38140.569444444445</c:v>
                </c:pt>
                <c:pt idx="11058">
                  <c:v>38140.583333333336</c:v>
                </c:pt>
                <c:pt idx="11059">
                  <c:v>38140.597222222219</c:v>
                </c:pt>
                <c:pt idx="11060">
                  <c:v>38140.611111111109</c:v>
                </c:pt>
                <c:pt idx="11061">
                  <c:v>38140.625</c:v>
                </c:pt>
                <c:pt idx="11062">
                  <c:v>38140.638888888891</c:v>
                </c:pt>
                <c:pt idx="11063">
                  <c:v>38140.652777777781</c:v>
                </c:pt>
                <c:pt idx="11064">
                  <c:v>38140.666666666664</c:v>
                </c:pt>
                <c:pt idx="11065">
                  <c:v>38140.680555555555</c:v>
                </c:pt>
                <c:pt idx="11066">
                  <c:v>38140.694444444445</c:v>
                </c:pt>
                <c:pt idx="11067">
                  <c:v>38140.708333333336</c:v>
                </c:pt>
                <c:pt idx="11068">
                  <c:v>38140.722222222219</c:v>
                </c:pt>
                <c:pt idx="11069">
                  <c:v>38140.736111111109</c:v>
                </c:pt>
                <c:pt idx="11070">
                  <c:v>38140.75</c:v>
                </c:pt>
                <c:pt idx="11071">
                  <c:v>38140.763888888891</c:v>
                </c:pt>
                <c:pt idx="11072">
                  <c:v>38140.777777777781</c:v>
                </c:pt>
                <c:pt idx="11073">
                  <c:v>38140.791666666664</c:v>
                </c:pt>
                <c:pt idx="11074">
                  <c:v>38140.805555555555</c:v>
                </c:pt>
                <c:pt idx="11075">
                  <c:v>38140.819444444445</c:v>
                </c:pt>
                <c:pt idx="11076">
                  <c:v>38140.833333333336</c:v>
                </c:pt>
                <c:pt idx="11077">
                  <c:v>38140.847222222219</c:v>
                </c:pt>
                <c:pt idx="11078">
                  <c:v>38140.861111111109</c:v>
                </c:pt>
                <c:pt idx="11079">
                  <c:v>38140.875</c:v>
                </c:pt>
                <c:pt idx="11080">
                  <c:v>38140.888888888891</c:v>
                </c:pt>
                <c:pt idx="11081">
                  <c:v>38140.902777777781</c:v>
                </c:pt>
                <c:pt idx="11082">
                  <c:v>38140.916666666664</c:v>
                </c:pt>
                <c:pt idx="11083">
                  <c:v>38140.930555555555</c:v>
                </c:pt>
                <c:pt idx="11084">
                  <c:v>38140.944444444445</c:v>
                </c:pt>
                <c:pt idx="11085">
                  <c:v>38140.958333333336</c:v>
                </c:pt>
                <c:pt idx="11086">
                  <c:v>38140.972222222219</c:v>
                </c:pt>
                <c:pt idx="11087">
                  <c:v>38140.986111111109</c:v>
                </c:pt>
                <c:pt idx="11088">
                  <c:v>38141</c:v>
                </c:pt>
                <c:pt idx="11089">
                  <c:v>38141.013888888891</c:v>
                </c:pt>
                <c:pt idx="11090">
                  <c:v>38141.027777777781</c:v>
                </c:pt>
                <c:pt idx="11091">
                  <c:v>38141.041666666664</c:v>
                </c:pt>
                <c:pt idx="11092">
                  <c:v>38141.055555555555</c:v>
                </c:pt>
                <c:pt idx="11093">
                  <c:v>38141.069444444445</c:v>
                </c:pt>
                <c:pt idx="11094">
                  <c:v>38141.083333333336</c:v>
                </c:pt>
                <c:pt idx="11095">
                  <c:v>38141.097222222219</c:v>
                </c:pt>
                <c:pt idx="11096">
                  <c:v>38141.111111111109</c:v>
                </c:pt>
                <c:pt idx="11097">
                  <c:v>38141.125</c:v>
                </c:pt>
                <c:pt idx="11098">
                  <c:v>38141.138888888891</c:v>
                </c:pt>
                <c:pt idx="11099">
                  <c:v>38141.152777777781</c:v>
                </c:pt>
                <c:pt idx="11100">
                  <c:v>38141.166666666664</c:v>
                </c:pt>
                <c:pt idx="11101">
                  <c:v>38141.180555555555</c:v>
                </c:pt>
                <c:pt idx="11102">
                  <c:v>38141.194444444445</c:v>
                </c:pt>
                <c:pt idx="11103">
                  <c:v>38141.208333333336</c:v>
                </c:pt>
                <c:pt idx="11104">
                  <c:v>38141.222222222219</c:v>
                </c:pt>
                <c:pt idx="11105">
                  <c:v>38141.236111111109</c:v>
                </c:pt>
                <c:pt idx="11106">
                  <c:v>38141.25</c:v>
                </c:pt>
                <c:pt idx="11107">
                  <c:v>38141.263888888891</c:v>
                </c:pt>
                <c:pt idx="11108">
                  <c:v>38141.277777777781</c:v>
                </c:pt>
                <c:pt idx="11109">
                  <c:v>38141.291666666664</c:v>
                </c:pt>
                <c:pt idx="11110">
                  <c:v>38141.305555555555</c:v>
                </c:pt>
                <c:pt idx="11111">
                  <c:v>38141.319444444445</c:v>
                </c:pt>
                <c:pt idx="11112">
                  <c:v>38141.333333333336</c:v>
                </c:pt>
                <c:pt idx="11113">
                  <c:v>38141.347222222219</c:v>
                </c:pt>
                <c:pt idx="11114">
                  <c:v>38141.361111111109</c:v>
                </c:pt>
                <c:pt idx="11115">
                  <c:v>38141.375</c:v>
                </c:pt>
                <c:pt idx="11116">
                  <c:v>38141.388888888891</c:v>
                </c:pt>
                <c:pt idx="11117">
                  <c:v>38141.402777777781</c:v>
                </c:pt>
                <c:pt idx="11118">
                  <c:v>38141.416666666664</c:v>
                </c:pt>
                <c:pt idx="11119">
                  <c:v>38141.430555555555</c:v>
                </c:pt>
                <c:pt idx="11120">
                  <c:v>38141.444444444445</c:v>
                </c:pt>
                <c:pt idx="11121">
                  <c:v>38141.458333333336</c:v>
                </c:pt>
                <c:pt idx="11122">
                  <c:v>38141.472222222219</c:v>
                </c:pt>
                <c:pt idx="11123">
                  <c:v>38141.486111111109</c:v>
                </c:pt>
                <c:pt idx="11124">
                  <c:v>38141.5</c:v>
                </c:pt>
                <c:pt idx="11125">
                  <c:v>38141.513888888891</c:v>
                </c:pt>
                <c:pt idx="11126">
                  <c:v>38141.527777777781</c:v>
                </c:pt>
                <c:pt idx="11127">
                  <c:v>38141.541666666664</c:v>
                </c:pt>
                <c:pt idx="11128">
                  <c:v>38141.555555555555</c:v>
                </c:pt>
                <c:pt idx="11129">
                  <c:v>38141.569444444445</c:v>
                </c:pt>
                <c:pt idx="11130">
                  <c:v>38141.583333333336</c:v>
                </c:pt>
                <c:pt idx="11131">
                  <c:v>38141.597222222219</c:v>
                </c:pt>
                <c:pt idx="11132">
                  <c:v>38141.611111111109</c:v>
                </c:pt>
                <c:pt idx="11133">
                  <c:v>38141.625</c:v>
                </c:pt>
                <c:pt idx="11134">
                  <c:v>38141.638888888891</c:v>
                </c:pt>
                <c:pt idx="11135">
                  <c:v>38141.652777777781</c:v>
                </c:pt>
                <c:pt idx="11136">
                  <c:v>38141.666666666664</c:v>
                </c:pt>
                <c:pt idx="11137">
                  <c:v>38141.680555555555</c:v>
                </c:pt>
                <c:pt idx="11138">
                  <c:v>38141.694444444445</c:v>
                </c:pt>
                <c:pt idx="11139">
                  <c:v>38141.708333333336</c:v>
                </c:pt>
                <c:pt idx="11140">
                  <c:v>38141.722222222219</c:v>
                </c:pt>
                <c:pt idx="11141">
                  <c:v>38141.736111111109</c:v>
                </c:pt>
                <c:pt idx="11142">
                  <c:v>38141.75</c:v>
                </c:pt>
                <c:pt idx="11143">
                  <c:v>38141.763888888891</c:v>
                </c:pt>
                <c:pt idx="11144">
                  <c:v>38141.777777777781</c:v>
                </c:pt>
                <c:pt idx="11145">
                  <c:v>38141.791666666664</c:v>
                </c:pt>
                <c:pt idx="11146">
                  <c:v>38141.805555555555</c:v>
                </c:pt>
                <c:pt idx="11147">
                  <c:v>38141.819444444445</c:v>
                </c:pt>
                <c:pt idx="11148">
                  <c:v>38141.833333333336</c:v>
                </c:pt>
                <c:pt idx="11149">
                  <c:v>38141.847222222219</c:v>
                </c:pt>
                <c:pt idx="11150">
                  <c:v>38141.861111111109</c:v>
                </c:pt>
                <c:pt idx="11151">
                  <c:v>38141.875</c:v>
                </c:pt>
                <c:pt idx="11152">
                  <c:v>38141.888888888891</c:v>
                </c:pt>
                <c:pt idx="11153">
                  <c:v>38141.902777777781</c:v>
                </c:pt>
                <c:pt idx="11154">
                  <c:v>38141.916666666664</c:v>
                </c:pt>
                <c:pt idx="11155">
                  <c:v>38141.930555555555</c:v>
                </c:pt>
                <c:pt idx="11156">
                  <c:v>38141.944444444445</c:v>
                </c:pt>
                <c:pt idx="11157">
                  <c:v>38141.958333333336</c:v>
                </c:pt>
                <c:pt idx="11158">
                  <c:v>38141.972222222219</c:v>
                </c:pt>
                <c:pt idx="11159">
                  <c:v>38141.986111111109</c:v>
                </c:pt>
                <c:pt idx="11160">
                  <c:v>38142</c:v>
                </c:pt>
                <c:pt idx="11161">
                  <c:v>38142.013888888891</c:v>
                </c:pt>
                <c:pt idx="11162">
                  <c:v>38142.027777777781</c:v>
                </c:pt>
                <c:pt idx="11163">
                  <c:v>38142.041666666664</c:v>
                </c:pt>
                <c:pt idx="11164">
                  <c:v>38142.055555555555</c:v>
                </c:pt>
                <c:pt idx="11165">
                  <c:v>38142.069444444445</c:v>
                </c:pt>
                <c:pt idx="11166">
                  <c:v>38142.083333333336</c:v>
                </c:pt>
                <c:pt idx="11167">
                  <c:v>38142.097222222219</c:v>
                </c:pt>
                <c:pt idx="11168">
                  <c:v>38142.111111111109</c:v>
                </c:pt>
                <c:pt idx="11169">
                  <c:v>38142.125</c:v>
                </c:pt>
                <c:pt idx="11170">
                  <c:v>38142.138888888891</c:v>
                </c:pt>
                <c:pt idx="11171">
                  <c:v>38142.152777777781</c:v>
                </c:pt>
                <c:pt idx="11172">
                  <c:v>38142.166666666664</c:v>
                </c:pt>
                <c:pt idx="11173">
                  <c:v>38142.180555555555</c:v>
                </c:pt>
                <c:pt idx="11174">
                  <c:v>38142.194444444445</c:v>
                </c:pt>
                <c:pt idx="11175">
                  <c:v>38142.208333333336</c:v>
                </c:pt>
                <c:pt idx="11176">
                  <c:v>38142.222222222219</c:v>
                </c:pt>
                <c:pt idx="11177">
                  <c:v>38142.236111111109</c:v>
                </c:pt>
                <c:pt idx="11178">
                  <c:v>38142.25</c:v>
                </c:pt>
                <c:pt idx="11179">
                  <c:v>38142.263888888891</c:v>
                </c:pt>
                <c:pt idx="11180">
                  <c:v>38142.277777777781</c:v>
                </c:pt>
                <c:pt idx="11181">
                  <c:v>38142.291666666664</c:v>
                </c:pt>
                <c:pt idx="11182">
                  <c:v>38142.305555555555</c:v>
                </c:pt>
                <c:pt idx="11183">
                  <c:v>38142.319444444445</c:v>
                </c:pt>
                <c:pt idx="11184">
                  <c:v>38142.333333333336</c:v>
                </c:pt>
                <c:pt idx="11185">
                  <c:v>38142.347222222219</c:v>
                </c:pt>
                <c:pt idx="11186">
                  <c:v>38142.361111111109</c:v>
                </c:pt>
                <c:pt idx="11187">
                  <c:v>38142.375</c:v>
                </c:pt>
                <c:pt idx="11188">
                  <c:v>38142.388888888891</c:v>
                </c:pt>
                <c:pt idx="11189">
                  <c:v>38142.402777777781</c:v>
                </c:pt>
                <c:pt idx="11190">
                  <c:v>38142.416666666664</c:v>
                </c:pt>
                <c:pt idx="11191">
                  <c:v>38142.430555555555</c:v>
                </c:pt>
                <c:pt idx="11192">
                  <c:v>38142.444444444445</c:v>
                </c:pt>
                <c:pt idx="11193">
                  <c:v>38142.458333333336</c:v>
                </c:pt>
                <c:pt idx="11194">
                  <c:v>38142.472222222219</c:v>
                </c:pt>
                <c:pt idx="11195">
                  <c:v>38142.486111111109</c:v>
                </c:pt>
                <c:pt idx="11196">
                  <c:v>38142.5</c:v>
                </c:pt>
                <c:pt idx="11197">
                  <c:v>38142.513888888891</c:v>
                </c:pt>
                <c:pt idx="11198">
                  <c:v>38142.527777777781</c:v>
                </c:pt>
                <c:pt idx="11199">
                  <c:v>38142.541666666664</c:v>
                </c:pt>
                <c:pt idx="11200">
                  <c:v>38142.555555555555</c:v>
                </c:pt>
                <c:pt idx="11201">
                  <c:v>38142.569444444445</c:v>
                </c:pt>
                <c:pt idx="11202">
                  <c:v>38142.583333333336</c:v>
                </c:pt>
                <c:pt idx="11203">
                  <c:v>38142.597222222219</c:v>
                </c:pt>
                <c:pt idx="11204">
                  <c:v>38142.611111111109</c:v>
                </c:pt>
                <c:pt idx="11205">
                  <c:v>38142.625</c:v>
                </c:pt>
                <c:pt idx="11206">
                  <c:v>38142.638888888891</c:v>
                </c:pt>
                <c:pt idx="11207">
                  <c:v>38142.652777777781</c:v>
                </c:pt>
                <c:pt idx="11208">
                  <c:v>38142.666666666664</c:v>
                </c:pt>
                <c:pt idx="11209">
                  <c:v>38142.680555555555</c:v>
                </c:pt>
                <c:pt idx="11210">
                  <c:v>38142.694444444445</c:v>
                </c:pt>
                <c:pt idx="11211">
                  <c:v>38142.708333333336</c:v>
                </c:pt>
                <c:pt idx="11212">
                  <c:v>38142.722222222219</c:v>
                </c:pt>
                <c:pt idx="11213">
                  <c:v>38142.736111111109</c:v>
                </c:pt>
                <c:pt idx="11214">
                  <c:v>38142.75</c:v>
                </c:pt>
                <c:pt idx="11215">
                  <c:v>38142.763888888891</c:v>
                </c:pt>
                <c:pt idx="11216">
                  <c:v>38142.777777777781</c:v>
                </c:pt>
                <c:pt idx="11217">
                  <c:v>38142.791666666664</c:v>
                </c:pt>
                <c:pt idx="11218">
                  <c:v>38142.805555555555</c:v>
                </c:pt>
                <c:pt idx="11219">
                  <c:v>38142.819444444445</c:v>
                </c:pt>
                <c:pt idx="11220">
                  <c:v>38142.833333333336</c:v>
                </c:pt>
                <c:pt idx="11221">
                  <c:v>38142.847222222219</c:v>
                </c:pt>
                <c:pt idx="11222">
                  <c:v>38142.861111111109</c:v>
                </c:pt>
                <c:pt idx="11223">
                  <c:v>38142.875</c:v>
                </c:pt>
                <c:pt idx="11224">
                  <c:v>38142.888888888891</c:v>
                </c:pt>
                <c:pt idx="11225">
                  <c:v>38142.902777777781</c:v>
                </c:pt>
                <c:pt idx="11226">
                  <c:v>38142.916666666664</c:v>
                </c:pt>
                <c:pt idx="11227">
                  <c:v>38142.930555555555</c:v>
                </c:pt>
                <c:pt idx="11228">
                  <c:v>38142.944444444445</c:v>
                </c:pt>
                <c:pt idx="11229">
                  <c:v>38142.958333333336</c:v>
                </c:pt>
                <c:pt idx="11230">
                  <c:v>38142.972222222219</c:v>
                </c:pt>
                <c:pt idx="11231">
                  <c:v>38142.986111111109</c:v>
                </c:pt>
                <c:pt idx="11232">
                  <c:v>38143</c:v>
                </c:pt>
                <c:pt idx="11233">
                  <c:v>38143.013888888891</c:v>
                </c:pt>
                <c:pt idx="11234">
                  <c:v>38143.027777777781</c:v>
                </c:pt>
                <c:pt idx="11235">
                  <c:v>38143.041666666664</c:v>
                </c:pt>
                <c:pt idx="11236">
                  <c:v>38143.055555555555</c:v>
                </c:pt>
                <c:pt idx="11237">
                  <c:v>38143.069444444445</c:v>
                </c:pt>
                <c:pt idx="11238">
                  <c:v>38143.083333333336</c:v>
                </c:pt>
                <c:pt idx="11239">
                  <c:v>38143.097222222219</c:v>
                </c:pt>
                <c:pt idx="11240">
                  <c:v>38143.111111111109</c:v>
                </c:pt>
                <c:pt idx="11241">
                  <c:v>38143.125</c:v>
                </c:pt>
                <c:pt idx="11242">
                  <c:v>38143.138888888891</c:v>
                </c:pt>
                <c:pt idx="11243">
                  <c:v>38143.152777777781</c:v>
                </c:pt>
                <c:pt idx="11244">
                  <c:v>38143.166666666664</c:v>
                </c:pt>
                <c:pt idx="11245">
                  <c:v>38143.180555555555</c:v>
                </c:pt>
                <c:pt idx="11246">
                  <c:v>38143.194444444445</c:v>
                </c:pt>
                <c:pt idx="11247">
                  <c:v>38143.208333333336</c:v>
                </c:pt>
                <c:pt idx="11248">
                  <c:v>38143.222222222219</c:v>
                </c:pt>
                <c:pt idx="11249">
                  <c:v>38143.236111111109</c:v>
                </c:pt>
                <c:pt idx="11250">
                  <c:v>38143.25</c:v>
                </c:pt>
                <c:pt idx="11251">
                  <c:v>38143.263888888891</c:v>
                </c:pt>
                <c:pt idx="11252">
                  <c:v>38143.277777777781</c:v>
                </c:pt>
                <c:pt idx="11253">
                  <c:v>38143.291666666664</c:v>
                </c:pt>
                <c:pt idx="11254">
                  <c:v>38143.305555555555</c:v>
                </c:pt>
                <c:pt idx="11255">
                  <c:v>38143.319444444445</c:v>
                </c:pt>
                <c:pt idx="11256">
                  <c:v>38143.333333333336</c:v>
                </c:pt>
                <c:pt idx="11257">
                  <c:v>38143.347222222219</c:v>
                </c:pt>
                <c:pt idx="11258">
                  <c:v>38143.361111111109</c:v>
                </c:pt>
                <c:pt idx="11259">
                  <c:v>38143.375</c:v>
                </c:pt>
                <c:pt idx="11260">
                  <c:v>38143.388888888891</c:v>
                </c:pt>
                <c:pt idx="11261">
                  <c:v>38143.402777777781</c:v>
                </c:pt>
                <c:pt idx="11262">
                  <c:v>38143.416666666664</c:v>
                </c:pt>
                <c:pt idx="11263">
                  <c:v>38143.430555555555</c:v>
                </c:pt>
                <c:pt idx="11264">
                  <c:v>38143.444444444445</c:v>
                </c:pt>
                <c:pt idx="11265">
                  <c:v>38143.458333333336</c:v>
                </c:pt>
                <c:pt idx="11266">
                  <c:v>38143.472222222219</c:v>
                </c:pt>
                <c:pt idx="11267">
                  <c:v>38143.486111111109</c:v>
                </c:pt>
                <c:pt idx="11268">
                  <c:v>38143.5</c:v>
                </c:pt>
                <c:pt idx="11269">
                  <c:v>38143.513888888891</c:v>
                </c:pt>
                <c:pt idx="11270">
                  <c:v>38143.527777777781</c:v>
                </c:pt>
                <c:pt idx="11271">
                  <c:v>38143.541666666664</c:v>
                </c:pt>
                <c:pt idx="11272">
                  <c:v>38143.555555555555</c:v>
                </c:pt>
                <c:pt idx="11273">
                  <c:v>38143.569444444445</c:v>
                </c:pt>
                <c:pt idx="11274">
                  <c:v>38143.583333333336</c:v>
                </c:pt>
                <c:pt idx="11275">
                  <c:v>38143.597222222219</c:v>
                </c:pt>
                <c:pt idx="11276">
                  <c:v>38143.611111111109</c:v>
                </c:pt>
                <c:pt idx="11277">
                  <c:v>38143.625</c:v>
                </c:pt>
                <c:pt idx="11278">
                  <c:v>38143.638888888891</c:v>
                </c:pt>
                <c:pt idx="11279">
                  <c:v>38143.652777777781</c:v>
                </c:pt>
                <c:pt idx="11280">
                  <c:v>38143.666666666664</c:v>
                </c:pt>
                <c:pt idx="11281">
                  <c:v>38143.680555555555</c:v>
                </c:pt>
                <c:pt idx="11282">
                  <c:v>38143.694444444445</c:v>
                </c:pt>
                <c:pt idx="11283">
                  <c:v>38143.708333333336</c:v>
                </c:pt>
                <c:pt idx="11284">
                  <c:v>38143.722222222219</c:v>
                </c:pt>
                <c:pt idx="11285">
                  <c:v>38143.736111111109</c:v>
                </c:pt>
                <c:pt idx="11286">
                  <c:v>38143.75</c:v>
                </c:pt>
                <c:pt idx="11287">
                  <c:v>38143.763888888891</c:v>
                </c:pt>
                <c:pt idx="11288">
                  <c:v>38143.777777777781</c:v>
                </c:pt>
                <c:pt idx="11289">
                  <c:v>38143.791666666664</c:v>
                </c:pt>
                <c:pt idx="11290">
                  <c:v>38143.805555555555</c:v>
                </c:pt>
                <c:pt idx="11291">
                  <c:v>38143.819444444445</c:v>
                </c:pt>
                <c:pt idx="11292">
                  <c:v>38143.833333333336</c:v>
                </c:pt>
                <c:pt idx="11293">
                  <c:v>38143.847222222219</c:v>
                </c:pt>
                <c:pt idx="11294">
                  <c:v>38143.861111111109</c:v>
                </c:pt>
                <c:pt idx="11295">
                  <c:v>38143.875</c:v>
                </c:pt>
                <c:pt idx="11296">
                  <c:v>38143.888888888891</c:v>
                </c:pt>
                <c:pt idx="11297">
                  <c:v>38143.902777777781</c:v>
                </c:pt>
                <c:pt idx="11298">
                  <c:v>38143.916666666664</c:v>
                </c:pt>
                <c:pt idx="11299">
                  <c:v>38143.930555555555</c:v>
                </c:pt>
                <c:pt idx="11300">
                  <c:v>38143.944444444445</c:v>
                </c:pt>
                <c:pt idx="11301">
                  <c:v>38143.958333333336</c:v>
                </c:pt>
                <c:pt idx="11302">
                  <c:v>38143.972222222219</c:v>
                </c:pt>
                <c:pt idx="11303">
                  <c:v>38143.986111111109</c:v>
                </c:pt>
                <c:pt idx="11304">
                  <c:v>38144</c:v>
                </c:pt>
                <c:pt idx="11305">
                  <c:v>38144.013888888891</c:v>
                </c:pt>
                <c:pt idx="11306">
                  <c:v>38144.027777777781</c:v>
                </c:pt>
                <c:pt idx="11307">
                  <c:v>38144.041666666664</c:v>
                </c:pt>
                <c:pt idx="11308">
                  <c:v>38144.055555555555</c:v>
                </c:pt>
                <c:pt idx="11309">
                  <c:v>38144.069444444445</c:v>
                </c:pt>
                <c:pt idx="11310">
                  <c:v>38144.083333333336</c:v>
                </c:pt>
                <c:pt idx="11311">
                  <c:v>38144.097222222219</c:v>
                </c:pt>
                <c:pt idx="11312">
                  <c:v>38144.111111111109</c:v>
                </c:pt>
                <c:pt idx="11313">
                  <c:v>38144.125</c:v>
                </c:pt>
                <c:pt idx="11314">
                  <c:v>38144.138888888891</c:v>
                </c:pt>
                <c:pt idx="11315">
                  <c:v>38144.152777777781</c:v>
                </c:pt>
                <c:pt idx="11316">
                  <c:v>38144.166666666664</c:v>
                </c:pt>
                <c:pt idx="11317">
                  <c:v>38144.180555555555</c:v>
                </c:pt>
                <c:pt idx="11318">
                  <c:v>38144.194444444445</c:v>
                </c:pt>
                <c:pt idx="11319">
                  <c:v>38144.208333333336</c:v>
                </c:pt>
                <c:pt idx="11320">
                  <c:v>38144.222222222219</c:v>
                </c:pt>
                <c:pt idx="11321">
                  <c:v>38144.236111111109</c:v>
                </c:pt>
                <c:pt idx="11322">
                  <c:v>38144.25</c:v>
                </c:pt>
                <c:pt idx="11323">
                  <c:v>38144.263888888891</c:v>
                </c:pt>
                <c:pt idx="11324">
                  <c:v>38144.277777777781</c:v>
                </c:pt>
                <c:pt idx="11325">
                  <c:v>38144.291666666664</c:v>
                </c:pt>
                <c:pt idx="11326">
                  <c:v>38144.305555555555</c:v>
                </c:pt>
                <c:pt idx="11327">
                  <c:v>38144.319444444445</c:v>
                </c:pt>
                <c:pt idx="11328">
                  <c:v>38144.333333333336</c:v>
                </c:pt>
                <c:pt idx="11329">
                  <c:v>38144.347222222219</c:v>
                </c:pt>
                <c:pt idx="11330">
                  <c:v>38144.361111111109</c:v>
                </c:pt>
                <c:pt idx="11331">
                  <c:v>38144.375</c:v>
                </c:pt>
                <c:pt idx="11332">
                  <c:v>38144.388888888891</c:v>
                </c:pt>
                <c:pt idx="11333">
                  <c:v>38144.402777777781</c:v>
                </c:pt>
                <c:pt idx="11334">
                  <c:v>38144.416666666664</c:v>
                </c:pt>
                <c:pt idx="11335">
                  <c:v>38144.430555555555</c:v>
                </c:pt>
                <c:pt idx="11336">
                  <c:v>38144.444444444445</c:v>
                </c:pt>
                <c:pt idx="11337">
                  <c:v>38144.458333333336</c:v>
                </c:pt>
                <c:pt idx="11338">
                  <c:v>38144.472222222219</c:v>
                </c:pt>
                <c:pt idx="11339">
                  <c:v>38144.486111111109</c:v>
                </c:pt>
                <c:pt idx="11340">
                  <c:v>38144.5</c:v>
                </c:pt>
                <c:pt idx="11341">
                  <c:v>38144.513888888891</c:v>
                </c:pt>
                <c:pt idx="11342">
                  <c:v>38144.527777777781</c:v>
                </c:pt>
                <c:pt idx="11343">
                  <c:v>38144.541666666664</c:v>
                </c:pt>
                <c:pt idx="11344">
                  <c:v>38144.555555555555</c:v>
                </c:pt>
                <c:pt idx="11345">
                  <c:v>38144.569444444445</c:v>
                </c:pt>
                <c:pt idx="11346">
                  <c:v>38144.583333333336</c:v>
                </c:pt>
                <c:pt idx="11347">
                  <c:v>38144.597222222219</c:v>
                </c:pt>
                <c:pt idx="11348">
                  <c:v>38144.611111111109</c:v>
                </c:pt>
                <c:pt idx="11349">
                  <c:v>38144.625</c:v>
                </c:pt>
                <c:pt idx="11350">
                  <c:v>38144.638888888891</c:v>
                </c:pt>
                <c:pt idx="11351">
                  <c:v>38144.652777777781</c:v>
                </c:pt>
                <c:pt idx="11352">
                  <c:v>38144.666666666664</c:v>
                </c:pt>
                <c:pt idx="11353">
                  <c:v>38144.680555555555</c:v>
                </c:pt>
                <c:pt idx="11354">
                  <c:v>38144.694444444445</c:v>
                </c:pt>
                <c:pt idx="11355">
                  <c:v>38144.708333333336</c:v>
                </c:pt>
                <c:pt idx="11356">
                  <c:v>38144.722222222219</c:v>
                </c:pt>
                <c:pt idx="11357">
                  <c:v>38144.736111111109</c:v>
                </c:pt>
                <c:pt idx="11358">
                  <c:v>38144.75</c:v>
                </c:pt>
                <c:pt idx="11359">
                  <c:v>38144.763888888891</c:v>
                </c:pt>
                <c:pt idx="11360">
                  <c:v>38144.777777777781</c:v>
                </c:pt>
                <c:pt idx="11361">
                  <c:v>38144.791666666664</c:v>
                </c:pt>
                <c:pt idx="11362">
                  <c:v>38144.805555555555</c:v>
                </c:pt>
                <c:pt idx="11363">
                  <c:v>38144.819444444445</c:v>
                </c:pt>
                <c:pt idx="11364">
                  <c:v>38144.833333333336</c:v>
                </c:pt>
                <c:pt idx="11365">
                  <c:v>38144.847222222219</c:v>
                </c:pt>
                <c:pt idx="11366">
                  <c:v>38144.861111111109</c:v>
                </c:pt>
                <c:pt idx="11367">
                  <c:v>38144.875</c:v>
                </c:pt>
                <c:pt idx="11368">
                  <c:v>38144.888888888891</c:v>
                </c:pt>
                <c:pt idx="11369">
                  <c:v>38144.902777777781</c:v>
                </c:pt>
                <c:pt idx="11370">
                  <c:v>38144.916666666664</c:v>
                </c:pt>
                <c:pt idx="11371">
                  <c:v>38144.930555555555</c:v>
                </c:pt>
                <c:pt idx="11372">
                  <c:v>38144.944444444445</c:v>
                </c:pt>
                <c:pt idx="11373">
                  <c:v>38144.958333333336</c:v>
                </c:pt>
                <c:pt idx="11374">
                  <c:v>38144.972222222219</c:v>
                </c:pt>
                <c:pt idx="11375">
                  <c:v>38144.986111111109</c:v>
                </c:pt>
                <c:pt idx="11376">
                  <c:v>38145</c:v>
                </c:pt>
                <c:pt idx="11377">
                  <c:v>38145.013888888891</c:v>
                </c:pt>
                <c:pt idx="11378">
                  <c:v>38145.027777777781</c:v>
                </c:pt>
                <c:pt idx="11379">
                  <c:v>38145.041666666664</c:v>
                </c:pt>
                <c:pt idx="11380">
                  <c:v>38145.055555555555</c:v>
                </c:pt>
                <c:pt idx="11381">
                  <c:v>38145.069444444445</c:v>
                </c:pt>
                <c:pt idx="11382">
                  <c:v>38145.083333333336</c:v>
                </c:pt>
                <c:pt idx="11383">
                  <c:v>38145.097222222219</c:v>
                </c:pt>
                <c:pt idx="11384">
                  <c:v>38145.111111111109</c:v>
                </c:pt>
                <c:pt idx="11385">
                  <c:v>38145.125</c:v>
                </c:pt>
                <c:pt idx="11386">
                  <c:v>38145.138888888891</c:v>
                </c:pt>
                <c:pt idx="11387">
                  <c:v>38145.152777777781</c:v>
                </c:pt>
                <c:pt idx="11388">
                  <c:v>38145.166666666664</c:v>
                </c:pt>
                <c:pt idx="11389">
                  <c:v>38145.180555555555</c:v>
                </c:pt>
                <c:pt idx="11390">
                  <c:v>38145.194444444445</c:v>
                </c:pt>
                <c:pt idx="11391">
                  <c:v>38145.208333333336</c:v>
                </c:pt>
                <c:pt idx="11392">
                  <c:v>38145.222222222219</c:v>
                </c:pt>
                <c:pt idx="11393">
                  <c:v>38145.236111111109</c:v>
                </c:pt>
                <c:pt idx="11394">
                  <c:v>38145.25</c:v>
                </c:pt>
                <c:pt idx="11395">
                  <c:v>38145.263888888891</c:v>
                </c:pt>
                <c:pt idx="11396">
                  <c:v>38145.277777777781</c:v>
                </c:pt>
                <c:pt idx="11397">
                  <c:v>38145.291666666664</c:v>
                </c:pt>
                <c:pt idx="11398">
                  <c:v>38145.305555555555</c:v>
                </c:pt>
                <c:pt idx="11399">
                  <c:v>38145.319444444445</c:v>
                </c:pt>
                <c:pt idx="11400">
                  <c:v>38145.333333333336</c:v>
                </c:pt>
                <c:pt idx="11401">
                  <c:v>38145.347222222219</c:v>
                </c:pt>
                <c:pt idx="11402">
                  <c:v>38145.361111111109</c:v>
                </c:pt>
                <c:pt idx="11403">
                  <c:v>38145.375</c:v>
                </c:pt>
                <c:pt idx="11404">
                  <c:v>38145.388888888891</c:v>
                </c:pt>
                <c:pt idx="11405">
                  <c:v>38145.402777777781</c:v>
                </c:pt>
                <c:pt idx="11406">
                  <c:v>38145.416666666664</c:v>
                </c:pt>
                <c:pt idx="11407">
                  <c:v>38145.430555555555</c:v>
                </c:pt>
                <c:pt idx="11408">
                  <c:v>38145.444444444445</c:v>
                </c:pt>
                <c:pt idx="11409">
                  <c:v>38145.458333333336</c:v>
                </c:pt>
                <c:pt idx="11410">
                  <c:v>38145.472222222219</c:v>
                </c:pt>
                <c:pt idx="11411">
                  <c:v>38145.486111111109</c:v>
                </c:pt>
                <c:pt idx="11412">
                  <c:v>38145.5</c:v>
                </c:pt>
                <c:pt idx="11413">
                  <c:v>38145.513888888891</c:v>
                </c:pt>
                <c:pt idx="11414">
                  <c:v>38145.527777777781</c:v>
                </c:pt>
                <c:pt idx="11415">
                  <c:v>38145.541666666664</c:v>
                </c:pt>
                <c:pt idx="11416">
                  <c:v>38145.555555555555</c:v>
                </c:pt>
                <c:pt idx="11417">
                  <c:v>38145.569444444445</c:v>
                </c:pt>
                <c:pt idx="11418">
                  <c:v>38145.583333333336</c:v>
                </c:pt>
                <c:pt idx="11419">
                  <c:v>38145.597222222219</c:v>
                </c:pt>
                <c:pt idx="11420">
                  <c:v>38145.611111111109</c:v>
                </c:pt>
                <c:pt idx="11421">
                  <c:v>38145.625</c:v>
                </c:pt>
                <c:pt idx="11422">
                  <c:v>38145.638888888891</c:v>
                </c:pt>
                <c:pt idx="11423">
                  <c:v>38145.652777777781</c:v>
                </c:pt>
                <c:pt idx="11424">
                  <c:v>38145.666666666664</c:v>
                </c:pt>
                <c:pt idx="11425">
                  <c:v>38145.680555555555</c:v>
                </c:pt>
                <c:pt idx="11426">
                  <c:v>38145.694444444445</c:v>
                </c:pt>
                <c:pt idx="11427">
                  <c:v>38145.708333333336</c:v>
                </c:pt>
                <c:pt idx="11428">
                  <c:v>38145.722222222219</c:v>
                </c:pt>
                <c:pt idx="11429">
                  <c:v>38145.736111111109</c:v>
                </c:pt>
                <c:pt idx="11430">
                  <c:v>38145.75</c:v>
                </c:pt>
                <c:pt idx="11431">
                  <c:v>38145.763888888891</c:v>
                </c:pt>
                <c:pt idx="11432">
                  <c:v>38145.777777777781</c:v>
                </c:pt>
                <c:pt idx="11433">
                  <c:v>38145.791666666664</c:v>
                </c:pt>
                <c:pt idx="11434">
                  <c:v>38145.805555555555</c:v>
                </c:pt>
                <c:pt idx="11435">
                  <c:v>38145.819444444445</c:v>
                </c:pt>
                <c:pt idx="11436">
                  <c:v>38145.833333333336</c:v>
                </c:pt>
                <c:pt idx="11437">
                  <c:v>38145.847222222219</c:v>
                </c:pt>
                <c:pt idx="11438">
                  <c:v>38145.861111111109</c:v>
                </c:pt>
                <c:pt idx="11439">
                  <c:v>38145.875</c:v>
                </c:pt>
                <c:pt idx="11440">
                  <c:v>38145.888888888891</c:v>
                </c:pt>
                <c:pt idx="11441">
                  <c:v>38145.902777777781</c:v>
                </c:pt>
                <c:pt idx="11442">
                  <c:v>38145.916666666664</c:v>
                </c:pt>
                <c:pt idx="11443">
                  <c:v>38145.930555555555</c:v>
                </c:pt>
                <c:pt idx="11444">
                  <c:v>38145.944444444445</c:v>
                </c:pt>
                <c:pt idx="11445">
                  <c:v>38145.958333333336</c:v>
                </c:pt>
                <c:pt idx="11446">
                  <c:v>38145.972222222219</c:v>
                </c:pt>
                <c:pt idx="11447">
                  <c:v>38145.986111111109</c:v>
                </c:pt>
                <c:pt idx="11448">
                  <c:v>38146</c:v>
                </c:pt>
                <c:pt idx="11449">
                  <c:v>38146.013888888891</c:v>
                </c:pt>
                <c:pt idx="11450">
                  <c:v>38146.027777777781</c:v>
                </c:pt>
                <c:pt idx="11451">
                  <c:v>38146.041666666664</c:v>
                </c:pt>
                <c:pt idx="11452">
                  <c:v>38146.055555555555</c:v>
                </c:pt>
                <c:pt idx="11453">
                  <c:v>38146.069444444445</c:v>
                </c:pt>
                <c:pt idx="11454">
                  <c:v>38146.083333333336</c:v>
                </c:pt>
                <c:pt idx="11455">
                  <c:v>38146.097222222219</c:v>
                </c:pt>
                <c:pt idx="11456">
                  <c:v>38146.111111111109</c:v>
                </c:pt>
                <c:pt idx="11457">
                  <c:v>38146.125</c:v>
                </c:pt>
                <c:pt idx="11458">
                  <c:v>38146.138888888891</c:v>
                </c:pt>
                <c:pt idx="11459">
                  <c:v>38146.152777777781</c:v>
                </c:pt>
                <c:pt idx="11460">
                  <c:v>38146.166666666664</c:v>
                </c:pt>
                <c:pt idx="11461">
                  <c:v>38146.180555555555</c:v>
                </c:pt>
                <c:pt idx="11462">
                  <c:v>38146.194444444445</c:v>
                </c:pt>
                <c:pt idx="11463">
                  <c:v>38146.208333333336</c:v>
                </c:pt>
                <c:pt idx="11464">
                  <c:v>38146.222222222219</c:v>
                </c:pt>
                <c:pt idx="11465">
                  <c:v>38146.236111111109</c:v>
                </c:pt>
                <c:pt idx="11466">
                  <c:v>38146.25</c:v>
                </c:pt>
                <c:pt idx="11467">
                  <c:v>38146.263888888891</c:v>
                </c:pt>
                <c:pt idx="11468">
                  <c:v>38146.277777777781</c:v>
                </c:pt>
                <c:pt idx="11469">
                  <c:v>38146.291666666664</c:v>
                </c:pt>
                <c:pt idx="11470">
                  <c:v>38146.305555555555</c:v>
                </c:pt>
                <c:pt idx="11471">
                  <c:v>38146.319444444445</c:v>
                </c:pt>
                <c:pt idx="11472">
                  <c:v>38146.333333333336</c:v>
                </c:pt>
                <c:pt idx="11473">
                  <c:v>38146.347222222219</c:v>
                </c:pt>
                <c:pt idx="11474">
                  <c:v>38146.361111111109</c:v>
                </c:pt>
                <c:pt idx="11475">
                  <c:v>38146.375</c:v>
                </c:pt>
                <c:pt idx="11476">
                  <c:v>38146.388888888891</c:v>
                </c:pt>
                <c:pt idx="11477">
                  <c:v>38146.402777777781</c:v>
                </c:pt>
                <c:pt idx="11478">
                  <c:v>38146.416666666664</c:v>
                </c:pt>
                <c:pt idx="11479">
                  <c:v>38146.430555555555</c:v>
                </c:pt>
                <c:pt idx="11480">
                  <c:v>38146.444444444445</c:v>
                </c:pt>
                <c:pt idx="11481">
                  <c:v>38146.458333333336</c:v>
                </c:pt>
                <c:pt idx="11482">
                  <c:v>38146.472222222219</c:v>
                </c:pt>
                <c:pt idx="11483">
                  <c:v>38146.486111111109</c:v>
                </c:pt>
                <c:pt idx="11484">
                  <c:v>38146.5</c:v>
                </c:pt>
                <c:pt idx="11485">
                  <c:v>38146.513888888891</c:v>
                </c:pt>
                <c:pt idx="11486">
                  <c:v>38146.527777777781</c:v>
                </c:pt>
                <c:pt idx="11487">
                  <c:v>38146.541666666664</c:v>
                </c:pt>
                <c:pt idx="11488">
                  <c:v>38146.555555555555</c:v>
                </c:pt>
                <c:pt idx="11489">
                  <c:v>38146.569444444445</c:v>
                </c:pt>
                <c:pt idx="11490">
                  <c:v>38146.583333333336</c:v>
                </c:pt>
                <c:pt idx="11491">
                  <c:v>38146.597222222219</c:v>
                </c:pt>
                <c:pt idx="11492">
                  <c:v>38146.611111111109</c:v>
                </c:pt>
                <c:pt idx="11493">
                  <c:v>38146.625</c:v>
                </c:pt>
                <c:pt idx="11494">
                  <c:v>38146.638888888891</c:v>
                </c:pt>
                <c:pt idx="11495">
                  <c:v>38146.652777777781</c:v>
                </c:pt>
                <c:pt idx="11496">
                  <c:v>38146.666666666664</c:v>
                </c:pt>
                <c:pt idx="11497">
                  <c:v>38146.680555555555</c:v>
                </c:pt>
                <c:pt idx="11498">
                  <c:v>38146.694444444445</c:v>
                </c:pt>
                <c:pt idx="11499">
                  <c:v>38146.708333333336</c:v>
                </c:pt>
                <c:pt idx="11500">
                  <c:v>38146.722222222219</c:v>
                </c:pt>
                <c:pt idx="11501">
                  <c:v>38146.736111111109</c:v>
                </c:pt>
                <c:pt idx="11502">
                  <c:v>38146.75</c:v>
                </c:pt>
                <c:pt idx="11503">
                  <c:v>38146.763888888891</c:v>
                </c:pt>
                <c:pt idx="11504">
                  <c:v>38146.777777777781</c:v>
                </c:pt>
                <c:pt idx="11505">
                  <c:v>38146.791666666664</c:v>
                </c:pt>
                <c:pt idx="11506">
                  <c:v>38146.805555555555</c:v>
                </c:pt>
                <c:pt idx="11507">
                  <c:v>38146.819444444445</c:v>
                </c:pt>
                <c:pt idx="11508">
                  <c:v>38146.833333333336</c:v>
                </c:pt>
                <c:pt idx="11509">
                  <c:v>38146.847222222219</c:v>
                </c:pt>
                <c:pt idx="11510">
                  <c:v>38146.861111111109</c:v>
                </c:pt>
                <c:pt idx="11511">
                  <c:v>38146.875</c:v>
                </c:pt>
                <c:pt idx="11512">
                  <c:v>38146.888888888891</c:v>
                </c:pt>
                <c:pt idx="11513">
                  <c:v>38146.902777777781</c:v>
                </c:pt>
                <c:pt idx="11514">
                  <c:v>38146.916666666664</c:v>
                </c:pt>
                <c:pt idx="11515">
                  <c:v>38146.930555555555</c:v>
                </c:pt>
                <c:pt idx="11516">
                  <c:v>38146.944444444445</c:v>
                </c:pt>
                <c:pt idx="11517">
                  <c:v>38146.958333333336</c:v>
                </c:pt>
                <c:pt idx="11518">
                  <c:v>38146.972222222219</c:v>
                </c:pt>
                <c:pt idx="11519">
                  <c:v>38146.986111111109</c:v>
                </c:pt>
                <c:pt idx="11520">
                  <c:v>38147</c:v>
                </c:pt>
                <c:pt idx="11521">
                  <c:v>38147.013888888891</c:v>
                </c:pt>
                <c:pt idx="11522">
                  <c:v>38147.027777777781</c:v>
                </c:pt>
                <c:pt idx="11523">
                  <c:v>38147.041666666664</c:v>
                </c:pt>
                <c:pt idx="11524">
                  <c:v>38147.055555555555</c:v>
                </c:pt>
                <c:pt idx="11525">
                  <c:v>38147.069444444445</c:v>
                </c:pt>
                <c:pt idx="11526">
                  <c:v>38147.083333333336</c:v>
                </c:pt>
                <c:pt idx="11527">
                  <c:v>38147.097222222219</c:v>
                </c:pt>
                <c:pt idx="11528">
                  <c:v>38147.111111111109</c:v>
                </c:pt>
                <c:pt idx="11529">
                  <c:v>38147.125</c:v>
                </c:pt>
                <c:pt idx="11530">
                  <c:v>38147.138888888891</c:v>
                </c:pt>
                <c:pt idx="11531">
                  <c:v>38147.152777777781</c:v>
                </c:pt>
                <c:pt idx="11532">
                  <c:v>38147.166666666664</c:v>
                </c:pt>
                <c:pt idx="11533">
                  <c:v>38147.180555555555</c:v>
                </c:pt>
                <c:pt idx="11534">
                  <c:v>38147.194444444445</c:v>
                </c:pt>
                <c:pt idx="11535">
                  <c:v>38147.208333333336</c:v>
                </c:pt>
                <c:pt idx="11536">
                  <c:v>38147.222222222219</c:v>
                </c:pt>
                <c:pt idx="11537">
                  <c:v>38147.236111111109</c:v>
                </c:pt>
                <c:pt idx="11538">
                  <c:v>38147.25</c:v>
                </c:pt>
                <c:pt idx="11539">
                  <c:v>38147.263888888891</c:v>
                </c:pt>
                <c:pt idx="11540">
                  <c:v>38147.277777777781</c:v>
                </c:pt>
                <c:pt idx="11541">
                  <c:v>38147.291666666664</c:v>
                </c:pt>
                <c:pt idx="11542">
                  <c:v>38147.305555555555</c:v>
                </c:pt>
                <c:pt idx="11543">
                  <c:v>38147.319444444445</c:v>
                </c:pt>
                <c:pt idx="11544">
                  <c:v>38147.333333333336</c:v>
                </c:pt>
                <c:pt idx="11545">
                  <c:v>38147.347222222219</c:v>
                </c:pt>
                <c:pt idx="11546">
                  <c:v>38147.361111111109</c:v>
                </c:pt>
                <c:pt idx="11547">
                  <c:v>38147.375</c:v>
                </c:pt>
                <c:pt idx="11548">
                  <c:v>38147.388888888891</c:v>
                </c:pt>
                <c:pt idx="11549">
                  <c:v>38147.402777777781</c:v>
                </c:pt>
                <c:pt idx="11550">
                  <c:v>38147.416666666664</c:v>
                </c:pt>
                <c:pt idx="11551">
                  <c:v>38147.430555555555</c:v>
                </c:pt>
                <c:pt idx="11552">
                  <c:v>38147.444444444445</c:v>
                </c:pt>
                <c:pt idx="11553">
                  <c:v>38147.458333333336</c:v>
                </c:pt>
                <c:pt idx="11554">
                  <c:v>38147.472222222219</c:v>
                </c:pt>
                <c:pt idx="11555">
                  <c:v>38147.486111111109</c:v>
                </c:pt>
                <c:pt idx="11556">
                  <c:v>38147.5</c:v>
                </c:pt>
                <c:pt idx="11557">
                  <c:v>38147.513888888891</c:v>
                </c:pt>
                <c:pt idx="11558">
                  <c:v>38147.527777777781</c:v>
                </c:pt>
                <c:pt idx="11559">
                  <c:v>38147.541666666664</c:v>
                </c:pt>
                <c:pt idx="11560">
                  <c:v>38147.555555555555</c:v>
                </c:pt>
                <c:pt idx="11561">
                  <c:v>38147.569444444445</c:v>
                </c:pt>
                <c:pt idx="11562">
                  <c:v>38147.583333333336</c:v>
                </c:pt>
                <c:pt idx="11563">
                  <c:v>38147.597222222219</c:v>
                </c:pt>
                <c:pt idx="11564">
                  <c:v>38147.611111111109</c:v>
                </c:pt>
                <c:pt idx="11565">
                  <c:v>38147.625</c:v>
                </c:pt>
                <c:pt idx="11566">
                  <c:v>38147.638888888891</c:v>
                </c:pt>
                <c:pt idx="11567">
                  <c:v>38147.652777777781</c:v>
                </c:pt>
                <c:pt idx="11568">
                  <c:v>38147.666666666664</c:v>
                </c:pt>
                <c:pt idx="11569">
                  <c:v>38147.680555555555</c:v>
                </c:pt>
                <c:pt idx="11570">
                  <c:v>38147.694444444445</c:v>
                </c:pt>
                <c:pt idx="11571">
                  <c:v>38147.708333333336</c:v>
                </c:pt>
                <c:pt idx="11572">
                  <c:v>38147.722222222219</c:v>
                </c:pt>
                <c:pt idx="11573">
                  <c:v>38147.736111111109</c:v>
                </c:pt>
                <c:pt idx="11574">
                  <c:v>38147.75</c:v>
                </c:pt>
                <c:pt idx="11575">
                  <c:v>38147.763888888891</c:v>
                </c:pt>
                <c:pt idx="11576">
                  <c:v>38147.777777777781</c:v>
                </c:pt>
                <c:pt idx="11577">
                  <c:v>38147.791666666664</c:v>
                </c:pt>
                <c:pt idx="11578">
                  <c:v>38147.805555555555</c:v>
                </c:pt>
                <c:pt idx="11579">
                  <c:v>38147.819444444445</c:v>
                </c:pt>
                <c:pt idx="11580">
                  <c:v>38147.833333333336</c:v>
                </c:pt>
                <c:pt idx="11581">
                  <c:v>38147.847222222219</c:v>
                </c:pt>
                <c:pt idx="11582">
                  <c:v>38147.861111111109</c:v>
                </c:pt>
                <c:pt idx="11583">
                  <c:v>38147.875</c:v>
                </c:pt>
                <c:pt idx="11584">
                  <c:v>38147.888888888891</c:v>
                </c:pt>
                <c:pt idx="11585">
                  <c:v>38147.902777777781</c:v>
                </c:pt>
                <c:pt idx="11586">
                  <c:v>38147.916666666664</c:v>
                </c:pt>
                <c:pt idx="11587">
                  <c:v>38147.930555555555</c:v>
                </c:pt>
                <c:pt idx="11588">
                  <c:v>38147.944444444445</c:v>
                </c:pt>
                <c:pt idx="11589">
                  <c:v>38147.958333333336</c:v>
                </c:pt>
                <c:pt idx="11590">
                  <c:v>38147.972222222219</c:v>
                </c:pt>
                <c:pt idx="11591">
                  <c:v>38147.986111111109</c:v>
                </c:pt>
                <c:pt idx="11592">
                  <c:v>38148</c:v>
                </c:pt>
                <c:pt idx="11593">
                  <c:v>38148.013888888891</c:v>
                </c:pt>
                <c:pt idx="11594">
                  <c:v>38148.027777777781</c:v>
                </c:pt>
                <c:pt idx="11595">
                  <c:v>38148.041666666664</c:v>
                </c:pt>
                <c:pt idx="11596">
                  <c:v>38148.055555555555</c:v>
                </c:pt>
                <c:pt idx="11597">
                  <c:v>38148.069444444445</c:v>
                </c:pt>
                <c:pt idx="11598">
                  <c:v>38148.083333333336</c:v>
                </c:pt>
                <c:pt idx="11599">
                  <c:v>38148.097222222219</c:v>
                </c:pt>
                <c:pt idx="11600">
                  <c:v>38148.111111111109</c:v>
                </c:pt>
                <c:pt idx="11601">
                  <c:v>38148.125</c:v>
                </c:pt>
                <c:pt idx="11602">
                  <c:v>38148.138888888891</c:v>
                </c:pt>
                <c:pt idx="11603">
                  <c:v>38148.152777777781</c:v>
                </c:pt>
                <c:pt idx="11604">
                  <c:v>38148.166666666664</c:v>
                </c:pt>
                <c:pt idx="11605">
                  <c:v>38148.180555555555</c:v>
                </c:pt>
                <c:pt idx="11606">
                  <c:v>38148.194444444445</c:v>
                </c:pt>
                <c:pt idx="11607">
                  <c:v>38148.208333333336</c:v>
                </c:pt>
                <c:pt idx="11608">
                  <c:v>38148.222222222219</c:v>
                </c:pt>
                <c:pt idx="11609">
                  <c:v>38148.236111111109</c:v>
                </c:pt>
                <c:pt idx="11610">
                  <c:v>38148.25</c:v>
                </c:pt>
                <c:pt idx="11611">
                  <c:v>38148.263888888891</c:v>
                </c:pt>
                <c:pt idx="11612">
                  <c:v>38148.277777777781</c:v>
                </c:pt>
                <c:pt idx="11613">
                  <c:v>38148.291666666664</c:v>
                </c:pt>
                <c:pt idx="11614">
                  <c:v>38148.305555555555</c:v>
                </c:pt>
                <c:pt idx="11615">
                  <c:v>38148.319444444445</c:v>
                </c:pt>
                <c:pt idx="11616">
                  <c:v>38148.333333333336</c:v>
                </c:pt>
                <c:pt idx="11617">
                  <c:v>38148.347222222219</c:v>
                </c:pt>
                <c:pt idx="11618">
                  <c:v>38148.361111111109</c:v>
                </c:pt>
                <c:pt idx="11619">
                  <c:v>38148.375</c:v>
                </c:pt>
                <c:pt idx="11620">
                  <c:v>38148.388888888891</c:v>
                </c:pt>
                <c:pt idx="11621">
                  <c:v>38148.402777777781</c:v>
                </c:pt>
                <c:pt idx="11622">
                  <c:v>38148.416666666664</c:v>
                </c:pt>
                <c:pt idx="11623">
                  <c:v>38148.430555555555</c:v>
                </c:pt>
                <c:pt idx="11624">
                  <c:v>38148.444444444445</c:v>
                </c:pt>
                <c:pt idx="11625">
                  <c:v>38148.458333333336</c:v>
                </c:pt>
                <c:pt idx="11626">
                  <c:v>38148.472222222219</c:v>
                </c:pt>
                <c:pt idx="11627">
                  <c:v>38148.486111111109</c:v>
                </c:pt>
                <c:pt idx="11628">
                  <c:v>38148.5</c:v>
                </c:pt>
                <c:pt idx="11629">
                  <c:v>38148.513888888891</c:v>
                </c:pt>
                <c:pt idx="11630">
                  <c:v>38148.527777777781</c:v>
                </c:pt>
                <c:pt idx="11631">
                  <c:v>38148.541666666664</c:v>
                </c:pt>
                <c:pt idx="11632">
                  <c:v>38148.555555555555</c:v>
                </c:pt>
                <c:pt idx="11633">
                  <c:v>38148.569444444445</c:v>
                </c:pt>
                <c:pt idx="11634">
                  <c:v>38148.583333333336</c:v>
                </c:pt>
                <c:pt idx="11635">
                  <c:v>38148.597222222219</c:v>
                </c:pt>
                <c:pt idx="11636">
                  <c:v>38148.611111111109</c:v>
                </c:pt>
                <c:pt idx="11637">
                  <c:v>38148.625</c:v>
                </c:pt>
                <c:pt idx="11638">
                  <c:v>38148.638888888891</c:v>
                </c:pt>
                <c:pt idx="11639">
                  <c:v>38148.652777777781</c:v>
                </c:pt>
                <c:pt idx="11640">
                  <c:v>38148.666666666664</c:v>
                </c:pt>
                <c:pt idx="11641">
                  <c:v>38148.680555555555</c:v>
                </c:pt>
                <c:pt idx="11642">
                  <c:v>38148.694444444445</c:v>
                </c:pt>
                <c:pt idx="11643">
                  <c:v>38148.708333333336</c:v>
                </c:pt>
                <c:pt idx="11644">
                  <c:v>38148.722222222219</c:v>
                </c:pt>
                <c:pt idx="11645">
                  <c:v>38148.736111111109</c:v>
                </c:pt>
                <c:pt idx="11646">
                  <c:v>38148.75</c:v>
                </c:pt>
                <c:pt idx="11647">
                  <c:v>38148.763888888891</c:v>
                </c:pt>
                <c:pt idx="11648">
                  <c:v>38148.777777777781</c:v>
                </c:pt>
                <c:pt idx="11649">
                  <c:v>38148.791666666664</c:v>
                </c:pt>
                <c:pt idx="11650">
                  <c:v>38148.805555555555</c:v>
                </c:pt>
                <c:pt idx="11651">
                  <c:v>38148.819444444445</c:v>
                </c:pt>
                <c:pt idx="11652">
                  <c:v>38148.833333333336</c:v>
                </c:pt>
                <c:pt idx="11653">
                  <c:v>38148.847222222219</c:v>
                </c:pt>
                <c:pt idx="11654">
                  <c:v>38148.861111111109</c:v>
                </c:pt>
                <c:pt idx="11655">
                  <c:v>38148.875</c:v>
                </c:pt>
                <c:pt idx="11656">
                  <c:v>38148.888888888891</c:v>
                </c:pt>
                <c:pt idx="11657">
                  <c:v>38148.902777777781</c:v>
                </c:pt>
                <c:pt idx="11658">
                  <c:v>38148.916666666664</c:v>
                </c:pt>
                <c:pt idx="11659">
                  <c:v>38148.930555555555</c:v>
                </c:pt>
                <c:pt idx="11660">
                  <c:v>38148.944444444445</c:v>
                </c:pt>
                <c:pt idx="11661">
                  <c:v>38148.958333333336</c:v>
                </c:pt>
                <c:pt idx="11662">
                  <c:v>38148.972222222219</c:v>
                </c:pt>
                <c:pt idx="11663">
                  <c:v>38148.986111111109</c:v>
                </c:pt>
                <c:pt idx="11664">
                  <c:v>38149</c:v>
                </c:pt>
                <c:pt idx="11665">
                  <c:v>38149.013888888891</c:v>
                </c:pt>
                <c:pt idx="11666">
                  <c:v>38149.027777777781</c:v>
                </c:pt>
                <c:pt idx="11667">
                  <c:v>38149.041666666664</c:v>
                </c:pt>
                <c:pt idx="11668">
                  <c:v>38149.055555555555</c:v>
                </c:pt>
                <c:pt idx="11669">
                  <c:v>38149.069444444445</c:v>
                </c:pt>
                <c:pt idx="11670">
                  <c:v>38149.083333333336</c:v>
                </c:pt>
                <c:pt idx="11671">
                  <c:v>38149.097222222219</c:v>
                </c:pt>
                <c:pt idx="11672">
                  <c:v>38149.111111111109</c:v>
                </c:pt>
                <c:pt idx="11673">
                  <c:v>38149.125</c:v>
                </c:pt>
                <c:pt idx="11674">
                  <c:v>38149.138888888891</c:v>
                </c:pt>
                <c:pt idx="11675">
                  <c:v>38149.152777777781</c:v>
                </c:pt>
                <c:pt idx="11676">
                  <c:v>38149.166666666664</c:v>
                </c:pt>
                <c:pt idx="11677">
                  <c:v>38149.180555555555</c:v>
                </c:pt>
                <c:pt idx="11678">
                  <c:v>38149.194444444445</c:v>
                </c:pt>
                <c:pt idx="11679">
                  <c:v>38149.208333333336</c:v>
                </c:pt>
                <c:pt idx="11680">
                  <c:v>38149.222222222219</c:v>
                </c:pt>
                <c:pt idx="11681">
                  <c:v>38149.236111111109</c:v>
                </c:pt>
                <c:pt idx="11682">
                  <c:v>38149.25</c:v>
                </c:pt>
                <c:pt idx="11683">
                  <c:v>38149.263888888891</c:v>
                </c:pt>
                <c:pt idx="11684">
                  <c:v>38149.277777777781</c:v>
                </c:pt>
                <c:pt idx="11685">
                  <c:v>38149.291666666664</c:v>
                </c:pt>
                <c:pt idx="11686">
                  <c:v>38149.305555555555</c:v>
                </c:pt>
                <c:pt idx="11687">
                  <c:v>38149.319444444445</c:v>
                </c:pt>
                <c:pt idx="11688">
                  <c:v>38149.333333333336</c:v>
                </c:pt>
                <c:pt idx="11689">
                  <c:v>38149.347222222219</c:v>
                </c:pt>
                <c:pt idx="11690">
                  <c:v>38149.361111111109</c:v>
                </c:pt>
                <c:pt idx="11691">
                  <c:v>38149.375</c:v>
                </c:pt>
                <c:pt idx="11692">
                  <c:v>38149.388888888891</c:v>
                </c:pt>
                <c:pt idx="11693">
                  <c:v>38149.402777777781</c:v>
                </c:pt>
                <c:pt idx="11694">
                  <c:v>38149.416666666664</c:v>
                </c:pt>
                <c:pt idx="11695">
                  <c:v>38149.430555555555</c:v>
                </c:pt>
                <c:pt idx="11696">
                  <c:v>38149.444444444445</c:v>
                </c:pt>
                <c:pt idx="11697">
                  <c:v>38149.458333333336</c:v>
                </c:pt>
                <c:pt idx="11698">
                  <c:v>38149.472222222219</c:v>
                </c:pt>
                <c:pt idx="11699">
                  <c:v>38149.486111111109</c:v>
                </c:pt>
                <c:pt idx="11700">
                  <c:v>38149.5</c:v>
                </c:pt>
                <c:pt idx="11701">
                  <c:v>38149.513888888891</c:v>
                </c:pt>
                <c:pt idx="11702">
                  <c:v>38149.527777777781</c:v>
                </c:pt>
                <c:pt idx="11703">
                  <c:v>38149.541666666664</c:v>
                </c:pt>
                <c:pt idx="11704">
                  <c:v>38149.555555555555</c:v>
                </c:pt>
                <c:pt idx="11705">
                  <c:v>38149.569444444445</c:v>
                </c:pt>
                <c:pt idx="11706">
                  <c:v>38149.583333333336</c:v>
                </c:pt>
                <c:pt idx="11707">
                  <c:v>38149.597222222219</c:v>
                </c:pt>
                <c:pt idx="11708">
                  <c:v>38149.611111111109</c:v>
                </c:pt>
                <c:pt idx="11709">
                  <c:v>38149.625</c:v>
                </c:pt>
                <c:pt idx="11710">
                  <c:v>38149.638888888891</c:v>
                </c:pt>
                <c:pt idx="11711">
                  <c:v>38149.652777777781</c:v>
                </c:pt>
                <c:pt idx="11712">
                  <c:v>38149.666666666664</c:v>
                </c:pt>
                <c:pt idx="11713">
                  <c:v>38149.680555555555</c:v>
                </c:pt>
                <c:pt idx="11714">
                  <c:v>38149.694444444445</c:v>
                </c:pt>
                <c:pt idx="11715">
                  <c:v>38149.708333333336</c:v>
                </c:pt>
                <c:pt idx="11716">
                  <c:v>38149.722222222219</c:v>
                </c:pt>
                <c:pt idx="11717">
                  <c:v>38149.736111111109</c:v>
                </c:pt>
                <c:pt idx="11718">
                  <c:v>38149.75</c:v>
                </c:pt>
                <c:pt idx="11719">
                  <c:v>38149.763888888891</c:v>
                </c:pt>
                <c:pt idx="11720">
                  <c:v>38149.777777777781</c:v>
                </c:pt>
                <c:pt idx="11721">
                  <c:v>38149.791666666664</c:v>
                </c:pt>
                <c:pt idx="11722">
                  <c:v>38149.805555555555</c:v>
                </c:pt>
                <c:pt idx="11723">
                  <c:v>38149.819444444445</c:v>
                </c:pt>
                <c:pt idx="11724">
                  <c:v>38149.833333333336</c:v>
                </c:pt>
                <c:pt idx="11725">
                  <c:v>38149.847222222219</c:v>
                </c:pt>
                <c:pt idx="11726">
                  <c:v>38149.861111111109</c:v>
                </c:pt>
                <c:pt idx="11727">
                  <c:v>38149.875</c:v>
                </c:pt>
                <c:pt idx="11728">
                  <c:v>38149.888888888891</c:v>
                </c:pt>
                <c:pt idx="11729">
                  <c:v>38149.902777777781</c:v>
                </c:pt>
                <c:pt idx="11730">
                  <c:v>38149.916666666664</c:v>
                </c:pt>
                <c:pt idx="11731">
                  <c:v>38149.930555555555</c:v>
                </c:pt>
                <c:pt idx="11732">
                  <c:v>38149.944444444445</c:v>
                </c:pt>
                <c:pt idx="11733">
                  <c:v>38149.958333333336</c:v>
                </c:pt>
                <c:pt idx="11734">
                  <c:v>38149.972222222219</c:v>
                </c:pt>
                <c:pt idx="11735">
                  <c:v>38149.986111111109</c:v>
                </c:pt>
                <c:pt idx="11736">
                  <c:v>38150</c:v>
                </c:pt>
                <c:pt idx="11737">
                  <c:v>38150.013888888891</c:v>
                </c:pt>
                <c:pt idx="11738">
                  <c:v>38150.027777777781</c:v>
                </c:pt>
                <c:pt idx="11739">
                  <c:v>38150.041666666664</c:v>
                </c:pt>
                <c:pt idx="11740">
                  <c:v>38150.055555555555</c:v>
                </c:pt>
                <c:pt idx="11741">
                  <c:v>38150.069444444445</c:v>
                </c:pt>
                <c:pt idx="11742">
                  <c:v>38150.083333333336</c:v>
                </c:pt>
                <c:pt idx="11743">
                  <c:v>38150.097222222219</c:v>
                </c:pt>
                <c:pt idx="11744">
                  <c:v>38150.111111111109</c:v>
                </c:pt>
                <c:pt idx="11745">
                  <c:v>38150.125</c:v>
                </c:pt>
                <c:pt idx="11746">
                  <c:v>38150.138888888891</c:v>
                </c:pt>
                <c:pt idx="11747">
                  <c:v>38150.152777777781</c:v>
                </c:pt>
                <c:pt idx="11748">
                  <c:v>38150.166666666664</c:v>
                </c:pt>
                <c:pt idx="11749">
                  <c:v>38150.180555555555</c:v>
                </c:pt>
                <c:pt idx="11750">
                  <c:v>38150.194444444445</c:v>
                </c:pt>
                <c:pt idx="11751">
                  <c:v>38150.208333333336</c:v>
                </c:pt>
                <c:pt idx="11752">
                  <c:v>38150.222222222219</c:v>
                </c:pt>
                <c:pt idx="11753">
                  <c:v>38150.236111111109</c:v>
                </c:pt>
                <c:pt idx="11754">
                  <c:v>38150.25</c:v>
                </c:pt>
                <c:pt idx="11755">
                  <c:v>38150.263888888891</c:v>
                </c:pt>
                <c:pt idx="11756">
                  <c:v>38150.277777777781</c:v>
                </c:pt>
                <c:pt idx="11757">
                  <c:v>38150.291666666664</c:v>
                </c:pt>
                <c:pt idx="11758">
                  <c:v>38150.305555555555</c:v>
                </c:pt>
                <c:pt idx="11759">
                  <c:v>38150.319444444445</c:v>
                </c:pt>
                <c:pt idx="11760">
                  <c:v>38150.333333333336</c:v>
                </c:pt>
                <c:pt idx="11761">
                  <c:v>38150.347222222219</c:v>
                </c:pt>
                <c:pt idx="11762">
                  <c:v>38150.361111111109</c:v>
                </c:pt>
                <c:pt idx="11763">
                  <c:v>38150.375</c:v>
                </c:pt>
                <c:pt idx="11764">
                  <c:v>38150.388888888891</c:v>
                </c:pt>
                <c:pt idx="11765">
                  <c:v>38150.402777777781</c:v>
                </c:pt>
                <c:pt idx="11766">
                  <c:v>38150.416666666664</c:v>
                </c:pt>
                <c:pt idx="11767">
                  <c:v>38150.430555555555</c:v>
                </c:pt>
                <c:pt idx="11768">
                  <c:v>38150.444444444445</c:v>
                </c:pt>
                <c:pt idx="11769">
                  <c:v>38150.458333333336</c:v>
                </c:pt>
                <c:pt idx="11770">
                  <c:v>38150.472222222219</c:v>
                </c:pt>
                <c:pt idx="11771">
                  <c:v>38150.486111111109</c:v>
                </c:pt>
                <c:pt idx="11772">
                  <c:v>38150.5</c:v>
                </c:pt>
                <c:pt idx="11773">
                  <c:v>38150.513888888891</c:v>
                </c:pt>
                <c:pt idx="11774">
                  <c:v>38150.527777777781</c:v>
                </c:pt>
                <c:pt idx="11775">
                  <c:v>38150.541666666664</c:v>
                </c:pt>
                <c:pt idx="11776">
                  <c:v>38150.555555555555</c:v>
                </c:pt>
                <c:pt idx="11777">
                  <c:v>38150.569444444445</c:v>
                </c:pt>
                <c:pt idx="11778">
                  <c:v>38150.583333333336</c:v>
                </c:pt>
                <c:pt idx="11779">
                  <c:v>38150.597222222219</c:v>
                </c:pt>
                <c:pt idx="11780">
                  <c:v>38150.611111111109</c:v>
                </c:pt>
                <c:pt idx="11781">
                  <c:v>38150.625</c:v>
                </c:pt>
                <c:pt idx="11782">
                  <c:v>38150.638888888891</c:v>
                </c:pt>
                <c:pt idx="11783">
                  <c:v>38150.652777777781</c:v>
                </c:pt>
                <c:pt idx="11784">
                  <c:v>38150.666666666664</c:v>
                </c:pt>
                <c:pt idx="11785">
                  <c:v>38150.680555555555</c:v>
                </c:pt>
                <c:pt idx="11786">
                  <c:v>38150.694444444445</c:v>
                </c:pt>
                <c:pt idx="11787">
                  <c:v>38150.708333333336</c:v>
                </c:pt>
                <c:pt idx="11788">
                  <c:v>38150.722222222219</c:v>
                </c:pt>
                <c:pt idx="11789">
                  <c:v>38150.736111111109</c:v>
                </c:pt>
                <c:pt idx="11790">
                  <c:v>38150.75</c:v>
                </c:pt>
                <c:pt idx="11791">
                  <c:v>38150.763888888891</c:v>
                </c:pt>
                <c:pt idx="11792">
                  <c:v>38150.777777777781</c:v>
                </c:pt>
                <c:pt idx="11793">
                  <c:v>38150.791666666664</c:v>
                </c:pt>
                <c:pt idx="11794">
                  <c:v>38150.805555555555</c:v>
                </c:pt>
                <c:pt idx="11795">
                  <c:v>38150.819444444445</c:v>
                </c:pt>
                <c:pt idx="11796">
                  <c:v>38150.833333333336</c:v>
                </c:pt>
                <c:pt idx="11797">
                  <c:v>38150.847222222219</c:v>
                </c:pt>
                <c:pt idx="11798">
                  <c:v>38150.861111111109</c:v>
                </c:pt>
                <c:pt idx="11799">
                  <c:v>38150.875</c:v>
                </c:pt>
                <c:pt idx="11800">
                  <c:v>38150.888888888891</c:v>
                </c:pt>
                <c:pt idx="11801">
                  <c:v>38150.902777777781</c:v>
                </c:pt>
                <c:pt idx="11802">
                  <c:v>38150.916666666664</c:v>
                </c:pt>
                <c:pt idx="11803">
                  <c:v>38150.930555555555</c:v>
                </c:pt>
                <c:pt idx="11804">
                  <c:v>38150.944444444445</c:v>
                </c:pt>
                <c:pt idx="11805">
                  <c:v>38150.958333333336</c:v>
                </c:pt>
                <c:pt idx="11806">
                  <c:v>38150.972222222219</c:v>
                </c:pt>
                <c:pt idx="11807">
                  <c:v>38150.986111111109</c:v>
                </c:pt>
                <c:pt idx="11808">
                  <c:v>38151</c:v>
                </c:pt>
                <c:pt idx="11809">
                  <c:v>38151.013888888891</c:v>
                </c:pt>
                <c:pt idx="11810">
                  <c:v>38151.027777777781</c:v>
                </c:pt>
                <c:pt idx="11811">
                  <c:v>38151.041666666664</c:v>
                </c:pt>
                <c:pt idx="11812">
                  <c:v>38151.055555555555</c:v>
                </c:pt>
                <c:pt idx="11813">
                  <c:v>38151.069444444445</c:v>
                </c:pt>
                <c:pt idx="11814">
                  <c:v>38151.083333333336</c:v>
                </c:pt>
                <c:pt idx="11815">
                  <c:v>38151.097222222219</c:v>
                </c:pt>
                <c:pt idx="11816">
                  <c:v>38151.111111111109</c:v>
                </c:pt>
                <c:pt idx="11817">
                  <c:v>38151.125</c:v>
                </c:pt>
                <c:pt idx="11818">
                  <c:v>38151.138888888891</c:v>
                </c:pt>
                <c:pt idx="11819">
                  <c:v>38151.152777777781</c:v>
                </c:pt>
                <c:pt idx="11820">
                  <c:v>38151.166666666664</c:v>
                </c:pt>
                <c:pt idx="11821">
                  <c:v>38151.180555555555</c:v>
                </c:pt>
                <c:pt idx="11822">
                  <c:v>38151.194444444445</c:v>
                </c:pt>
                <c:pt idx="11823">
                  <c:v>38151.208333333336</c:v>
                </c:pt>
                <c:pt idx="11824">
                  <c:v>38151.222222222219</c:v>
                </c:pt>
                <c:pt idx="11825">
                  <c:v>38151.236111111109</c:v>
                </c:pt>
                <c:pt idx="11826">
                  <c:v>38151.25</c:v>
                </c:pt>
                <c:pt idx="11827">
                  <c:v>38151.263888888891</c:v>
                </c:pt>
                <c:pt idx="11828">
                  <c:v>38151.277777777781</c:v>
                </c:pt>
                <c:pt idx="11829">
                  <c:v>38151.291666666664</c:v>
                </c:pt>
                <c:pt idx="11830">
                  <c:v>38151.305555555555</c:v>
                </c:pt>
                <c:pt idx="11831">
                  <c:v>38151.319444444445</c:v>
                </c:pt>
                <c:pt idx="11832">
                  <c:v>38151.333333333336</c:v>
                </c:pt>
                <c:pt idx="11833">
                  <c:v>38151.347222222219</c:v>
                </c:pt>
                <c:pt idx="11834">
                  <c:v>38151.361111111109</c:v>
                </c:pt>
                <c:pt idx="11835">
                  <c:v>38151.375</c:v>
                </c:pt>
                <c:pt idx="11836">
                  <c:v>38151.388888888891</c:v>
                </c:pt>
                <c:pt idx="11837">
                  <c:v>38151.402777777781</c:v>
                </c:pt>
                <c:pt idx="11838">
                  <c:v>38151.416666666664</c:v>
                </c:pt>
                <c:pt idx="11839">
                  <c:v>38151.430555555555</c:v>
                </c:pt>
                <c:pt idx="11840">
                  <c:v>38151.444444444445</c:v>
                </c:pt>
                <c:pt idx="11841">
                  <c:v>38151.458333333336</c:v>
                </c:pt>
                <c:pt idx="11842">
                  <c:v>38151.472222222219</c:v>
                </c:pt>
                <c:pt idx="11843">
                  <c:v>38151.486111111109</c:v>
                </c:pt>
                <c:pt idx="11844">
                  <c:v>38151.5</c:v>
                </c:pt>
                <c:pt idx="11845">
                  <c:v>38151.513888888891</c:v>
                </c:pt>
                <c:pt idx="11846">
                  <c:v>38151.527777777781</c:v>
                </c:pt>
                <c:pt idx="11847">
                  <c:v>38151.541666666664</c:v>
                </c:pt>
                <c:pt idx="11848">
                  <c:v>38151.555555555555</c:v>
                </c:pt>
                <c:pt idx="11849">
                  <c:v>38151.569444444445</c:v>
                </c:pt>
                <c:pt idx="11850">
                  <c:v>38151.583333333336</c:v>
                </c:pt>
                <c:pt idx="11851">
                  <c:v>38151.597222222219</c:v>
                </c:pt>
                <c:pt idx="11852">
                  <c:v>38151.611111111109</c:v>
                </c:pt>
                <c:pt idx="11853">
                  <c:v>38151.625</c:v>
                </c:pt>
                <c:pt idx="11854">
                  <c:v>38151.638888888891</c:v>
                </c:pt>
                <c:pt idx="11855">
                  <c:v>38151.652777777781</c:v>
                </c:pt>
                <c:pt idx="11856">
                  <c:v>38151.666666666664</c:v>
                </c:pt>
                <c:pt idx="11857">
                  <c:v>38151.680555555555</c:v>
                </c:pt>
                <c:pt idx="11858">
                  <c:v>38151.694444444445</c:v>
                </c:pt>
                <c:pt idx="11859">
                  <c:v>38151.708333333336</c:v>
                </c:pt>
                <c:pt idx="11860">
                  <c:v>38151.722222222219</c:v>
                </c:pt>
                <c:pt idx="11861">
                  <c:v>38151.736111111109</c:v>
                </c:pt>
                <c:pt idx="11862">
                  <c:v>38151.75</c:v>
                </c:pt>
                <c:pt idx="11863">
                  <c:v>38151.763888888891</c:v>
                </c:pt>
                <c:pt idx="11864">
                  <c:v>38151.777777777781</c:v>
                </c:pt>
                <c:pt idx="11865">
                  <c:v>38151.791666666664</c:v>
                </c:pt>
                <c:pt idx="11866">
                  <c:v>38151.805555555555</c:v>
                </c:pt>
                <c:pt idx="11867">
                  <c:v>38151.819444444445</c:v>
                </c:pt>
                <c:pt idx="11868">
                  <c:v>38151.833333333336</c:v>
                </c:pt>
                <c:pt idx="11869">
                  <c:v>38151.847222222219</c:v>
                </c:pt>
                <c:pt idx="11870">
                  <c:v>38151.861111111109</c:v>
                </c:pt>
                <c:pt idx="11871">
                  <c:v>38151.875</c:v>
                </c:pt>
                <c:pt idx="11872">
                  <c:v>38151.888888888891</c:v>
                </c:pt>
                <c:pt idx="11873">
                  <c:v>38151.902777777781</c:v>
                </c:pt>
                <c:pt idx="11874">
                  <c:v>38151.916666666664</c:v>
                </c:pt>
                <c:pt idx="11875">
                  <c:v>38151.930555555555</c:v>
                </c:pt>
                <c:pt idx="11876">
                  <c:v>38151.944444444445</c:v>
                </c:pt>
                <c:pt idx="11877">
                  <c:v>38151.958333333336</c:v>
                </c:pt>
                <c:pt idx="11878">
                  <c:v>38151.972222222219</c:v>
                </c:pt>
                <c:pt idx="11879">
                  <c:v>38151.986111111109</c:v>
                </c:pt>
                <c:pt idx="11880">
                  <c:v>38152</c:v>
                </c:pt>
                <c:pt idx="11881">
                  <c:v>38152.013888888891</c:v>
                </c:pt>
                <c:pt idx="11882">
                  <c:v>38152.027777777781</c:v>
                </c:pt>
                <c:pt idx="11883">
                  <c:v>38152.041666666664</c:v>
                </c:pt>
                <c:pt idx="11884">
                  <c:v>38152.055555555555</c:v>
                </c:pt>
                <c:pt idx="11885">
                  <c:v>38152.069444444445</c:v>
                </c:pt>
                <c:pt idx="11886">
                  <c:v>38152.083333333336</c:v>
                </c:pt>
                <c:pt idx="11887">
                  <c:v>38152.097222222219</c:v>
                </c:pt>
                <c:pt idx="11888">
                  <c:v>38152.111111111109</c:v>
                </c:pt>
                <c:pt idx="11889">
                  <c:v>38152.125</c:v>
                </c:pt>
                <c:pt idx="11890">
                  <c:v>38152.138888888891</c:v>
                </c:pt>
                <c:pt idx="11891">
                  <c:v>38152.152777777781</c:v>
                </c:pt>
                <c:pt idx="11892">
                  <c:v>38152.166666666664</c:v>
                </c:pt>
                <c:pt idx="11893">
                  <c:v>38152.180555555555</c:v>
                </c:pt>
                <c:pt idx="11894">
                  <c:v>38152.194444444445</c:v>
                </c:pt>
                <c:pt idx="11895">
                  <c:v>38152.208333333336</c:v>
                </c:pt>
                <c:pt idx="11896">
                  <c:v>38152.222222222219</c:v>
                </c:pt>
                <c:pt idx="11897">
                  <c:v>38152.236111111109</c:v>
                </c:pt>
                <c:pt idx="11898">
                  <c:v>38152.25</c:v>
                </c:pt>
                <c:pt idx="11899">
                  <c:v>38152.263888888891</c:v>
                </c:pt>
                <c:pt idx="11900">
                  <c:v>38152.277777777781</c:v>
                </c:pt>
                <c:pt idx="11901">
                  <c:v>38152.291666666664</c:v>
                </c:pt>
                <c:pt idx="11902">
                  <c:v>38152.305555555555</c:v>
                </c:pt>
                <c:pt idx="11903">
                  <c:v>38152.319444444445</c:v>
                </c:pt>
                <c:pt idx="11904">
                  <c:v>38152.333333333336</c:v>
                </c:pt>
                <c:pt idx="11905">
                  <c:v>38152.347222222219</c:v>
                </c:pt>
                <c:pt idx="11906">
                  <c:v>38152.361111111109</c:v>
                </c:pt>
                <c:pt idx="11907">
                  <c:v>38152.375</c:v>
                </c:pt>
                <c:pt idx="11908">
                  <c:v>38152.388888888891</c:v>
                </c:pt>
                <c:pt idx="11909">
                  <c:v>38152.402777777781</c:v>
                </c:pt>
                <c:pt idx="11910">
                  <c:v>38152.416666666664</c:v>
                </c:pt>
                <c:pt idx="11911">
                  <c:v>38152.430555555555</c:v>
                </c:pt>
                <c:pt idx="11912">
                  <c:v>38152.444444444445</c:v>
                </c:pt>
                <c:pt idx="11913">
                  <c:v>38152.458333333336</c:v>
                </c:pt>
                <c:pt idx="11914">
                  <c:v>38152.472222222219</c:v>
                </c:pt>
                <c:pt idx="11915">
                  <c:v>38152.486111111109</c:v>
                </c:pt>
                <c:pt idx="11916">
                  <c:v>38152.5</c:v>
                </c:pt>
                <c:pt idx="11917">
                  <c:v>38152.513888888891</c:v>
                </c:pt>
                <c:pt idx="11918">
                  <c:v>38152.527777777781</c:v>
                </c:pt>
                <c:pt idx="11919">
                  <c:v>38152.541666666664</c:v>
                </c:pt>
                <c:pt idx="11920">
                  <c:v>38152.555555555555</c:v>
                </c:pt>
                <c:pt idx="11921">
                  <c:v>38152.569444444445</c:v>
                </c:pt>
                <c:pt idx="11922">
                  <c:v>38152.583333333336</c:v>
                </c:pt>
                <c:pt idx="11923">
                  <c:v>38152.597222222219</c:v>
                </c:pt>
                <c:pt idx="11924">
                  <c:v>38152.611111111109</c:v>
                </c:pt>
                <c:pt idx="11925">
                  <c:v>38152.625</c:v>
                </c:pt>
                <c:pt idx="11926">
                  <c:v>38152.638888888891</c:v>
                </c:pt>
                <c:pt idx="11927">
                  <c:v>38152.652777777781</c:v>
                </c:pt>
                <c:pt idx="11928">
                  <c:v>38152.666666666664</c:v>
                </c:pt>
                <c:pt idx="11929">
                  <c:v>38152.680555555555</c:v>
                </c:pt>
                <c:pt idx="11930">
                  <c:v>38152.694444444445</c:v>
                </c:pt>
                <c:pt idx="11931">
                  <c:v>38152.708333333336</c:v>
                </c:pt>
                <c:pt idx="11932">
                  <c:v>38152.722222222219</c:v>
                </c:pt>
                <c:pt idx="11933">
                  <c:v>38152.736111111109</c:v>
                </c:pt>
                <c:pt idx="11934">
                  <c:v>38152.75</c:v>
                </c:pt>
                <c:pt idx="11935">
                  <c:v>38152.763888888891</c:v>
                </c:pt>
                <c:pt idx="11936">
                  <c:v>38152.777777777781</c:v>
                </c:pt>
                <c:pt idx="11937">
                  <c:v>38152.791666666664</c:v>
                </c:pt>
                <c:pt idx="11938">
                  <c:v>38152.805555555555</c:v>
                </c:pt>
                <c:pt idx="11939">
                  <c:v>38152.819444444445</c:v>
                </c:pt>
                <c:pt idx="11940">
                  <c:v>38152.833333333336</c:v>
                </c:pt>
                <c:pt idx="11941">
                  <c:v>38152.847222222219</c:v>
                </c:pt>
                <c:pt idx="11942">
                  <c:v>38152.861111111109</c:v>
                </c:pt>
                <c:pt idx="11943">
                  <c:v>38152.875</c:v>
                </c:pt>
                <c:pt idx="11944">
                  <c:v>38152.888888888891</c:v>
                </c:pt>
                <c:pt idx="11945">
                  <c:v>38152.902777777781</c:v>
                </c:pt>
                <c:pt idx="11946">
                  <c:v>38152.916666666664</c:v>
                </c:pt>
                <c:pt idx="11947">
                  <c:v>38152.930555555555</c:v>
                </c:pt>
                <c:pt idx="11948">
                  <c:v>38152.944444444445</c:v>
                </c:pt>
                <c:pt idx="11949">
                  <c:v>38152.958333333336</c:v>
                </c:pt>
                <c:pt idx="11950">
                  <c:v>38152.972222222219</c:v>
                </c:pt>
                <c:pt idx="11951">
                  <c:v>38152.986111111109</c:v>
                </c:pt>
                <c:pt idx="11952">
                  <c:v>38153</c:v>
                </c:pt>
                <c:pt idx="11953">
                  <c:v>38153.013888888891</c:v>
                </c:pt>
                <c:pt idx="11954">
                  <c:v>38153.027777777781</c:v>
                </c:pt>
                <c:pt idx="11955">
                  <c:v>38153.041666666664</c:v>
                </c:pt>
                <c:pt idx="11956">
                  <c:v>38153.055555555555</c:v>
                </c:pt>
                <c:pt idx="11957">
                  <c:v>38153.069444444445</c:v>
                </c:pt>
                <c:pt idx="11958">
                  <c:v>38153.083333333336</c:v>
                </c:pt>
                <c:pt idx="11959">
                  <c:v>38153.097222222219</c:v>
                </c:pt>
                <c:pt idx="11960">
                  <c:v>38153.111111111109</c:v>
                </c:pt>
                <c:pt idx="11961">
                  <c:v>38153.125</c:v>
                </c:pt>
                <c:pt idx="11962">
                  <c:v>38153.138888888891</c:v>
                </c:pt>
                <c:pt idx="11963">
                  <c:v>38153.152777777781</c:v>
                </c:pt>
                <c:pt idx="11964">
                  <c:v>38153.166666666664</c:v>
                </c:pt>
                <c:pt idx="11965">
                  <c:v>38153.180555555555</c:v>
                </c:pt>
                <c:pt idx="11966">
                  <c:v>38153.194444444445</c:v>
                </c:pt>
                <c:pt idx="11967">
                  <c:v>38153.208333333336</c:v>
                </c:pt>
                <c:pt idx="11968">
                  <c:v>38153.222222222219</c:v>
                </c:pt>
                <c:pt idx="11969">
                  <c:v>38153.236111111109</c:v>
                </c:pt>
                <c:pt idx="11970">
                  <c:v>38153.25</c:v>
                </c:pt>
                <c:pt idx="11971">
                  <c:v>38153.263888888891</c:v>
                </c:pt>
                <c:pt idx="11972">
                  <c:v>38153.277777777781</c:v>
                </c:pt>
                <c:pt idx="11973">
                  <c:v>38153.291666666664</c:v>
                </c:pt>
                <c:pt idx="11974">
                  <c:v>38153.305555555555</c:v>
                </c:pt>
                <c:pt idx="11975">
                  <c:v>38153.319444444445</c:v>
                </c:pt>
                <c:pt idx="11976">
                  <c:v>38153.333333333336</c:v>
                </c:pt>
                <c:pt idx="11977">
                  <c:v>38153.347222222219</c:v>
                </c:pt>
                <c:pt idx="11978">
                  <c:v>38153.361111111109</c:v>
                </c:pt>
                <c:pt idx="11979">
                  <c:v>38153.375</c:v>
                </c:pt>
                <c:pt idx="11980">
                  <c:v>38153.388888888891</c:v>
                </c:pt>
                <c:pt idx="11981">
                  <c:v>38153.402777777781</c:v>
                </c:pt>
                <c:pt idx="11982">
                  <c:v>38153.416666666664</c:v>
                </c:pt>
                <c:pt idx="11983">
                  <c:v>38153.430555555555</c:v>
                </c:pt>
                <c:pt idx="11984">
                  <c:v>38153.444444444445</c:v>
                </c:pt>
                <c:pt idx="11985">
                  <c:v>38153.458333333336</c:v>
                </c:pt>
                <c:pt idx="11986">
                  <c:v>38153.472222222219</c:v>
                </c:pt>
                <c:pt idx="11987">
                  <c:v>38153.486111111109</c:v>
                </c:pt>
                <c:pt idx="11988">
                  <c:v>38153.5</c:v>
                </c:pt>
                <c:pt idx="11989">
                  <c:v>38153.513888888891</c:v>
                </c:pt>
                <c:pt idx="11990">
                  <c:v>38153.527777777781</c:v>
                </c:pt>
                <c:pt idx="11991">
                  <c:v>38153.541666666664</c:v>
                </c:pt>
                <c:pt idx="11992">
                  <c:v>38153.555555555555</c:v>
                </c:pt>
                <c:pt idx="11993">
                  <c:v>38153.569444444445</c:v>
                </c:pt>
                <c:pt idx="11994">
                  <c:v>38153.583333333336</c:v>
                </c:pt>
                <c:pt idx="11995">
                  <c:v>38153.597222222219</c:v>
                </c:pt>
                <c:pt idx="11996">
                  <c:v>38153.611111111109</c:v>
                </c:pt>
                <c:pt idx="11997">
                  <c:v>38153.625</c:v>
                </c:pt>
                <c:pt idx="11998">
                  <c:v>38153.638888888891</c:v>
                </c:pt>
                <c:pt idx="11999">
                  <c:v>38153.652777777781</c:v>
                </c:pt>
                <c:pt idx="12000">
                  <c:v>38153.666666666664</c:v>
                </c:pt>
                <c:pt idx="12001">
                  <c:v>38153.680555555555</c:v>
                </c:pt>
                <c:pt idx="12002">
                  <c:v>38153.694444444445</c:v>
                </c:pt>
                <c:pt idx="12003">
                  <c:v>38153.708333333336</c:v>
                </c:pt>
                <c:pt idx="12004">
                  <c:v>38153.722222222219</c:v>
                </c:pt>
                <c:pt idx="12005">
                  <c:v>38153.736111111109</c:v>
                </c:pt>
                <c:pt idx="12006">
                  <c:v>38153.75</c:v>
                </c:pt>
                <c:pt idx="12007">
                  <c:v>38153.763888888891</c:v>
                </c:pt>
                <c:pt idx="12008">
                  <c:v>38153.777777777781</c:v>
                </c:pt>
                <c:pt idx="12009">
                  <c:v>38153.791666666664</c:v>
                </c:pt>
                <c:pt idx="12010">
                  <c:v>38153.805555555555</c:v>
                </c:pt>
                <c:pt idx="12011">
                  <c:v>38153.819444444445</c:v>
                </c:pt>
                <c:pt idx="12012">
                  <c:v>38153.833333333336</c:v>
                </c:pt>
                <c:pt idx="12013">
                  <c:v>38153.847222222219</c:v>
                </c:pt>
                <c:pt idx="12014">
                  <c:v>38153.861111111109</c:v>
                </c:pt>
                <c:pt idx="12015">
                  <c:v>38153.875</c:v>
                </c:pt>
                <c:pt idx="12016">
                  <c:v>38153.888888888891</c:v>
                </c:pt>
                <c:pt idx="12017">
                  <c:v>38153.902777777781</c:v>
                </c:pt>
                <c:pt idx="12018">
                  <c:v>38153.916666666664</c:v>
                </c:pt>
                <c:pt idx="12019">
                  <c:v>38153.930555555555</c:v>
                </c:pt>
                <c:pt idx="12020">
                  <c:v>38153.944444444445</c:v>
                </c:pt>
                <c:pt idx="12021">
                  <c:v>38153.958333333336</c:v>
                </c:pt>
                <c:pt idx="12022">
                  <c:v>38153.972222222219</c:v>
                </c:pt>
                <c:pt idx="12023">
                  <c:v>38153.986111111109</c:v>
                </c:pt>
                <c:pt idx="12024">
                  <c:v>38154</c:v>
                </c:pt>
                <c:pt idx="12025">
                  <c:v>38154.013888888891</c:v>
                </c:pt>
                <c:pt idx="12026">
                  <c:v>38154.027777777781</c:v>
                </c:pt>
                <c:pt idx="12027">
                  <c:v>38154.041666666664</c:v>
                </c:pt>
                <c:pt idx="12028">
                  <c:v>38154.055555555555</c:v>
                </c:pt>
                <c:pt idx="12029">
                  <c:v>38154.069444444445</c:v>
                </c:pt>
                <c:pt idx="12030">
                  <c:v>38154.083333333336</c:v>
                </c:pt>
                <c:pt idx="12031">
                  <c:v>38154.097222222219</c:v>
                </c:pt>
                <c:pt idx="12032">
                  <c:v>38154.111111111109</c:v>
                </c:pt>
                <c:pt idx="12033">
                  <c:v>38154.125</c:v>
                </c:pt>
                <c:pt idx="12034">
                  <c:v>38154.138888888891</c:v>
                </c:pt>
                <c:pt idx="12035">
                  <c:v>38154.152777777781</c:v>
                </c:pt>
                <c:pt idx="12036">
                  <c:v>38154.166666666664</c:v>
                </c:pt>
                <c:pt idx="12037">
                  <c:v>38154.180555555555</c:v>
                </c:pt>
                <c:pt idx="12038">
                  <c:v>38154.194444444445</c:v>
                </c:pt>
                <c:pt idx="12039">
                  <c:v>38154.208333333336</c:v>
                </c:pt>
                <c:pt idx="12040">
                  <c:v>38154.222222222219</c:v>
                </c:pt>
                <c:pt idx="12041">
                  <c:v>38154.236111111109</c:v>
                </c:pt>
                <c:pt idx="12042">
                  <c:v>38154.25</c:v>
                </c:pt>
                <c:pt idx="12043">
                  <c:v>38154.263888888891</c:v>
                </c:pt>
                <c:pt idx="12044">
                  <c:v>38154.277777777781</c:v>
                </c:pt>
                <c:pt idx="12045">
                  <c:v>38154.291666666664</c:v>
                </c:pt>
                <c:pt idx="12046">
                  <c:v>38154.305555555555</c:v>
                </c:pt>
                <c:pt idx="12047">
                  <c:v>38154.319444444445</c:v>
                </c:pt>
                <c:pt idx="12048">
                  <c:v>38154.333333333336</c:v>
                </c:pt>
                <c:pt idx="12049">
                  <c:v>38154.347222222219</c:v>
                </c:pt>
                <c:pt idx="12050">
                  <c:v>38154.361111111109</c:v>
                </c:pt>
                <c:pt idx="12051">
                  <c:v>38154.375</c:v>
                </c:pt>
                <c:pt idx="12052">
                  <c:v>38154.388888888891</c:v>
                </c:pt>
                <c:pt idx="12053">
                  <c:v>38154.402777777781</c:v>
                </c:pt>
                <c:pt idx="12054">
                  <c:v>38154.416666666664</c:v>
                </c:pt>
                <c:pt idx="12055">
                  <c:v>38154.430555555555</c:v>
                </c:pt>
                <c:pt idx="12056">
                  <c:v>38154.444444444445</c:v>
                </c:pt>
                <c:pt idx="12057">
                  <c:v>38154.458333333336</c:v>
                </c:pt>
                <c:pt idx="12058">
                  <c:v>38154.472222222219</c:v>
                </c:pt>
                <c:pt idx="12059">
                  <c:v>38154.486111111109</c:v>
                </c:pt>
                <c:pt idx="12060">
                  <c:v>38154.5</c:v>
                </c:pt>
                <c:pt idx="12061">
                  <c:v>38154.513888888891</c:v>
                </c:pt>
                <c:pt idx="12062">
                  <c:v>38154.527777777781</c:v>
                </c:pt>
                <c:pt idx="12063">
                  <c:v>38154.541666666664</c:v>
                </c:pt>
                <c:pt idx="12064">
                  <c:v>38154.555555555555</c:v>
                </c:pt>
                <c:pt idx="12065">
                  <c:v>38154.569444444445</c:v>
                </c:pt>
                <c:pt idx="12066">
                  <c:v>38154.583333333336</c:v>
                </c:pt>
                <c:pt idx="12067">
                  <c:v>38154.597222222219</c:v>
                </c:pt>
                <c:pt idx="12068">
                  <c:v>38154.611111111109</c:v>
                </c:pt>
                <c:pt idx="12069">
                  <c:v>38154.625</c:v>
                </c:pt>
                <c:pt idx="12070">
                  <c:v>38154.638888888891</c:v>
                </c:pt>
                <c:pt idx="12071">
                  <c:v>38154.652777777781</c:v>
                </c:pt>
                <c:pt idx="12072">
                  <c:v>38154.666666666664</c:v>
                </c:pt>
                <c:pt idx="12073">
                  <c:v>38154.680555555555</c:v>
                </c:pt>
                <c:pt idx="12074">
                  <c:v>38154.694444444445</c:v>
                </c:pt>
                <c:pt idx="12075">
                  <c:v>38154.708333333336</c:v>
                </c:pt>
                <c:pt idx="12076">
                  <c:v>38154.722222222219</c:v>
                </c:pt>
                <c:pt idx="12077">
                  <c:v>38154.736111111109</c:v>
                </c:pt>
                <c:pt idx="12078">
                  <c:v>38154.75</c:v>
                </c:pt>
                <c:pt idx="12079">
                  <c:v>38154.763888888891</c:v>
                </c:pt>
                <c:pt idx="12080">
                  <c:v>38154.777777777781</c:v>
                </c:pt>
                <c:pt idx="12081">
                  <c:v>38154.791666666664</c:v>
                </c:pt>
                <c:pt idx="12082">
                  <c:v>38154.805555555555</c:v>
                </c:pt>
                <c:pt idx="12083">
                  <c:v>38154.819444444445</c:v>
                </c:pt>
                <c:pt idx="12084">
                  <c:v>38154.833333333336</c:v>
                </c:pt>
                <c:pt idx="12085">
                  <c:v>38154.847222222219</c:v>
                </c:pt>
                <c:pt idx="12086">
                  <c:v>38154.861111111109</c:v>
                </c:pt>
                <c:pt idx="12087">
                  <c:v>38154.875</c:v>
                </c:pt>
                <c:pt idx="12088">
                  <c:v>38154.888888888891</c:v>
                </c:pt>
                <c:pt idx="12089">
                  <c:v>38154.902777777781</c:v>
                </c:pt>
                <c:pt idx="12090">
                  <c:v>38154.916666666664</c:v>
                </c:pt>
                <c:pt idx="12091">
                  <c:v>38154.930555555555</c:v>
                </c:pt>
                <c:pt idx="12092">
                  <c:v>38154.944444444445</c:v>
                </c:pt>
                <c:pt idx="12093">
                  <c:v>38154.958333333336</c:v>
                </c:pt>
                <c:pt idx="12094">
                  <c:v>38154.972222222219</c:v>
                </c:pt>
                <c:pt idx="12095">
                  <c:v>38154.986111111109</c:v>
                </c:pt>
                <c:pt idx="12096">
                  <c:v>38155</c:v>
                </c:pt>
                <c:pt idx="12097">
                  <c:v>38155.013888888891</c:v>
                </c:pt>
                <c:pt idx="12098">
                  <c:v>38155.027777777781</c:v>
                </c:pt>
                <c:pt idx="12099">
                  <c:v>38155.041666666664</c:v>
                </c:pt>
                <c:pt idx="12100">
                  <c:v>38155.055555555555</c:v>
                </c:pt>
                <c:pt idx="12101">
                  <c:v>38155.069444444445</c:v>
                </c:pt>
                <c:pt idx="12102">
                  <c:v>38155.083333333336</c:v>
                </c:pt>
                <c:pt idx="12103">
                  <c:v>38155.097222222219</c:v>
                </c:pt>
                <c:pt idx="12104">
                  <c:v>38155.111111111109</c:v>
                </c:pt>
                <c:pt idx="12105">
                  <c:v>38155.125</c:v>
                </c:pt>
                <c:pt idx="12106">
                  <c:v>38155.138888888891</c:v>
                </c:pt>
                <c:pt idx="12107">
                  <c:v>38155.152777777781</c:v>
                </c:pt>
                <c:pt idx="12108">
                  <c:v>38155.166666666664</c:v>
                </c:pt>
                <c:pt idx="12109">
                  <c:v>38155.180555555555</c:v>
                </c:pt>
                <c:pt idx="12110">
                  <c:v>38155.194444444445</c:v>
                </c:pt>
                <c:pt idx="12111">
                  <c:v>38155.208333333336</c:v>
                </c:pt>
                <c:pt idx="12112">
                  <c:v>38155.222222222219</c:v>
                </c:pt>
                <c:pt idx="12113">
                  <c:v>38155.236111111109</c:v>
                </c:pt>
                <c:pt idx="12114">
                  <c:v>38155.25</c:v>
                </c:pt>
                <c:pt idx="12115">
                  <c:v>38155.263888888891</c:v>
                </c:pt>
                <c:pt idx="12116">
                  <c:v>38155.277777777781</c:v>
                </c:pt>
                <c:pt idx="12117">
                  <c:v>38155.291666666664</c:v>
                </c:pt>
                <c:pt idx="12118">
                  <c:v>38155.305555555555</c:v>
                </c:pt>
                <c:pt idx="12119">
                  <c:v>38155.319444444445</c:v>
                </c:pt>
                <c:pt idx="12120">
                  <c:v>38155.333333333336</c:v>
                </c:pt>
                <c:pt idx="12121">
                  <c:v>38155.347222222219</c:v>
                </c:pt>
                <c:pt idx="12122">
                  <c:v>38155.361111111109</c:v>
                </c:pt>
                <c:pt idx="12123">
                  <c:v>38155.375</c:v>
                </c:pt>
                <c:pt idx="12124">
                  <c:v>38155.388888888891</c:v>
                </c:pt>
                <c:pt idx="12125">
                  <c:v>38155.402777777781</c:v>
                </c:pt>
                <c:pt idx="12126">
                  <c:v>38155.416666666664</c:v>
                </c:pt>
                <c:pt idx="12127">
                  <c:v>38155.430555555555</c:v>
                </c:pt>
                <c:pt idx="12128">
                  <c:v>38155.444444444445</c:v>
                </c:pt>
                <c:pt idx="12129">
                  <c:v>38155.458333333336</c:v>
                </c:pt>
                <c:pt idx="12130">
                  <c:v>38155.472222222219</c:v>
                </c:pt>
                <c:pt idx="12131">
                  <c:v>38155.486111111109</c:v>
                </c:pt>
                <c:pt idx="12132">
                  <c:v>38155.5</c:v>
                </c:pt>
                <c:pt idx="12133">
                  <c:v>38155.513888888891</c:v>
                </c:pt>
                <c:pt idx="12134">
                  <c:v>38155.527777777781</c:v>
                </c:pt>
                <c:pt idx="12135">
                  <c:v>38155.541666666664</c:v>
                </c:pt>
                <c:pt idx="12136">
                  <c:v>38155.555555555555</c:v>
                </c:pt>
                <c:pt idx="12137">
                  <c:v>38155.569444444445</c:v>
                </c:pt>
                <c:pt idx="12138">
                  <c:v>38155.583333333336</c:v>
                </c:pt>
                <c:pt idx="12139">
                  <c:v>38155.597222222219</c:v>
                </c:pt>
                <c:pt idx="12140">
                  <c:v>38155.611111111109</c:v>
                </c:pt>
                <c:pt idx="12141">
                  <c:v>38155.625</c:v>
                </c:pt>
                <c:pt idx="12142">
                  <c:v>38155.638888888891</c:v>
                </c:pt>
                <c:pt idx="12143">
                  <c:v>38155.652777777781</c:v>
                </c:pt>
                <c:pt idx="12144">
                  <c:v>38155.666666666664</c:v>
                </c:pt>
                <c:pt idx="12145">
                  <c:v>38155.680555555555</c:v>
                </c:pt>
                <c:pt idx="12146">
                  <c:v>38155.694444444445</c:v>
                </c:pt>
                <c:pt idx="12147">
                  <c:v>38155.708333333336</c:v>
                </c:pt>
                <c:pt idx="12148">
                  <c:v>38155.722222222219</c:v>
                </c:pt>
                <c:pt idx="12149">
                  <c:v>38155.736111111109</c:v>
                </c:pt>
                <c:pt idx="12150">
                  <c:v>38155.75</c:v>
                </c:pt>
                <c:pt idx="12151">
                  <c:v>38155.763888888891</c:v>
                </c:pt>
                <c:pt idx="12152">
                  <c:v>38155.777777777781</c:v>
                </c:pt>
                <c:pt idx="12153">
                  <c:v>38155.791666666664</c:v>
                </c:pt>
                <c:pt idx="12154">
                  <c:v>38155.805555555555</c:v>
                </c:pt>
                <c:pt idx="12155">
                  <c:v>38155.819444444445</c:v>
                </c:pt>
                <c:pt idx="12156">
                  <c:v>38155.833333333336</c:v>
                </c:pt>
                <c:pt idx="12157">
                  <c:v>38155.847222222219</c:v>
                </c:pt>
                <c:pt idx="12158">
                  <c:v>38155.861111111109</c:v>
                </c:pt>
                <c:pt idx="12159">
                  <c:v>38155.875</c:v>
                </c:pt>
                <c:pt idx="12160">
                  <c:v>38155.888888888891</c:v>
                </c:pt>
                <c:pt idx="12161">
                  <c:v>38155.902777777781</c:v>
                </c:pt>
                <c:pt idx="12162">
                  <c:v>38155.916666666664</c:v>
                </c:pt>
                <c:pt idx="12163">
                  <c:v>38155.930555555555</c:v>
                </c:pt>
                <c:pt idx="12164">
                  <c:v>38155.944444444445</c:v>
                </c:pt>
                <c:pt idx="12165">
                  <c:v>38155.958333333336</c:v>
                </c:pt>
                <c:pt idx="12166">
                  <c:v>38155.972222222219</c:v>
                </c:pt>
                <c:pt idx="12167">
                  <c:v>38155.986111111109</c:v>
                </c:pt>
                <c:pt idx="12168">
                  <c:v>38156</c:v>
                </c:pt>
                <c:pt idx="12169">
                  <c:v>38156.013888888891</c:v>
                </c:pt>
                <c:pt idx="12170">
                  <c:v>38156.027777777781</c:v>
                </c:pt>
                <c:pt idx="12171">
                  <c:v>38156.041666666664</c:v>
                </c:pt>
                <c:pt idx="12172">
                  <c:v>38156.055555555555</c:v>
                </c:pt>
                <c:pt idx="12173">
                  <c:v>38156.069444444445</c:v>
                </c:pt>
                <c:pt idx="12174">
                  <c:v>38156.083333333336</c:v>
                </c:pt>
                <c:pt idx="12175">
                  <c:v>38156.097222222219</c:v>
                </c:pt>
                <c:pt idx="12176">
                  <c:v>38156.111111111109</c:v>
                </c:pt>
                <c:pt idx="12177">
                  <c:v>38156.125</c:v>
                </c:pt>
                <c:pt idx="12178">
                  <c:v>38156.138888888891</c:v>
                </c:pt>
                <c:pt idx="12179">
                  <c:v>38156.152777777781</c:v>
                </c:pt>
                <c:pt idx="12180">
                  <c:v>38156.166666666664</c:v>
                </c:pt>
                <c:pt idx="12181">
                  <c:v>38156.180555555555</c:v>
                </c:pt>
                <c:pt idx="12182">
                  <c:v>38156.194444444445</c:v>
                </c:pt>
                <c:pt idx="12183">
                  <c:v>38156.208333333336</c:v>
                </c:pt>
                <c:pt idx="12184">
                  <c:v>38156.222222222219</c:v>
                </c:pt>
                <c:pt idx="12185">
                  <c:v>38156.236111111109</c:v>
                </c:pt>
                <c:pt idx="12186">
                  <c:v>38156.25</c:v>
                </c:pt>
                <c:pt idx="12187">
                  <c:v>38156.263888888891</c:v>
                </c:pt>
                <c:pt idx="12188">
                  <c:v>38156.277777777781</c:v>
                </c:pt>
                <c:pt idx="12189">
                  <c:v>38156.291666666664</c:v>
                </c:pt>
                <c:pt idx="12190">
                  <c:v>38156.305555555555</c:v>
                </c:pt>
                <c:pt idx="12191">
                  <c:v>38156.319444444445</c:v>
                </c:pt>
                <c:pt idx="12192">
                  <c:v>38156.333333333336</c:v>
                </c:pt>
                <c:pt idx="12193">
                  <c:v>38156.347222222219</c:v>
                </c:pt>
                <c:pt idx="12194">
                  <c:v>38156.361111111109</c:v>
                </c:pt>
                <c:pt idx="12195">
                  <c:v>38156.375</c:v>
                </c:pt>
                <c:pt idx="12196">
                  <c:v>38156.388888888891</c:v>
                </c:pt>
                <c:pt idx="12197">
                  <c:v>38156.402777777781</c:v>
                </c:pt>
                <c:pt idx="12198">
                  <c:v>38156.416666666664</c:v>
                </c:pt>
                <c:pt idx="12199">
                  <c:v>38156.430555555555</c:v>
                </c:pt>
                <c:pt idx="12200">
                  <c:v>38156.444444444445</c:v>
                </c:pt>
                <c:pt idx="12201">
                  <c:v>38156.458333333336</c:v>
                </c:pt>
                <c:pt idx="12202">
                  <c:v>38156.472222222219</c:v>
                </c:pt>
                <c:pt idx="12203">
                  <c:v>38156.486111111109</c:v>
                </c:pt>
                <c:pt idx="12204">
                  <c:v>38156.5</c:v>
                </c:pt>
                <c:pt idx="12205">
                  <c:v>38156.513888888891</c:v>
                </c:pt>
                <c:pt idx="12206">
                  <c:v>38156.527777777781</c:v>
                </c:pt>
                <c:pt idx="12207">
                  <c:v>38156.541666666664</c:v>
                </c:pt>
                <c:pt idx="12208">
                  <c:v>38156.555555555555</c:v>
                </c:pt>
                <c:pt idx="12209">
                  <c:v>38156.569444444445</c:v>
                </c:pt>
                <c:pt idx="12210">
                  <c:v>38156.583333333336</c:v>
                </c:pt>
                <c:pt idx="12211">
                  <c:v>38156.597222222219</c:v>
                </c:pt>
                <c:pt idx="12212">
                  <c:v>38156.611111111109</c:v>
                </c:pt>
                <c:pt idx="12213">
                  <c:v>38156.625</c:v>
                </c:pt>
                <c:pt idx="12214">
                  <c:v>38156.638888888891</c:v>
                </c:pt>
                <c:pt idx="12215">
                  <c:v>38156.652777777781</c:v>
                </c:pt>
                <c:pt idx="12216">
                  <c:v>38156.666666666664</c:v>
                </c:pt>
                <c:pt idx="12217">
                  <c:v>38156.680555555555</c:v>
                </c:pt>
                <c:pt idx="12218">
                  <c:v>38156.694444444445</c:v>
                </c:pt>
                <c:pt idx="12219">
                  <c:v>38156.708333333336</c:v>
                </c:pt>
                <c:pt idx="12220">
                  <c:v>38156.722222222219</c:v>
                </c:pt>
                <c:pt idx="12221">
                  <c:v>38156.736111111109</c:v>
                </c:pt>
                <c:pt idx="12222">
                  <c:v>38156.75</c:v>
                </c:pt>
                <c:pt idx="12223">
                  <c:v>38156.763888888891</c:v>
                </c:pt>
                <c:pt idx="12224">
                  <c:v>38156.777777777781</c:v>
                </c:pt>
                <c:pt idx="12225">
                  <c:v>38156.791666666664</c:v>
                </c:pt>
                <c:pt idx="12226">
                  <c:v>38156.805555555555</c:v>
                </c:pt>
                <c:pt idx="12227">
                  <c:v>38156.819444444445</c:v>
                </c:pt>
                <c:pt idx="12228">
                  <c:v>38156.833333333336</c:v>
                </c:pt>
                <c:pt idx="12229">
                  <c:v>38156.847222222219</c:v>
                </c:pt>
                <c:pt idx="12230">
                  <c:v>38156.861111111109</c:v>
                </c:pt>
                <c:pt idx="12231">
                  <c:v>38156.875</c:v>
                </c:pt>
                <c:pt idx="12232">
                  <c:v>38156.888888888891</c:v>
                </c:pt>
                <c:pt idx="12233">
                  <c:v>38156.902777777781</c:v>
                </c:pt>
                <c:pt idx="12234">
                  <c:v>38156.916666666664</c:v>
                </c:pt>
                <c:pt idx="12235">
                  <c:v>38156.930555555555</c:v>
                </c:pt>
                <c:pt idx="12236">
                  <c:v>38156.944444444445</c:v>
                </c:pt>
                <c:pt idx="12237">
                  <c:v>38156.958333333336</c:v>
                </c:pt>
                <c:pt idx="12238">
                  <c:v>38156.972222222219</c:v>
                </c:pt>
                <c:pt idx="12239">
                  <c:v>38156.986111111109</c:v>
                </c:pt>
                <c:pt idx="12240">
                  <c:v>38157</c:v>
                </c:pt>
                <c:pt idx="12241">
                  <c:v>38157.013888888891</c:v>
                </c:pt>
                <c:pt idx="12242">
                  <c:v>38157.027777777781</c:v>
                </c:pt>
                <c:pt idx="12243">
                  <c:v>38157.041666666664</c:v>
                </c:pt>
                <c:pt idx="12244">
                  <c:v>38157.055555555555</c:v>
                </c:pt>
                <c:pt idx="12245">
                  <c:v>38157.069444444445</c:v>
                </c:pt>
                <c:pt idx="12246">
                  <c:v>38157.083333333336</c:v>
                </c:pt>
                <c:pt idx="12247">
                  <c:v>38157.097222222219</c:v>
                </c:pt>
                <c:pt idx="12248">
                  <c:v>38157.111111111109</c:v>
                </c:pt>
                <c:pt idx="12249">
                  <c:v>38157.125</c:v>
                </c:pt>
                <c:pt idx="12250">
                  <c:v>38157.138888888891</c:v>
                </c:pt>
                <c:pt idx="12251">
                  <c:v>38157.152777777781</c:v>
                </c:pt>
                <c:pt idx="12252">
                  <c:v>38157.166666666664</c:v>
                </c:pt>
                <c:pt idx="12253">
                  <c:v>38157.180555555555</c:v>
                </c:pt>
                <c:pt idx="12254">
                  <c:v>38157.194444444445</c:v>
                </c:pt>
                <c:pt idx="12255">
                  <c:v>38157.208333333336</c:v>
                </c:pt>
                <c:pt idx="12256">
                  <c:v>38157.222222222219</c:v>
                </c:pt>
                <c:pt idx="12257">
                  <c:v>38157.236111111109</c:v>
                </c:pt>
                <c:pt idx="12258">
                  <c:v>38157.25</c:v>
                </c:pt>
                <c:pt idx="12259">
                  <c:v>38157.263888888891</c:v>
                </c:pt>
                <c:pt idx="12260">
                  <c:v>38157.277777777781</c:v>
                </c:pt>
                <c:pt idx="12261">
                  <c:v>38157.291666666664</c:v>
                </c:pt>
                <c:pt idx="12262">
                  <c:v>38157.305555555555</c:v>
                </c:pt>
                <c:pt idx="12263">
                  <c:v>38157.319444444445</c:v>
                </c:pt>
                <c:pt idx="12264">
                  <c:v>38157.333333333336</c:v>
                </c:pt>
                <c:pt idx="12265">
                  <c:v>38157.347222222219</c:v>
                </c:pt>
                <c:pt idx="12266">
                  <c:v>38157.361111111109</c:v>
                </c:pt>
                <c:pt idx="12267">
                  <c:v>38157.375</c:v>
                </c:pt>
                <c:pt idx="12268">
                  <c:v>38157.388888888891</c:v>
                </c:pt>
                <c:pt idx="12269">
                  <c:v>38157.402777777781</c:v>
                </c:pt>
                <c:pt idx="12270">
                  <c:v>38157.416666666664</c:v>
                </c:pt>
                <c:pt idx="12271">
                  <c:v>38157.430555555555</c:v>
                </c:pt>
                <c:pt idx="12272">
                  <c:v>38157.444444444445</c:v>
                </c:pt>
                <c:pt idx="12273">
                  <c:v>38157.458333333336</c:v>
                </c:pt>
                <c:pt idx="12274">
                  <c:v>38157.472222222219</c:v>
                </c:pt>
                <c:pt idx="12275">
                  <c:v>38157.486111111109</c:v>
                </c:pt>
                <c:pt idx="12276">
                  <c:v>38157.5</c:v>
                </c:pt>
                <c:pt idx="12277">
                  <c:v>38157.513888888891</c:v>
                </c:pt>
                <c:pt idx="12278">
                  <c:v>38157.527777777781</c:v>
                </c:pt>
                <c:pt idx="12279">
                  <c:v>38157.541666666664</c:v>
                </c:pt>
                <c:pt idx="12280">
                  <c:v>38157.555555555555</c:v>
                </c:pt>
                <c:pt idx="12281">
                  <c:v>38157.569444444445</c:v>
                </c:pt>
                <c:pt idx="12282">
                  <c:v>38157.583333333336</c:v>
                </c:pt>
                <c:pt idx="12283">
                  <c:v>38157.597222222219</c:v>
                </c:pt>
                <c:pt idx="12284">
                  <c:v>38157.611111111109</c:v>
                </c:pt>
                <c:pt idx="12285">
                  <c:v>38157.625</c:v>
                </c:pt>
                <c:pt idx="12286">
                  <c:v>38157.638888888891</c:v>
                </c:pt>
                <c:pt idx="12287">
                  <c:v>38157.652777777781</c:v>
                </c:pt>
                <c:pt idx="12288">
                  <c:v>38157.666666666664</c:v>
                </c:pt>
                <c:pt idx="12289">
                  <c:v>38157.680555555555</c:v>
                </c:pt>
                <c:pt idx="12290">
                  <c:v>38157.694444444445</c:v>
                </c:pt>
                <c:pt idx="12291">
                  <c:v>38157.708333333336</c:v>
                </c:pt>
                <c:pt idx="12292">
                  <c:v>38157.722222222219</c:v>
                </c:pt>
                <c:pt idx="12293">
                  <c:v>38157.736111111109</c:v>
                </c:pt>
                <c:pt idx="12294">
                  <c:v>38157.75</c:v>
                </c:pt>
                <c:pt idx="12295">
                  <c:v>38157.763888888891</c:v>
                </c:pt>
                <c:pt idx="12296">
                  <c:v>38157.777777777781</c:v>
                </c:pt>
                <c:pt idx="12297">
                  <c:v>38157.791666666664</c:v>
                </c:pt>
                <c:pt idx="12298">
                  <c:v>38157.805555555555</c:v>
                </c:pt>
                <c:pt idx="12299">
                  <c:v>38157.819444444445</c:v>
                </c:pt>
                <c:pt idx="12300">
                  <c:v>38157.833333333336</c:v>
                </c:pt>
                <c:pt idx="12301">
                  <c:v>38157.847222222219</c:v>
                </c:pt>
                <c:pt idx="12302">
                  <c:v>38157.861111111109</c:v>
                </c:pt>
                <c:pt idx="12303">
                  <c:v>38157.875</c:v>
                </c:pt>
                <c:pt idx="12304">
                  <c:v>38157.888888888891</c:v>
                </c:pt>
                <c:pt idx="12305">
                  <c:v>38157.902777777781</c:v>
                </c:pt>
                <c:pt idx="12306">
                  <c:v>38157.916666666664</c:v>
                </c:pt>
                <c:pt idx="12307">
                  <c:v>38157.930555555555</c:v>
                </c:pt>
                <c:pt idx="12308">
                  <c:v>38157.944444444445</c:v>
                </c:pt>
                <c:pt idx="12309">
                  <c:v>38157.958333333336</c:v>
                </c:pt>
                <c:pt idx="12310">
                  <c:v>38157.972222222219</c:v>
                </c:pt>
                <c:pt idx="12311">
                  <c:v>38157.986111111109</c:v>
                </c:pt>
                <c:pt idx="12312">
                  <c:v>38158</c:v>
                </c:pt>
                <c:pt idx="12313">
                  <c:v>38158.013888888891</c:v>
                </c:pt>
                <c:pt idx="12314">
                  <c:v>38158.027777777781</c:v>
                </c:pt>
                <c:pt idx="12315">
                  <c:v>38158.041666666664</c:v>
                </c:pt>
                <c:pt idx="12316">
                  <c:v>38158.055555555555</c:v>
                </c:pt>
                <c:pt idx="12317">
                  <c:v>38158.069444444445</c:v>
                </c:pt>
                <c:pt idx="12318">
                  <c:v>38158.083333333336</c:v>
                </c:pt>
                <c:pt idx="12319">
                  <c:v>38158.097222222219</c:v>
                </c:pt>
                <c:pt idx="12320">
                  <c:v>38158.111111111109</c:v>
                </c:pt>
                <c:pt idx="12321">
                  <c:v>38158.125</c:v>
                </c:pt>
                <c:pt idx="12322">
                  <c:v>38158.138888888891</c:v>
                </c:pt>
                <c:pt idx="12323">
                  <c:v>38158.152777777781</c:v>
                </c:pt>
                <c:pt idx="12324">
                  <c:v>38158.166666666664</c:v>
                </c:pt>
                <c:pt idx="12325">
                  <c:v>38158.180555555555</c:v>
                </c:pt>
                <c:pt idx="12326">
                  <c:v>38158.194444444445</c:v>
                </c:pt>
                <c:pt idx="12327">
                  <c:v>38158.208333333336</c:v>
                </c:pt>
                <c:pt idx="12328">
                  <c:v>38158.222222222219</c:v>
                </c:pt>
                <c:pt idx="12329">
                  <c:v>38158.236111111109</c:v>
                </c:pt>
                <c:pt idx="12330">
                  <c:v>38158.25</c:v>
                </c:pt>
                <c:pt idx="12331">
                  <c:v>38158.263888888891</c:v>
                </c:pt>
                <c:pt idx="12332">
                  <c:v>38158.277777777781</c:v>
                </c:pt>
                <c:pt idx="12333">
                  <c:v>38158.291666666664</c:v>
                </c:pt>
                <c:pt idx="12334">
                  <c:v>38158.305555555555</c:v>
                </c:pt>
                <c:pt idx="12335">
                  <c:v>38158.319444444445</c:v>
                </c:pt>
                <c:pt idx="12336">
                  <c:v>38158.333333333336</c:v>
                </c:pt>
                <c:pt idx="12337">
                  <c:v>38158.347222222219</c:v>
                </c:pt>
                <c:pt idx="12338">
                  <c:v>38158.361111111109</c:v>
                </c:pt>
                <c:pt idx="12339">
                  <c:v>38158.375</c:v>
                </c:pt>
                <c:pt idx="12340">
                  <c:v>38158.388888888891</c:v>
                </c:pt>
                <c:pt idx="12341">
                  <c:v>38158.402777777781</c:v>
                </c:pt>
                <c:pt idx="12342">
                  <c:v>38158.416666666664</c:v>
                </c:pt>
                <c:pt idx="12343">
                  <c:v>38158.430555555555</c:v>
                </c:pt>
                <c:pt idx="12344">
                  <c:v>38158.444444444445</c:v>
                </c:pt>
                <c:pt idx="12345">
                  <c:v>38158.458333333336</c:v>
                </c:pt>
                <c:pt idx="12346">
                  <c:v>38158.472222222219</c:v>
                </c:pt>
                <c:pt idx="12347">
                  <c:v>38158.486111111109</c:v>
                </c:pt>
                <c:pt idx="12348">
                  <c:v>38158.5</c:v>
                </c:pt>
                <c:pt idx="12349">
                  <c:v>38158.513888888891</c:v>
                </c:pt>
                <c:pt idx="12350">
                  <c:v>38158.527777777781</c:v>
                </c:pt>
                <c:pt idx="12351">
                  <c:v>38158.541666666664</c:v>
                </c:pt>
                <c:pt idx="12352">
                  <c:v>38158.555555555555</c:v>
                </c:pt>
                <c:pt idx="12353">
                  <c:v>38158.569444444445</c:v>
                </c:pt>
                <c:pt idx="12354">
                  <c:v>38158.583333333336</c:v>
                </c:pt>
                <c:pt idx="12355">
                  <c:v>38158.597222222219</c:v>
                </c:pt>
                <c:pt idx="12356">
                  <c:v>38158.611111111109</c:v>
                </c:pt>
                <c:pt idx="12357">
                  <c:v>38158.625</c:v>
                </c:pt>
                <c:pt idx="12358">
                  <c:v>38158.638888888891</c:v>
                </c:pt>
                <c:pt idx="12359">
                  <c:v>38158.652777777781</c:v>
                </c:pt>
                <c:pt idx="12360">
                  <c:v>38158.666666666664</c:v>
                </c:pt>
                <c:pt idx="12361">
                  <c:v>38158.680555555555</c:v>
                </c:pt>
                <c:pt idx="12362">
                  <c:v>38158.694444444445</c:v>
                </c:pt>
                <c:pt idx="12363">
                  <c:v>38158.708333333336</c:v>
                </c:pt>
                <c:pt idx="12364">
                  <c:v>38158.722222222219</c:v>
                </c:pt>
                <c:pt idx="12365">
                  <c:v>38158.736111111109</c:v>
                </c:pt>
                <c:pt idx="12366">
                  <c:v>38158.75</c:v>
                </c:pt>
                <c:pt idx="12367">
                  <c:v>38158.763888888891</c:v>
                </c:pt>
                <c:pt idx="12368">
                  <c:v>38158.777777777781</c:v>
                </c:pt>
                <c:pt idx="12369">
                  <c:v>38158.791666666664</c:v>
                </c:pt>
                <c:pt idx="12370">
                  <c:v>38158.805555555555</c:v>
                </c:pt>
                <c:pt idx="12371">
                  <c:v>38158.819444444445</c:v>
                </c:pt>
                <c:pt idx="12372">
                  <c:v>38158.833333333336</c:v>
                </c:pt>
                <c:pt idx="12373">
                  <c:v>38158.847222222219</c:v>
                </c:pt>
                <c:pt idx="12374">
                  <c:v>38158.861111111109</c:v>
                </c:pt>
                <c:pt idx="12375">
                  <c:v>38158.875</c:v>
                </c:pt>
                <c:pt idx="12376">
                  <c:v>38158.888888888891</c:v>
                </c:pt>
                <c:pt idx="12377">
                  <c:v>38158.902777777781</c:v>
                </c:pt>
                <c:pt idx="12378">
                  <c:v>38158.916666666664</c:v>
                </c:pt>
                <c:pt idx="12379">
                  <c:v>38158.930555555555</c:v>
                </c:pt>
                <c:pt idx="12380">
                  <c:v>38158.944444444445</c:v>
                </c:pt>
                <c:pt idx="12381">
                  <c:v>38158.958333333336</c:v>
                </c:pt>
                <c:pt idx="12382">
                  <c:v>38158.972222222219</c:v>
                </c:pt>
                <c:pt idx="12383">
                  <c:v>38158.986111111109</c:v>
                </c:pt>
                <c:pt idx="12384">
                  <c:v>38159</c:v>
                </c:pt>
                <c:pt idx="12385">
                  <c:v>38159.013888888891</c:v>
                </c:pt>
                <c:pt idx="12386">
                  <c:v>38159.027777777781</c:v>
                </c:pt>
                <c:pt idx="12387">
                  <c:v>38159.041666666664</c:v>
                </c:pt>
                <c:pt idx="12388">
                  <c:v>38159.055555555555</c:v>
                </c:pt>
                <c:pt idx="12389">
                  <c:v>38159.069444444445</c:v>
                </c:pt>
                <c:pt idx="12390">
                  <c:v>38159.083333333336</c:v>
                </c:pt>
                <c:pt idx="12391">
                  <c:v>38159.097222222219</c:v>
                </c:pt>
                <c:pt idx="12392">
                  <c:v>38159.111111111109</c:v>
                </c:pt>
                <c:pt idx="12393">
                  <c:v>38159.125</c:v>
                </c:pt>
                <c:pt idx="12394">
                  <c:v>38159.138888888891</c:v>
                </c:pt>
                <c:pt idx="12395">
                  <c:v>38159.152777777781</c:v>
                </c:pt>
                <c:pt idx="12396">
                  <c:v>38159.166666666664</c:v>
                </c:pt>
                <c:pt idx="12397">
                  <c:v>38159.180555555555</c:v>
                </c:pt>
                <c:pt idx="12398">
                  <c:v>38159.194444444445</c:v>
                </c:pt>
                <c:pt idx="12399">
                  <c:v>38159.208333333336</c:v>
                </c:pt>
                <c:pt idx="12400">
                  <c:v>38159.222222222219</c:v>
                </c:pt>
                <c:pt idx="12401">
                  <c:v>38159.236111111109</c:v>
                </c:pt>
                <c:pt idx="12402">
                  <c:v>38159.25</c:v>
                </c:pt>
                <c:pt idx="12403">
                  <c:v>38159.263888888891</c:v>
                </c:pt>
                <c:pt idx="12404">
                  <c:v>38159.277777777781</c:v>
                </c:pt>
                <c:pt idx="12405">
                  <c:v>38159.291666666664</c:v>
                </c:pt>
                <c:pt idx="12406">
                  <c:v>38159.305555555555</c:v>
                </c:pt>
                <c:pt idx="12407">
                  <c:v>38159.319444444445</c:v>
                </c:pt>
                <c:pt idx="12408">
                  <c:v>38159.333333333336</c:v>
                </c:pt>
                <c:pt idx="12409">
                  <c:v>38159.347222222219</c:v>
                </c:pt>
                <c:pt idx="12410">
                  <c:v>38159.361111111109</c:v>
                </c:pt>
                <c:pt idx="12411">
                  <c:v>38159.375</c:v>
                </c:pt>
                <c:pt idx="12412">
                  <c:v>38159.388888888891</c:v>
                </c:pt>
                <c:pt idx="12413">
                  <c:v>38159.402777777781</c:v>
                </c:pt>
                <c:pt idx="12414">
                  <c:v>38159.416666666664</c:v>
                </c:pt>
                <c:pt idx="12415">
                  <c:v>38159.430555555555</c:v>
                </c:pt>
                <c:pt idx="12416">
                  <c:v>38159.444444444445</c:v>
                </c:pt>
                <c:pt idx="12417">
                  <c:v>38159.458333333336</c:v>
                </c:pt>
                <c:pt idx="12418">
                  <c:v>38159.472222222219</c:v>
                </c:pt>
                <c:pt idx="12419">
                  <c:v>38159.486111111109</c:v>
                </c:pt>
                <c:pt idx="12420">
                  <c:v>38159.5</c:v>
                </c:pt>
                <c:pt idx="12421">
                  <c:v>38159.513888888891</c:v>
                </c:pt>
                <c:pt idx="12422">
                  <c:v>38159.527777777781</c:v>
                </c:pt>
                <c:pt idx="12423">
                  <c:v>38159.541666666664</c:v>
                </c:pt>
                <c:pt idx="12424">
                  <c:v>38159.555555555555</c:v>
                </c:pt>
                <c:pt idx="12425">
                  <c:v>38159.569444444445</c:v>
                </c:pt>
                <c:pt idx="12426">
                  <c:v>38159.583333333336</c:v>
                </c:pt>
                <c:pt idx="12427">
                  <c:v>38159.597222222219</c:v>
                </c:pt>
                <c:pt idx="12428">
                  <c:v>38159.611111111109</c:v>
                </c:pt>
                <c:pt idx="12429">
                  <c:v>38159.625</c:v>
                </c:pt>
                <c:pt idx="12430">
                  <c:v>38159.638888888891</c:v>
                </c:pt>
                <c:pt idx="12431">
                  <c:v>38159.652777777781</c:v>
                </c:pt>
                <c:pt idx="12432">
                  <c:v>38159.666666666664</c:v>
                </c:pt>
                <c:pt idx="12433">
                  <c:v>38159.680555555555</c:v>
                </c:pt>
                <c:pt idx="12434">
                  <c:v>38159.694444444445</c:v>
                </c:pt>
                <c:pt idx="12435">
                  <c:v>38159.708333333336</c:v>
                </c:pt>
                <c:pt idx="12436">
                  <c:v>38159.722222222219</c:v>
                </c:pt>
                <c:pt idx="12437">
                  <c:v>38159.736111111109</c:v>
                </c:pt>
                <c:pt idx="12438">
                  <c:v>38159.75</c:v>
                </c:pt>
                <c:pt idx="12439">
                  <c:v>38159.763888888891</c:v>
                </c:pt>
                <c:pt idx="12440">
                  <c:v>38159.777777777781</c:v>
                </c:pt>
                <c:pt idx="12441">
                  <c:v>38159.791666666664</c:v>
                </c:pt>
                <c:pt idx="12442">
                  <c:v>38159.805555555555</c:v>
                </c:pt>
                <c:pt idx="12443">
                  <c:v>38159.819444444445</c:v>
                </c:pt>
                <c:pt idx="12444">
                  <c:v>38159.833333333336</c:v>
                </c:pt>
                <c:pt idx="12445">
                  <c:v>38159.847222222219</c:v>
                </c:pt>
                <c:pt idx="12446">
                  <c:v>38159.861111111109</c:v>
                </c:pt>
                <c:pt idx="12447">
                  <c:v>38159.875</c:v>
                </c:pt>
                <c:pt idx="12448">
                  <c:v>38159.888888888891</c:v>
                </c:pt>
                <c:pt idx="12449">
                  <c:v>38159.902777777781</c:v>
                </c:pt>
                <c:pt idx="12450">
                  <c:v>38159.916666666664</c:v>
                </c:pt>
                <c:pt idx="12451">
                  <c:v>38159.930555555555</c:v>
                </c:pt>
                <c:pt idx="12452">
                  <c:v>38159.944444444445</c:v>
                </c:pt>
                <c:pt idx="12453">
                  <c:v>38159.958333333336</c:v>
                </c:pt>
                <c:pt idx="12454">
                  <c:v>38159.972222222219</c:v>
                </c:pt>
                <c:pt idx="12455">
                  <c:v>38159.986111111109</c:v>
                </c:pt>
                <c:pt idx="12456">
                  <c:v>38160</c:v>
                </c:pt>
                <c:pt idx="12457">
                  <c:v>38160.013888888891</c:v>
                </c:pt>
                <c:pt idx="12458">
                  <c:v>38160.027777777781</c:v>
                </c:pt>
                <c:pt idx="12459">
                  <c:v>38160.041666666664</c:v>
                </c:pt>
                <c:pt idx="12460">
                  <c:v>38160.055555555555</c:v>
                </c:pt>
                <c:pt idx="12461">
                  <c:v>38160.069444444445</c:v>
                </c:pt>
                <c:pt idx="12462">
                  <c:v>38160.083333333336</c:v>
                </c:pt>
                <c:pt idx="12463">
                  <c:v>38160.097222222219</c:v>
                </c:pt>
                <c:pt idx="12464">
                  <c:v>38160.111111111109</c:v>
                </c:pt>
                <c:pt idx="12465">
                  <c:v>38160.125</c:v>
                </c:pt>
                <c:pt idx="12466">
                  <c:v>38160.138888888891</c:v>
                </c:pt>
                <c:pt idx="12467">
                  <c:v>38160.152777777781</c:v>
                </c:pt>
                <c:pt idx="12468">
                  <c:v>38160.166666666664</c:v>
                </c:pt>
                <c:pt idx="12469">
                  <c:v>38160.180555555555</c:v>
                </c:pt>
                <c:pt idx="12470">
                  <c:v>38160.194444444445</c:v>
                </c:pt>
                <c:pt idx="12471">
                  <c:v>38160.208333333336</c:v>
                </c:pt>
                <c:pt idx="12472">
                  <c:v>38160.222222222219</c:v>
                </c:pt>
                <c:pt idx="12473">
                  <c:v>38160.236111111109</c:v>
                </c:pt>
                <c:pt idx="12474">
                  <c:v>38160.25</c:v>
                </c:pt>
                <c:pt idx="12475">
                  <c:v>38160.263888888891</c:v>
                </c:pt>
                <c:pt idx="12476">
                  <c:v>38160.277777777781</c:v>
                </c:pt>
                <c:pt idx="12477">
                  <c:v>38160.291666666664</c:v>
                </c:pt>
                <c:pt idx="12478">
                  <c:v>38160.305555555555</c:v>
                </c:pt>
                <c:pt idx="12479">
                  <c:v>38160.319444444445</c:v>
                </c:pt>
                <c:pt idx="12480">
                  <c:v>38160.333333333336</c:v>
                </c:pt>
                <c:pt idx="12481">
                  <c:v>38160.347222222219</c:v>
                </c:pt>
                <c:pt idx="12482">
                  <c:v>38160.361111111109</c:v>
                </c:pt>
                <c:pt idx="12483">
                  <c:v>38160.375</c:v>
                </c:pt>
                <c:pt idx="12484">
                  <c:v>38160.388888888891</c:v>
                </c:pt>
                <c:pt idx="12485">
                  <c:v>38160.402777777781</c:v>
                </c:pt>
                <c:pt idx="12486">
                  <c:v>38160.416666666664</c:v>
                </c:pt>
                <c:pt idx="12487">
                  <c:v>38160.430555555555</c:v>
                </c:pt>
                <c:pt idx="12488">
                  <c:v>38160.444444444445</c:v>
                </c:pt>
                <c:pt idx="12489">
                  <c:v>38160.458333333336</c:v>
                </c:pt>
                <c:pt idx="12490">
                  <c:v>38160.472222222219</c:v>
                </c:pt>
                <c:pt idx="12491">
                  <c:v>38160.486111111109</c:v>
                </c:pt>
                <c:pt idx="12492">
                  <c:v>38160.5</c:v>
                </c:pt>
                <c:pt idx="12493">
                  <c:v>38160.513888888891</c:v>
                </c:pt>
                <c:pt idx="12494">
                  <c:v>38160.527777777781</c:v>
                </c:pt>
                <c:pt idx="12495">
                  <c:v>38160.541666666664</c:v>
                </c:pt>
                <c:pt idx="12496">
                  <c:v>38160.555555555555</c:v>
                </c:pt>
                <c:pt idx="12497">
                  <c:v>38160.569444444445</c:v>
                </c:pt>
                <c:pt idx="12498">
                  <c:v>38160.583333333336</c:v>
                </c:pt>
                <c:pt idx="12499">
                  <c:v>38160.597222222219</c:v>
                </c:pt>
                <c:pt idx="12500">
                  <c:v>38160.611111111109</c:v>
                </c:pt>
                <c:pt idx="12501">
                  <c:v>38160.625</c:v>
                </c:pt>
                <c:pt idx="12502">
                  <c:v>38160.638888888891</c:v>
                </c:pt>
                <c:pt idx="12503">
                  <c:v>38160.652777777781</c:v>
                </c:pt>
                <c:pt idx="12504">
                  <c:v>38160.666666666664</c:v>
                </c:pt>
                <c:pt idx="12505">
                  <c:v>38160.680555555555</c:v>
                </c:pt>
                <c:pt idx="12506">
                  <c:v>38160.694444444445</c:v>
                </c:pt>
                <c:pt idx="12507">
                  <c:v>38160.708333333336</c:v>
                </c:pt>
                <c:pt idx="12508">
                  <c:v>38160.722222222219</c:v>
                </c:pt>
                <c:pt idx="12509">
                  <c:v>38160.736111111109</c:v>
                </c:pt>
                <c:pt idx="12510">
                  <c:v>38160.75</c:v>
                </c:pt>
                <c:pt idx="12511">
                  <c:v>38160.763888888891</c:v>
                </c:pt>
                <c:pt idx="12512">
                  <c:v>38160.777777777781</c:v>
                </c:pt>
                <c:pt idx="12513">
                  <c:v>38160.791666666664</c:v>
                </c:pt>
                <c:pt idx="12514">
                  <c:v>38160.805555555555</c:v>
                </c:pt>
                <c:pt idx="12515">
                  <c:v>38160.819444444445</c:v>
                </c:pt>
                <c:pt idx="12516">
                  <c:v>38160.833333333336</c:v>
                </c:pt>
                <c:pt idx="12517">
                  <c:v>38160.847222222219</c:v>
                </c:pt>
                <c:pt idx="12518">
                  <c:v>38160.861111111109</c:v>
                </c:pt>
                <c:pt idx="12519">
                  <c:v>38160.875</c:v>
                </c:pt>
                <c:pt idx="12520">
                  <c:v>38160.888888888891</c:v>
                </c:pt>
                <c:pt idx="12521">
                  <c:v>38160.902777777781</c:v>
                </c:pt>
                <c:pt idx="12522">
                  <c:v>38160.916666666664</c:v>
                </c:pt>
                <c:pt idx="12523">
                  <c:v>38160.930555555555</c:v>
                </c:pt>
                <c:pt idx="12524">
                  <c:v>38160.944444444445</c:v>
                </c:pt>
                <c:pt idx="12525">
                  <c:v>38160.958333333336</c:v>
                </c:pt>
                <c:pt idx="12526">
                  <c:v>38160.972222222219</c:v>
                </c:pt>
                <c:pt idx="12527">
                  <c:v>38160.986111111109</c:v>
                </c:pt>
                <c:pt idx="12528">
                  <c:v>38161</c:v>
                </c:pt>
                <c:pt idx="12529">
                  <c:v>38161.013888888891</c:v>
                </c:pt>
                <c:pt idx="12530">
                  <c:v>38161.027777777781</c:v>
                </c:pt>
                <c:pt idx="12531">
                  <c:v>38161.041666666664</c:v>
                </c:pt>
                <c:pt idx="12532">
                  <c:v>38161.055555555555</c:v>
                </c:pt>
                <c:pt idx="12533">
                  <c:v>38161.069444444445</c:v>
                </c:pt>
                <c:pt idx="12534">
                  <c:v>38161.083333333336</c:v>
                </c:pt>
                <c:pt idx="12535">
                  <c:v>38161.097222222219</c:v>
                </c:pt>
                <c:pt idx="12536">
                  <c:v>38161.111111111109</c:v>
                </c:pt>
                <c:pt idx="12537">
                  <c:v>38161.125</c:v>
                </c:pt>
                <c:pt idx="12538">
                  <c:v>38161.138888888891</c:v>
                </c:pt>
                <c:pt idx="12539">
                  <c:v>38161.152777777781</c:v>
                </c:pt>
                <c:pt idx="12540">
                  <c:v>38161.166666666664</c:v>
                </c:pt>
                <c:pt idx="12541">
                  <c:v>38161.180555555555</c:v>
                </c:pt>
                <c:pt idx="12542">
                  <c:v>38161.194444444445</c:v>
                </c:pt>
                <c:pt idx="12543">
                  <c:v>38161.208333333336</c:v>
                </c:pt>
                <c:pt idx="12544">
                  <c:v>38161.222222222219</c:v>
                </c:pt>
                <c:pt idx="12545">
                  <c:v>38161.236111111109</c:v>
                </c:pt>
                <c:pt idx="12546">
                  <c:v>38161.25</c:v>
                </c:pt>
                <c:pt idx="12547">
                  <c:v>38161.263888888891</c:v>
                </c:pt>
                <c:pt idx="12548">
                  <c:v>38161.277777777781</c:v>
                </c:pt>
                <c:pt idx="12549">
                  <c:v>38161.291666666664</c:v>
                </c:pt>
                <c:pt idx="12550">
                  <c:v>38161.305555555555</c:v>
                </c:pt>
                <c:pt idx="12551">
                  <c:v>38161.319444444445</c:v>
                </c:pt>
                <c:pt idx="12552">
                  <c:v>38161.333333333336</c:v>
                </c:pt>
                <c:pt idx="12553">
                  <c:v>38161.347222222219</c:v>
                </c:pt>
                <c:pt idx="12554">
                  <c:v>38161.361111111109</c:v>
                </c:pt>
                <c:pt idx="12555">
                  <c:v>38161.375</c:v>
                </c:pt>
                <c:pt idx="12556">
                  <c:v>38161.388888888891</c:v>
                </c:pt>
                <c:pt idx="12557">
                  <c:v>38161.402777777781</c:v>
                </c:pt>
                <c:pt idx="12558">
                  <c:v>38161.416666666664</c:v>
                </c:pt>
                <c:pt idx="12559">
                  <c:v>38161.430555555555</c:v>
                </c:pt>
                <c:pt idx="12560">
                  <c:v>38161.444444444445</c:v>
                </c:pt>
                <c:pt idx="12561">
                  <c:v>38161.458333333336</c:v>
                </c:pt>
                <c:pt idx="12562">
                  <c:v>38161.472222222219</c:v>
                </c:pt>
                <c:pt idx="12563">
                  <c:v>38161.486111111109</c:v>
                </c:pt>
                <c:pt idx="12564">
                  <c:v>38161.5</c:v>
                </c:pt>
                <c:pt idx="12565">
                  <c:v>38161.513888888891</c:v>
                </c:pt>
                <c:pt idx="12566">
                  <c:v>38161.527777777781</c:v>
                </c:pt>
                <c:pt idx="12567">
                  <c:v>38161.541666666664</c:v>
                </c:pt>
                <c:pt idx="12568">
                  <c:v>38161.555555555555</c:v>
                </c:pt>
                <c:pt idx="12569">
                  <c:v>38161.569444444445</c:v>
                </c:pt>
                <c:pt idx="12570">
                  <c:v>38161.583333333336</c:v>
                </c:pt>
                <c:pt idx="12571">
                  <c:v>38161.597222222219</c:v>
                </c:pt>
                <c:pt idx="12572">
                  <c:v>38161.611111111109</c:v>
                </c:pt>
                <c:pt idx="12573">
                  <c:v>38161.625</c:v>
                </c:pt>
                <c:pt idx="12574">
                  <c:v>38161.638888888891</c:v>
                </c:pt>
                <c:pt idx="12575">
                  <c:v>38161.652777777781</c:v>
                </c:pt>
                <c:pt idx="12576">
                  <c:v>38161.666666666664</c:v>
                </c:pt>
                <c:pt idx="12577">
                  <c:v>38161.680555555555</c:v>
                </c:pt>
                <c:pt idx="12578">
                  <c:v>38161.694444444445</c:v>
                </c:pt>
                <c:pt idx="12579">
                  <c:v>38161.708333333336</c:v>
                </c:pt>
                <c:pt idx="12580">
                  <c:v>38161.722222222219</c:v>
                </c:pt>
                <c:pt idx="12581">
                  <c:v>38161.736111111109</c:v>
                </c:pt>
                <c:pt idx="12582">
                  <c:v>38161.75</c:v>
                </c:pt>
                <c:pt idx="12583">
                  <c:v>38161.763888888891</c:v>
                </c:pt>
                <c:pt idx="12584">
                  <c:v>38161.777777777781</c:v>
                </c:pt>
                <c:pt idx="12585">
                  <c:v>38161.791666666664</c:v>
                </c:pt>
                <c:pt idx="12586">
                  <c:v>38161.805555555555</c:v>
                </c:pt>
                <c:pt idx="12587">
                  <c:v>38161.819444444445</c:v>
                </c:pt>
                <c:pt idx="12588">
                  <c:v>38161.833333333336</c:v>
                </c:pt>
                <c:pt idx="12589">
                  <c:v>38161.847222222219</c:v>
                </c:pt>
                <c:pt idx="12590">
                  <c:v>38161.861111111109</c:v>
                </c:pt>
                <c:pt idx="12591">
                  <c:v>38161.875</c:v>
                </c:pt>
                <c:pt idx="12592">
                  <c:v>38161.888888888891</c:v>
                </c:pt>
                <c:pt idx="12593">
                  <c:v>38161.902777777781</c:v>
                </c:pt>
                <c:pt idx="12594">
                  <c:v>38161.916666666664</c:v>
                </c:pt>
                <c:pt idx="12595">
                  <c:v>38161.930555555555</c:v>
                </c:pt>
                <c:pt idx="12596">
                  <c:v>38161.944444444445</c:v>
                </c:pt>
                <c:pt idx="12597">
                  <c:v>38161.958333333336</c:v>
                </c:pt>
                <c:pt idx="12598">
                  <c:v>38161.972222222219</c:v>
                </c:pt>
                <c:pt idx="12599">
                  <c:v>38161.986111111109</c:v>
                </c:pt>
                <c:pt idx="12600">
                  <c:v>38162</c:v>
                </c:pt>
                <c:pt idx="12601">
                  <c:v>38162.013888888891</c:v>
                </c:pt>
                <c:pt idx="12602">
                  <c:v>38162.027777777781</c:v>
                </c:pt>
                <c:pt idx="12603">
                  <c:v>38162.041666666664</c:v>
                </c:pt>
                <c:pt idx="12604">
                  <c:v>38162.055555555555</c:v>
                </c:pt>
                <c:pt idx="12605">
                  <c:v>38162.069444444445</c:v>
                </c:pt>
                <c:pt idx="12606">
                  <c:v>38162.083333333336</c:v>
                </c:pt>
                <c:pt idx="12607">
                  <c:v>38162.097222222219</c:v>
                </c:pt>
                <c:pt idx="12608">
                  <c:v>38162.111111111109</c:v>
                </c:pt>
                <c:pt idx="12609">
                  <c:v>38162.125</c:v>
                </c:pt>
                <c:pt idx="12610">
                  <c:v>38162.138888888891</c:v>
                </c:pt>
                <c:pt idx="12611">
                  <c:v>38162.152777777781</c:v>
                </c:pt>
                <c:pt idx="12612">
                  <c:v>38162.166666666664</c:v>
                </c:pt>
                <c:pt idx="12613">
                  <c:v>38162.180555555555</c:v>
                </c:pt>
                <c:pt idx="12614">
                  <c:v>38162.194444444445</c:v>
                </c:pt>
                <c:pt idx="12615">
                  <c:v>38162.208333333336</c:v>
                </c:pt>
                <c:pt idx="12616">
                  <c:v>38162.222222222219</c:v>
                </c:pt>
                <c:pt idx="12617">
                  <c:v>38162.236111111109</c:v>
                </c:pt>
                <c:pt idx="12618">
                  <c:v>38162.25</c:v>
                </c:pt>
                <c:pt idx="12619">
                  <c:v>38162.263888888891</c:v>
                </c:pt>
                <c:pt idx="12620">
                  <c:v>38162.277777777781</c:v>
                </c:pt>
                <c:pt idx="12621">
                  <c:v>38162.291666666664</c:v>
                </c:pt>
                <c:pt idx="12622">
                  <c:v>38162.305555555555</c:v>
                </c:pt>
                <c:pt idx="12623">
                  <c:v>38162.319444444445</c:v>
                </c:pt>
                <c:pt idx="12624">
                  <c:v>38162.333333333336</c:v>
                </c:pt>
                <c:pt idx="12625">
                  <c:v>38162.347222222219</c:v>
                </c:pt>
                <c:pt idx="12626">
                  <c:v>38162.361111111109</c:v>
                </c:pt>
                <c:pt idx="12627">
                  <c:v>38162.375</c:v>
                </c:pt>
                <c:pt idx="12628">
                  <c:v>38162.388888888891</c:v>
                </c:pt>
                <c:pt idx="12629">
                  <c:v>38162.402777777781</c:v>
                </c:pt>
                <c:pt idx="12630">
                  <c:v>38162.416666666664</c:v>
                </c:pt>
                <c:pt idx="12631">
                  <c:v>38162.430555555555</c:v>
                </c:pt>
                <c:pt idx="12632">
                  <c:v>38162.444444444445</c:v>
                </c:pt>
                <c:pt idx="12633">
                  <c:v>38162.458333333336</c:v>
                </c:pt>
                <c:pt idx="12634">
                  <c:v>38162.472222222219</c:v>
                </c:pt>
                <c:pt idx="12635">
                  <c:v>38162.486111111109</c:v>
                </c:pt>
                <c:pt idx="12636">
                  <c:v>38162.5</c:v>
                </c:pt>
                <c:pt idx="12637">
                  <c:v>38162.513888888891</c:v>
                </c:pt>
                <c:pt idx="12638">
                  <c:v>38162.527777777781</c:v>
                </c:pt>
                <c:pt idx="12639">
                  <c:v>38162.541666666664</c:v>
                </c:pt>
                <c:pt idx="12640">
                  <c:v>38162.555555555555</c:v>
                </c:pt>
                <c:pt idx="12641">
                  <c:v>38162.569444444445</c:v>
                </c:pt>
                <c:pt idx="12642">
                  <c:v>38162.583333333336</c:v>
                </c:pt>
                <c:pt idx="12643">
                  <c:v>38162.597222222219</c:v>
                </c:pt>
                <c:pt idx="12644">
                  <c:v>38162.611111111109</c:v>
                </c:pt>
                <c:pt idx="12645">
                  <c:v>38162.625</c:v>
                </c:pt>
                <c:pt idx="12646">
                  <c:v>38162.638888888891</c:v>
                </c:pt>
                <c:pt idx="12647">
                  <c:v>38162.652777777781</c:v>
                </c:pt>
                <c:pt idx="12648">
                  <c:v>38162.666666666664</c:v>
                </c:pt>
                <c:pt idx="12649">
                  <c:v>38162.680555555555</c:v>
                </c:pt>
                <c:pt idx="12650">
                  <c:v>38162.694444444445</c:v>
                </c:pt>
                <c:pt idx="12651">
                  <c:v>38162.708333333336</c:v>
                </c:pt>
                <c:pt idx="12652">
                  <c:v>38162.722222222219</c:v>
                </c:pt>
                <c:pt idx="12653">
                  <c:v>38162.736111111109</c:v>
                </c:pt>
                <c:pt idx="12654">
                  <c:v>38162.75</c:v>
                </c:pt>
                <c:pt idx="12655">
                  <c:v>38162.763888888891</c:v>
                </c:pt>
                <c:pt idx="12656">
                  <c:v>38162.777777777781</c:v>
                </c:pt>
                <c:pt idx="12657">
                  <c:v>38162.791666666664</c:v>
                </c:pt>
                <c:pt idx="12658">
                  <c:v>38162.805555555555</c:v>
                </c:pt>
                <c:pt idx="12659">
                  <c:v>38162.819444444445</c:v>
                </c:pt>
                <c:pt idx="12660">
                  <c:v>38162.833333333336</c:v>
                </c:pt>
                <c:pt idx="12661">
                  <c:v>38162.847222222219</c:v>
                </c:pt>
                <c:pt idx="12662">
                  <c:v>38162.861111111109</c:v>
                </c:pt>
                <c:pt idx="12663">
                  <c:v>38162.875</c:v>
                </c:pt>
                <c:pt idx="12664">
                  <c:v>38162.888888888891</c:v>
                </c:pt>
                <c:pt idx="12665">
                  <c:v>38162.902777777781</c:v>
                </c:pt>
                <c:pt idx="12666">
                  <c:v>38162.916666666664</c:v>
                </c:pt>
                <c:pt idx="12667">
                  <c:v>38162.930555555555</c:v>
                </c:pt>
                <c:pt idx="12668">
                  <c:v>38162.944444444445</c:v>
                </c:pt>
                <c:pt idx="12669">
                  <c:v>38162.958333333336</c:v>
                </c:pt>
                <c:pt idx="12670">
                  <c:v>38162.972222222219</c:v>
                </c:pt>
                <c:pt idx="12671">
                  <c:v>38162.986111111109</c:v>
                </c:pt>
                <c:pt idx="12672">
                  <c:v>38163</c:v>
                </c:pt>
                <c:pt idx="12673">
                  <c:v>38163.013888888891</c:v>
                </c:pt>
                <c:pt idx="12674">
                  <c:v>38163.027777777781</c:v>
                </c:pt>
                <c:pt idx="12675">
                  <c:v>38163.041666666664</c:v>
                </c:pt>
                <c:pt idx="12676">
                  <c:v>38163.055555555555</c:v>
                </c:pt>
                <c:pt idx="12677">
                  <c:v>38163.069444444445</c:v>
                </c:pt>
                <c:pt idx="12678">
                  <c:v>38163.083333333336</c:v>
                </c:pt>
                <c:pt idx="12679">
                  <c:v>38163.097222222219</c:v>
                </c:pt>
                <c:pt idx="12680">
                  <c:v>38163.111111111109</c:v>
                </c:pt>
                <c:pt idx="12681">
                  <c:v>38163.125</c:v>
                </c:pt>
                <c:pt idx="12682">
                  <c:v>38163.138888888891</c:v>
                </c:pt>
                <c:pt idx="12683">
                  <c:v>38163.152777777781</c:v>
                </c:pt>
                <c:pt idx="12684">
                  <c:v>38163.166666666664</c:v>
                </c:pt>
                <c:pt idx="12685">
                  <c:v>38163.180555555555</c:v>
                </c:pt>
                <c:pt idx="12686">
                  <c:v>38163.194444444445</c:v>
                </c:pt>
                <c:pt idx="12687">
                  <c:v>38163.208333333336</c:v>
                </c:pt>
                <c:pt idx="12688">
                  <c:v>38163.222222222219</c:v>
                </c:pt>
                <c:pt idx="12689">
                  <c:v>38163.236111111109</c:v>
                </c:pt>
                <c:pt idx="12690">
                  <c:v>38163.25</c:v>
                </c:pt>
                <c:pt idx="12691">
                  <c:v>38163.263888888891</c:v>
                </c:pt>
                <c:pt idx="12692">
                  <c:v>38163.277777777781</c:v>
                </c:pt>
                <c:pt idx="12693">
                  <c:v>38163.291666666664</c:v>
                </c:pt>
                <c:pt idx="12694">
                  <c:v>38163.305555555555</c:v>
                </c:pt>
                <c:pt idx="12695">
                  <c:v>38163.319444444445</c:v>
                </c:pt>
                <c:pt idx="12696">
                  <c:v>38163.333333333336</c:v>
                </c:pt>
                <c:pt idx="12697">
                  <c:v>38163.347222222219</c:v>
                </c:pt>
                <c:pt idx="12698">
                  <c:v>38163.361111111109</c:v>
                </c:pt>
                <c:pt idx="12699">
                  <c:v>38163.375</c:v>
                </c:pt>
                <c:pt idx="12700">
                  <c:v>38163.388888888891</c:v>
                </c:pt>
                <c:pt idx="12701">
                  <c:v>38163.402777777781</c:v>
                </c:pt>
                <c:pt idx="12702">
                  <c:v>38163.416666666664</c:v>
                </c:pt>
                <c:pt idx="12703">
                  <c:v>38163.430555555555</c:v>
                </c:pt>
                <c:pt idx="12704">
                  <c:v>38163.444444444445</c:v>
                </c:pt>
                <c:pt idx="12705">
                  <c:v>38163.458333333336</c:v>
                </c:pt>
                <c:pt idx="12706">
                  <c:v>38163.472222222219</c:v>
                </c:pt>
                <c:pt idx="12707">
                  <c:v>38163.486111111109</c:v>
                </c:pt>
                <c:pt idx="12708">
                  <c:v>38163.5</c:v>
                </c:pt>
                <c:pt idx="12709">
                  <c:v>38163.513888888891</c:v>
                </c:pt>
                <c:pt idx="12710">
                  <c:v>38163.527777777781</c:v>
                </c:pt>
                <c:pt idx="12711">
                  <c:v>38163.541666666664</c:v>
                </c:pt>
                <c:pt idx="12712">
                  <c:v>38163.555555555555</c:v>
                </c:pt>
                <c:pt idx="12713">
                  <c:v>38163.569444444445</c:v>
                </c:pt>
                <c:pt idx="12714">
                  <c:v>38163.583333333336</c:v>
                </c:pt>
                <c:pt idx="12715">
                  <c:v>38163.597222222219</c:v>
                </c:pt>
                <c:pt idx="12716">
                  <c:v>38163.611111111109</c:v>
                </c:pt>
                <c:pt idx="12717">
                  <c:v>38163.625</c:v>
                </c:pt>
                <c:pt idx="12718">
                  <c:v>38163.638888888891</c:v>
                </c:pt>
                <c:pt idx="12719">
                  <c:v>38163.652777777781</c:v>
                </c:pt>
                <c:pt idx="12720">
                  <c:v>38163.666666666664</c:v>
                </c:pt>
                <c:pt idx="12721">
                  <c:v>38163.680555555555</c:v>
                </c:pt>
                <c:pt idx="12722">
                  <c:v>38163.694444444445</c:v>
                </c:pt>
                <c:pt idx="12723">
                  <c:v>38163.708333333336</c:v>
                </c:pt>
                <c:pt idx="12724">
                  <c:v>38163.722222222219</c:v>
                </c:pt>
                <c:pt idx="12725">
                  <c:v>38163.736111111109</c:v>
                </c:pt>
                <c:pt idx="12726">
                  <c:v>38163.75</c:v>
                </c:pt>
                <c:pt idx="12727">
                  <c:v>38163.763888888891</c:v>
                </c:pt>
                <c:pt idx="12728">
                  <c:v>38163.777777777781</c:v>
                </c:pt>
                <c:pt idx="12729">
                  <c:v>38163.791666666664</c:v>
                </c:pt>
                <c:pt idx="12730">
                  <c:v>38163.805555555555</c:v>
                </c:pt>
                <c:pt idx="12731">
                  <c:v>38163.819444444445</c:v>
                </c:pt>
                <c:pt idx="12732">
                  <c:v>38163.833333333336</c:v>
                </c:pt>
                <c:pt idx="12733">
                  <c:v>38163.847222222219</c:v>
                </c:pt>
                <c:pt idx="12734">
                  <c:v>38163.861111111109</c:v>
                </c:pt>
                <c:pt idx="12735">
                  <c:v>38163.875</c:v>
                </c:pt>
                <c:pt idx="12736">
                  <c:v>38163.888888888891</c:v>
                </c:pt>
                <c:pt idx="12737">
                  <c:v>38163.902777777781</c:v>
                </c:pt>
                <c:pt idx="12738">
                  <c:v>38163.916666666664</c:v>
                </c:pt>
                <c:pt idx="12739">
                  <c:v>38163.930555555555</c:v>
                </c:pt>
                <c:pt idx="12740">
                  <c:v>38163.944444444445</c:v>
                </c:pt>
                <c:pt idx="12741">
                  <c:v>38163.958333333336</c:v>
                </c:pt>
                <c:pt idx="12742">
                  <c:v>38163.972222222219</c:v>
                </c:pt>
                <c:pt idx="12743">
                  <c:v>38163.986111111109</c:v>
                </c:pt>
                <c:pt idx="12744">
                  <c:v>38164</c:v>
                </c:pt>
                <c:pt idx="12745">
                  <c:v>38164.013888888891</c:v>
                </c:pt>
                <c:pt idx="12746">
                  <c:v>38164.027777777781</c:v>
                </c:pt>
                <c:pt idx="12747">
                  <c:v>38164.041666666664</c:v>
                </c:pt>
                <c:pt idx="12748">
                  <c:v>38164.055555555555</c:v>
                </c:pt>
                <c:pt idx="12749">
                  <c:v>38164.069444444445</c:v>
                </c:pt>
                <c:pt idx="12750">
                  <c:v>38164.083333333336</c:v>
                </c:pt>
                <c:pt idx="12751">
                  <c:v>38164.097222222219</c:v>
                </c:pt>
                <c:pt idx="12752">
                  <c:v>38164.111111111109</c:v>
                </c:pt>
                <c:pt idx="12753">
                  <c:v>38164.125</c:v>
                </c:pt>
                <c:pt idx="12754">
                  <c:v>38164.138888888891</c:v>
                </c:pt>
                <c:pt idx="12755">
                  <c:v>38164.152777777781</c:v>
                </c:pt>
                <c:pt idx="12756">
                  <c:v>38164.166666666664</c:v>
                </c:pt>
                <c:pt idx="12757">
                  <c:v>38164.180555555555</c:v>
                </c:pt>
                <c:pt idx="12758">
                  <c:v>38164.194444444445</c:v>
                </c:pt>
                <c:pt idx="12759">
                  <c:v>38164.208333333336</c:v>
                </c:pt>
                <c:pt idx="12760">
                  <c:v>38164.222222222219</c:v>
                </c:pt>
                <c:pt idx="12761">
                  <c:v>38164.236111111109</c:v>
                </c:pt>
                <c:pt idx="12762">
                  <c:v>38164.25</c:v>
                </c:pt>
                <c:pt idx="12763">
                  <c:v>38164.263888888891</c:v>
                </c:pt>
                <c:pt idx="12764">
                  <c:v>38164.277777777781</c:v>
                </c:pt>
                <c:pt idx="12765">
                  <c:v>38164.291666666664</c:v>
                </c:pt>
                <c:pt idx="12766">
                  <c:v>38164.305555555555</c:v>
                </c:pt>
                <c:pt idx="12767">
                  <c:v>38164.319444444445</c:v>
                </c:pt>
                <c:pt idx="12768">
                  <c:v>38164.333333333336</c:v>
                </c:pt>
                <c:pt idx="12769">
                  <c:v>38164.347222222219</c:v>
                </c:pt>
                <c:pt idx="12770">
                  <c:v>38164.361111111109</c:v>
                </c:pt>
                <c:pt idx="12771">
                  <c:v>38164.375</c:v>
                </c:pt>
                <c:pt idx="12772">
                  <c:v>38164.388888888891</c:v>
                </c:pt>
                <c:pt idx="12773">
                  <c:v>38164.402777777781</c:v>
                </c:pt>
                <c:pt idx="12774">
                  <c:v>38164.416666666664</c:v>
                </c:pt>
                <c:pt idx="12775">
                  <c:v>38164.430555555555</c:v>
                </c:pt>
                <c:pt idx="12776">
                  <c:v>38164.444444444445</c:v>
                </c:pt>
                <c:pt idx="12777">
                  <c:v>38164.458333333336</c:v>
                </c:pt>
                <c:pt idx="12778">
                  <c:v>38164.472222222219</c:v>
                </c:pt>
                <c:pt idx="12779">
                  <c:v>38164.486111111109</c:v>
                </c:pt>
                <c:pt idx="12780">
                  <c:v>38164.5</c:v>
                </c:pt>
                <c:pt idx="12781">
                  <c:v>38164.513888888891</c:v>
                </c:pt>
                <c:pt idx="12782">
                  <c:v>38164.527777777781</c:v>
                </c:pt>
                <c:pt idx="12783">
                  <c:v>38164.541666666664</c:v>
                </c:pt>
                <c:pt idx="12784">
                  <c:v>38164.555555555555</c:v>
                </c:pt>
                <c:pt idx="12785">
                  <c:v>38164.569444444445</c:v>
                </c:pt>
                <c:pt idx="12786">
                  <c:v>38164.583333333336</c:v>
                </c:pt>
                <c:pt idx="12787">
                  <c:v>38164.597222222219</c:v>
                </c:pt>
                <c:pt idx="12788">
                  <c:v>38164.611111111109</c:v>
                </c:pt>
                <c:pt idx="12789">
                  <c:v>38164.625</c:v>
                </c:pt>
                <c:pt idx="12790">
                  <c:v>38164.638888888891</c:v>
                </c:pt>
                <c:pt idx="12791">
                  <c:v>38164.652777777781</c:v>
                </c:pt>
                <c:pt idx="12792">
                  <c:v>38164.666666666664</c:v>
                </c:pt>
                <c:pt idx="12793">
                  <c:v>38164.680555555555</c:v>
                </c:pt>
                <c:pt idx="12794">
                  <c:v>38164.694444444445</c:v>
                </c:pt>
                <c:pt idx="12795">
                  <c:v>38164.708333333336</c:v>
                </c:pt>
                <c:pt idx="12796">
                  <c:v>38164.722222222219</c:v>
                </c:pt>
                <c:pt idx="12797">
                  <c:v>38164.736111111109</c:v>
                </c:pt>
                <c:pt idx="12798">
                  <c:v>38164.75</c:v>
                </c:pt>
                <c:pt idx="12799">
                  <c:v>38164.763888888891</c:v>
                </c:pt>
                <c:pt idx="12800">
                  <c:v>38164.777777777781</c:v>
                </c:pt>
                <c:pt idx="12801">
                  <c:v>38164.791666666664</c:v>
                </c:pt>
                <c:pt idx="12802">
                  <c:v>38164.805555555555</c:v>
                </c:pt>
                <c:pt idx="12803">
                  <c:v>38164.819444444445</c:v>
                </c:pt>
                <c:pt idx="12804">
                  <c:v>38164.833333333336</c:v>
                </c:pt>
                <c:pt idx="12805">
                  <c:v>38164.847222222219</c:v>
                </c:pt>
                <c:pt idx="12806">
                  <c:v>38164.861111111109</c:v>
                </c:pt>
                <c:pt idx="12807">
                  <c:v>38164.875</c:v>
                </c:pt>
                <c:pt idx="12808">
                  <c:v>38164.888888888891</c:v>
                </c:pt>
                <c:pt idx="12809">
                  <c:v>38164.902777777781</c:v>
                </c:pt>
                <c:pt idx="12810">
                  <c:v>38164.916666666664</c:v>
                </c:pt>
                <c:pt idx="12811">
                  <c:v>38164.930555555555</c:v>
                </c:pt>
                <c:pt idx="12812">
                  <c:v>38164.944444444445</c:v>
                </c:pt>
                <c:pt idx="12813">
                  <c:v>38164.958333333336</c:v>
                </c:pt>
                <c:pt idx="12814">
                  <c:v>38164.972222222219</c:v>
                </c:pt>
                <c:pt idx="12815">
                  <c:v>38164.986111111109</c:v>
                </c:pt>
                <c:pt idx="12816">
                  <c:v>38165</c:v>
                </c:pt>
                <c:pt idx="12817">
                  <c:v>38165.013888888891</c:v>
                </c:pt>
                <c:pt idx="12818">
                  <c:v>38165.027777777781</c:v>
                </c:pt>
                <c:pt idx="12819">
                  <c:v>38165.041666666664</c:v>
                </c:pt>
                <c:pt idx="12820">
                  <c:v>38165.055555555555</c:v>
                </c:pt>
                <c:pt idx="12821">
                  <c:v>38165.069444444445</c:v>
                </c:pt>
                <c:pt idx="12822">
                  <c:v>38165.083333333336</c:v>
                </c:pt>
                <c:pt idx="12823">
                  <c:v>38165.097222222219</c:v>
                </c:pt>
                <c:pt idx="12824">
                  <c:v>38165.111111111109</c:v>
                </c:pt>
                <c:pt idx="12825">
                  <c:v>38165.125</c:v>
                </c:pt>
                <c:pt idx="12826">
                  <c:v>38165.138888888891</c:v>
                </c:pt>
                <c:pt idx="12827">
                  <c:v>38165.152777777781</c:v>
                </c:pt>
                <c:pt idx="12828">
                  <c:v>38165.166666666664</c:v>
                </c:pt>
                <c:pt idx="12829">
                  <c:v>38165.180555555555</c:v>
                </c:pt>
                <c:pt idx="12830">
                  <c:v>38165.194444444445</c:v>
                </c:pt>
                <c:pt idx="12831">
                  <c:v>38165.208333333336</c:v>
                </c:pt>
                <c:pt idx="12832">
                  <c:v>38165.222222222219</c:v>
                </c:pt>
                <c:pt idx="12833">
                  <c:v>38165.236111111109</c:v>
                </c:pt>
                <c:pt idx="12834">
                  <c:v>38165.25</c:v>
                </c:pt>
                <c:pt idx="12835">
                  <c:v>38165.263888888891</c:v>
                </c:pt>
                <c:pt idx="12836">
                  <c:v>38165.277777777781</c:v>
                </c:pt>
                <c:pt idx="12837">
                  <c:v>38165.291666666664</c:v>
                </c:pt>
                <c:pt idx="12838">
                  <c:v>38165.305555555555</c:v>
                </c:pt>
                <c:pt idx="12839">
                  <c:v>38165.319444444445</c:v>
                </c:pt>
                <c:pt idx="12840">
                  <c:v>38165.333333333336</c:v>
                </c:pt>
                <c:pt idx="12841">
                  <c:v>38165.347222222219</c:v>
                </c:pt>
                <c:pt idx="12842">
                  <c:v>38165.361111111109</c:v>
                </c:pt>
                <c:pt idx="12843">
                  <c:v>38165.375</c:v>
                </c:pt>
                <c:pt idx="12844">
                  <c:v>38165.388888888891</c:v>
                </c:pt>
                <c:pt idx="12845">
                  <c:v>38165.402777777781</c:v>
                </c:pt>
                <c:pt idx="12846">
                  <c:v>38165.416666666664</c:v>
                </c:pt>
                <c:pt idx="12847">
                  <c:v>38165.430555555555</c:v>
                </c:pt>
                <c:pt idx="12848">
                  <c:v>38165.444444444445</c:v>
                </c:pt>
                <c:pt idx="12849">
                  <c:v>38165.458333333336</c:v>
                </c:pt>
                <c:pt idx="12850">
                  <c:v>38165.472222222219</c:v>
                </c:pt>
                <c:pt idx="12851">
                  <c:v>38165.486111111109</c:v>
                </c:pt>
                <c:pt idx="12852">
                  <c:v>38165.5</c:v>
                </c:pt>
                <c:pt idx="12853">
                  <c:v>38165.513888888891</c:v>
                </c:pt>
                <c:pt idx="12854">
                  <c:v>38165.527777777781</c:v>
                </c:pt>
                <c:pt idx="12855">
                  <c:v>38165.541666666664</c:v>
                </c:pt>
                <c:pt idx="12856">
                  <c:v>38165.555555555555</c:v>
                </c:pt>
                <c:pt idx="12857">
                  <c:v>38165.569444444445</c:v>
                </c:pt>
                <c:pt idx="12858">
                  <c:v>38165.583333333336</c:v>
                </c:pt>
                <c:pt idx="12859">
                  <c:v>38165.597222222219</c:v>
                </c:pt>
                <c:pt idx="12860">
                  <c:v>38165.611111111109</c:v>
                </c:pt>
                <c:pt idx="12861">
                  <c:v>38165.625</c:v>
                </c:pt>
                <c:pt idx="12862">
                  <c:v>38165.638888888891</c:v>
                </c:pt>
                <c:pt idx="12863">
                  <c:v>38165.652777777781</c:v>
                </c:pt>
                <c:pt idx="12864">
                  <c:v>38165.666666666664</c:v>
                </c:pt>
                <c:pt idx="12865">
                  <c:v>38165.680555555555</c:v>
                </c:pt>
                <c:pt idx="12866">
                  <c:v>38165.694444444445</c:v>
                </c:pt>
                <c:pt idx="12867">
                  <c:v>38165.708333333336</c:v>
                </c:pt>
                <c:pt idx="12868">
                  <c:v>38165.722222222219</c:v>
                </c:pt>
                <c:pt idx="12869">
                  <c:v>38165.736111111109</c:v>
                </c:pt>
                <c:pt idx="12870">
                  <c:v>38165.75</c:v>
                </c:pt>
                <c:pt idx="12871">
                  <c:v>38165.763888888891</c:v>
                </c:pt>
                <c:pt idx="12872">
                  <c:v>38165.777777777781</c:v>
                </c:pt>
                <c:pt idx="12873">
                  <c:v>38165.791666666664</c:v>
                </c:pt>
                <c:pt idx="12874">
                  <c:v>38165.805555555555</c:v>
                </c:pt>
                <c:pt idx="12875">
                  <c:v>38165.819444444445</c:v>
                </c:pt>
                <c:pt idx="12876">
                  <c:v>38165.833333333336</c:v>
                </c:pt>
                <c:pt idx="12877">
                  <c:v>38165.847222222219</c:v>
                </c:pt>
                <c:pt idx="12878">
                  <c:v>38165.861111111109</c:v>
                </c:pt>
                <c:pt idx="12879">
                  <c:v>38165.875</c:v>
                </c:pt>
                <c:pt idx="12880">
                  <c:v>38165.888888888891</c:v>
                </c:pt>
                <c:pt idx="12881">
                  <c:v>38165.902777777781</c:v>
                </c:pt>
                <c:pt idx="12882">
                  <c:v>38165.916666666664</c:v>
                </c:pt>
                <c:pt idx="12883">
                  <c:v>38165.930555555555</c:v>
                </c:pt>
                <c:pt idx="12884">
                  <c:v>38165.944444444445</c:v>
                </c:pt>
                <c:pt idx="12885">
                  <c:v>38165.958333333336</c:v>
                </c:pt>
                <c:pt idx="12886">
                  <c:v>38165.972222222219</c:v>
                </c:pt>
                <c:pt idx="12887">
                  <c:v>38165.986111111109</c:v>
                </c:pt>
                <c:pt idx="12888">
                  <c:v>38166</c:v>
                </c:pt>
                <c:pt idx="12889">
                  <c:v>38166.013888888891</c:v>
                </c:pt>
                <c:pt idx="12890">
                  <c:v>38166.027777777781</c:v>
                </c:pt>
                <c:pt idx="12891">
                  <c:v>38166.041666666664</c:v>
                </c:pt>
                <c:pt idx="12892">
                  <c:v>38166.055555555555</c:v>
                </c:pt>
                <c:pt idx="12893">
                  <c:v>38166.069444444445</c:v>
                </c:pt>
                <c:pt idx="12894">
                  <c:v>38166.083333333336</c:v>
                </c:pt>
                <c:pt idx="12895">
                  <c:v>38166.097222222219</c:v>
                </c:pt>
                <c:pt idx="12896">
                  <c:v>38166.111111111109</c:v>
                </c:pt>
                <c:pt idx="12897">
                  <c:v>38166.125</c:v>
                </c:pt>
                <c:pt idx="12898">
                  <c:v>38166.138888888891</c:v>
                </c:pt>
                <c:pt idx="12899">
                  <c:v>38166.152777777781</c:v>
                </c:pt>
                <c:pt idx="12900">
                  <c:v>38166.166666666664</c:v>
                </c:pt>
                <c:pt idx="12901">
                  <c:v>38166.180555555555</c:v>
                </c:pt>
                <c:pt idx="12902">
                  <c:v>38166.194444444445</c:v>
                </c:pt>
                <c:pt idx="12903">
                  <c:v>38166.208333333336</c:v>
                </c:pt>
                <c:pt idx="12904">
                  <c:v>38166.222222222219</c:v>
                </c:pt>
                <c:pt idx="12905">
                  <c:v>38166.236111111109</c:v>
                </c:pt>
                <c:pt idx="12906">
                  <c:v>38166.25</c:v>
                </c:pt>
                <c:pt idx="12907">
                  <c:v>38166.263888888891</c:v>
                </c:pt>
                <c:pt idx="12908">
                  <c:v>38166.277777777781</c:v>
                </c:pt>
                <c:pt idx="12909">
                  <c:v>38166.291666666664</c:v>
                </c:pt>
                <c:pt idx="12910">
                  <c:v>38166.305555555555</c:v>
                </c:pt>
                <c:pt idx="12911">
                  <c:v>38166.319444444445</c:v>
                </c:pt>
                <c:pt idx="12912">
                  <c:v>38166.333333333336</c:v>
                </c:pt>
                <c:pt idx="12913">
                  <c:v>38166.347222222219</c:v>
                </c:pt>
                <c:pt idx="12914">
                  <c:v>38166.361111111109</c:v>
                </c:pt>
                <c:pt idx="12915">
                  <c:v>38166.375</c:v>
                </c:pt>
                <c:pt idx="12916">
                  <c:v>38166.388888888891</c:v>
                </c:pt>
                <c:pt idx="12917">
                  <c:v>38166.402777777781</c:v>
                </c:pt>
                <c:pt idx="12918">
                  <c:v>38166.416666666664</c:v>
                </c:pt>
                <c:pt idx="12919">
                  <c:v>38166.430555555555</c:v>
                </c:pt>
                <c:pt idx="12920">
                  <c:v>38166.444444444445</c:v>
                </c:pt>
                <c:pt idx="12921">
                  <c:v>38166.458333333336</c:v>
                </c:pt>
                <c:pt idx="12922">
                  <c:v>38166.472222222219</c:v>
                </c:pt>
                <c:pt idx="12923">
                  <c:v>38166.486111111109</c:v>
                </c:pt>
                <c:pt idx="12924">
                  <c:v>38166.5</c:v>
                </c:pt>
                <c:pt idx="12925">
                  <c:v>38166.513888888891</c:v>
                </c:pt>
                <c:pt idx="12926">
                  <c:v>38166.527777777781</c:v>
                </c:pt>
                <c:pt idx="12927">
                  <c:v>38166.541666666664</c:v>
                </c:pt>
                <c:pt idx="12928">
                  <c:v>38166.555555555555</c:v>
                </c:pt>
                <c:pt idx="12929">
                  <c:v>38166.569444444445</c:v>
                </c:pt>
                <c:pt idx="12930">
                  <c:v>38166.583333333336</c:v>
                </c:pt>
                <c:pt idx="12931">
                  <c:v>38166.597222222219</c:v>
                </c:pt>
                <c:pt idx="12932">
                  <c:v>38166.611111111109</c:v>
                </c:pt>
                <c:pt idx="12933">
                  <c:v>38166.625</c:v>
                </c:pt>
                <c:pt idx="12934">
                  <c:v>38166.638888888891</c:v>
                </c:pt>
                <c:pt idx="12935">
                  <c:v>38166.652777777781</c:v>
                </c:pt>
                <c:pt idx="12936">
                  <c:v>38166.666666666664</c:v>
                </c:pt>
                <c:pt idx="12937">
                  <c:v>38166.680555555555</c:v>
                </c:pt>
                <c:pt idx="12938">
                  <c:v>38166.694444444445</c:v>
                </c:pt>
                <c:pt idx="12939">
                  <c:v>38166.708333333336</c:v>
                </c:pt>
                <c:pt idx="12940">
                  <c:v>38166.722222222219</c:v>
                </c:pt>
                <c:pt idx="12941">
                  <c:v>38166.736111111109</c:v>
                </c:pt>
                <c:pt idx="12942">
                  <c:v>38166.75</c:v>
                </c:pt>
                <c:pt idx="12943">
                  <c:v>38166.763888888891</c:v>
                </c:pt>
                <c:pt idx="12944">
                  <c:v>38166.777777777781</c:v>
                </c:pt>
                <c:pt idx="12945">
                  <c:v>38166.791666666664</c:v>
                </c:pt>
                <c:pt idx="12946">
                  <c:v>38166.805555555555</c:v>
                </c:pt>
                <c:pt idx="12947">
                  <c:v>38166.819444444445</c:v>
                </c:pt>
                <c:pt idx="12948">
                  <c:v>38166.833333333336</c:v>
                </c:pt>
                <c:pt idx="12949">
                  <c:v>38166.847222222219</c:v>
                </c:pt>
                <c:pt idx="12950">
                  <c:v>38166.861111111109</c:v>
                </c:pt>
                <c:pt idx="12951">
                  <c:v>38166.875</c:v>
                </c:pt>
                <c:pt idx="12952">
                  <c:v>38166.888888888891</c:v>
                </c:pt>
                <c:pt idx="12953">
                  <c:v>38166.902777777781</c:v>
                </c:pt>
                <c:pt idx="12954">
                  <c:v>38166.916666666664</c:v>
                </c:pt>
                <c:pt idx="12955">
                  <c:v>38166.930555555555</c:v>
                </c:pt>
                <c:pt idx="12956">
                  <c:v>38166.944444444445</c:v>
                </c:pt>
                <c:pt idx="12957">
                  <c:v>38166.958333333336</c:v>
                </c:pt>
                <c:pt idx="12958">
                  <c:v>38166.972222222219</c:v>
                </c:pt>
                <c:pt idx="12959">
                  <c:v>38166.986111111109</c:v>
                </c:pt>
                <c:pt idx="12960">
                  <c:v>38167</c:v>
                </c:pt>
                <c:pt idx="12961">
                  <c:v>38167.013888888891</c:v>
                </c:pt>
                <c:pt idx="12962">
                  <c:v>38167.027777777781</c:v>
                </c:pt>
                <c:pt idx="12963">
                  <c:v>38167.041666666664</c:v>
                </c:pt>
                <c:pt idx="12964">
                  <c:v>38167.055555555555</c:v>
                </c:pt>
                <c:pt idx="12965">
                  <c:v>38167.069444444445</c:v>
                </c:pt>
                <c:pt idx="12966">
                  <c:v>38167.083333333336</c:v>
                </c:pt>
                <c:pt idx="12967">
                  <c:v>38167.097222222219</c:v>
                </c:pt>
                <c:pt idx="12968">
                  <c:v>38167.111111111109</c:v>
                </c:pt>
                <c:pt idx="12969">
                  <c:v>38167.125</c:v>
                </c:pt>
                <c:pt idx="12970">
                  <c:v>38167.138888888891</c:v>
                </c:pt>
                <c:pt idx="12971">
                  <c:v>38167.152777777781</c:v>
                </c:pt>
                <c:pt idx="12972">
                  <c:v>38167.166666666664</c:v>
                </c:pt>
                <c:pt idx="12973">
                  <c:v>38167.180555555555</c:v>
                </c:pt>
                <c:pt idx="12974">
                  <c:v>38167.194444444445</c:v>
                </c:pt>
                <c:pt idx="12975">
                  <c:v>38167.208333333336</c:v>
                </c:pt>
                <c:pt idx="12976">
                  <c:v>38167.222222222219</c:v>
                </c:pt>
                <c:pt idx="12977">
                  <c:v>38167.236111111109</c:v>
                </c:pt>
                <c:pt idx="12978">
                  <c:v>38167.25</c:v>
                </c:pt>
                <c:pt idx="12979">
                  <c:v>38167.263888888891</c:v>
                </c:pt>
                <c:pt idx="12980">
                  <c:v>38167.277777777781</c:v>
                </c:pt>
                <c:pt idx="12981">
                  <c:v>38167.291666666664</c:v>
                </c:pt>
                <c:pt idx="12982">
                  <c:v>38167.305555555555</c:v>
                </c:pt>
                <c:pt idx="12983">
                  <c:v>38167.319444444445</c:v>
                </c:pt>
                <c:pt idx="12984">
                  <c:v>38167.333333333336</c:v>
                </c:pt>
                <c:pt idx="12985">
                  <c:v>38167.347222222219</c:v>
                </c:pt>
                <c:pt idx="12986">
                  <c:v>38167.361111111109</c:v>
                </c:pt>
                <c:pt idx="12987">
                  <c:v>38167.375</c:v>
                </c:pt>
                <c:pt idx="12988">
                  <c:v>38167.388888888891</c:v>
                </c:pt>
                <c:pt idx="12989">
                  <c:v>38167.402777777781</c:v>
                </c:pt>
                <c:pt idx="12990">
                  <c:v>38167.416666666664</c:v>
                </c:pt>
                <c:pt idx="12991">
                  <c:v>38167.430555555555</c:v>
                </c:pt>
                <c:pt idx="12992">
                  <c:v>38167.444444444445</c:v>
                </c:pt>
                <c:pt idx="12993">
                  <c:v>38167.458333333336</c:v>
                </c:pt>
                <c:pt idx="12994">
                  <c:v>38167.472222222219</c:v>
                </c:pt>
                <c:pt idx="12995">
                  <c:v>38167.486111111109</c:v>
                </c:pt>
                <c:pt idx="12996">
                  <c:v>38167.5</c:v>
                </c:pt>
                <c:pt idx="12997">
                  <c:v>38167.513888888891</c:v>
                </c:pt>
                <c:pt idx="12998">
                  <c:v>38167.527777777781</c:v>
                </c:pt>
                <c:pt idx="12999">
                  <c:v>38167.541666666664</c:v>
                </c:pt>
                <c:pt idx="13000">
                  <c:v>38167.555555555555</c:v>
                </c:pt>
                <c:pt idx="13001">
                  <c:v>38167.569444444445</c:v>
                </c:pt>
                <c:pt idx="13002">
                  <c:v>38167.583333333336</c:v>
                </c:pt>
                <c:pt idx="13003">
                  <c:v>38167.597222222219</c:v>
                </c:pt>
                <c:pt idx="13004">
                  <c:v>38167.611111111109</c:v>
                </c:pt>
                <c:pt idx="13005">
                  <c:v>38167.625</c:v>
                </c:pt>
                <c:pt idx="13006">
                  <c:v>38167.638888888891</c:v>
                </c:pt>
                <c:pt idx="13007">
                  <c:v>38167.652777777781</c:v>
                </c:pt>
                <c:pt idx="13008">
                  <c:v>38167.666666666664</c:v>
                </c:pt>
                <c:pt idx="13009">
                  <c:v>38167.680555555555</c:v>
                </c:pt>
                <c:pt idx="13010">
                  <c:v>38167.694444444445</c:v>
                </c:pt>
                <c:pt idx="13011">
                  <c:v>38167.708333333336</c:v>
                </c:pt>
                <c:pt idx="13012">
                  <c:v>38167.722222222219</c:v>
                </c:pt>
                <c:pt idx="13013">
                  <c:v>38167.736111111109</c:v>
                </c:pt>
                <c:pt idx="13014">
                  <c:v>38167.75</c:v>
                </c:pt>
                <c:pt idx="13015">
                  <c:v>38167.763888888891</c:v>
                </c:pt>
                <c:pt idx="13016">
                  <c:v>38167.777777777781</c:v>
                </c:pt>
                <c:pt idx="13017">
                  <c:v>38167.791666666664</c:v>
                </c:pt>
                <c:pt idx="13018">
                  <c:v>38167.805555555555</c:v>
                </c:pt>
                <c:pt idx="13019">
                  <c:v>38167.819444444445</c:v>
                </c:pt>
                <c:pt idx="13020">
                  <c:v>38167.833333333336</c:v>
                </c:pt>
                <c:pt idx="13021">
                  <c:v>38167.847222222219</c:v>
                </c:pt>
                <c:pt idx="13022">
                  <c:v>38167.861111111109</c:v>
                </c:pt>
                <c:pt idx="13023">
                  <c:v>38167.875</c:v>
                </c:pt>
                <c:pt idx="13024">
                  <c:v>38167.888888888891</c:v>
                </c:pt>
                <c:pt idx="13025">
                  <c:v>38167.902777777781</c:v>
                </c:pt>
                <c:pt idx="13026">
                  <c:v>38167.916666666664</c:v>
                </c:pt>
                <c:pt idx="13027">
                  <c:v>38167.930555555555</c:v>
                </c:pt>
                <c:pt idx="13028">
                  <c:v>38167.944444444445</c:v>
                </c:pt>
                <c:pt idx="13029">
                  <c:v>38167.958333333336</c:v>
                </c:pt>
                <c:pt idx="13030">
                  <c:v>38167.972222222219</c:v>
                </c:pt>
                <c:pt idx="13031">
                  <c:v>38167.986111111109</c:v>
                </c:pt>
                <c:pt idx="13032">
                  <c:v>38168</c:v>
                </c:pt>
                <c:pt idx="13033">
                  <c:v>38168.013888888891</c:v>
                </c:pt>
                <c:pt idx="13034">
                  <c:v>38168.027777777781</c:v>
                </c:pt>
                <c:pt idx="13035">
                  <c:v>38168.041666666664</c:v>
                </c:pt>
                <c:pt idx="13036">
                  <c:v>38168.055555555555</c:v>
                </c:pt>
                <c:pt idx="13037">
                  <c:v>38168.069444444445</c:v>
                </c:pt>
                <c:pt idx="13038">
                  <c:v>38168.083333333336</c:v>
                </c:pt>
                <c:pt idx="13039">
                  <c:v>38168.097222222219</c:v>
                </c:pt>
                <c:pt idx="13040">
                  <c:v>38168.111111111109</c:v>
                </c:pt>
                <c:pt idx="13041">
                  <c:v>38168.125</c:v>
                </c:pt>
                <c:pt idx="13042">
                  <c:v>38168.138888888891</c:v>
                </c:pt>
                <c:pt idx="13043">
                  <c:v>38168.152777777781</c:v>
                </c:pt>
                <c:pt idx="13044">
                  <c:v>38168.166666666664</c:v>
                </c:pt>
                <c:pt idx="13045">
                  <c:v>38168.180555555555</c:v>
                </c:pt>
                <c:pt idx="13046">
                  <c:v>38168.194444444445</c:v>
                </c:pt>
                <c:pt idx="13047">
                  <c:v>38168.208333333336</c:v>
                </c:pt>
                <c:pt idx="13048">
                  <c:v>38168.222222222219</c:v>
                </c:pt>
                <c:pt idx="13049">
                  <c:v>38168.236111111109</c:v>
                </c:pt>
                <c:pt idx="13050">
                  <c:v>38168.25</c:v>
                </c:pt>
                <c:pt idx="13051">
                  <c:v>38168.263888888891</c:v>
                </c:pt>
                <c:pt idx="13052">
                  <c:v>38168.277777777781</c:v>
                </c:pt>
                <c:pt idx="13053">
                  <c:v>38168.291666666664</c:v>
                </c:pt>
                <c:pt idx="13054">
                  <c:v>38168.305555555555</c:v>
                </c:pt>
                <c:pt idx="13055">
                  <c:v>38168.319444444445</c:v>
                </c:pt>
                <c:pt idx="13056">
                  <c:v>38168.333333333336</c:v>
                </c:pt>
                <c:pt idx="13057">
                  <c:v>38168.347222222219</c:v>
                </c:pt>
                <c:pt idx="13058">
                  <c:v>38168.361111111109</c:v>
                </c:pt>
                <c:pt idx="13059">
                  <c:v>38168.375</c:v>
                </c:pt>
                <c:pt idx="13060">
                  <c:v>38168.388888888891</c:v>
                </c:pt>
                <c:pt idx="13061">
                  <c:v>38168.402777777781</c:v>
                </c:pt>
                <c:pt idx="13062">
                  <c:v>38168.416666666664</c:v>
                </c:pt>
                <c:pt idx="13063">
                  <c:v>38168.430555555555</c:v>
                </c:pt>
                <c:pt idx="13064">
                  <c:v>38168.444444444445</c:v>
                </c:pt>
                <c:pt idx="13065">
                  <c:v>38168.458333333336</c:v>
                </c:pt>
                <c:pt idx="13066">
                  <c:v>38168.472222222219</c:v>
                </c:pt>
                <c:pt idx="13067">
                  <c:v>38168.486111111109</c:v>
                </c:pt>
                <c:pt idx="13068">
                  <c:v>38168.5</c:v>
                </c:pt>
                <c:pt idx="13069">
                  <c:v>38168.513888888891</c:v>
                </c:pt>
                <c:pt idx="13070">
                  <c:v>38168.527777777781</c:v>
                </c:pt>
                <c:pt idx="13071">
                  <c:v>38168.541666666664</c:v>
                </c:pt>
                <c:pt idx="13072">
                  <c:v>38168.555555555555</c:v>
                </c:pt>
                <c:pt idx="13073">
                  <c:v>38168.569444444445</c:v>
                </c:pt>
                <c:pt idx="13074">
                  <c:v>38168.583333333336</c:v>
                </c:pt>
                <c:pt idx="13075">
                  <c:v>38168.597222222219</c:v>
                </c:pt>
                <c:pt idx="13076">
                  <c:v>38168.611111111109</c:v>
                </c:pt>
                <c:pt idx="13077">
                  <c:v>38168.625</c:v>
                </c:pt>
                <c:pt idx="13078">
                  <c:v>38168.638888888891</c:v>
                </c:pt>
                <c:pt idx="13079">
                  <c:v>38168.652777777781</c:v>
                </c:pt>
                <c:pt idx="13080">
                  <c:v>38168.666666666664</c:v>
                </c:pt>
                <c:pt idx="13081">
                  <c:v>38168.680555555555</c:v>
                </c:pt>
                <c:pt idx="13082">
                  <c:v>38168.694444444445</c:v>
                </c:pt>
                <c:pt idx="13083">
                  <c:v>38168.708333333336</c:v>
                </c:pt>
                <c:pt idx="13084">
                  <c:v>38168.722222222219</c:v>
                </c:pt>
                <c:pt idx="13085">
                  <c:v>38168.736111111109</c:v>
                </c:pt>
                <c:pt idx="13086">
                  <c:v>38168.75</c:v>
                </c:pt>
                <c:pt idx="13087">
                  <c:v>38168.763888888891</c:v>
                </c:pt>
                <c:pt idx="13088">
                  <c:v>38168.777777777781</c:v>
                </c:pt>
                <c:pt idx="13089">
                  <c:v>38168.791666666664</c:v>
                </c:pt>
                <c:pt idx="13090">
                  <c:v>38168.805555555555</c:v>
                </c:pt>
                <c:pt idx="13091">
                  <c:v>38168.819444444445</c:v>
                </c:pt>
                <c:pt idx="13092">
                  <c:v>38168.833333333336</c:v>
                </c:pt>
                <c:pt idx="13093">
                  <c:v>38168.847222222219</c:v>
                </c:pt>
                <c:pt idx="13094">
                  <c:v>38168.861111111109</c:v>
                </c:pt>
                <c:pt idx="13095">
                  <c:v>38168.875</c:v>
                </c:pt>
                <c:pt idx="13096">
                  <c:v>38168.888888888891</c:v>
                </c:pt>
                <c:pt idx="13097">
                  <c:v>38168.902777777781</c:v>
                </c:pt>
                <c:pt idx="13098">
                  <c:v>38168.916666666664</c:v>
                </c:pt>
                <c:pt idx="13099">
                  <c:v>38168.930555555555</c:v>
                </c:pt>
                <c:pt idx="13100">
                  <c:v>38168.944444444445</c:v>
                </c:pt>
                <c:pt idx="13101">
                  <c:v>38168.958333333336</c:v>
                </c:pt>
                <c:pt idx="13102">
                  <c:v>38168.972222222219</c:v>
                </c:pt>
                <c:pt idx="13103">
                  <c:v>38168.986111111109</c:v>
                </c:pt>
                <c:pt idx="13104">
                  <c:v>38169</c:v>
                </c:pt>
                <c:pt idx="13105">
                  <c:v>38169.013888888891</c:v>
                </c:pt>
                <c:pt idx="13106">
                  <c:v>38169.027777777781</c:v>
                </c:pt>
                <c:pt idx="13107">
                  <c:v>38169.041666666664</c:v>
                </c:pt>
                <c:pt idx="13108">
                  <c:v>38169.055555555555</c:v>
                </c:pt>
                <c:pt idx="13109">
                  <c:v>38169.069444444445</c:v>
                </c:pt>
                <c:pt idx="13110">
                  <c:v>38169.083333333336</c:v>
                </c:pt>
                <c:pt idx="13111">
                  <c:v>38169.097222222219</c:v>
                </c:pt>
                <c:pt idx="13112">
                  <c:v>38169.111111111109</c:v>
                </c:pt>
                <c:pt idx="13113">
                  <c:v>38169.125</c:v>
                </c:pt>
                <c:pt idx="13114">
                  <c:v>38169.138888888891</c:v>
                </c:pt>
                <c:pt idx="13115">
                  <c:v>38169.152777777781</c:v>
                </c:pt>
                <c:pt idx="13116">
                  <c:v>38169.166666666664</c:v>
                </c:pt>
                <c:pt idx="13117">
                  <c:v>38169.180555555555</c:v>
                </c:pt>
                <c:pt idx="13118">
                  <c:v>38169.194444444445</c:v>
                </c:pt>
                <c:pt idx="13119">
                  <c:v>38169.208333333336</c:v>
                </c:pt>
                <c:pt idx="13120">
                  <c:v>38169.222222222219</c:v>
                </c:pt>
                <c:pt idx="13121">
                  <c:v>38169.236111111109</c:v>
                </c:pt>
                <c:pt idx="13122">
                  <c:v>38169.25</c:v>
                </c:pt>
                <c:pt idx="13123">
                  <c:v>38169.263888888891</c:v>
                </c:pt>
                <c:pt idx="13124">
                  <c:v>38169.277777777781</c:v>
                </c:pt>
                <c:pt idx="13125">
                  <c:v>38169.291666666664</c:v>
                </c:pt>
                <c:pt idx="13126">
                  <c:v>38169.305555555555</c:v>
                </c:pt>
                <c:pt idx="13127">
                  <c:v>38169.319444444445</c:v>
                </c:pt>
                <c:pt idx="13128">
                  <c:v>38169.333333333336</c:v>
                </c:pt>
                <c:pt idx="13129">
                  <c:v>38169.347222222219</c:v>
                </c:pt>
                <c:pt idx="13130">
                  <c:v>38169.361111111109</c:v>
                </c:pt>
                <c:pt idx="13131">
                  <c:v>38169.375</c:v>
                </c:pt>
                <c:pt idx="13132">
                  <c:v>38169.388888888891</c:v>
                </c:pt>
                <c:pt idx="13133">
                  <c:v>38169.402777777781</c:v>
                </c:pt>
                <c:pt idx="13134">
                  <c:v>38169.416666666664</c:v>
                </c:pt>
                <c:pt idx="13135">
                  <c:v>38169.430555555555</c:v>
                </c:pt>
                <c:pt idx="13136">
                  <c:v>38169.444444444445</c:v>
                </c:pt>
                <c:pt idx="13137">
                  <c:v>38169.458333333336</c:v>
                </c:pt>
                <c:pt idx="13138">
                  <c:v>38169.472222222219</c:v>
                </c:pt>
                <c:pt idx="13139">
                  <c:v>38169.486111111109</c:v>
                </c:pt>
                <c:pt idx="13140">
                  <c:v>38169.5</c:v>
                </c:pt>
                <c:pt idx="13141">
                  <c:v>38169.513888888891</c:v>
                </c:pt>
                <c:pt idx="13142">
                  <c:v>38169.527777777781</c:v>
                </c:pt>
                <c:pt idx="13143">
                  <c:v>38169.541666666664</c:v>
                </c:pt>
                <c:pt idx="13144">
                  <c:v>38169.555555555555</c:v>
                </c:pt>
                <c:pt idx="13145">
                  <c:v>38169.569444444445</c:v>
                </c:pt>
                <c:pt idx="13146">
                  <c:v>38169.583333333336</c:v>
                </c:pt>
                <c:pt idx="13147">
                  <c:v>38169.597222222219</c:v>
                </c:pt>
                <c:pt idx="13148">
                  <c:v>38169.611111111109</c:v>
                </c:pt>
                <c:pt idx="13149">
                  <c:v>38169.625</c:v>
                </c:pt>
                <c:pt idx="13150">
                  <c:v>38169.638888888891</c:v>
                </c:pt>
                <c:pt idx="13151">
                  <c:v>38169.652777777781</c:v>
                </c:pt>
                <c:pt idx="13152">
                  <c:v>38169.666666666664</c:v>
                </c:pt>
                <c:pt idx="13153">
                  <c:v>38169.680555555555</c:v>
                </c:pt>
                <c:pt idx="13154">
                  <c:v>38169.694444444445</c:v>
                </c:pt>
                <c:pt idx="13155">
                  <c:v>38169.708333333336</c:v>
                </c:pt>
                <c:pt idx="13156">
                  <c:v>38169.722222222219</c:v>
                </c:pt>
                <c:pt idx="13157">
                  <c:v>38169.736111111109</c:v>
                </c:pt>
                <c:pt idx="13158">
                  <c:v>38169.75</c:v>
                </c:pt>
                <c:pt idx="13159">
                  <c:v>38169.763888888891</c:v>
                </c:pt>
                <c:pt idx="13160">
                  <c:v>38169.777777777781</c:v>
                </c:pt>
                <c:pt idx="13161">
                  <c:v>38169.791666666664</c:v>
                </c:pt>
                <c:pt idx="13162">
                  <c:v>38169.805555555555</c:v>
                </c:pt>
                <c:pt idx="13163">
                  <c:v>38169.819444444445</c:v>
                </c:pt>
                <c:pt idx="13164">
                  <c:v>38169.833333333336</c:v>
                </c:pt>
                <c:pt idx="13165">
                  <c:v>38169.847222222219</c:v>
                </c:pt>
                <c:pt idx="13166">
                  <c:v>38169.861111111109</c:v>
                </c:pt>
                <c:pt idx="13167">
                  <c:v>38169.875</c:v>
                </c:pt>
                <c:pt idx="13168">
                  <c:v>38169.888888888891</c:v>
                </c:pt>
                <c:pt idx="13169">
                  <c:v>38169.902777777781</c:v>
                </c:pt>
                <c:pt idx="13170">
                  <c:v>38169.916666666664</c:v>
                </c:pt>
                <c:pt idx="13171">
                  <c:v>38169.930555555555</c:v>
                </c:pt>
                <c:pt idx="13172">
                  <c:v>38169.944444444445</c:v>
                </c:pt>
                <c:pt idx="13173">
                  <c:v>38169.958333333336</c:v>
                </c:pt>
                <c:pt idx="13174">
                  <c:v>38169.972222222219</c:v>
                </c:pt>
                <c:pt idx="13175">
                  <c:v>38169.986111111109</c:v>
                </c:pt>
                <c:pt idx="13176">
                  <c:v>38170</c:v>
                </c:pt>
                <c:pt idx="13177">
                  <c:v>38170.013888888891</c:v>
                </c:pt>
                <c:pt idx="13178">
                  <c:v>38170.027777777781</c:v>
                </c:pt>
                <c:pt idx="13179">
                  <c:v>38170.041666666664</c:v>
                </c:pt>
                <c:pt idx="13180">
                  <c:v>38170.055555555555</c:v>
                </c:pt>
                <c:pt idx="13181">
                  <c:v>38170.069444444445</c:v>
                </c:pt>
                <c:pt idx="13182">
                  <c:v>38170.083333333336</c:v>
                </c:pt>
                <c:pt idx="13183">
                  <c:v>38170.097222222219</c:v>
                </c:pt>
                <c:pt idx="13184">
                  <c:v>38170.111111111109</c:v>
                </c:pt>
                <c:pt idx="13185">
                  <c:v>38170.125</c:v>
                </c:pt>
                <c:pt idx="13186">
                  <c:v>38170.138888888891</c:v>
                </c:pt>
                <c:pt idx="13187">
                  <c:v>38170.152777777781</c:v>
                </c:pt>
                <c:pt idx="13188">
                  <c:v>38170.166666666664</c:v>
                </c:pt>
                <c:pt idx="13189">
                  <c:v>38170.180555555555</c:v>
                </c:pt>
                <c:pt idx="13190">
                  <c:v>38170.194444444445</c:v>
                </c:pt>
                <c:pt idx="13191">
                  <c:v>38170.208333333336</c:v>
                </c:pt>
                <c:pt idx="13192">
                  <c:v>38170.222222222219</c:v>
                </c:pt>
                <c:pt idx="13193">
                  <c:v>38170.236111111109</c:v>
                </c:pt>
                <c:pt idx="13194">
                  <c:v>38170.25</c:v>
                </c:pt>
                <c:pt idx="13195">
                  <c:v>38170.263888888891</c:v>
                </c:pt>
                <c:pt idx="13196">
                  <c:v>38170.277777777781</c:v>
                </c:pt>
                <c:pt idx="13197">
                  <c:v>38170.291666666664</c:v>
                </c:pt>
                <c:pt idx="13198">
                  <c:v>38170.305555555555</c:v>
                </c:pt>
                <c:pt idx="13199">
                  <c:v>38170.319444444445</c:v>
                </c:pt>
                <c:pt idx="13200">
                  <c:v>38170.333333333336</c:v>
                </c:pt>
                <c:pt idx="13201">
                  <c:v>38170.347222222219</c:v>
                </c:pt>
                <c:pt idx="13202">
                  <c:v>38170.361111111109</c:v>
                </c:pt>
                <c:pt idx="13203">
                  <c:v>38170.375</c:v>
                </c:pt>
                <c:pt idx="13204">
                  <c:v>38170.388888888891</c:v>
                </c:pt>
                <c:pt idx="13205">
                  <c:v>38170.402777777781</c:v>
                </c:pt>
                <c:pt idx="13206">
                  <c:v>38170.416666666664</c:v>
                </c:pt>
                <c:pt idx="13207">
                  <c:v>38170.430555555555</c:v>
                </c:pt>
                <c:pt idx="13208">
                  <c:v>38170.444444444445</c:v>
                </c:pt>
                <c:pt idx="13209">
                  <c:v>38170.458333333336</c:v>
                </c:pt>
                <c:pt idx="13210">
                  <c:v>38170.472222222219</c:v>
                </c:pt>
                <c:pt idx="13211">
                  <c:v>38170.486111111109</c:v>
                </c:pt>
                <c:pt idx="13212">
                  <c:v>38170.5</c:v>
                </c:pt>
                <c:pt idx="13213">
                  <c:v>38170.513888888891</c:v>
                </c:pt>
                <c:pt idx="13214">
                  <c:v>38170.527777777781</c:v>
                </c:pt>
                <c:pt idx="13215">
                  <c:v>38170.541666666664</c:v>
                </c:pt>
                <c:pt idx="13216">
                  <c:v>38170.555555555555</c:v>
                </c:pt>
                <c:pt idx="13217">
                  <c:v>38170.569444444445</c:v>
                </c:pt>
                <c:pt idx="13218">
                  <c:v>38170.583333333336</c:v>
                </c:pt>
                <c:pt idx="13219">
                  <c:v>38170.597222222219</c:v>
                </c:pt>
                <c:pt idx="13220">
                  <c:v>38170.611111111109</c:v>
                </c:pt>
                <c:pt idx="13221">
                  <c:v>38170.625</c:v>
                </c:pt>
                <c:pt idx="13222">
                  <c:v>38170.638888888891</c:v>
                </c:pt>
                <c:pt idx="13223">
                  <c:v>38170.652777777781</c:v>
                </c:pt>
                <c:pt idx="13224">
                  <c:v>38170.666666666664</c:v>
                </c:pt>
                <c:pt idx="13225">
                  <c:v>38170.680555555555</c:v>
                </c:pt>
                <c:pt idx="13226">
                  <c:v>38170.694444444445</c:v>
                </c:pt>
                <c:pt idx="13227">
                  <c:v>38170.708333333336</c:v>
                </c:pt>
                <c:pt idx="13228">
                  <c:v>38170.722222222219</c:v>
                </c:pt>
                <c:pt idx="13229">
                  <c:v>38170.736111111109</c:v>
                </c:pt>
                <c:pt idx="13230">
                  <c:v>38170.75</c:v>
                </c:pt>
                <c:pt idx="13231">
                  <c:v>38170.763888888891</c:v>
                </c:pt>
                <c:pt idx="13232">
                  <c:v>38170.777777777781</c:v>
                </c:pt>
                <c:pt idx="13233">
                  <c:v>38170.791666666664</c:v>
                </c:pt>
                <c:pt idx="13234">
                  <c:v>38170.805555555555</c:v>
                </c:pt>
                <c:pt idx="13235">
                  <c:v>38170.819444444445</c:v>
                </c:pt>
                <c:pt idx="13236">
                  <c:v>38170.833333333336</c:v>
                </c:pt>
                <c:pt idx="13237">
                  <c:v>38170.847222222219</c:v>
                </c:pt>
                <c:pt idx="13238">
                  <c:v>38170.861111111109</c:v>
                </c:pt>
                <c:pt idx="13239">
                  <c:v>38170.875</c:v>
                </c:pt>
                <c:pt idx="13240">
                  <c:v>38170.888888888891</c:v>
                </c:pt>
                <c:pt idx="13241">
                  <c:v>38170.902777777781</c:v>
                </c:pt>
                <c:pt idx="13242">
                  <c:v>38170.916666666664</c:v>
                </c:pt>
                <c:pt idx="13243">
                  <c:v>38170.930555555555</c:v>
                </c:pt>
                <c:pt idx="13244">
                  <c:v>38170.944444444445</c:v>
                </c:pt>
                <c:pt idx="13245">
                  <c:v>38170.958333333336</c:v>
                </c:pt>
                <c:pt idx="13246">
                  <c:v>38170.972222222219</c:v>
                </c:pt>
                <c:pt idx="13247">
                  <c:v>38170.986111111109</c:v>
                </c:pt>
                <c:pt idx="13248">
                  <c:v>38171</c:v>
                </c:pt>
                <c:pt idx="13249">
                  <c:v>38171.013888888891</c:v>
                </c:pt>
                <c:pt idx="13250">
                  <c:v>38171.027777777781</c:v>
                </c:pt>
                <c:pt idx="13251">
                  <c:v>38171.041666666664</c:v>
                </c:pt>
                <c:pt idx="13252">
                  <c:v>38171.055555555555</c:v>
                </c:pt>
                <c:pt idx="13253">
                  <c:v>38171.069444444445</c:v>
                </c:pt>
                <c:pt idx="13254">
                  <c:v>38171.083333333336</c:v>
                </c:pt>
                <c:pt idx="13255">
                  <c:v>38171.097222222219</c:v>
                </c:pt>
                <c:pt idx="13256">
                  <c:v>38171.111111111109</c:v>
                </c:pt>
                <c:pt idx="13257">
                  <c:v>38171.125</c:v>
                </c:pt>
                <c:pt idx="13258">
                  <c:v>38171.138888888891</c:v>
                </c:pt>
                <c:pt idx="13259">
                  <c:v>38171.152777777781</c:v>
                </c:pt>
                <c:pt idx="13260">
                  <c:v>38171.166666666664</c:v>
                </c:pt>
                <c:pt idx="13261">
                  <c:v>38171.180555555555</c:v>
                </c:pt>
                <c:pt idx="13262">
                  <c:v>38171.194444444445</c:v>
                </c:pt>
                <c:pt idx="13263">
                  <c:v>38171.208333333336</c:v>
                </c:pt>
                <c:pt idx="13264">
                  <c:v>38171.222222222219</c:v>
                </c:pt>
                <c:pt idx="13265">
                  <c:v>38171.236111111109</c:v>
                </c:pt>
                <c:pt idx="13266">
                  <c:v>38171.25</c:v>
                </c:pt>
                <c:pt idx="13267">
                  <c:v>38171.263888888891</c:v>
                </c:pt>
                <c:pt idx="13268">
                  <c:v>38171.277777777781</c:v>
                </c:pt>
                <c:pt idx="13269">
                  <c:v>38171.291666666664</c:v>
                </c:pt>
                <c:pt idx="13270">
                  <c:v>38171.305555555555</c:v>
                </c:pt>
                <c:pt idx="13271">
                  <c:v>38171.319444444445</c:v>
                </c:pt>
                <c:pt idx="13272">
                  <c:v>38171.333333333336</c:v>
                </c:pt>
                <c:pt idx="13273">
                  <c:v>38171.347222222219</c:v>
                </c:pt>
                <c:pt idx="13274">
                  <c:v>38171.361111111109</c:v>
                </c:pt>
                <c:pt idx="13275">
                  <c:v>38171.375</c:v>
                </c:pt>
                <c:pt idx="13276">
                  <c:v>38171.388888888891</c:v>
                </c:pt>
                <c:pt idx="13277">
                  <c:v>38171.402777777781</c:v>
                </c:pt>
                <c:pt idx="13278">
                  <c:v>38171.416666666664</c:v>
                </c:pt>
                <c:pt idx="13279">
                  <c:v>38171.430555555555</c:v>
                </c:pt>
                <c:pt idx="13280">
                  <c:v>38171.444444444445</c:v>
                </c:pt>
                <c:pt idx="13281">
                  <c:v>38171.458333333336</c:v>
                </c:pt>
                <c:pt idx="13282">
                  <c:v>38171.472222222219</c:v>
                </c:pt>
                <c:pt idx="13283">
                  <c:v>38171.486111111109</c:v>
                </c:pt>
                <c:pt idx="13284">
                  <c:v>38171.5</c:v>
                </c:pt>
                <c:pt idx="13285">
                  <c:v>38171.513888888891</c:v>
                </c:pt>
                <c:pt idx="13286">
                  <c:v>38171.527777777781</c:v>
                </c:pt>
                <c:pt idx="13287">
                  <c:v>38171.541666666664</c:v>
                </c:pt>
                <c:pt idx="13288">
                  <c:v>38171.555555555555</c:v>
                </c:pt>
                <c:pt idx="13289">
                  <c:v>38171.569444444445</c:v>
                </c:pt>
                <c:pt idx="13290">
                  <c:v>38171.583333333336</c:v>
                </c:pt>
                <c:pt idx="13291">
                  <c:v>38171.597222222219</c:v>
                </c:pt>
                <c:pt idx="13292">
                  <c:v>38171.611111111109</c:v>
                </c:pt>
                <c:pt idx="13293">
                  <c:v>38171.625</c:v>
                </c:pt>
                <c:pt idx="13294">
                  <c:v>38171.638888888891</c:v>
                </c:pt>
                <c:pt idx="13295">
                  <c:v>38171.652777777781</c:v>
                </c:pt>
                <c:pt idx="13296">
                  <c:v>38171.666666666664</c:v>
                </c:pt>
                <c:pt idx="13297">
                  <c:v>38171.680555555555</c:v>
                </c:pt>
                <c:pt idx="13298">
                  <c:v>38171.694444444445</c:v>
                </c:pt>
                <c:pt idx="13299">
                  <c:v>38171.708333333336</c:v>
                </c:pt>
                <c:pt idx="13300">
                  <c:v>38171.722222222219</c:v>
                </c:pt>
                <c:pt idx="13301">
                  <c:v>38171.736111111109</c:v>
                </c:pt>
                <c:pt idx="13302">
                  <c:v>38171.75</c:v>
                </c:pt>
                <c:pt idx="13303">
                  <c:v>38171.763888888891</c:v>
                </c:pt>
                <c:pt idx="13304">
                  <c:v>38171.777777777781</c:v>
                </c:pt>
                <c:pt idx="13305">
                  <c:v>38171.791666666664</c:v>
                </c:pt>
                <c:pt idx="13306">
                  <c:v>38171.805555555555</c:v>
                </c:pt>
                <c:pt idx="13307">
                  <c:v>38171.819444444445</c:v>
                </c:pt>
                <c:pt idx="13308">
                  <c:v>38171.833333333336</c:v>
                </c:pt>
                <c:pt idx="13309">
                  <c:v>38171.847222222219</c:v>
                </c:pt>
                <c:pt idx="13310">
                  <c:v>38171.861111111109</c:v>
                </c:pt>
                <c:pt idx="13311">
                  <c:v>38171.875</c:v>
                </c:pt>
                <c:pt idx="13312">
                  <c:v>38171.888888888891</c:v>
                </c:pt>
                <c:pt idx="13313">
                  <c:v>38171.902777777781</c:v>
                </c:pt>
                <c:pt idx="13314">
                  <c:v>38171.916666666664</c:v>
                </c:pt>
                <c:pt idx="13315">
                  <c:v>38171.930555555555</c:v>
                </c:pt>
                <c:pt idx="13316">
                  <c:v>38171.944444444445</c:v>
                </c:pt>
                <c:pt idx="13317">
                  <c:v>38171.958333333336</c:v>
                </c:pt>
                <c:pt idx="13318">
                  <c:v>38171.972222222219</c:v>
                </c:pt>
                <c:pt idx="13319">
                  <c:v>38171.986111111109</c:v>
                </c:pt>
                <c:pt idx="13320">
                  <c:v>38172</c:v>
                </c:pt>
                <c:pt idx="13321">
                  <c:v>38172.013888888891</c:v>
                </c:pt>
                <c:pt idx="13322">
                  <c:v>38172.027777777781</c:v>
                </c:pt>
                <c:pt idx="13323">
                  <c:v>38172.041666666664</c:v>
                </c:pt>
                <c:pt idx="13324">
                  <c:v>38172.055555555555</c:v>
                </c:pt>
                <c:pt idx="13325">
                  <c:v>38172.069444444445</c:v>
                </c:pt>
                <c:pt idx="13326">
                  <c:v>38172.083333333336</c:v>
                </c:pt>
                <c:pt idx="13327">
                  <c:v>38172.097222222219</c:v>
                </c:pt>
                <c:pt idx="13328">
                  <c:v>38172.111111111109</c:v>
                </c:pt>
                <c:pt idx="13329">
                  <c:v>38172.125</c:v>
                </c:pt>
                <c:pt idx="13330">
                  <c:v>38172.138888888891</c:v>
                </c:pt>
                <c:pt idx="13331">
                  <c:v>38172.152777777781</c:v>
                </c:pt>
                <c:pt idx="13332">
                  <c:v>38172.166666666664</c:v>
                </c:pt>
                <c:pt idx="13333">
                  <c:v>38172.180555555555</c:v>
                </c:pt>
                <c:pt idx="13334">
                  <c:v>38172.194444444445</c:v>
                </c:pt>
                <c:pt idx="13335">
                  <c:v>38172.208333333336</c:v>
                </c:pt>
                <c:pt idx="13336">
                  <c:v>38172.222222222219</c:v>
                </c:pt>
                <c:pt idx="13337">
                  <c:v>38172.236111111109</c:v>
                </c:pt>
                <c:pt idx="13338">
                  <c:v>38172.25</c:v>
                </c:pt>
                <c:pt idx="13339">
                  <c:v>38172.263888888891</c:v>
                </c:pt>
                <c:pt idx="13340">
                  <c:v>38172.277777777781</c:v>
                </c:pt>
                <c:pt idx="13341">
                  <c:v>38172.291666666664</c:v>
                </c:pt>
                <c:pt idx="13342">
                  <c:v>38172.305555555555</c:v>
                </c:pt>
                <c:pt idx="13343">
                  <c:v>38172.319444444445</c:v>
                </c:pt>
                <c:pt idx="13344">
                  <c:v>38172.333333333336</c:v>
                </c:pt>
                <c:pt idx="13345">
                  <c:v>38172.347222222219</c:v>
                </c:pt>
                <c:pt idx="13346">
                  <c:v>38172.361111111109</c:v>
                </c:pt>
                <c:pt idx="13347">
                  <c:v>38172.375</c:v>
                </c:pt>
                <c:pt idx="13348">
                  <c:v>38172.388888888891</c:v>
                </c:pt>
                <c:pt idx="13349">
                  <c:v>38172.402777777781</c:v>
                </c:pt>
                <c:pt idx="13350">
                  <c:v>38172.416666666664</c:v>
                </c:pt>
                <c:pt idx="13351">
                  <c:v>38172.430555555555</c:v>
                </c:pt>
                <c:pt idx="13352">
                  <c:v>38172.444444444445</c:v>
                </c:pt>
                <c:pt idx="13353">
                  <c:v>38172.458333333336</c:v>
                </c:pt>
                <c:pt idx="13354">
                  <c:v>38172.472222222219</c:v>
                </c:pt>
                <c:pt idx="13355">
                  <c:v>38172.486111111109</c:v>
                </c:pt>
                <c:pt idx="13356">
                  <c:v>38172.5</c:v>
                </c:pt>
                <c:pt idx="13357">
                  <c:v>38172.513888888891</c:v>
                </c:pt>
                <c:pt idx="13358">
                  <c:v>38172.527777777781</c:v>
                </c:pt>
                <c:pt idx="13359">
                  <c:v>38172.541666666664</c:v>
                </c:pt>
                <c:pt idx="13360">
                  <c:v>38172.555555555555</c:v>
                </c:pt>
                <c:pt idx="13361">
                  <c:v>38172.569444444445</c:v>
                </c:pt>
                <c:pt idx="13362">
                  <c:v>38172.583333333336</c:v>
                </c:pt>
                <c:pt idx="13363">
                  <c:v>38172.597222222219</c:v>
                </c:pt>
                <c:pt idx="13364">
                  <c:v>38172.611111111109</c:v>
                </c:pt>
                <c:pt idx="13365">
                  <c:v>38172.625</c:v>
                </c:pt>
                <c:pt idx="13366">
                  <c:v>38172.638888888891</c:v>
                </c:pt>
                <c:pt idx="13367">
                  <c:v>38172.652777777781</c:v>
                </c:pt>
                <c:pt idx="13368">
                  <c:v>38172.666666666664</c:v>
                </c:pt>
                <c:pt idx="13369">
                  <c:v>38172.680555555555</c:v>
                </c:pt>
                <c:pt idx="13370">
                  <c:v>38172.694444444445</c:v>
                </c:pt>
                <c:pt idx="13371">
                  <c:v>38172.708333333336</c:v>
                </c:pt>
                <c:pt idx="13372">
                  <c:v>38172.722222222219</c:v>
                </c:pt>
                <c:pt idx="13373">
                  <c:v>38172.736111111109</c:v>
                </c:pt>
                <c:pt idx="13374">
                  <c:v>38172.75</c:v>
                </c:pt>
                <c:pt idx="13375">
                  <c:v>38172.763888888891</c:v>
                </c:pt>
                <c:pt idx="13376">
                  <c:v>38172.777777777781</c:v>
                </c:pt>
                <c:pt idx="13377">
                  <c:v>38172.791666666664</c:v>
                </c:pt>
                <c:pt idx="13378">
                  <c:v>38172.805555555555</c:v>
                </c:pt>
                <c:pt idx="13379">
                  <c:v>38172.819444444445</c:v>
                </c:pt>
                <c:pt idx="13380">
                  <c:v>38172.833333333336</c:v>
                </c:pt>
                <c:pt idx="13381">
                  <c:v>38172.847222222219</c:v>
                </c:pt>
                <c:pt idx="13382">
                  <c:v>38172.861111111109</c:v>
                </c:pt>
                <c:pt idx="13383">
                  <c:v>38172.875</c:v>
                </c:pt>
                <c:pt idx="13384">
                  <c:v>38172.888888888891</c:v>
                </c:pt>
                <c:pt idx="13385">
                  <c:v>38172.902777777781</c:v>
                </c:pt>
                <c:pt idx="13386">
                  <c:v>38172.916666666664</c:v>
                </c:pt>
                <c:pt idx="13387">
                  <c:v>38172.930555555555</c:v>
                </c:pt>
                <c:pt idx="13388">
                  <c:v>38172.944444444445</c:v>
                </c:pt>
                <c:pt idx="13389">
                  <c:v>38172.958333333336</c:v>
                </c:pt>
                <c:pt idx="13390">
                  <c:v>38172.972222222219</c:v>
                </c:pt>
                <c:pt idx="13391">
                  <c:v>38172.986111111109</c:v>
                </c:pt>
                <c:pt idx="13392">
                  <c:v>38173</c:v>
                </c:pt>
                <c:pt idx="13393">
                  <c:v>38173.013888888891</c:v>
                </c:pt>
                <c:pt idx="13394">
                  <c:v>38173.027777777781</c:v>
                </c:pt>
                <c:pt idx="13395">
                  <c:v>38173.041666666664</c:v>
                </c:pt>
                <c:pt idx="13396">
                  <c:v>38173.055555555555</c:v>
                </c:pt>
                <c:pt idx="13397">
                  <c:v>38173.069444444445</c:v>
                </c:pt>
                <c:pt idx="13398">
                  <c:v>38173.083333333336</c:v>
                </c:pt>
                <c:pt idx="13399">
                  <c:v>38173.097222222219</c:v>
                </c:pt>
                <c:pt idx="13400">
                  <c:v>38173.111111111109</c:v>
                </c:pt>
                <c:pt idx="13401">
                  <c:v>38173.125</c:v>
                </c:pt>
                <c:pt idx="13402">
                  <c:v>38173.138888888891</c:v>
                </c:pt>
                <c:pt idx="13403">
                  <c:v>38173.152777777781</c:v>
                </c:pt>
                <c:pt idx="13404">
                  <c:v>38173.166666666664</c:v>
                </c:pt>
                <c:pt idx="13405">
                  <c:v>38173.180555555555</c:v>
                </c:pt>
                <c:pt idx="13406">
                  <c:v>38173.194444444445</c:v>
                </c:pt>
                <c:pt idx="13407">
                  <c:v>38173.208333333336</c:v>
                </c:pt>
                <c:pt idx="13408">
                  <c:v>38173.222222222219</c:v>
                </c:pt>
                <c:pt idx="13409">
                  <c:v>38173.236111111109</c:v>
                </c:pt>
                <c:pt idx="13410">
                  <c:v>38173.25</c:v>
                </c:pt>
                <c:pt idx="13411">
                  <c:v>38173.263888888891</c:v>
                </c:pt>
                <c:pt idx="13412">
                  <c:v>38173.277777777781</c:v>
                </c:pt>
                <c:pt idx="13413">
                  <c:v>38173.291666666664</c:v>
                </c:pt>
                <c:pt idx="13414">
                  <c:v>38173.305555555555</c:v>
                </c:pt>
                <c:pt idx="13415">
                  <c:v>38173.319444444445</c:v>
                </c:pt>
                <c:pt idx="13416">
                  <c:v>38173.333333333336</c:v>
                </c:pt>
                <c:pt idx="13417">
                  <c:v>38173.347222222219</c:v>
                </c:pt>
                <c:pt idx="13418">
                  <c:v>38173.361111111109</c:v>
                </c:pt>
                <c:pt idx="13419">
                  <c:v>38173.375</c:v>
                </c:pt>
                <c:pt idx="13420">
                  <c:v>38173.388888888891</c:v>
                </c:pt>
                <c:pt idx="13421">
                  <c:v>38173.402777777781</c:v>
                </c:pt>
                <c:pt idx="13422">
                  <c:v>38173.416666666664</c:v>
                </c:pt>
                <c:pt idx="13423">
                  <c:v>38173.430555555555</c:v>
                </c:pt>
                <c:pt idx="13424">
                  <c:v>38173.444444444445</c:v>
                </c:pt>
                <c:pt idx="13425">
                  <c:v>38173.458333333336</c:v>
                </c:pt>
                <c:pt idx="13426">
                  <c:v>38173.472222222219</c:v>
                </c:pt>
                <c:pt idx="13427">
                  <c:v>38173.486111111109</c:v>
                </c:pt>
                <c:pt idx="13428">
                  <c:v>38173.5</c:v>
                </c:pt>
                <c:pt idx="13429">
                  <c:v>38173.513888888891</c:v>
                </c:pt>
                <c:pt idx="13430">
                  <c:v>38173.527777777781</c:v>
                </c:pt>
                <c:pt idx="13431">
                  <c:v>38173.541666666664</c:v>
                </c:pt>
                <c:pt idx="13432">
                  <c:v>38173.555555555555</c:v>
                </c:pt>
                <c:pt idx="13433">
                  <c:v>38173.569444444445</c:v>
                </c:pt>
                <c:pt idx="13434">
                  <c:v>38173.583333333336</c:v>
                </c:pt>
                <c:pt idx="13435">
                  <c:v>38173.597222222219</c:v>
                </c:pt>
                <c:pt idx="13436">
                  <c:v>38173.611111111109</c:v>
                </c:pt>
                <c:pt idx="13437">
                  <c:v>38173.625</c:v>
                </c:pt>
                <c:pt idx="13438">
                  <c:v>38173.638888888891</c:v>
                </c:pt>
                <c:pt idx="13439">
                  <c:v>38173.652777777781</c:v>
                </c:pt>
                <c:pt idx="13440">
                  <c:v>38173.666666666664</c:v>
                </c:pt>
                <c:pt idx="13441">
                  <c:v>38173.680555555555</c:v>
                </c:pt>
                <c:pt idx="13442">
                  <c:v>38173.694444444445</c:v>
                </c:pt>
                <c:pt idx="13443">
                  <c:v>38173.708333333336</c:v>
                </c:pt>
                <c:pt idx="13444">
                  <c:v>38173.722222222219</c:v>
                </c:pt>
                <c:pt idx="13445">
                  <c:v>38173.736111111109</c:v>
                </c:pt>
                <c:pt idx="13446">
                  <c:v>38173.75</c:v>
                </c:pt>
                <c:pt idx="13447">
                  <c:v>38173.763888888891</c:v>
                </c:pt>
                <c:pt idx="13448">
                  <c:v>38173.777777777781</c:v>
                </c:pt>
                <c:pt idx="13449">
                  <c:v>38173.791666666664</c:v>
                </c:pt>
                <c:pt idx="13450">
                  <c:v>38173.805555555555</c:v>
                </c:pt>
                <c:pt idx="13451">
                  <c:v>38173.819444444445</c:v>
                </c:pt>
                <c:pt idx="13452">
                  <c:v>38173.833333333336</c:v>
                </c:pt>
                <c:pt idx="13453">
                  <c:v>38173.847222222219</c:v>
                </c:pt>
                <c:pt idx="13454">
                  <c:v>38173.861111111109</c:v>
                </c:pt>
                <c:pt idx="13455">
                  <c:v>38173.875</c:v>
                </c:pt>
                <c:pt idx="13456">
                  <c:v>38173.888888888891</c:v>
                </c:pt>
                <c:pt idx="13457">
                  <c:v>38173.902777777781</c:v>
                </c:pt>
                <c:pt idx="13458">
                  <c:v>38173.916666666664</c:v>
                </c:pt>
                <c:pt idx="13459">
                  <c:v>38173.930555555555</c:v>
                </c:pt>
                <c:pt idx="13460">
                  <c:v>38173.944444444445</c:v>
                </c:pt>
                <c:pt idx="13461">
                  <c:v>38173.958333333336</c:v>
                </c:pt>
                <c:pt idx="13462">
                  <c:v>38173.972222222219</c:v>
                </c:pt>
                <c:pt idx="13463">
                  <c:v>38173.986111111109</c:v>
                </c:pt>
                <c:pt idx="13464">
                  <c:v>38174</c:v>
                </c:pt>
                <c:pt idx="13465">
                  <c:v>38174.013888888891</c:v>
                </c:pt>
                <c:pt idx="13466">
                  <c:v>38174.027777777781</c:v>
                </c:pt>
                <c:pt idx="13467">
                  <c:v>38174.041666666664</c:v>
                </c:pt>
                <c:pt idx="13468">
                  <c:v>38174.055555555555</c:v>
                </c:pt>
                <c:pt idx="13469">
                  <c:v>38174.069444444445</c:v>
                </c:pt>
                <c:pt idx="13470">
                  <c:v>38174.083333333336</c:v>
                </c:pt>
                <c:pt idx="13471">
                  <c:v>38174.097222222219</c:v>
                </c:pt>
                <c:pt idx="13472">
                  <c:v>38174.111111111109</c:v>
                </c:pt>
                <c:pt idx="13473">
                  <c:v>38174.125</c:v>
                </c:pt>
                <c:pt idx="13474">
                  <c:v>38174.138888888891</c:v>
                </c:pt>
                <c:pt idx="13475">
                  <c:v>38174.152777777781</c:v>
                </c:pt>
                <c:pt idx="13476">
                  <c:v>38174.166666666664</c:v>
                </c:pt>
                <c:pt idx="13477">
                  <c:v>38174.180555555555</c:v>
                </c:pt>
                <c:pt idx="13478">
                  <c:v>38174.194444444445</c:v>
                </c:pt>
                <c:pt idx="13479">
                  <c:v>38174.208333333336</c:v>
                </c:pt>
                <c:pt idx="13480">
                  <c:v>38174.222222222219</c:v>
                </c:pt>
                <c:pt idx="13481">
                  <c:v>38174.236111111109</c:v>
                </c:pt>
                <c:pt idx="13482">
                  <c:v>38174.25</c:v>
                </c:pt>
                <c:pt idx="13483">
                  <c:v>38174.263888888891</c:v>
                </c:pt>
                <c:pt idx="13484">
                  <c:v>38174.277777777781</c:v>
                </c:pt>
                <c:pt idx="13485">
                  <c:v>38174.291666666664</c:v>
                </c:pt>
                <c:pt idx="13486">
                  <c:v>38174.305555555555</c:v>
                </c:pt>
                <c:pt idx="13487">
                  <c:v>38174.319444444445</c:v>
                </c:pt>
                <c:pt idx="13488">
                  <c:v>38174.333333333336</c:v>
                </c:pt>
                <c:pt idx="13489">
                  <c:v>38174.347222222219</c:v>
                </c:pt>
                <c:pt idx="13490">
                  <c:v>38174.361111111109</c:v>
                </c:pt>
                <c:pt idx="13491">
                  <c:v>38174.375</c:v>
                </c:pt>
                <c:pt idx="13492">
                  <c:v>38174.388888888891</c:v>
                </c:pt>
                <c:pt idx="13493">
                  <c:v>38174.402777777781</c:v>
                </c:pt>
                <c:pt idx="13494">
                  <c:v>38174.416666666664</c:v>
                </c:pt>
                <c:pt idx="13495">
                  <c:v>38174.430555555555</c:v>
                </c:pt>
                <c:pt idx="13496">
                  <c:v>38174.444444444445</c:v>
                </c:pt>
                <c:pt idx="13497">
                  <c:v>38174.458333333336</c:v>
                </c:pt>
                <c:pt idx="13498">
                  <c:v>38174.472222222219</c:v>
                </c:pt>
                <c:pt idx="13499">
                  <c:v>38174.486111111109</c:v>
                </c:pt>
                <c:pt idx="13500">
                  <c:v>38174.5</c:v>
                </c:pt>
                <c:pt idx="13501">
                  <c:v>38174.513888888891</c:v>
                </c:pt>
                <c:pt idx="13502">
                  <c:v>38174.527777777781</c:v>
                </c:pt>
                <c:pt idx="13503">
                  <c:v>38174.541666666664</c:v>
                </c:pt>
                <c:pt idx="13504">
                  <c:v>38174.555555555555</c:v>
                </c:pt>
                <c:pt idx="13505">
                  <c:v>38174.569444444445</c:v>
                </c:pt>
                <c:pt idx="13506">
                  <c:v>38174.583333333336</c:v>
                </c:pt>
                <c:pt idx="13507">
                  <c:v>38174.597222222219</c:v>
                </c:pt>
                <c:pt idx="13508">
                  <c:v>38174.611111111109</c:v>
                </c:pt>
                <c:pt idx="13509">
                  <c:v>38174.625</c:v>
                </c:pt>
                <c:pt idx="13510">
                  <c:v>38174.638888888891</c:v>
                </c:pt>
                <c:pt idx="13511">
                  <c:v>38174.652777777781</c:v>
                </c:pt>
                <c:pt idx="13512">
                  <c:v>38174.666666666664</c:v>
                </c:pt>
                <c:pt idx="13513">
                  <c:v>38174.680555555555</c:v>
                </c:pt>
                <c:pt idx="13514">
                  <c:v>38174.694444444445</c:v>
                </c:pt>
                <c:pt idx="13515">
                  <c:v>38174.708333333336</c:v>
                </c:pt>
                <c:pt idx="13516">
                  <c:v>38174.722222222219</c:v>
                </c:pt>
                <c:pt idx="13517">
                  <c:v>38174.736111111109</c:v>
                </c:pt>
                <c:pt idx="13518">
                  <c:v>38174.75</c:v>
                </c:pt>
                <c:pt idx="13519">
                  <c:v>38174.763888888891</c:v>
                </c:pt>
                <c:pt idx="13520">
                  <c:v>38174.777777777781</c:v>
                </c:pt>
                <c:pt idx="13521">
                  <c:v>38174.791666666664</c:v>
                </c:pt>
                <c:pt idx="13522">
                  <c:v>38174.805555555555</c:v>
                </c:pt>
                <c:pt idx="13523">
                  <c:v>38174.819444444445</c:v>
                </c:pt>
                <c:pt idx="13524">
                  <c:v>38174.833333333336</c:v>
                </c:pt>
                <c:pt idx="13525">
                  <c:v>38174.847222222219</c:v>
                </c:pt>
                <c:pt idx="13526">
                  <c:v>38174.861111111109</c:v>
                </c:pt>
                <c:pt idx="13527">
                  <c:v>38174.875</c:v>
                </c:pt>
                <c:pt idx="13528">
                  <c:v>38174.888888888891</c:v>
                </c:pt>
                <c:pt idx="13529">
                  <c:v>38174.902777777781</c:v>
                </c:pt>
                <c:pt idx="13530">
                  <c:v>38174.916666666664</c:v>
                </c:pt>
                <c:pt idx="13531">
                  <c:v>38174.930555555555</c:v>
                </c:pt>
                <c:pt idx="13532">
                  <c:v>38174.944444444445</c:v>
                </c:pt>
                <c:pt idx="13533">
                  <c:v>38174.958333333336</c:v>
                </c:pt>
                <c:pt idx="13534">
                  <c:v>38174.972222222219</c:v>
                </c:pt>
                <c:pt idx="13535">
                  <c:v>38174.986111111109</c:v>
                </c:pt>
                <c:pt idx="13536">
                  <c:v>38175</c:v>
                </c:pt>
                <c:pt idx="13537">
                  <c:v>38175.013888888891</c:v>
                </c:pt>
                <c:pt idx="13538">
                  <c:v>38175.027777777781</c:v>
                </c:pt>
                <c:pt idx="13539">
                  <c:v>38175.041666666664</c:v>
                </c:pt>
                <c:pt idx="13540">
                  <c:v>38175.055555555555</c:v>
                </c:pt>
                <c:pt idx="13541">
                  <c:v>38175.069444444445</c:v>
                </c:pt>
                <c:pt idx="13542">
                  <c:v>38175.083333333336</c:v>
                </c:pt>
                <c:pt idx="13543">
                  <c:v>38175.097222222219</c:v>
                </c:pt>
                <c:pt idx="13544">
                  <c:v>38175.111111111109</c:v>
                </c:pt>
                <c:pt idx="13545">
                  <c:v>38175.125</c:v>
                </c:pt>
                <c:pt idx="13546">
                  <c:v>38175.138888888891</c:v>
                </c:pt>
                <c:pt idx="13547">
                  <c:v>38175.152777777781</c:v>
                </c:pt>
                <c:pt idx="13548">
                  <c:v>38175.166666666664</c:v>
                </c:pt>
                <c:pt idx="13549">
                  <c:v>38175.180555555555</c:v>
                </c:pt>
                <c:pt idx="13550">
                  <c:v>38175.194444444445</c:v>
                </c:pt>
                <c:pt idx="13551">
                  <c:v>38175.208333333336</c:v>
                </c:pt>
                <c:pt idx="13552">
                  <c:v>38175.222222222219</c:v>
                </c:pt>
                <c:pt idx="13553">
                  <c:v>38175.236111111109</c:v>
                </c:pt>
                <c:pt idx="13554">
                  <c:v>38175.25</c:v>
                </c:pt>
                <c:pt idx="13555">
                  <c:v>38175.263888888891</c:v>
                </c:pt>
                <c:pt idx="13556">
                  <c:v>38175.277777777781</c:v>
                </c:pt>
                <c:pt idx="13557">
                  <c:v>38175.291666666664</c:v>
                </c:pt>
                <c:pt idx="13558">
                  <c:v>38175.305555555555</c:v>
                </c:pt>
                <c:pt idx="13559">
                  <c:v>38175.319444444445</c:v>
                </c:pt>
                <c:pt idx="13560">
                  <c:v>38175.333333333336</c:v>
                </c:pt>
                <c:pt idx="13561">
                  <c:v>38175.347222222219</c:v>
                </c:pt>
                <c:pt idx="13562">
                  <c:v>38175.361111111109</c:v>
                </c:pt>
                <c:pt idx="13563">
                  <c:v>38175.375</c:v>
                </c:pt>
                <c:pt idx="13564">
                  <c:v>38175.388888888891</c:v>
                </c:pt>
                <c:pt idx="13565">
                  <c:v>38175.402777777781</c:v>
                </c:pt>
                <c:pt idx="13566">
                  <c:v>38175.416666666664</c:v>
                </c:pt>
                <c:pt idx="13567">
                  <c:v>38175.430555555555</c:v>
                </c:pt>
                <c:pt idx="13568">
                  <c:v>38175.444444444445</c:v>
                </c:pt>
                <c:pt idx="13569">
                  <c:v>38175.458333333336</c:v>
                </c:pt>
                <c:pt idx="13570">
                  <c:v>38175.472222222219</c:v>
                </c:pt>
                <c:pt idx="13571">
                  <c:v>38175.486111111109</c:v>
                </c:pt>
                <c:pt idx="13572">
                  <c:v>38175.5</c:v>
                </c:pt>
                <c:pt idx="13573">
                  <c:v>38175.513888888891</c:v>
                </c:pt>
                <c:pt idx="13574">
                  <c:v>38175.527777777781</c:v>
                </c:pt>
                <c:pt idx="13575">
                  <c:v>38175.541666666664</c:v>
                </c:pt>
                <c:pt idx="13576">
                  <c:v>38175.555555555555</c:v>
                </c:pt>
                <c:pt idx="13577">
                  <c:v>38175.569444444445</c:v>
                </c:pt>
                <c:pt idx="13578">
                  <c:v>38175.583333333336</c:v>
                </c:pt>
                <c:pt idx="13579">
                  <c:v>38175.597222222219</c:v>
                </c:pt>
                <c:pt idx="13580">
                  <c:v>38175.611111111109</c:v>
                </c:pt>
                <c:pt idx="13581">
                  <c:v>38175.625</c:v>
                </c:pt>
                <c:pt idx="13582">
                  <c:v>38175.638888888891</c:v>
                </c:pt>
                <c:pt idx="13583">
                  <c:v>38175.652777777781</c:v>
                </c:pt>
                <c:pt idx="13584">
                  <c:v>38175.666666666664</c:v>
                </c:pt>
                <c:pt idx="13585">
                  <c:v>38175.680555555555</c:v>
                </c:pt>
                <c:pt idx="13586">
                  <c:v>38175.694444444445</c:v>
                </c:pt>
                <c:pt idx="13587">
                  <c:v>38175.708333333336</c:v>
                </c:pt>
                <c:pt idx="13588">
                  <c:v>38175.722222222219</c:v>
                </c:pt>
                <c:pt idx="13589">
                  <c:v>38175.736111111109</c:v>
                </c:pt>
                <c:pt idx="13590">
                  <c:v>38175.75</c:v>
                </c:pt>
                <c:pt idx="13591">
                  <c:v>38175.763888888891</c:v>
                </c:pt>
                <c:pt idx="13592">
                  <c:v>38175.777777777781</c:v>
                </c:pt>
                <c:pt idx="13593">
                  <c:v>38175.791666666664</c:v>
                </c:pt>
                <c:pt idx="13594">
                  <c:v>38175.805555555555</c:v>
                </c:pt>
                <c:pt idx="13595">
                  <c:v>38175.819444444445</c:v>
                </c:pt>
                <c:pt idx="13596">
                  <c:v>38175.833333333336</c:v>
                </c:pt>
                <c:pt idx="13597">
                  <c:v>38175.847222222219</c:v>
                </c:pt>
                <c:pt idx="13598">
                  <c:v>38175.861111111109</c:v>
                </c:pt>
                <c:pt idx="13599">
                  <c:v>38175.875</c:v>
                </c:pt>
                <c:pt idx="13600">
                  <c:v>38175.888888888891</c:v>
                </c:pt>
                <c:pt idx="13601">
                  <c:v>38175.902777777781</c:v>
                </c:pt>
                <c:pt idx="13602">
                  <c:v>38175.916666666664</c:v>
                </c:pt>
                <c:pt idx="13603">
                  <c:v>38175.930555555555</c:v>
                </c:pt>
                <c:pt idx="13604">
                  <c:v>38175.944444444445</c:v>
                </c:pt>
                <c:pt idx="13605">
                  <c:v>38175.958333333336</c:v>
                </c:pt>
                <c:pt idx="13606">
                  <c:v>38175.972222222219</c:v>
                </c:pt>
                <c:pt idx="13607">
                  <c:v>38175.986111111109</c:v>
                </c:pt>
                <c:pt idx="13608">
                  <c:v>38176</c:v>
                </c:pt>
                <c:pt idx="13609">
                  <c:v>38176.013888888891</c:v>
                </c:pt>
                <c:pt idx="13610">
                  <c:v>38176.027777777781</c:v>
                </c:pt>
                <c:pt idx="13611">
                  <c:v>38176.041666666664</c:v>
                </c:pt>
                <c:pt idx="13612">
                  <c:v>38176.055555555555</c:v>
                </c:pt>
                <c:pt idx="13613">
                  <c:v>38176.069444444445</c:v>
                </c:pt>
                <c:pt idx="13614">
                  <c:v>38176.083333333336</c:v>
                </c:pt>
                <c:pt idx="13615">
                  <c:v>38176.097222222219</c:v>
                </c:pt>
                <c:pt idx="13616">
                  <c:v>38176.111111111109</c:v>
                </c:pt>
                <c:pt idx="13617">
                  <c:v>38176.125</c:v>
                </c:pt>
                <c:pt idx="13618">
                  <c:v>38176.138888888891</c:v>
                </c:pt>
                <c:pt idx="13619">
                  <c:v>38176.152777777781</c:v>
                </c:pt>
                <c:pt idx="13620">
                  <c:v>38176.166666666664</c:v>
                </c:pt>
                <c:pt idx="13621">
                  <c:v>38176.180555555555</c:v>
                </c:pt>
                <c:pt idx="13622">
                  <c:v>38176.194444444445</c:v>
                </c:pt>
                <c:pt idx="13623">
                  <c:v>38176.208333333336</c:v>
                </c:pt>
                <c:pt idx="13624">
                  <c:v>38176.222222222219</c:v>
                </c:pt>
                <c:pt idx="13625">
                  <c:v>38176.236111111109</c:v>
                </c:pt>
                <c:pt idx="13626">
                  <c:v>38176.25</c:v>
                </c:pt>
                <c:pt idx="13627">
                  <c:v>38176.263888888891</c:v>
                </c:pt>
                <c:pt idx="13628">
                  <c:v>38176.277777777781</c:v>
                </c:pt>
                <c:pt idx="13629">
                  <c:v>38176.291666666664</c:v>
                </c:pt>
                <c:pt idx="13630">
                  <c:v>38176.305555555555</c:v>
                </c:pt>
                <c:pt idx="13631">
                  <c:v>38176.319444444445</c:v>
                </c:pt>
                <c:pt idx="13632">
                  <c:v>38176.333333333336</c:v>
                </c:pt>
                <c:pt idx="13633">
                  <c:v>38176.347222222219</c:v>
                </c:pt>
                <c:pt idx="13634">
                  <c:v>38176.361111111109</c:v>
                </c:pt>
                <c:pt idx="13635">
                  <c:v>38176.375</c:v>
                </c:pt>
                <c:pt idx="13636">
                  <c:v>38176.388888888891</c:v>
                </c:pt>
                <c:pt idx="13637">
                  <c:v>38176.402777777781</c:v>
                </c:pt>
                <c:pt idx="13638">
                  <c:v>38176.416666666664</c:v>
                </c:pt>
                <c:pt idx="13639">
                  <c:v>38176.430555555555</c:v>
                </c:pt>
                <c:pt idx="13640">
                  <c:v>38176.444444444445</c:v>
                </c:pt>
                <c:pt idx="13641">
                  <c:v>38176.458333333336</c:v>
                </c:pt>
                <c:pt idx="13642">
                  <c:v>38176.472222222219</c:v>
                </c:pt>
                <c:pt idx="13643">
                  <c:v>38176.486111111109</c:v>
                </c:pt>
                <c:pt idx="13644">
                  <c:v>38176.5</c:v>
                </c:pt>
                <c:pt idx="13645">
                  <c:v>38176.513888888891</c:v>
                </c:pt>
                <c:pt idx="13646">
                  <c:v>38176.527777777781</c:v>
                </c:pt>
                <c:pt idx="13647">
                  <c:v>38176.541666666664</c:v>
                </c:pt>
                <c:pt idx="13648">
                  <c:v>38176.555555555555</c:v>
                </c:pt>
                <c:pt idx="13649">
                  <c:v>38176.569444444445</c:v>
                </c:pt>
                <c:pt idx="13650">
                  <c:v>38176.583333333336</c:v>
                </c:pt>
                <c:pt idx="13651">
                  <c:v>38176.597222222219</c:v>
                </c:pt>
                <c:pt idx="13652">
                  <c:v>38176.611111111109</c:v>
                </c:pt>
                <c:pt idx="13653">
                  <c:v>38176.625</c:v>
                </c:pt>
                <c:pt idx="13654">
                  <c:v>38176.638888888891</c:v>
                </c:pt>
                <c:pt idx="13655">
                  <c:v>38176.652777777781</c:v>
                </c:pt>
                <c:pt idx="13656">
                  <c:v>38176.666666666664</c:v>
                </c:pt>
                <c:pt idx="13657">
                  <c:v>38176.680555555555</c:v>
                </c:pt>
                <c:pt idx="13658">
                  <c:v>38176.694444444445</c:v>
                </c:pt>
                <c:pt idx="13659">
                  <c:v>38176.708333333336</c:v>
                </c:pt>
                <c:pt idx="13660">
                  <c:v>38176.722222222219</c:v>
                </c:pt>
                <c:pt idx="13661">
                  <c:v>38176.736111111109</c:v>
                </c:pt>
                <c:pt idx="13662">
                  <c:v>38176.75</c:v>
                </c:pt>
                <c:pt idx="13663">
                  <c:v>38176.763888888891</c:v>
                </c:pt>
                <c:pt idx="13664">
                  <c:v>38176.777777777781</c:v>
                </c:pt>
                <c:pt idx="13665">
                  <c:v>38176.791666666664</c:v>
                </c:pt>
                <c:pt idx="13666">
                  <c:v>38176.805555555555</c:v>
                </c:pt>
                <c:pt idx="13667">
                  <c:v>38176.819444444445</c:v>
                </c:pt>
                <c:pt idx="13668">
                  <c:v>38176.833333333336</c:v>
                </c:pt>
                <c:pt idx="13669">
                  <c:v>38176.847222222219</c:v>
                </c:pt>
                <c:pt idx="13670">
                  <c:v>38176.861111111109</c:v>
                </c:pt>
                <c:pt idx="13671">
                  <c:v>38176.875</c:v>
                </c:pt>
                <c:pt idx="13672">
                  <c:v>38176.888888888891</c:v>
                </c:pt>
                <c:pt idx="13673">
                  <c:v>38176.902777777781</c:v>
                </c:pt>
                <c:pt idx="13674">
                  <c:v>38176.916666666664</c:v>
                </c:pt>
                <c:pt idx="13675">
                  <c:v>38176.930555555555</c:v>
                </c:pt>
                <c:pt idx="13676">
                  <c:v>38176.944444444445</c:v>
                </c:pt>
                <c:pt idx="13677">
                  <c:v>38176.958333333336</c:v>
                </c:pt>
                <c:pt idx="13678">
                  <c:v>38176.972222222219</c:v>
                </c:pt>
                <c:pt idx="13679">
                  <c:v>38176.986111111109</c:v>
                </c:pt>
                <c:pt idx="13680">
                  <c:v>38177</c:v>
                </c:pt>
                <c:pt idx="13681">
                  <c:v>38177.013888888891</c:v>
                </c:pt>
                <c:pt idx="13682">
                  <c:v>38177.027777777781</c:v>
                </c:pt>
                <c:pt idx="13683">
                  <c:v>38177.041666666664</c:v>
                </c:pt>
                <c:pt idx="13684">
                  <c:v>38177.055555555555</c:v>
                </c:pt>
                <c:pt idx="13685">
                  <c:v>38177.069444444445</c:v>
                </c:pt>
                <c:pt idx="13686">
                  <c:v>38177.083333333336</c:v>
                </c:pt>
                <c:pt idx="13687">
                  <c:v>38177.097222222219</c:v>
                </c:pt>
                <c:pt idx="13688">
                  <c:v>38177.111111111109</c:v>
                </c:pt>
                <c:pt idx="13689">
                  <c:v>38177.125</c:v>
                </c:pt>
                <c:pt idx="13690">
                  <c:v>38177.138888888891</c:v>
                </c:pt>
                <c:pt idx="13691">
                  <c:v>38177.152777777781</c:v>
                </c:pt>
                <c:pt idx="13692">
                  <c:v>38177.166666666664</c:v>
                </c:pt>
                <c:pt idx="13693">
                  <c:v>38177.180555555555</c:v>
                </c:pt>
                <c:pt idx="13694">
                  <c:v>38177.194444444445</c:v>
                </c:pt>
                <c:pt idx="13695">
                  <c:v>38177.208333333336</c:v>
                </c:pt>
                <c:pt idx="13696">
                  <c:v>38177.222222222219</c:v>
                </c:pt>
                <c:pt idx="13697">
                  <c:v>38177.236111111109</c:v>
                </c:pt>
                <c:pt idx="13698">
                  <c:v>38177.25</c:v>
                </c:pt>
                <c:pt idx="13699">
                  <c:v>38177.263888888891</c:v>
                </c:pt>
                <c:pt idx="13700">
                  <c:v>38177.277777777781</c:v>
                </c:pt>
                <c:pt idx="13701">
                  <c:v>38177.291666666664</c:v>
                </c:pt>
                <c:pt idx="13702">
                  <c:v>38177.305555555555</c:v>
                </c:pt>
                <c:pt idx="13703">
                  <c:v>38177.319444444445</c:v>
                </c:pt>
                <c:pt idx="13704">
                  <c:v>38177.333333333336</c:v>
                </c:pt>
                <c:pt idx="13705">
                  <c:v>38177.347222222219</c:v>
                </c:pt>
                <c:pt idx="13706">
                  <c:v>38177.361111111109</c:v>
                </c:pt>
                <c:pt idx="13707">
                  <c:v>38177.375</c:v>
                </c:pt>
                <c:pt idx="13708">
                  <c:v>38177.388888888891</c:v>
                </c:pt>
                <c:pt idx="13709">
                  <c:v>38177.402777777781</c:v>
                </c:pt>
                <c:pt idx="13710">
                  <c:v>38177.416666666664</c:v>
                </c:pt>
                <c:pt idx="13711">
                  <c:v>38177.430555555555</c:v>
                </c:pt>
                <c:pt idx="13712">
                  <c:v>38177.444444444445</c:v>
                </c:pt>
                <c:pt idx="13713">
                  <c:v>38177.458333333336</c:v>
                </c:pt>
                <c:pt idx="13714">
                  <c:v>38177.472222222219</c:v>
                </c:pt>
                <c:pt idx="13715">
                  <c:v>38177.486111111109</c:v>
                </c:pt>
                <c:pt idx="13716">
                  <c:v>38177.5</c:v>
                </c:pt>
                <c:pt idx="13717">
                  <c:v>38177.513888888891</c:v>
                </c:pt>
                <c:pt idx="13718">
                  <c:v>38177.527777777781</c:v>
                </c:pt>
                <c:pt idx="13719">
                  <c:v>38177.541666666664</c:v>
                </c:pt>
                <c:pt idx="13720">
                  <c:v>38177.555555555555</c:v>
                </c:pt>
                <c:pt idx="13721">
                  <c:v>38177.569444444445</c:v>
                </c:pt>
                <c:pt idx="13722">
                  <c:v>38177.583333333336</c:v>
                </c:pt>
                <c:pt idx="13723">
                  <c:v>38177.597222222219</c:v>
                </c:pt>
                <c:pt idx="13724">
                  <c:v>38177.611111111109</c:v>
                </c:pt>
                <c:pt idx="13725">
                  <c:v>38177.625</c:v>
                </c:pt>
                <c:pt idx="13726">
                  <c:v>38177.638888888891</c:v>
                </c:pt>
                <c:pt idx="13727">
                  <c:v>38177.652777777781</c:v>
                </c:pt>
                <c:pt idx="13728">
                  <c:v>38177.666666666664</c:v>
                </c:pt>
                <c:pt idx="13729">
                  <c:v>38177.680555555555</c:v>
                </c:pt>
                <c:pt idx="13730">
                  <c:v>38177.694444444445</c:v>
                </c:pt>
                <c:pt idx="13731">
                  <c:v>38177.708333333336</c:v>
                </c:pt>
                <c:pt idx="13732">
                  <c:v>38177.722222222219</c:v>
                </c:pt>
                <c:pt idx="13733">
                  <c:v>38177.736111111109</c:v>
                </c:pt>
                <c:pt idx="13734">
                  <c:v>38177.75</c:v>
                </c:pt>
                <c:pt idx="13735">
                  <c:v>38177.763888888891</c:v>
                </c:pt>
                <c:pt idx="13736">
                  <c:v>38177.777777777781</c:v>
                </c:pt>
                <c:pt idx="13737">
                  <c:v>38177.791666666664</c:v>
                </c:pt>
                <c:pt idx="13738">
                  <c:v>38177.805555555555</c:v>
                </c:pt>
                <c:pt idx="13739">
                  <c:v>38177.819444444445</c:v>
                </c:pt>
                <c:pt idx="13740">
                  <c:v>38177.833333333336</c:v>
                </c:pt>
                <c:pt idx="13741">
                  <c:v>38177.847222222219</c:v>
                </c:pt>
                <c:pt idx="13742">
                  <c:v>38177.861111111109</c:v>
                </c:pt>
                <c:pt idx="13743">
                  <c:v>38177.875</c:v>
                </c:pt>
                <c:pt idx="13744">
                  <c:v>38177.888888888891</c:v>
                </c:pt>
                <c:pt idx="13745">
                  <c:v>38177.902777777781</c:v>
                </c:pt>
                <c:pt idx="13746">
                  <c:v>38177.916666666664</c:v>
                </c:pt>
                <c:pt idx="13747">
                  <c:v>38177.930555555555</c:v>
                </c:pt>
                <c:pt idx="13748">
                  <c:v>38177.944444444445</c:v>
                </c:pt>
                <c:pt idx="13749">
                  <c:v>38177.958333333336</c:v>
                </c:pt>
                <c:pt idx="13750">
                  <c:v>38177.972222222219</c:v>
                </c:pt>
                <c:pt idx="13751">
                  <c:v>38177.986111111109</c:v>
                </c:pt>
                <c:pt idx="13752">
                  <c:v>38178</c:v>
                </c:pt>
                <c:pt idx="13753">
                  <c:v>38178.013888888891</c:v>
                </c:pt>
                <c:pt idx="13754">
                  <c:v>38178.027777777781</c:v>
                </c:pt>
                <c:pt idx="13755">
                  <c:v>38178.041666666664</c:v>
                </c:pt>
                <c:pt idx="13756">
                  <c:v>38178.055555555555</c:v>
                </c:pt>
                <c:pt idx="13757">
                  <c:v>38178.069444444445</c:v>
                </c:pt>
                <c:pt idx="13758">
                  <c:v>38178.083333333336</c:v>
                </c:pt>
                <c:pt idx="13759">
                  <c:v>38178.097222222219</c:v>
                </c:pt>
                <c:pt idx="13760">
                  <c:v>38178.111111111109</c:v>
                </c:pt>
                <c:pt idx="13761">
                  <c:v>38178.125</c:v>
                </c:pt>
                <c:pt idx="13762">
                  <c:v>38178.138888888891</c:v>
                </c:pt>
                <c:pt idx="13763">
                  <c:v>38178.152777777781</c:v>
                </c:pt>
                <c:pt idx="13764">
                  <c:v>38178.166666666664</c:v>
                </c:pt>
                <c:pt idx="13765">
                  <c:v>38178.180555555555</c:v>
                </c:pt>
                <c:pt idx="13766">
                  <c:v>38178.194444444445</c:v>
                </c:pt>
                <c:pt idx="13767">
                  <c:v>38178.208333333336</c:v>
                </c:pt>
                <c:pt idx="13768">
                  <c:v>38178.222222222219</c:v>
                </c:pt>
                <c:pt idx="13769">
                  <c:v>38178.236111111109</c:v>
                </c:pt>
                <c:pt idx="13770">
                  <c:v>38178.25</c:v>
                </c:pt>
                <c:pt idx="13771">
                  <c:v>38178.263888888891</c:v>
                </c:pt>
                <c:pt idx="13772">
                  <c:v>38178.277777777781</c:v>
                </c:pt>
                <c:pt idx="13773">
                  <c:v>38178.291666666664</c:v>
                </c:pt>
                <c:pt idx="13774">
                  <c:v>38178.305555555555</c:v>
                </c:pt>
                <c:pt idx="13775">
                  <c:v>38178.319444444445</c:v>
                </c:pt>
                <c:pt idx="13776">
                  <c:v>38178.333333333336</c:v>
                </c:pt>
                <c:pt idx="13777">
                  <c:v>38178.347222222219</c:v>
                </c:pt>
                <c:pt idx="13778">
                  <c:v>38178.361111111109</c:v>
                </c:pt>
                <c:pt idx="13779">
                  <c:v>38178.375</c:v>
                </c:pt>
                <c:pt idx="13780">
                  <c:v>38178.388888888891</c:v>
                </c:pt>
                <c:pt idx="13781">
                  <c:v>38178.402777777781</c:v>
                </c:pt>
                <c:pt idx="13782">
                  <c:v>38178.416666666664</c:v>
                </c:pt>
                <c:pt idx="13783">
                  <c:v>38178.430555555555</c:v>
                </c:pt>
                <c:pt idx="13784">
                  <c:v>38178.444444444445</c:v>
                </c:pt>
                <c:pt idx="13785">
                  <c:v>38178.458333333336</c:v>
                </c:pt>
                <c:pt idx="13786">
                  <c:v>38178.472222222219</c:v>
                </c:pt>
                <c:pt idx="13787">
                  <c:v>38178.486111111109</c:v>
                </c:pt>
                <c:pt idx="13788">
                  <c:v>38178.5</c:v>
                </c:pt>
                <c:pt idx="13789">
                  <c:v>38178.513888888891</c:v>
                </c:pt>
                <c:pt idx="13790">
                  <c:v>38178.527777777781</c:v>
                </c:pt>
                <c:pt idx="13791">
                  <c:v>38178.541666666664</c:v>
                </c:pt>
                <c:pt idx="13792">
                  <c:v>38178.555555555555</c:v>
                </c:pt>
                <c:pt idx="13793">
                  <c:v>38178.569444444445</c:v>
                </c:pt>
                <c:pt idx="13794">
                  <c:v>38178.583333333336</c:v>
                </c:pt>
                <c:pt idx="13795">
                  <c:v>38178.597222222219</c:v>
                </c:pt>
                <c:pt idx="13796">
                  <c:v>38178.611111111109</c:v>
                </c:pt>
                <c:pt idx="13797">
                  <c:v>38178.625</c:v>
                </c:pt>
                <c:pt idx="13798">
                  <c:v>38178.638888888891</c:v>
                </c:pt>
                <c:pt idx="13799">
                  <c:v>38178.652777777781</c:v>
                </c:pt>
                <c:pt idx="13800">
                  <c:v>38178.666666666664</c:v>
                </c:pt>
                <c:pt idx="13801">
                  <c:v>38178.680555555555</c:v>
                </c:pt>
                <c:pt idx="13802">
                  <c:v>38178.694444444445</c:v>
                </c:pt>
                <c:pt idx="13803">
                  <c:v>38178.708333333336</c:v>
                </c:pt>
                <c:pt idx="13804">
                  <c:v>38178.722222222219</c:v>
                </c:pt>
                <c:pt idx="13805">
                  <c:v>38178.736111111109</c:v>
                </c:pt>
                <c:pt idx="13806">
                  <c:v>38178.75</c:v>
                </c:pt>
                <c:pt idx="13807">
                  <c:v>38178.763888888891</c:v>
                </c:pt>
                <c:pt idx="13808">
                  <c:v>38178.777777777781</c:v>
                </c:pt>
                <c:pt idx="13809">
                  <c:v>38178.791666666664</c:v>
                </c:pt>
                <c:pt idx="13810">
                  <c:v>38178.805555555555</c:v>
                </c:pt>
                <c:pt idx="13811">
                  <c:v>38178.819444444445</c:v>
                </c:pt>
                <c:pt idx="13812">
                  <c:v>38178.833333333336</c:v>
                </c:pt>
                <c:pt idx="13813">
                  <c:v>38178.847222222219</c:v>
                </c:pt>
                <c:pt idx="13814">
                  <c:v>38178.861111111109</c:v>
                </c:pt>
                <c:pt idx="13815">
                  <c:v>38178.875</c:v>
                </c:pt>
                <c:pt idx="13816">
                  <c:v>38178.888888888891</c:v>
                </c:pt>
                <c:pt idx="13817">
                  <c:v>38178.902777777781</c:v>
                </c:pt>
                <c:pt idx="13818">
                  <c:v>38178.916666666664</c:v>
                </c:pt>
                <c:pt idx="13819">
                  <c:v>38178.930555555555</c:v>
                </c:pt>
                <c:pt idx="13820">
                  <c:v>38178.944444444445</c:v>
                </c:pt>
                <c:pt idx="13821">
                  <c:v>38178.958333333336</c:v>
                </c:pt>
                <c:pt idx="13822">
                  <c:v>38178.972222222219</c:v>
                </c:pt>
                <c:pt idx="13823">
                  <c:v>38178.986111111109</c:v>
                </c:pt>
                <c:pt idx="13824">
                  <c:v>38179</c:v>
                </c:pt>
                <c:pt idx="13825">
                  <c:v>38179.013888888891</c:v>
                </c:pt>
                <c:pt idx="13826">
                  <c:v>38179.027777777781</c:v>
                </c:pt>
                <c:pt idx="13827">
                  <c:v>38179.041666666664</c:v>
                </c:pt>
                <c:pt idx="13828">
                  <c:v>38179.055555555555</c:v>
                </c:pt>
                <c:pt idx="13829">
                  <c:v>38179.069444444445</c:v>
                </c:pt>
                <c:pt idx="13830">
                  <c:v>38179.083333333336</c:v>
                </c:pt>
                <c:pt idx="13831">
                  <c:v>38179.097222222219</c:v>
                </c:pt>
                <c:pt idx="13832">
                  <c:v>38179.111111111109</c:v>
                </c:pt>
                <c:pt idx="13833">
                  <c:v>38179.125</c:v>
                </c:pt>
                <c:pt idx="13834">
                  <c:v>38179.138888888891</c:v>
                </c:pt>
                <c:pt idx="13835">
                  <c:v>38179.152777777781</c:v>
                </c:pt>
                <c:pt idx="13836">
                  <c:v>38179.166666666664</c:v>
                </c:pt>
                <c:pt idx="13837">
                  <c:v>38179.180555555555</c:v>
                </c:pt>
                <c:pt idx="13838">
                  <c:v>38179.194444444445</c:v>
                </c:pt>
                <c:pt idx="13839">
                  <c:v>38179.208333333336</c:v>
                </c:pt>
                <c:pt idx="13840">
                  <c:v>38179.222222222219</c:v>
                </c:pt>
                <c:pt idx="13841">
                  <c:v>38179.236111111109</c:v>
                </c:pt>
                <c:pt idx="13842">
                  <c:v>38179.25</c:v>
                </c:pt>
                <c:pt idx="13843">
                  <c:v>38179.263888888891</c:v>
                </c:pt>
                <c:pt idx="13844">
                  <c:v>38179.277777777781</c:v>
                </c:pt>
                <c:pt idx="13845">
                  <c:v>38179.291666666664</c:v>
                </c:pt>
                <c:pt idx="13846">
                  <c:v>38179.305555555555</c:v>
                </c:pt>
                <c:pt idx="13847">
                  <c:v>38179.319444444445</c:v>
                </c:pt>
                <c:pt idx="13848">
                  <c:v>38179.333333333336</c:v>
                </c:pt>
                <c:pt idx="13849">
                  <c:v>38179.347222222219</c:v>
                </c:pt>
                <c:pt idx="13850">
                  <c:v>38179.361111111109</c:v>
                </c:pt>
                <c:pt idx="13851">
                  <c:v>38179.375</c:v>
                </c:pt>
                <c:pt idx="13852">
                  <c:v>38179.388888888891</c:v>
                </c:pt>
                <c:pt idx="13853">
                  <c:v>38179.402777777781</c:v>
                </c:pt>
                <c:pt idx="13854">
                  <c:v>38179.416666666664</c:v>
                </c:pt>
                <c:pt idx="13855">
                  <c:v>38179.430555555555</c:v>
                </c:pt>
                <c:pt idx="13856">
                  <c:v>38179.444444444445</c:v>
                </c:pt>
                <c:pt idx="13857">
                  <c:v>38179.458333333336</c:v>
                </c:pt>
                <c:pt idx="13858">
                  <c:v>38179.472222222219</c:v>
                </c:pt>
                <c:pt idx="13859">
                  <c:v>38179.486111111109</c:v>
                </c:pt>
                <c:pt idx="13860">
                  <c:v>38179.5</c:v>
                </c:pt>
                <c:pt idx="13861">
                  <c:v>38179.513888888891</c:v>
                </c:pt>
                <c:pt idx="13862">
                  <c:v>38179.527777777781</c:v>
                </c:pt>
                <c:pt idx="13863">
                  <c:v>38179.541666666664</c:v>
                </c:pt>
                <c:pt idx="13864">
                  <c:v>38179.555555555555</c:v>
                </c:pt>
                <c:pt idx="13865">
                  <c:v>38179.569444444445</c:v>
                </c:pt>
                <c:pt idx="13866">
                  <c:v>38179.583333333336</c:v>
                </c:pt>
                <c:pt idx="13867">
                  <c:v>38179.597222222219</c:v>
                </c:pt>
                <c:pt idx="13868">
                  <c:v>38179.611111111109</c:v>
                </c:pt>
                <c:pt idx="13869">
                  <c:v>38179.625</c:v>
                </c:pt>
                <c:pt idx="13870">
                  <c:v>38179.638888888891</c:v>
                </c:pt>
                <c:pt idx="13871">
                  <c:v>38179.652777777781</c:v>
                </c:pt>
                <c:pt idx="13872">
                  <c:v>38179.666666666664</c:v>
                </c:pt>
                <c:pt idx="13873">
                  <c:v>38179.680555555555</c:v>
                </c:pt>
                <c:pt idx="13874">
                  <c:v>38179.694444444445</c:v>
                </c:pt>
                <c:pt idx="13875">
                  <c:v>38179.708333333336</c:v>
                </c:pt>
                <c:pt idx="13876">
                  <c:v>38179.722222222219</c:v>
                </c:pt>
                <c:pt idx="13877">
                  <c:v>38179.736111111109</c:v>
                </c:pt>
                <c:pt idx="13878">
                  <c:v>38179.75</c:v>
                </c:pt>
                <c:pt idx="13879">
                  <c:v>38179.763888888891</c:v>
                </c:pt>
                <c:pt idx="13880">
                  <c:v>38179.777777777781</c:v>
                </c:pt>
                <c:pt idx="13881">
                  <c:v>38179.791666666664</c:v>
                </c:pt>
                <c:pt idx="13882">
                  <c:v>38179.805555555555</c:v>
                </c:pt>
                <c:pt idx="13883">
                  <c:v>38179.819444444445</c:v>
                </c:pt>
                <c:pt idx="13884">
                  <c:v>38179.833333333336</c:v>
                </c:pt>
                <c:pt idx="13885">
                  <c:v>38179.847222222219</c:v>
                </c:pt>
                <c:pt idx="13886">
                  <c:v>38179.861111111109</c:v>
                </c:pt>
                <c:pt idx="13887">
                  <c:v>38179.875</c:v>
                </c:pt>
                <c:pt idx="13888">
                  <c:v>38179.888888888891</c:v>
                </c:pt>
                <c:pt idx="13889">
                  <c:v>38179.902777777781</c:v>
                </c:pt>
                <c:pt idx="13890">
                  <c:v>38179.916666666664</c:v>
                </c:pt>
                <c:pt idx="13891">
                  <c:v>38179.930555555555</c:v>
                </c:pt>
                <c:pt idx="13892">
                  <c:v>38179.944444444445</c:v>
                </c:pt>
                <c:pt idx="13893">
                  <c:v>38179.958333333336</c:v>
                </c:pt>
                <c:pt idx="13894">
                  <c:v>38179.972222222219</c:v>
                </c:pt>
                <c:pt idx="13895">
                  <c:v>38179.986111111109</c:v>
                </c:pt>
                <c:pt idx="13896">
                  <c:v>38180</c:v>
                </c:pt>
                <c:pt idx="13897">
                  <c:v>38180.013888888891</c:v>
                </c:pt>
                <c:pt idx="13898">
                  <c:v>38180.027777777781</c:v>
                </c:pt>
                <c:pt idx="13899">
                  <c:v>38180.041666666664</c:v>
                </c:pt>
                <c:pt idx="13900">
                  <c:v>38180.055555555555</c:v>
                </c:pt>
                <c:pt idx="13901">
                  <c:v>38180.069444444445</c:v>
                </c:pt>
                <c:pt idx="13902">
                  <c:v>38180.083333333336</c:v>
                </c:pt>
                <c:pt idx="13903">
                  <c:v>38180.097222222219</c:v>
                </c:pt>
                <c:pt idx="13904">
                  <c:v>38180.111111111109</c:v>
                </c:pt>
                <c:pt idx="13905">
                  <c:v>38180.125</c:v>
                </c:pt>
                <c:pt idx="13906">
                  <c:v>38180.138888888891</c:v>
                </c:pt>
                <c:pt idx="13907">
                  <c:v>38180.152777777781</c:v>
                </c:pt>
                <c:pt idx="13908">
                  <c:v>38180.166666666664</c:v>
                </c:pt>
                <c:pt idx="13909">
                  <c:v>38180.180555555555</c:v>
                </c:pt>
                <c:pt idx="13910">
                  <c:v>38180.194444444445</c:v>
                </c:pt>
                <c:pt idx="13911">
                  <c:v>38180.208333333336</c:v>
                </c:pt>
                <c:pt idx="13912">
                  <c:v>38180.222222222219</c:v>
                </c:pt>
                <c:pt idx="13913">
                  <c:v>38180.236111111109</c:v>
                </c:pt>
                <c:pt idx="13914">
                  <c:v>38180.25</c:v>
                </c:pt>
                <c:pt idx="13915">
                  <c:v>38180.263888888891</c:v>
                </c:pt>
                <c:pt idx="13916">
                  <c:v>38180.277777777781</c:v>
                </c:pt>
                <c:pt idx="13917">
                  <c:v>38180.291666666664</c:v>
                </c:pt>
                <c:pt idx="13918">
                  <c:v>38180.305555555555</c:v>
                </c:pt>
                <c:pt idx="13919">
                  <c:v>38180.319444444445</c:v>
                </c:pt>
                <c:pt idx="13920">
                  <c:v>38180.333333333336</c:v>
                </c:pt>
                <c:pt idx="13921">
                  <c:v>38180.347222222219</c:v>
                </c:pt>
                <c:pt idx="13922">
                  <c:v>38180.361111111109</c:v>
                </c:pt>
                <c:pt idx="13923">
                  <c:v>38180.375</c:v>
                </c:pt>
                <c:pt idx="13924">
                  <c:v>38180.388888888891</c:v>
                </c:pt>
                <c:pt idx="13925">
                  <c:v>38180.402777777781</c:v>
                </c:pt>
                <c:pt idx="13926">
                  <c:v>38180.416666666664</c:v>
                </c:pt>
                <c:pt idx="13927">
                  <c:v>38180.430555555555</c:v>
                </c:pt>
                <c:pt idx="13928">
                  <c:v>38180.444444444445</c:v>
                </c:pt>
                <c:pt idx="13929">
                  <c:v>38180.458333333336</c:v>
                </c:pt>
                <c:pt idx="13930">
                  <c:v>38180.472222222219</c:v>
                </c:pt>
                <c:pt idx="13931">
                  <c:v>38180.486111111109</c:v>
                </c:pt>
                <c:pt idx="13932">
                  <c:v>38180.5</c:v>
                </c:pt>
                <c:pt idx="13933">
                  <c:v>38180.513888888891</c:v>
                </c:pt>
                <c:pt idx="13934">
                  <c:v>38180.527777777781</c:v>
                </c:pt>
                <c:pt idx="13935">
                  <c:v>38180.541666666664</c:v>
                </c:pt>
                <c:pt idx="13936">
                  <c:v>38180.555555555555</c:v>
                </c:pt>
                <c:pt idx="13937">
                  <c:v>38180.569444444445</c:v>
                </c:pt>
                <c:pt idx="13938">
                  <c:v>38180.583333333336</c:v>
                </c:pt>
                <c:pt idx="13939">
                  <c:v>38180.597222222219</c:v>
                </c:pt>
                <c:pt idx="13940">
                  <c:v>38180.611111111109</c:v>
                </c:pt>
                <c:pt idx="13941">
                  <c:v>38180.625</c:v>
                </c:pt>
                <c:pt idx="13942">
                  <c:v>38180.638888888891</c:v>
                </c:pt>
                <c:pt idx="13943">
                  <c:v>38180.652777777781</c:v>
                </c:pt>
                <c:pt idx="13944">
                  <c:v>38180.666666666664</c:v>
                </c:pt>
                <c:pt idx="13945">
                  <c:v>38180.680555555555</c:v>
                </c:pt>
                <c:pt idx="13946">
                  <c:v>38180.694444444445</c:v>
                </c:pt>
                <c:pt idx="13947">
                  <c:v>38180.708333333336</c:v>
                </c:pt>
                <c:pt idx="13948">
                  <c:v>38180.722222222219</c:v>
                </c:pt>
                <c:pt idx="13949">
                  <c:v>38180.736111111109</c:v>
                </c:pt>
                <c:pt idx="13950">
                  <c:v>38180.75</c:v>
                </c:pt>
                <c:pt idx="13951">
                  <c:v>38180.763888888891</c:v>
                </c:pt>
                <c:pt idx="13952">
                  <c:v>38180.777777777781</c:v>
                </c:pt>
                <c:pt idx="13953">
                  <c:v>38180.791666666664</c:v>
                </c:pt>
                <c:pt idx="13954">
                  <c:v>38180.805555555555</c:v>
                </c:pt>
                <c:pt idx="13955">
                  <c:v>38180.819444444445</c:v>
                </c:pt>
                <c:pt idx="13956">
                  <c:v>38180.833333333336</c:v>
                </c:pt>
                <c:pt idx="13957">
                  <c:v>38180.847222222219</c:v>
                </c:pt>
                <c:pt idx="13958">
                  <c:v>38180.861111111109</c:v>
                </c:pt>
                <c:pt idx="13959">
                  <c:v>38180.875</c:v>
                </c:pt>
                <c:pt idx="13960">
                  <c:v>38180.888888888891</c:v>
                </c:pt>
                <c:pt idx="13961">
                  <c:v>38180.902777777781</c:v>
                </c:pt>
                <c:pt idx="13962">
                  <c:v>38180.916666666664</c:v>
                </c:pt>
                <c:pt idx="13963">
                  <c:v>38180.930555555555</c:v>
                </c:pt>
                <c:pt idx="13964">
                  <c:v>38180.944444444445</c:v>
                </c:pt>
                <c:pt idx="13965">
                  <c:v>38180.958333333336</c:v>
                </c:pt>
                <c:pt idx="13966">
                  <c:v>38180.972222222219</c:v>
                </c:pt>
                <c:pt idx="13967">
                  <c:v>38180.986111111109</c:v>
                </c:pt>
                <c:pt idx="13968">
                  <c:v>38181</c:v>
                </c:pt>
                <c:pt idx="13969">
                  <c:v>38181.013888888891</c:v>
                </c:pt>
                <c:pt idx="13970">
                  <c:v>38181.027777777781</c:v>
                </c:pt>
                <c:pt idx="13971">
                  <c:v>38181.041666666664</c:v>
                </c:pt>
                <c:pt idx="13972">
                  <c:v>38181.055555555555</c:v>
                </c:pt>
                <c:pt idx="13973">
                  <c:v>38181.069444444445</c:v>
                </c:pt>
                <c:pt idx="13974">
                  <c:v>38181.083333333336</c:v>
                </c:pt>
                <c:pt idx="13975">
                  <c:v>38181.097222222219</c:v>
                </c:pt>
                <c:pt idx="13976">
                  <c:v>38181.111111111109</c:v>
                </c:pt>
                <c:pt idx="13977">
                  <c:v>38181.125</c:v>
                </c:pt>
                <c:pt idx="13978">
                  <c:v>38181.138888888891</c:v>
                </c:pt>
                <c:pt idx="13979">
                  <c:v>38181.152777777781</c:v>
                </c:pt>
                <c:pt idx="13980">
                  <c:v>38181.166666666664</c:v>
                </c:pt>
                <c:pt idx="13981">
                  <c:v>38181.180555555555</c:v>
                </c:pt>
                <c:pt idx="13982">
                  <c:v>38181.194444444445</c:v>
                </c:pt>
                <c:pt idx="13983">
                  <c:v>38181.208333333336</c:v>
                </c:pt>
                <c:pt idx="13984">
                  <c:v>38181.222222222219</c:v>
                </c:pt>
                <c:pt idx="13985">
                  <c:v>38181.236111111109</c:v>
                </c:pt>
                <c:pt idx="13986">
                  <c:v>38181.25</c:v>
                </c:pt>
                <c:pt idx="13987">
                  <c:v>38181.263888888891</c:v>
                </c:pt>
                <c:pt idx="13988">
                  <c:v>38181.277777777781</c:v>
                </c:pt>
                <c:pt idx="13989">
                  <c:v>38181.291666666664</c:v>
                </c:pt>
                <c:pt idx="13990">
                  <c:v>38181.305555555555</c:v>
                </c:pt>
                <c:pt idx="13991">
                  <c:v>38181.319444444445</c:v>
                </c:pt>
                <c:pt idx="13992">
                  <c:v>38181.333333333336</c:v>
                </c:pt>
                <c:pt idx="13993">
                  <c:v>38181.347222222219</c:v>
                </c:pt>
                <c:pt idx="13994">
                  <c:v>38181.361111111109</c:v>
                </c:pt>
                <c:pt idx="13995">
                  <c:v>38181.375</c:v>
                </c:pt>
                <c:pt idx="13996">
                  <c:v>38181.388888888891</c:v>
                </c:pt>
                <c:pt idx="13997">
                  <c:v>38181.402777777781</c:v>
                </c:pt>
                <c:pt idx="13998">
                  <c:v>38181.416666666664</c:v>
                </c:pt>
                <c:pt idx="13999">
                  <c:v>38181.430555555555</c:v>
                </c:pt>
                <c:pt idx="14000">
                  <c:v>38181.444444444445</c:v>
                </c:pt>
                <c:pt idx="14001">
                  <c:v>38181.458333333336</c:v>
                </c:pt>
                <c:pt idx="14002">
                  <c:v>38181.472222222219</c:v>
                </c:pt>
                <c:pt idx="14003">
                  <c:v>38181.486111111109</c:v>
                </c:pt>
                <c:pt idx="14004">
                  <c:v>38181.5</c:v>
                </c:pt>
                <c:pt idx="14005">
                  <c:v>38181.513888888891</c:v>
                </c:pt>
                <c:pt idx="14006">
                  <c:v>38181.527777777781</c:v>
                </c:pt>
                <c:pt idx="14007">
                  <c:v>38181.541666666664</c:v>
                </c:pt>
                <c:pt idx="14008">
                  <c:v>38181.555555555555</c:v>
                </c:pt>
                <c:pt idx="14009">
                  <c:v>38181.569444444445</c:v>
                </c:pt>
                <c:pt idx="14010">
                  <c:v>38181.583333333336</c:v>
                </c:pt>
                <c:pt idx="14011">
                  <c:v>38181.597222222219</c:v>
                </c:pt>
                <c:pt idx="14012">
                  <c:v>38181.611111111109</c:v>
                </c:pt>
                <c:pt idx="14013">
                  <c:v>38181.625</c:v>
                </c:pt>
                <c:pt idx="14014">
                  <c:v>38181.638888888891</c:v>
                </c:pt>
                <c:pt idx="14015">
                  <c:v>38181.652777777781</c:v>
                </c:pt>
                <c:pt idx="14016">
                  <c:v>38181.666666666664</c:v>
                </c:pt>
                <c:pt idx="14017">
                  <c:v>38181.680555555555</c:v>
                </c:pt>
                <c:pt idx="14018">
                  <c:v>38181.694444444445</c:v>
                </c:pt>
                <c:pt idx="14019">
                  <c:v>38181.708333333336</c:v>
                </c:pt>
                <c:pt idx="14020">
                  <c:v>38181.722222222219</c:v>
                </c:pt>
                <c:pt idx="14021">
                  <c:v>38181.736111111109</c:v>
                </c:pt>
                <c:pt idx="14022">
                  <c:v>38181.75</c:v>
                </c:pt>
                <c:pt idx="14023">
                  <c:v>38181.763888888891</c:v>
                </c:pt>
                <c:pt idx="14024">
                  <c:v>38181.777777777781</c:v>
                </c:pt>
                <c:pt idx="14025">
                  <c:v>38181.791666666664</c:v>
                </c:pt>
                <c:pt idx="14026">
                  <c:v>38181.805555555555</c:v>
                </c:pt>
                <c:pt idx="14027">
                  <c:v>38181.819444444445</c:v>
                </c:pt>
                <c:pt idx="14028">
                  <c:v>38181.833333333336</c:v>
                </c:pt>
                <c:pt idx="14029">
                  <c:v>38181.847222222219</c:v>
                </c:pt>
                <c:pt idx="14030">
                  <c:v>38181.861111111109</c:v>
                </c:pt>
                <c:pt idx="14031">
                  <c:v>38181.875</c:v>
                </c:pt>
                <c:pt idx="14032">
                  <c:v>38181.888888888891</c:v>
                </c:pt>
                <c:pt idx="14033">
                  <c:v>38181.902777777781</c:v>
                </c:pt>
                <c:pt idx="14034">
                  <c:v>38181.916666666664</c:v>
                </c:pt>
                <c:pt idx="14035">
                  <c:v>38181.930555555555</c:v>
                </c:pt>
                <c:pt idx="14036">
                  <c:v>38181.944444444445</c:v>
                </c:pt>
                <c:pt idx="14037">
                  <c:v>38181.958333333336</c:v>
                </c:pt>
                <c:pt idx="14038">
                  <c:v>38181.972222222219</c:v>
                </c:pt>
                <c:pt idx="14039">
                  <c:v>38181.986111111109</c:v>
                </c:pt>
                <c:pt idx="14040">
                  <c:v>38182</c:v>
                </c:pt>
                <c:pt idx="14041">
                  <c:v>38182.013888888891</c:v>
                </c:pt>
                <c:pt idx="14042">
                  <c:v>38182.027777777781</c:v>
                </c:pt>
                <c:pt idx="14043">
                  <c:v>38182.041666666664</c:v>
                </c:pt>
                <c:pt idx="14044">
                  <c:v>38182.055555555555</c:v>
                </c:pt>
                <c:pt idx="14045">
                  <c:v>38182.069444444445</c:v>
                </c:pt>
                <c:pt idx="14046">
                  <c:v>38182.083333333336</c:v>
                </c:pt>
                <c:pt idx="14047">
                  <c:v>38182.097222222219</c:v>
                </c:pt>
                <c:pt idx="14048">
                  <c:v>38182.111111111109</c:v>
                </c:pt>
                <c:pt idx="14049">
                  <c:v>38182.125</c:v>
                </c:pt>
                <c:pt idx="14050">
                  <c:v>38182.138888888891</c:v>
                </c:pt>
                <c:pt idx="14051">
                  <c:v>38182.152777777781</c:v>
                </c:pt>
                <c:pt idx="14052">
                  <c:v>38182.166666666664</c:v>
                </c:pt>
                <c:pt idx="14053">
                  <c:v>38182.180555555555</c:v>
                </c:pt>
                <c:pt idx="14054">
                  <c:v>38182.194444444445</c:v>
                </c:pt>
                <c:pt idx="14055">
                  <c:v>38182.208333333336</c:v>
                </c:pt>
                <c:pt idx="14056">
                  <c:v>38182.222222222219</c:v>
                </c:pt>
                <c:pt idx="14057">
                  <c:v>38182.236111111109</c:v>
                </c:pt>
                <c:pt idx="14058">
                  <c:v>38182.25</c:v>
                </c:pt>
                <c:pt idx="14059">
                  <c:v>38182.263888888891</c:v>
                </c:pt>
                <c:pt idx="14060">
                  <c:v>38182.277777777781</c:v>
                </c:pt>
                <c:pt idx="14061">
                  <c:v>38182.291666666664</c:v>
                </c:pt>
                <c:pt idx="14062">
                  <c:v>38182.305555555555</c:v>
                </c:pt>
                <c:pt idx="14063">
                  <c:v>38182.319444444445</c:v>
                </c:pt>
                <c:pt idx="14064">
                  <c:v>38182.333333333336</c:v>
                </c:pt>
                <c:pt idx="14065">
                  <c:v>38182.347222222219</c:v>
                </c:pt>
                <c:pt idx="14066">
                  <c:v>38182.361111111109</c:v>
                </c:pt>
                <c:pt idx="14067">
                  <c:v>38182.375</c:v>
                </c:pt>
                <c:pt idx="14068">
                  <c:v>38182.388888888891</c:v>
                </c:pt>
                <c:pt idx="14069">
                  <c:v>38182.402777777781</c:v>
                </c:pt>
                <c:pt idx="14070">
                  <c:v>38182.416666666664</c:v>
                </c:pt>
                <c:pt idx="14071">
                  <c:v>38182.430555555555</c:v>
                </c:pt>
                <c:pt idx="14072">
                  <c:v>38182.444444444445</c:v>
                </c:pt>
                <c:pt idx="14073">
                  <c:v>38182.458333333336</c:v>
                </c:pt>
                <c:pt idx="14074">
                  <c:v>38182.472222222219</c:v>
                </c:pt>
                <c:pt idx="14075">
                  <c:v>38182.486111111109</c:v>
                </c:pt>
                <c:pt idx="14076">
                  <c:v>38182.5</c:v>
                </c:pt>
                <c:pt idx="14077">
                  <c:v>38182.513888888891</c:v>
                </c:pt>
                <c:pt idx="14078">
                  <c:v>38182.527777777781</c:v>
                </c:pt>
                <c:pt idx="14079">
                  <c:v>38182.541666666664</c:v>
                </c:pt>
                <c:pt idx="14080">
                  <c:v>38182.555555555555</c:v>
                </c:pt>
                <c:pt idx="14081">
                  <c:v>38182.569444444445</c:v>
                </c:pt>
                <c:pt idx="14082">
                  <c:v>38182.583333333336</c:v>
                </c:pt>
                <c:pt idx="14083">
                  <c:v>38182.597222222219</c:v>
                </c:pt>
                <c:pt idx="14084">
                  <c:v>38182.611111111109</c:v>
                </c:pt>
                <c:pt idx="14085">
                  <c:v>38182.625</c:v>
                </c:pt>
                <c:pt idx="14086">
                  <c:v>38182.638888888891</c:v>
                </c:pt>
                <c:pt idx="14087">
                  <c:v>38182.652777777781</c:v>
                </c:pt>
                <c:pt idx="14088">
                  <c:v>38182.666666666664</c:v>
                </c:pt>
                <c:pt idx="14089">
                  <c:v>38182.680555555555</c:v>
                </c:pt>
                <c:pt idx="14090">
                  <c:v>38182.694444444445</c:v>
                </c:pt>
                <c:pt idx="14091">
                  <c:v>38182.708333333336</c:v>
                </c:pt>
                <c:pt idx="14092">
                  <c:v>38182.722222222219</c:v>
                </c:pt>
                <c:pt idx="14093">
                  <c:v>38182.736111111109</c:v>
                </c:pt>
                <c:pt idx="14094">
                  <c:v>38182.75</c:v>
                </c:pt>
                <c:pt idx="14095">
                  <c:v>38182.763888888891</c:v>
                </c:pt>
                <c:pt idx="14096">
                  <c:v>38182.777777777781</c:v>
                </c:pt>
                <c:pt idx="14097">
                  <c:v>38182.791666666664</c:v>
                </c:pt>
                <c:pt idx="14098">
                  <c:v>38182.805555555555</c:v>
                </c:pt>
                <c:pt idx="14099">
                  <c:v>38182.819444444445</c:v>
                </c:pt>
                <c:pt idx="14100">
                  <c:v>38182.833333333336</c:v>
                </c:pt>
                <c:pt idx="14101">
                  <c:v>38182.847222222219</c:v>
                </c:pt>
                <c:pt idx="14102">
                  <c:v>38182.861111111109</c:v>
                </c:pt>
                <c:pt idx="14103">
                  <c:v>38182.875</c:v>
                </c:pt>
                <c:pt idx="14104">
                  <c:v>38182.888888888891</c:v>
                </c:pt>
                <c:pt idx="14105">
                  <c:v>38182.902777777781</c:v>
                </c:pt>
                <c:pt idx="14106">
                  <c:v>38182.916666666664</c:v>
                </c:pt>
                <c:pt idx="14107">
                  <c:v>38182.930555555555</c:v>
                </c:pt>
                <c:pt idx="14108">
                  <c:v>38182.944444444445</c:v>
                </c:pt>
                <c:pt idx="14109">
                  <c:v>38182.958333333336</c:v>
                </c:pt>
                <c:pt idx="14110">
                  <c:v>38182.972222222219</c:v>
                </c:pt>
                <c:pt idx="14111">
                  <c:v>38182.986111111109</c:v>
                </c:pt>
                <c:pt idx="14112">
                  <c:v>38183</c:v>
                </c:pt>
                <c:pt idx="14113">
                  <c:v>38183.013888888891</c:v>
                </c:pt>
                <c:pt idx="14114">
                  <c:v>38183.027777777781</c:v>
                </c:pt>
                <c:pt idx="14115">
                  <c:v>38183.041666666664</c:v>
                </c:pt>
                <c:pt idx="14116">
                  <c:v>38183.055555555555</c:v>
                </c:pt>
                <c:pt idx="14117">
                  <c:v>38183.069444444445</c:v>
                </c:pt>
                <c:pt idx="14118">
                  <c:v>38183.083333333336</c:v>
                </c:pt>
                <c:pt idx="14119">
                  <c:v>38183.097222222219</c:v>
                </c:pt>
                <c:pt idx="14120">
                  <c:v>38183.111111111109</c:v>
                </c:pt>
                <c:pt idx="14121">
                  <c:v>38183.125</c:v>
                </c:pt>
                <c:pt idx="14122">
                  <c:v>38183.138888888891</c:v>
                </c:pt>
                <c:pt idx="14123">
                  <c:v>38183.152777777781</c:v>
                </c:pt>
                <c:pt idx="14124">
                  <c:v>38183.166666666664</c:v>
                </c:pt>
                <c:pt idx="14125">
                  <c:v>38183.180555555555</c:v>
                </c:pt>
                <c:pt idx="14126">
                  <c:v>38183.194444444445</c:v>
                </c:pt>
                <c:pt idx="14127">
                  <c:v>38183.208333333336</c:v>
                </c:pt>
                <c:pt idx="14128">
                  <c:v>38183.222222222219</c:v>
                </c:pt>
                <c:pt idx="14129">
                  <c:v>38183.236111111109</c:v>
                </c:pt>
                <c:pt idx="14130">
                  <c:v>38183.25</c:v>
                </c:pt>
                <c:pt idx="14131">
                  <c:v>38183.263888888891</c:v>
                </c:pt>
                <c:pt idx="14132">
                  <c:v>38183.277777777781</c:v>
                </c:pt>
                <c:pt idx="14133">
                  <c:v>38183.291666666664</c:v>
                </c:pt>
                <c:pt idx="14134">
                  <c:v>38183.305555555555</c:v>
                </c:pt>
                <c:pt idx="14135">
                  <c:v>38183.319444444445</c:v>
                </c:pt>
                <c:pt idx="14136">
                  <c:v>38183.333333333336</c:v>
                </c:pt>
                <c:pt idx="14137">
                  <c:v>38183.347222222219</c:v>
                </c:pt>
                <c:pt idx="14138">
                  <c:v>38183.361111111109</c:v>
                </c:pt>
                <c:pt idx="14139">
                  <c:v>38183.375</c:v>
                </c:pt>
                <c:pt idx="14140">
                  <c:v>38183.388888888891</c:v>
                </c:pt>
                <c:pt idx="14141">
                  <c:v>38183.402777777781</c:v>
                </c:pt>
                <c:pt idx="14142">
                  <c:v>38183.416666666664</c:v>
                </c:pt>
                <c:pt idx="14143">
                  <c:v>38183.430555555555</c:v>
                </c:pt>
                <c:pt idx="14144">
                  <c:v>38183.444444444445</c:v>
                </c:pt>
                <c:pt idx="14145">
                  <c:v>38183.458333333336</c:v>
                </c:pt>
                <c:pt idx="14146">
                  <c:v>38183.472222222219</c:v>
                </c:pt>
                <c:pt idx="14147">
                  <c:v>38183.486111111109</c:v>
                </c:pt>
                <c:pt idx="14148">
                  <c:v>38183.5</c:v>
                </c:pt>
                <c:pt idx="14149">
                  <c:v>38183.513888888891</c:v>
                </c:pt>
                <c:pt idx="14150">
                  <c:v>38183.527777777781</c:v>
                </c:pt>
                <c:pt idx="14151">
                  <c:v>38183.541666666664</c:v>
                </c:pt>
                <c:pt idx="14152">
                  <c:v>38183.555555555555</c:v>
                </c:pt>
                <c:pt idx="14153">
                  <c:v>38183.569444444445</c:v>
                </c:pt>
                <c:pt idx="14154">
                  <c:v>38183.583333333336</c:v>
                </c:pt>
                <c:pt idx="14155">
                  <c:v>38183.597222222219</c:v>
                </c:pt>
                <c:pt idx="14156">
                  <c:v>38183.611111111109</c:v>
                </c:pt>
                <c:pt idx="14157">
                  <c:v>38183.625</c:v>
                </c:pt>
                <c:pt idx="14158">
                  <c:v>38183.638888888891</c:v>
                </c:pt>
                <c:pt idx="14159">
                  <c:v>38183.652777777781</c:v>
                </c:pt>
                <c:pt idx="14160">
                  <c:v>38183.666666666664</c:v>
                </c:pt>
                <c:pt idx="14161">
                  <c:v>38183.680555555555</c:v>
                </c:pt>
                <c:pt idx="14162">
                  <c:v>38183.694444444445</c:v>
                </c:pt>
                <c:pt idx="14163">
                  <c:v>38183.708333333336</c:v>
                </c:pt>
                <c:pt idx="14164">
                  <c:v>38183.722222222219</c:v>
                </c:pt>
                <c:pt idx="14165">
                  <c:v>38183.736111111109</c:v>
                </c:pt>
                <c:pt idx="14166">
                  <c:v>38183.75</c:v>
                </c:pt>
                <c:pt idx="14167">
                  <c:v>38183.763888888891</c:v>
                </c:pt>
                <c:pt idx="14168">
                  <c:v>38183.777777777781</c:v>
                </c:pt>
                <c:pt idx="14169">
                  <c:v>38183.791666666664</c:v>
                </c:pt>
                <c:pt idx="14170">
                  <c:v>38183.805555555555</c:v>
                </c:pt>
                <c:pt idx="14171">
                  <c:v>38183.819444444445</c:v>
                </c:pt>
                <c:pt idx="14172">
                  <c:v>38183.833333333336</c:v>
                </c:pt>
                <c:pt idx="14173">
                  <c:v>38183.847222222219</c:v>
                </c:pt>
                <c:pt idx="14174">
                  <c:v>38183.861111111109</c:v>
                </c:pt>
                <c:pt idx="14175">
                  <c:v>38183.875</c:v>
                </c:pt>
                <c:pt idx="14176">
                  <c:v>38183.888888888891</c:v>
                </c:pt>
                <c:pt idx="14177">
                  <c:v>38183.902777777781</c:v>
                </c:pt>
                <c:pt idx="14178">
                  <c:v>38183.916666666664</c:v>
                </c:pt>
                <c:pt idx="14179">
                  <c:v>38183.930555555555</c:v>
                </c:pt>
                <c:pt idx="14180">
                  <c:v>38183.944444444445</c:v>
                </c:pt>
                <c:pt idx="14181">
                  <c:v>38183.958333333336</c:v>
                </c:pt>
                <c:pt idx="14182">
                  <c:v>38183.972222222219</c:v>
                </c:pt>
                <c:pt idx="14183">
                  <c:v>38183.986111111109</c:v>
                </c:pt>
                <c:pt idx="14184">
                  <c:v>38184</c:v>
                </c:pt>
                <c:pt idx="14185">
                  <c:v>38184.013888888891</c:v>
                </c:pt>
                <c:pt idx="14186">
                  <c:v>38184.027777777781</c:v>
                </c:pt>
                <c:pt idx="14187">
                  <c:v>38184.041666666664</c:v>
                </c:pt>
                <c:pt idx="14188">
                  <c:v>38184.055555555555</c:v>
                </c:pt>
                <c:pt idx="14189">
                  <c:v>38184.069444444445</c:v>
                </c:pt>
                <c:pt idx="14190">
                  <c:v>38184.083333333336</c:v>
                </c:pt>
                <c:pt idx="14191">
                  <c:v>38184.097222222219</c:v>
                </c:pt>
                <c:pt idx="14192">
                  <c:v>38184.111111111109</c:v>
                </c:pt>
                <c:pt idx="14193">
                  <c:v>38184.125</c:v>
                </c:pt>
                <c:pt idx="14194">
                  <c:v>38184.138888888891</c:v>
                </c:pt>
                <c:pt idx="14195">
                  <c:v>38184.152777777781</c:v>
                </c:pt>
                <c:pt idx="14196">
                  <c:v>38184.166666666664</c:v>
                </c:pt>
                <c:pt idx="14197">
                  <c:v>38184.180555555555</c:v>
                </c:pt>
                <c:pt idx="14198">
                  <c:v>38184.194444444445</c:v>
                </c:pt>
                <c:pt idx="14199">
                  <c:v>38184.208333333336</c:v>
                </c:pt>
                <c:pt idx="14200">
                  <c:v>38184.222222222219</c:v>
                </c:pt>
                <c:pt idx="14201">
                  <c:v>38184.236111111109</c:v>
                </c:pt>
                <c:pt idx="14202">
                  <c:v>38184.25</c:v>
                </c:pt>
                <c:pt idx="14203">
                  <c:v>38184.263888888891</c:v>
                </c:pt>
                <c:pt idx="14204">
                  <c:v>38184.277777777781</c:v>
                </c:pt>
                <c:pt idx="14205">
                  <c:v>38184.291666666664</c:v>
                </c:pt>
                <c:pt idx="14206">
                  <c:v>38184.305555555555</c:v>
                </c:pt>
                <c:pt idx="14207">
                  <c:v>38184.319444444445</c:v>
                </c:pt>
                <c:pt idx="14208">
                  <c:v>38184.333333333336</c:v>
                </c:pt>
                <c:pt idx="14209">
                  <c:v>38184.347222222219</c:v>
                </c:pt>
                <c:pt idx="14210">
                  <c:v>38184.361111111109</c:v>
                </c:pt>
                <c:pt idx="14211">
                  <c:v>38184.375</c:v>
                </c:pt>
                <c:pt idx="14212">
                  <c:v>38184.388888888891</c:v>
                </c:pt>
                <c:pt idx="14213">
                  <c:v>38184.402777777781</c:v>
                </c:pt>
                <c:pt idx="14214">
                  <c:v>38184.416666666664</c:v>
                </c:pt>
                <c:pt idx="14215">
                  <c:v>38184.430555555555</c:v>
                </c:pt>
                <c:pt idx="14216">
                  <c:v>38184.444444444445</c:v>
                </c:pt>
                <c:pt idx="14217">
                  <c:v>38184.458333333336</c:v>
                </c:pt>
                <c:pt idx="14218">
                  <c:v>38184.472222222219</c:v>
                </c:pt>
                <c:pt idx="14219">
                  <c:v>38184.486111111109</c:v>
                </c:pt>
                <c:pt idx="14220">
                  <c:v>38184.5</c:v>
                </c:pt>
                <c:pt idx="14221">
                  <c:v>38184.513888888891</c:v>
                </c:pt>
                <c:pt idx="14222">
                  <c:v>38184.527777777781</c:v>
                </c:pt>
                <c:pt idx="14223">
                  <c:v>38184.541666666664</c:v>
                </c:pt>
                <c:pt idx="14224">
                  <c:v>38184.555555555555</c:v>
                </c:pt>
                <c:pt idx="14225">
                  <c:v>38184.569444444445</c:v>
                </c:pt>
                <c:pt idx="14226">
                  <c:v>38184.583333333336</c:v>
                </c:pt>
                <c:pt idx="14227">
                  <c:v>38184.597222222219</c:v>
                </c:pt>
                <c:pt idx="14228">
                  <c:v>38184.611111111109</c:v>
                </c:pt>
                <c:pt idx="14229">
                  <c:v>38184.625</c:v>
                </c:pt>
                <c:pt idx="14230">
                  <c:v>38184.638888888891</c:v>
                </c:pt>
                <c:pt idx="14231">
                  <c:v>38184.652777777781</c:v>
                </c:pt>
                <c:pt idx="14232">
                  <c:v>38184.666666666664</c:v>
                </c:pt>
                <c:pt idx="14233">
                  <c:v>38184.680555555555</c:v>
                </c:pt>
                <c:pt idx="14234">
                  <c:v>38184.694444444445</c:v>
                </c:pt>
                <c:pt idx="14235">
                  <c:v>38184.708333333336</c:v>
                </c:pt>
                <c:pt idx="14236">
                  <c:v>38184.722222222219</c:v>
                </c:pt>
                <c:pt idx="14237">
                  <c:v>38184.736111111109</c:v>
                </c:pt>
                <c:pt idx="14238">
                  <c:v>38184.75</c:v>
                </c:pt>
                <c:pt idx="14239">
                  <c:v>38184.763888888891</c:v>
                </c:pt>
                <c:pt idx="14240">
                  <c:v>38184.777777777781</c:v>
                </c:pt>
                <c:pt idx="14241">
                  <c:v>38184.791666666664</c:v>
                </c:pt>
                <c:pt idx="14242">
                  <c:v>38184.805555555555</c:v>
                </c:pt>
                <c:pt idx="14243">
                  <c:v>38184.819444444445</c:v>
                </c:pt>
                <c:pt idx="14244">
                  <c:v>38184.833333333336</c:v>
                </c:pt>
                <c:pt idx="14245">
                  <c:v>38184.847222222219</c:v>
                </c:pt>
                <c:pt idx="14246">
                  <c:v>38184.861111111109</c:v>
                </c:pt>
                <c:pt idx="14247">
                  <c:v>38184.875</c:v>
                </c:pt>
                <c:pt idx="14248">
                  <c:v>38184.888888888891</c:v>
                </c:pt>
                <c:pt idx="14249">
                  <c:v>38184.902777777781</c:v>
                </c:pt>
                <c:pt idx="14250">
                  <c:v>38184.916666666664</c:v>
                </c:pt>
                <c:pt idx="14251">
                  <c:v>38184.930555555555</c:v>
                </c:pt>
                <c:pt idx="14252">
                  <c:v>38184.944444444445</c:v>
                </c:pt>
                <c:pt idx="14253">
                  <c:v>38184.958333333336</c:v>
                </c:pt>
                <c:pt idx="14254">
                  <c:v>38184.972222222219</c:v>
                </c:pt>
                <c:pt idx="14255">
                  <c:v>38184.986111111109</c:v>
                </c:pt>
                <c:pt idx="14256">
                  <c:v>38185</c:v>
                </c:pt>
                <c:pt idx="14257">
                  <c:v>38185.013888888891</c:v>
                </c:pt>
                <c:pt idx="14258">
                  <c:v>38185.027777777781</c:v>
                </c:pt>
                <c:pt idx="14259">
                  <c:v>38185.041666666664</c:v>
                </c:pt>
                <c:pt idx="14260">
                  <c:v>38185.055555555555</c:v>
                </c:pt>
                <c:pt idx="14261">
                  <c:v>38185.069444444445</c:v>
                </c:pt>
                <c:pt idx="14262">
                  <c:v>38185.083333333336</c:v>
                </c:pt>
                <c:pt idx="14263">
                  <c:v>38185.097222222219</c:v>
                </c:pt>
                <c:pt idx="14264">
                  <c:v>38185.111111111109</c:v>
                </c:pt>
                <c:pt idx="14265">
                  <c:v>38185.125</c:v>
                </c:pt>
                <c:pt idx="14266">
                  <c:v>38185.138888888891</c:v>
                </c:pt>
                <c:pt idx="14267">
                  <c:v>38185.152777777781</c:v>
                </c:pt>
                <c:pt idx="14268">
                  <c:v>38185.166666666664</c:v>
                </c:pt>
                <c:pt idx="14269">
                  <c:v>38185.180555555555</c:v>
                </c:pt>
                <c:pt idx="14270">
                  <c:v>38185.194444444445</c:v>
                </c:pt>
                <c:pt idx="14271">
                  <c:v>38185.208333333336</c:v>
                </c:pt>
                <c:pt idx="14272">
                  <c:v>38185.222222222219</c:v>
                </c:pt>
                <c:pt idx="14273">
                  <c:v>38185.236111111109</c:v>
                </c:pt>
                <c:pt idx="14274">
                  <c:v>38185.25</c:v>
                </c:pt>
                <c:pt idx="14275">
                  <c:v>38185.263888888891</c:v>
                </c:pt>
                <c:pt idx="14276">
                  <c:v>38185.277777777781</c:v>
                </c:pt>
                <c:pt idx="14277">
                  <c:v>38185.291666666664</c:v>
                </c:pt>
                <c:pt idx="14278">
                  <c:v>38185.305555555555</c:v>
                </c:pt>
                <c:pt idx="14279">
                  <c:v>38185.319444444445</c:v>
                </c:pt>
                <c:pt idx="14280">
                  <c:v>38185.333333333336</c:v>
                </c:pt>
                <c:pt idx="14281">
                  <c:v>38185.347222222219</c:v>
                </c:pt>
                <c:pt idx="14282">
                  <c:v>38185.361111111109</c:v>
                </c:pt>
                <c:pt idx="14283">
                  <c:v>38185.375</c:v>
                </c:pt>
                <c:pt idx="14284">
                  <c:v>38185.388888888891</c:v>
                </c:pt>
                <c:pt idx="14285">
                  <c:v>38185.402777777781</c:v>
                </c:pt>
                <c:pt idx="14286">
                  <c:v>38185.416666666664</c:v>
                </c:pt>
                <c:pt idx="14287">
                  <c:v>38185.430555555555</c:v>
                </c:pt>
                <c:pt idx="14288">
                  <c:v>38185.444444444445</c:v>
                </c:pt>
                <c:pt idx="14289">
                  <c:v>38185.458333333336</c:v>
                </c:pt>
                <c:pt idx="14290">
                  <c:v>38185.472222222219</c:v>
                </c:pt>
                <c:pt idx="14291">
                  <c:v>38185.486111111109</c:v>
                </c:pt>
                <c:pt idx="14292">
                  <c:v>38185.5</c:v>
                </c:pt>
                <c:pt idx="14293">
                  <c:v>38185.513888888891</c:v>
                </c:pt>
                <c:pt idx="14294">
                  <c:v>38185.527777777781</c:v>
                </c:pt>
                <c:pt idx="14295">
                  <c:v>38185.541666666664</c:v>
                </c:pt>
                <c:pt idx="14296">
                  <c:v>38185.555555555555</c:v>
                </c:pt>
                <c:pt idx="14297">
                  <c:v>38185.569444444445</c:v>
                </c:pt>
                <c:pt idx="14298">
                  <c:v>38185.583333333336</c:v>
                </c:pt>
                <c:pt idx="14299">
                  <c:v>38185.597222222219</c:v>
                </c:pt>
                <c:pt idx="14300">
                  <c:v>38185.611111111109</c:v>
                </c:pt>
                <c:pt idx="14301">
                  <c:v>38185.625</c:v>
                </c:pt>
                <c:pt idx="14302">
                  <c:v>38185.638888888891</c:v>
                </c:pt>
                <c:pt idx="14303">
                  <c:v>38185.652777777781</c:v>
                </c:pt>
                <c:pt idx="14304">
                  <c:v>38185.666666666664</c:v>
                </c:pt>
                <c:pt idx="14305">
                  <c:v>38185.680555555555</c:v>
                </c:pt>
                <c:pt idx="14306">
                  <c:v>38185.694444444445</c:v>
                </c:pt>
                <c:pt idx="14307">
                  <c:v>38185.708333333336</c:v>
                </c:pt>
                <c:pt idx="14308">
                  <c:v>38185.722222222219</c:v>
                </c:pt>
                <c:pt idx="14309">
                  <c:v>38185.736111111109</c:v>
                </c:pt>
                <c:pt idx="14310">
                  <c:v>38185.75</c:v>
                </c:pt>
                <c:pt idx="14311">
                  <c:v>38185.763888888891</c:v>
                </c:pt>
                <c:pt idx="14312">
                  <c:v>38185.777777777781</c:v>
                </c:pt>
                <c:pt idx="14313">
                  <c:v>38185.791666666664</c:v>
                </c:pt>
                <c:pt idx="14314">
                  <c:v>38185.805555555555</c:v>
                </c:pt>
                <c:pt idx="14315">
                  <c:v>38185.819444444445</c:v>
                </c:pt>
                <c:pt idx="14316">
                  <c:v>38185.833333333336</c:v>
                </c:pt>
                <c:pt idx="14317">
                  <c:v>38185.847222222219</c:v>
                </c:pt>
                <c:pt idx="14318">
                  <c:v>38185.861111111109</c:v>
                </c:pt>
                <c:pt idx="14319">
                  <c:v>38185.875</c:v>
                </c:pt>
                <c:pt idx="14320">
                  <c:v>38185.888888888891</c:v>
                </c:pt>
                <c:pt idx="14321">
                  <c:v>38185.902777777781</c:v>
                </c:pt>
                <c:pt idx="14322">
                  <c:v>38185.916666666664</c:v>
                </c:pt>
                <c:pt idx="14323">
                  <c:v>38185.930555555555</c:v>
                </c:pt>
                <c:pt idx="14324">
                  <c:v>38185.944444444445</c:v>
                </c:pt>
                <c:pt idx="14325">
                  <c:v>38185.958333333336</c:v>
                </c:pt>
                <c:pt idx="14326">
                  <c:v>38185.972222222219</c:v>
                </c:pt>
                <c:pt idx="14327">
                  <c:v>38185.986111111109</c:v>
                </c:pt>
                <c:pt idx="14328">
                  <c:v>38186</c:v>
                </c:pt>
                <c:pt idx="14329">
                  <c:v>38186.013888888891</c:v>
                </c:pt>
                <c:pt idx="14330">
                  <c:v>38186.027777777781</c:v>
                </c:pt>
                <c:pt idx="14331">
                  <c:v>38186.041666666664</c:v>
                </c:pt>
                <c:pt idx="14332">
                  <c:v>38186.055555555555</c:v>
                </c:pt>
                <c:pt idx="14333">
                  <c:v>38186.069444444445</c:v>
                </c:pt>
                <c:pt idx="14334">
                  <c:v>38186.083333333336</c:v>
                </c:pt>
                <c:pt idx="14335">
                  <c:v>38186.097222222219</c:v>
                </c:pt>
                <c:pt idx="14336">
                  <c:v>38186.111111111109</c:v>
                </c:pt>
                <c:pt idx="14337">
                  <c:v>38186.125</c:v>
                </c:pt>
                <c:pt idx="14338">
                  <c:v>38186.138888888891</c:v>
                </c:pt>
                <c:pt idx="14339">
                  <c:v>38186.152777777781</c:v>
                </c:pt>
                <c:pt idx="14340">
                  <c:v>38186.166666666664</c:v>
                </c:pt>
                <c:pt idx="14341">
                  <c:v>38186.180555555555</c:v>
                </c:pt>
                <c:pt idx="14342">
                  <c:v>38186.194444444445</c:v>
                </c:pt>
                <c:pt idx="14343">
                  <c:v>38186.208333333336</c:v>
                </c:pt>
                <c:pt idx="14344">
                  <c:v>38186.222222222219</c:v>
                </c:pt>
                <c:pt idx="14345">
                  <c:v>38186.236111111109</c:v>
                </c:pt>
                <c:pt idx="14346">
                  <c:v>38186.25</c:v>
                </c:pt>
                <c:pt idx="14347">
                  <c:v>38186.263888888891</c:v>
                </c:pt>
                <c:pt idx="14348">
                  <c:v>38186.277777777781</c:v>
                </c:pt>
                <c:pt idx="14349">
                  <c:v>38186.291666666664</c:v>
                </c:pt>
                <c:pt idx="14350">
                  <c:v>38186.305555555555</c:v>
                </c:pt>
                <c:pt idx="14351">
                  <c:v>38186.319444444445</c:v>
                </c:pt>
                <c:pt idx="14352">
                  <c:v>38186.333333333336</c:v>
                </c:pt>
                <c:pt idx="14353">
                  <c:v>38186.347222222219</c:v>
                </c:pt>
                <c:pt idx="14354">
                  <c:v>38186.361111111109</c:v>
                </c:pt>
                <c:pt idx="14355">
                  <c:v>38186.375</c:v>
                </c:pt>
                <c:pt idx="14356">
                  <c:v>38186.388888888891</c:v>
                </c:pt>
                <c:pt idx="14357">
                  <c:v>38186.402777777781</c:v>
                </c:pt>
                <c:pt idx="14358">
                  <c:v>38186.416666666664</c:v>
                </c:pt>
                <c:pt idx="14359">
                  <c:v>38186.430555555555</c:v>
                </c:pt>
                <c:pt idx="14360">
                  <c:v>38186.444444444445</c:v>
                </c:pt>
                <c:pt idx="14361">
                  <c:v>38186.458333333336</c:v>
                </c:pt>
                <c:pt idx="14362">
                  <c:v>38186.472222222219</c:v>
                </c:pt>
                <c:pt idx="14363">
                  <c:v>38186.486111111109</c:v>
                </c:pt>
                <c:pt idx="14364">
                  <c:v>38186.5</c:v>
                </c:pt>
                <c:pt idx="14365">
                  <c:v>38186.513888888891</c:v>
                </c:pt>
                <c:pt idx="14366">
                  <c:v>38186.527777777781</c:v>
                </c:pt>
                <c:pt idx="14367">
                  <c:v>38186.541666666664</c:v>
                </c:pt>
                <c:pt idx="14368">
                  <c:v>38186.555555555555</c:v>
                </c:pt>
                <c:pt idx="14369">
                  <c:v>38186.569444444445</c:v>
                </c:pt>
                <c:pt idx="14370">
                  <c:v>38186.583333333336</c:v>
                </c:pt>
                <c:pt idx="14371">
                  <c:v>38186.597222222219</c:v>
                </c:pt>
                <c:pt idx="14372">
                  <c:v>38186.611111111109</c:v>
                </c:pt>
                <c:pt idx="14373">
                  <c:v>38186.625</c:v>
                </c:pt>
                <c:pt idx="14374">
                  <c:v>38186.638888888891</c:v>
                </c:pt>
                <c:pt idx="14375">
                  <c:v>38186.652777777781</c:v>
                </c:pt>
                <c:pt idx="14376">
                  <c:v>38186.666666666664</c:v>
                </c:pt>
                <c:pt idx="14377">
                  <c:v>38186.680555555555</c:v>
                </c:pt>
                <c:pt idx="14378">
                  <c:v>38186.694444444445</c:v>
                </c:pt>
                <c:pt idx="14379">
                  <c:v>38186.708333333336</c:v>
                </c:pt>
                <c:pt idx="14380">
                  <c:v>38186.722222222219</c:v>
                </c:pt>
                <c:pt idx="14381">
                  <c:v>38186.736111111109</c:v>
                </c:pt>
                <c:pt idx="14382">
                  <c:v>38186.75</c:v>
                </c:pt>
                <c:pt idx="14383">
                  <c:v>38186.763888888891</c:v>
                </c:pt>
                <c:pt idx="14384">
                  <c:v>38186.777777777781</c:v>
                </c:pt>
                <c:pt idx="14385">
                  <c:v>38186.791666666664</c:v>
                </c:pt>
                <c:pt idx="14386">
                  <c:v>38186.805555555555</c:v>
                </c:pt>
                <c:pt idx="14387">
                  <c:v>38186.819444444445</c:v>
                </c:pt>
                <c:pt idx="14388">
                  <c:v>38186.833333333336</c:v>
                </c:pt>
                <c:pt idx="14389">
                  <c:v>38186.847222222219</c:v>
                </c:pt>
                <c:pt idx="14390">
                  <c:v>38186.861111111109</c:v>
                </c:pt>
                <c:pt idx="14391">
                  <c:v>38186.875</c:v>
                </c:pt>
                <c:pt idx="14392">
                  <c:v>38186.888888888891</c:v>
                </c:pt>
                <c:pt idx="14393">
                  <c:v>38186.902777777781</c:v>
                </c:pt>
                <c:pt idx="14394">
                  <c:v>38186.916666666664</c:v>
                </c:pt>
                <c:pt idx="14395">
                  <c:v>38186.930555555555</c:v>
                </c:pt>
                <c:pt idx="14396">
                  <c:v>38186.944444444445</c:v>
                </c:pt>
                <c:pt idx="14397">
                  <c:v>38186.958333333336</c:v>
                </c:pt>
                <c:pt idx="14398">
                  <c:v>38186.972222222219</c:v>
                </c:pt>
                <c:pt idx="14399">
                  <c:v>38186.986111111109</c:v>
                </c:pt>
                <c:pt idx="14400">
                  <c:v>38187</c:v>
                </c:pt>
                <c:pt idx="14401">
                  <c:v>38187.013888888891</c:v>
                </c:pt>
                <c:pt idx="14402">
                  <c:v>38187.027777777781</c:v>
                </c:pt>
                <c:pt idx="14403">
                  <c:v>38187.041666666664</c:v>
                </c:pt>
                <c:pt idx="14404">
                  <c:v>38187.055555555555</c:v>
                </c:pt>
                <c:pt idx="14405">
                  <c:v>38187.069444444445</c:v>
                </c:pt>
                <c:pt idx="14406">
                  <c:v>38187.083333333336</c:v>
                </c:pt>
                <c:pt idx="14407">
                  <c:v>38187.097222222219</c:v>
                </c:pt>
                <c:pt idx="14408">
                  <c:v>38187.111111111109</c:v>
                </c:pt>
                <c:pt idx="14409">
                  <c:v>38187.125</c:v>
                </c:pt>
                <c:pt idx="14410">
                  <c:v>38187.138888888891</c:v>
                </c:pt>
                <c:pt idx="14411">
                  <c:v>38187.152777777781</c:v>
                </c:pt>
                <c:pt idx="14412">
                  <c:v>38187.166666666664</c:v>
                </c:pt>
                <c:pt idx="14413">
                  <c:v>38187.180555555555</c:v>
                </c:pt>
                <c:pt idx="14414">
                  <c:v>38187.194444444445</c:v>
                </c:pt>
                <c:pt idx="14415">
                  <c:v>38187.208333333336</c:v>
                </c:pt>
                <c:pt idx="14416">
                  <c:v>38187.222222222219</c:v>
                </c:pt>
                <c:pt idx="14417">
                  <c:v>38187.236111111109</c:v>
                </c:pt>
                <c:pt idx="14418">
                  <c:v>38187.25</c:v>
                </c:pt>
                <c:pt idx="14419">
                  <c:v>38187.263888888891</c:v>
                </c:pt>
                <c:pt idx="14420">
                  <c:v>38187.277777777781</c:v>
                </c:pt>
                <c:pt idx="14421">
                  <c:v>38187.291666666664</c:v>
                </c:pt>
                <c:pt idx="14422">
                  <c:v>38187.305555555555</c:v>
                </c:pt>
                <c:pt idx="14423">
                  <c:v>38187.319444444445</c:v>
                </c:pt>
                <c:pt idx="14424">
                  <c:v>38187.333333333336</c:v>
                </c:pt>
                <c:pt idx="14425">
                  <c:v>38187.347222222219</c:v>
                </c:pt>
                <c:pt idx="14426">
                  <c:v>38187.361111111109</c:v>
                </c:pt>
                <c:pt idx="14427">
                  <c:v>38187.375</c:v>
                </c:pt>
                <c:pt idx="14428">
                  <c:v>38187.388888888891</c:v>
                </c:pt>
                <c:pt idx="14429">
                  <c:v>38187.402777777781</c:v>
                </c:pt>
                <c:pt idx="14430">
                  <c:v>38187.416666666664</c:v>
                </c:pt>
                <c:pt idx="14431">
                  <c:v>38187.430555555555</c:v>
                </c:pt>
                <c:pt idx="14432">
                  <c:v>38187.444444444445</c:v>
                </c:pt>
                <c:pt idx="14433">
                  <c:v>38187.458333333336</c:v>
                </c:pt>
                <c:pt idx="14434">
                  <c:v>38187.472222222219</c:v>
                </c:pt>
                <c:pt idx="14435">
                  <c:v>38187.486111111109</c:v>
                </c:pt>
                <c:pt idx="14436">
                  <c:v>38187.5</c:v>
                </c:pt>
                <c:pt idx="14437">
                  <c:v>38187.513888888891</c:v>
                </c:pt>
                <c:pt idx="14438">
                  <c:v>38187.527777777781</c:v>
                </c:pt>
                <c:pt idx="14439">
                  <c:v>38187.541666666664</c:v>
                </c:pt>
                <c:pt idx="14440">
                  <c:v>38187.555555555555</c:v>
                </c:pt>
                <c:pt idx="14441">
                  <c:v>38187.569444444445</c:v>
                </c:pt>
                <c:pt idx="14442">
                  <c:v>38187.583333333336</c:v>
                </c:pt>
                <c:pt idx="14443">
                  <c:v>38187.597222222219</c:v>
                </c:pt>
                <c:pt idx="14444">
                  <c:v>38187.611111111109</c:v>
                </c:pt>
                <c:pt idx="14445">
                  <c:v>38187.625</c:v>
                </c:pt>
                <c:pt idx="14446">
                  <c:v>38187.638888888891</c:v>
                </c:pt>
                <c:pt idx="14447">
                  <c:v>38187.652777777781</c:v>
                </c:pt>
                <c:pt idx="14448">
                  <c:v>38187.666666666664</c:v>
                </c:pt>
                <c:pt idx="14449">
                  <c:v>38187.680555555555</c:v>
                </c:pt>
                <c:pt idx="14450">
                  <c:v>38187.694444444445</c:v>
                </c:pt>
                <c:pt idx="14451">
                  <c:v>38187.708333333336</c:v>
                </c:pt>
                <c:pt idx="14452">
                  <c:v>38187.722222222219</c:v>
                </c:pt>
                <c:pt idx="14453">
                  <c:v>38187.736111111109</c:v>
                </c:pt>
                <c:pt idx="14454">
                  <c:v>38187.75</c:v>
                </c:pt>
                <c:pt idx="14455">
                  <c:v>38187.763888888891</c:v>
                </c:pt>
                <c:pt idx="14456">
                  <c:v>38187.777777777781</c:v>
                </c:pt>
                <c:pt idx="14457">
                  <c:v>38187.791666666664</c:v>
                </c:pt>
                <c:pt idx="14458">
                  <c:v>38187.805555555555</c:v>
                </c:pt>
                <c:pt idx="14459">
                  <c:v>38187.819444444445</c:v>
                </c:pt>
                <c:pt idx="14460">
                  <c:v>38187.833333333336</c:v>
                </c:pt>
                <c:pt idx="14461">
                  <c:v>38187.847222222219</c:v>
                </c:pt>
                <c:pt idx="14462">
                  <c:v>38187.861111111109</c:v>
                </c:pt>
                <c:pt idx="14463">
                  <c:v>38187.875</c:v>
                </c:pt>
                <c:pt idx="14464">
                  <c:v>38187.888888888891</c:v>
                </c:pt>
                <c:pt idx="14465">
                  <c:v>38187.902777777781</c:v>
                </c:pt>
                <c:pt idx="14466">
                  <c:v>38187.916666666664</c:v>
                </c:pt>
                <c:pt idx="14467">
                  <c:v>38187.930555555555</c:v>
                </c:pt>
                <c:pt idx="14468">
                  <c:v>38187.944444444445</c:v>
                </c:pt>
                <c:pt idx="14469">
                  <c:v>38187.958333333336</c:v>
                </c:pt>
                <c:pt idx="14470">
                  <c:v>38187.972222222219</c:v>
                </c:pt>
                <c:pt idx="14471">
                  <c:v>38187.986111111109</c:v>
                </c:pt>
                <c:pt idx="14472">
                  <c:v>38188</c:v>
                </c:pt>
                <c:pt idx="14473">
                  <c:v>38188.013888888891</c:v>
                </c:pt>
                <c:pt idx="14474">
                  <c:v>38188.027777777781</c:v>
                </c:pt>
                <c:pt idx="14475">
                  <c:v>38188.041666666664</c:v>
                </c:pt>
                <c:pt idx="14476">
                  <c:v>38188.055555555555</c:v>
                </c:pt>
                <c:pt idx="14477">
                  <c:v>38188.069444444445</c:v>
                </c:pt>
                <c:pt idx="14478">
                  <c:v>38188.083333333336</c:v>
                </c:pt>
                <c:pt idx="14479">
                  <c:v>38188.097222222219</c:v>
                </c:pt>
                <c:pt idx="14480">
                  <c:v>38188.111111111109</c:v>
                </c:pt>
                <c:pt idx="14481">
                  <c:v>38188.125</c:v>
                </c:pt>
                <c:pt idx="14482">
                  <c:v>38188.138888888891</c:v>
                </c:pt>
                <c:pt idx="14483">
                  <c:v>38188.152777777781</c:v>
                </c:pt>
                <c:pt idx="14484">
                  <c:v>38188.166666666664</c:v>
                </c:pt>
                <c:pt idx="14485">
                  <c:v>38188.180555555555</c:v>
                </c:pt>
                <c:pt idx="14486">
                  <c:v>38188.194444444445</c:v>
                </c:pt>
                <c:pt idx="14487">
                  <c:v>38188.208333333336</c:v>
                </c:pt>
                <c:pt idx="14488">
                  <c:v>38188.222222222219</c:v>
                </c:pt>
                <c:pt idx="14489">
                  <c:v>38188.236111111109</c:v>
                </c:pt>
                <c:pt idx="14490">
                  <c:v>38188.25</c:v>
                </c:pt>
                <c:pt idx="14491">
                  <c:v>38188.263888888891</c:v>
                </c:pt>
                <c:pt idx="14492">
                  <c:v>38188.277777777781</c:v>
                </c:pt>
                <c:pt idx="14493">
                  <c:v>38188.291666666664</c:v>
                </c:pt>
                <c:pt idx="14494">
                  <c:v>38188.305555555555</c:v>
                </c:pt>
                <c:pt idx="14495">
                  <c:v>38188.319444444445</c:v>
                </c:pt>
                <c:pt idx="14496">
                  <c:v>38188.333333333336</c:v>
                </c:pt>
                <c:pt idx="14497">
                  <c:v>38188.347222222219</c:v>
                </c:pt>
                <c:pt idx="14498">
                  <c:v>38188.361111111109</c:v>
                </c:pt>
                <c:pt idx="14499">
                  <c:v>38188.375</c:v>
                </c:pt>
                <c:pt idx="14500">
                  <c:v>38188.388888888891</c:v>
                </c:pt>
                <c:pt idx="14501">
                  <c:v>38188.402777777781</c:v>
                </c:pt>
                <c:pt idx="14502">
                  <c:v>38188.416666666664</c:v>
                </c:pt>
                <c:pt idx="14503">
                  <c:v>38188.430555555555</c:v>
                </c:pt>
                <c:pt idx="14504">
                  <c:v>38188.444444444445</c:v>
                </c:pt>
                <c:pt idx="14505">
                  <c:v>38188.458333333336</c:v>
                </c:pt>
                <c:pt idx="14506">
                  <c:v>38188.472222222219</c:v>
                </c:pt>
                <c:pt idx="14507">
                  <c:v>38188.486111111109</c:v>
                </c:pt>
                <c:pt idx="14508">
                  <c:v>38188.5</c:v>
                </c:pt>
                <c:pt idx="14509">
                  <c:v>38188.513888888891</c:v>
                </c:pt>
                <c:pt idx="14510">
                  <c:v>38188.527777777781</c:v>
                </c:pt>
                <c:pt idx="14511">
                  <c:v>38188.541666666664</c:v>
                </c:pt>
                <c:pt idx="14512">
                  <c:v>38188.555555555555</c:v>
                </c:pt>
                <c:pt idx="14513">
                  <c:v>38188.569444444445</c:v>
                </c:pt>
                <c:pt idx="14514">
                  <c:v>38188.583333333336</c:v>
                </c:pt>
                <c:pt idx="14515">
                  <c:v>38188.597222222219</c:v>
                </c:pt>
                <c:pt idx="14516">
                  <c:v>38188.611111111109</c:v>
                </c:pt>
                <c:pt idx="14517">
                  <c:v>38188.625</c:v>
                </c:pt>
                <c:pt idx="14518">
                  <c:v>38188.638888888891</c:v>
                </c:pt>
                <c:pt idx="14519">
                  <c:v>38188.652777777781</c:v>
                </c:pt>
                <c:pt idx="14520">
                  <c:v>38188.666666666664</c:v>
                </c:pt>
                <c:pt idx="14521">
                  <c:v>38188.680555555555</c:v>
                </c:pt>
                <c:pt idx="14522">
                  <c:v>38188.694444444445</c:v>
                </c:pt>
                <c:pt idx="14523">
                  <c:v>38188.708333333336</c:v>
                </c:pt>
                <c:pt idx="14524">
                  <c:v>38188.722222222219</c:v>
                </c:pt>
                <c:pt idx="14525">
                  <c:v>38188.736111111109</c:v>
                </c:pt>
                <c:pt idx="14526">
                  <c:v>38188.75</c:v>
                </c:pt>
                <c:pt idx="14527">
                  <c:v>38188.763888888891</c:v>
                </c:pt>
                <c:pt idx="14528">
                  <c:v>38188.777777777781</c:v>
                </c:pt>
                <c:pt idx="14529">
                  <c:v>38188.791666666664</c:v>
                </c:pt>
                <c:pt idx="14530">
                  <c:v>38188.805555555555</c:v>
                </c:pt>
                <c:pt idx="14531">
                  <c:v>38188.819444444445</c:v>
                </c:pt>
                <c:pt idx="14532">
                  <c:v>38188.833333333336</c:v>
                </c:pt>
                <c:pt idx="14533">
                  <c:v>38188.847222222219</c:v>
                </c:pt>
                <c:pt idx="14534">
                  <c:v>38188.861111111109</c:v>
                </c:pt>
                <c:pt idx="14535">
                  <c:v>38188.875</c:v>
                </c:pt>
                <c:pt idx="14536">
                  <c:v>38188.888888888891</c:v>
                </c:pt>
                <c:pt idx="14537">
                  <c:v>38188.902777777781</c:v>
                </c:pt>
                <c:pt idx="14538">
                  <c:v>38188.916666666664</c:v>
                </c:pt>
                <c:pt idx="14539">
                  <c:v>38188.930555555555</c:v>
                </c:pt>
                <c:pt idx="14540">
                  <c:v>38188.944444444445</c:v>
                </c:pt>
                <c:pt idx="14541">
                  <c:v>38188.958333333336</c:v>
                </c:pt>
                <c:pt idx="14542">
                  <c:v>38188.972222222219</c:v>
                </c:pt>
                <c:pt idx="14543">
                  <c:v>38188.986111111109</c:v>
                </c:pt>
                <c:pt idx="14544">
                  <c:v>38189</c:v>
                </c:pt>
                <c:pt idx="14545">
                  <c:v>38189.013888888891</c:v>
                </c:pt>
                <c:pt idx="14546">
                  <c:v>38189.027777777781</c:v>
                </c:pt>
                <c:pt idx="14547">
                  <c:v>38189.041666666664</c:v>
                </c:pt>
                <c:pt idx="14548">
                  <c:v>38189.055555555555</c:v>
                </c:pt>
                <c:pt idx="14549">
                  <c:v>38189.069444444445</c:v>
                </c:pt>
                <c:pt idx="14550">
                  <c:v>38189.083333333336</c:v>
                </c:pt>
                <c:pt idx="14551">
                  <c:v>38189.097222222219</c:v>
                </c:pt>
                <c:pt idx="14552">
                  <c:v>38189.111111111109</c:v>
                </c:pt>
                <c:pt idx="14553">
                  <c:v>38189.125</c:v>
                </c:pt>
                <c:pt idx="14554">
                  <c:v>38189.138888888891</c:v>
                </c:pt>
                <c:pt idx="14555">
                  <c:v>38189.152777777781</c:v>
                </c:pt>
                <c:pt idx="14556">
                  <c:v>38189.166666666664</c:v>
                </c:pt>
                <c:pt idx="14557">
                  <c:v>38189.180555555555</c:v>
                </c:pt>
                <c:pt idx="14558">
                  <c:v>38189.194444444445</c:v>
                </c:pt>
                <c:pt idx="14559">
                  <c:v>38189.208333333336</c:v>
                </c:pt>
                <c:pt idx="14560">
                  <c:v>38189.222222222219</c:v>
                </c:pt>
                <c:pt idx="14561">
                  <c:v>38189.236111111109</c:v>
                </c:pt>
                <c:pt idx="14562">
                  <c:v>38189.25</c:v>
                </c:pt>
                <c:pt idx="14563">
                  <c:v>38189.263888888891</c:v>
                </c:pt>
                <c:pt idx="14564">
                  <c:v>38189.277777777781</c:v>
                </c:pt>
                <c:pt idx="14565">
                  <c:v>38189.291666666664</c:v>
                </c:pt>
                <c:pt idx="14566">
                  <c:v>38189.305555555555</c:v>
                </c:pt>
                <c:pt idx="14567">
                  <c:v>38189.319444444445</c:v>
                </c:pt>
                <c:pt idx="14568">
                  <c:v>38189.333333333336</c:v>
                </c:pt>
                <c:pt idx="14569">
                  <c:v>38189.347222222219</c:v>
                </c:pt>
                <c:pt idx="14570">
                  <c:v>38189.361111111109</c:v>
                </c:pt>
                <c:pt idx="14571">
                  <c:v>38189.375</c:v>
                </c:pt>
                <c:pt idx="14572">
                  <c:v>38189.388888888891</c:v>
                </c:pt>
                <c:pt idx="14573">
                  <c:v>38189.402777777781</c:v>
                </c:pt>
                <c:pt idx="14574">
                  <c:v>38189.416666666664</c:v>
                </c:pt>
                <c:pt idx="14575">
                  <c:v>38189.430555555555</c:v>
                </c:pt>
                <c:pt idx="14576">
                  <c:v>38189.444444444445</c:v>
                </c:pt>
                <c:pt idx="14577">
                  <c:v>38189.458333333336</c:v>
                </c:pt>
                <c:pt idx="14578">
                  <c:v>38189.472222222219</c:v>
                </c:pt>
                <c:pt idx="14579">
                  <c:v>38189.486111111109</c:v>
                </c:pt>
                <c:pt idx="14580">
                  <c:v>38189.5</c:v>
                </c:pt>
                <c:pt idx="14581">
                  <c:v>38189.513888888891</c:v>
                </c:pt>
                <c:pt idx="14582">
                  <c:v>38189.527777777781</c:v>
                </c:pt>
                <c:pt idx="14583">
                  <c:v>38189.541666666664</c:v>
                </c:pt>
                <c:pt idx="14584">
                  <c:v>38189.555555555555</c:v>
                </c:pt>
                <c:pt idx="14585">
                  <c:v>38189.569444444445</c:v>
                </c:pt>
                <c:pt idx="14586">
                  <c:v>38189.583333333336</c:v>
                </c:pt>
                <c:pt idx="14587">
                  <c:v>38189.597222222219</c:v>
                </c:pt>
                <c:pt idx="14588">
                  <c:v>38189.611111111109</c:v>
                </c:pt>
                <c:pt idx="14589">
                  <c:v>38189.625</c:v>
                </c:pt>
                <c:pt idx="14590">
                  <c:v>38189.638888888891</c:v>
                </c:pt>
                <c:pt idx="14591">
                  <c:v>38189.652777777781</c:v>
                </c:pt>
                <c:pt idx="14592">
                  <c:v>38189.666666666664</c:v>
                </c:pt>
                <c:pt idx="14593">
                  <c:v>38189.680555555555</c:v>
                </c:pt>
                <c:pt idx="14594">
                  <c:v>38189.694444444445</c:v>
                </c:pt>
                <c:pt idx="14595">
                  <c:v>38189.708333333336</c:v>
                </c:pt>
                <c:pt idx="14596">
                  <c:v>38189.722222222219</c:v>
                </c:pt>
                <c:pt idx="14597">
                  <c:v>38189.736111111109</c:v>
                </c:pt>
                <c:pt idx="14598">
                  <c:v>38189.75</c:v>
                </c:pt>
                <c:pt idx="14599">
                  <c:v>38189.763888888891</c:v>
                </c:pt>
                <c:pt idx="14600">
                  <c:v>38189.777777777781</c:v>
                </c:pt>
                <c:pt idx="14601">
                  <c:v>38189.791666666664</c:v>
                </c:pt>
                <c:pt idx="14602">
                  <c:v>38189.805555555555</c:v>
                </c:pt>
                <c:pt idx="14603">
                  <c:v>38189.819444444445</c:v>
                </c:pt>
                <c:pt idx="14604">
                  <c:v>38189.833333333336</c:v>
                </c:pt>
                <c:pt idx="14605">
                  <c:v>38189.847222222219</c:v>
                </c:pt>
                <c:pt idx="14606">
                  <c:v>38189.861111111109</c:v>
                </c:pt>
                <c:pt idx="14607">
                  <c:v>38189.875</c:v>
                </c:pt>
                <c:pt idx="14608">
                  <c:v>38189.888888888891</c:v>
                </c:pt>
                <c:pt idx="14609">
                  <c:v>38189.902777777781</c:v>
                </c:pt>
                <c:pt idx="14610">
                  <c:v>38189.916666666664</c:v>
                </c:pt>
                <c:pt idx="14611">
                  <c:v>38189.930555555555</c:v>
                </c:pt>
                <c:pt idx="14612">
                  <c:v>38189.944444444445</c:v>
                </c:pt>
                <c:pt idx="14613">
                  <c:v>38189.958333333336</c:v>
                </c:pt>
                <c:pt idx="14614">
                  <c:v>38189.972222222219</c:v>
                </c:pt>
                <c:pt idx="14615">
                  <c:v>38189.986111111109</c:v>
                </c:pt>
                <c:pt idx="14616">
                  <c:v>38190</c:v>
                </c:pt>
                <c:pt idx="14617">
                  <c:v>38190.013888888891</c:v>
                </c:pt>
                <c:pt idx="14618">
                  <c:v>38190.027777777781</c:v>
                </c:pt>
                <c:pt idx="14619">
                  <c:v>38190.041666666664</c:v>
                </c:pt>
                <c:pt idx="14620">
                  <c:v>38190.055555555555</c:v>
                </c:pt>
                <c:pt idx="14621">
                  <c:v>38190.069444444445</c:v>
                </c:pt>
                <c:pt idx="14622">
                  <c:v>38190.083333333336</c:v>
                </c:pt>
                <c:pt idx="14623">
                  <c:v>38190.097222222219</c:v>
                </c:pt>
                <c:pt idx="14624">
                  <c:v>38190.111111111109</c:v>
                </c:pt>
                <c:pt idx="14625">
                  <c:v>38190.125</c:v>
                </c:pt>
                <c:pt idx="14626">
                  <c:v>38190.138888888891</c:v>
                </c:pt>
                <c:pt idx="14627">
                  <c:v>38190.152777777781</c:v>
                </c:pt>
                <c:pt idx="14628">
                  <c:v>38190.166666666664</c:v>
                </c:pt>
                <c:pt idx="14629">
                  <c:v>38190.180555555555</c:v>
                </c:pt>
                <c:pt idx="14630">
                  <c:v>38190.194444444445</c:v>
                </c:pt>
                <c:pt idx="14631">
                  <c:v>38190.208333333336</c:v>
                </c:pt>
                <c:pt idx="14632">
                  <c:v>38190.222222222219</c:v>
                </c:pt>
                <c:pt idx="14633">
                  <c:v>38190.236111111109</c:v>
                </c:pt>
                <c:pt idx="14634">
                  <c:v>38190.25</c:v>
                </c:pt>
                <c:pt idx="14635">
                  <c:v>38190.263888888891</c:v>
                </c:pt>
                <c:pt idx="14636">
                  <c:v>38190.277777777781</c:v>
                </c:pt>
                <c:pt idx="14637">
                  <c:v>38190.291666666664</c:v>
                </c:pt>
                <c:pt idx="14638">
                  <c:v>38190.305555555555</c:v>
                </c:pt>
                <c:pt idx="14639">
                  <c:v>38190.319444444445</c:v>
                </c:pt>
                <c:pt idx="14640">
                  <c:v>38190.333333333336</c:v>
                </c:pt>
                <c:pt idx="14641">
                  <c:v>38190.347222222219</c:v>
                </c:pt>
                <c:pt idx="14642">
                  <c:v>38190.361111111109</c:v>
                </c:pt>
                <c:pt idx="14643">
                  <c:v>38190.375</c:v>
                </c:pt>
                <c:pt idx="14644">
                  <c:v>38190.388888888891</c:v>
                </c:pt>
                <c:pt idx="14645">
                  <c:v>38190.402777777781</c:v>
                </c:pt>
                <c:pt idx="14646">
                  <c:v>38190.416666666664</c:v>
                </c:pt>
                <c:pt idx="14647">
                  <c:v>38190.430555555555</c:v>
                </c:pt>
                <c:pt idx="14648">
                  <c:v>38190.444444444445</c:v>
                </c:pt>
                <c:pt idx="14649">
                  <c:v>38190.458333333336</c:v>
                </c:pt>
                <c:pt idx="14650">
                  <c:v>38190.472222222219</c:v>
                </c:pt>
                <c:pt idx="14651">
                  <c:v>38190.486111111109</c:v>
                </c:pt>
                <c:pt idx="14652">
                  <c:v>38190.5</c:v>
                </c:pt>
                <c:pt idx="14653">
                  <c:v>38190.513888888891</c:v>
                </c:pt>
                <c:pt idx="14654">
                  <c:v>38190.527777777781</c:v>
                </c:pt>
                <c:pt idx="14655">
                  <c:v>38190.541666666664</c:v>
                </c:pt>
                <c:pt idx="14656">
                  <c:v>38190.555555555555</c:v>
                </c:pt>
                <c:pt idx="14657">
                  <c:v>38190.569444444445</c:v>
                </c:pt>
                <c:pt idx="14658">
                  <c:v>38190.583333333336</c:v>
                </c:pt>
                <c:pt idx="14659">
                  <c:v>38190.597222222219</c:v>
                </c:pt>
                <c:pt idx="14660">
                  <c:v>38190.611111111109</c:v>
                </c:pt>
                <c:pt idx="14661">
                  <c:v>38190.625</c:v>
                </c:pt>
                <c:pt idx="14662">
                  <c:v>38190.638888888891</c:v>
                </c:pt>
                <c:pt idx="14663">
                  <c:v>38190.652777777781</c:v>
                </c:pt>
                <c:pt idx="14664">
                  <c:v>38190.666666666664</c:v>
                </c:pt>
                <c:pt idx="14665">
                  <c:v>38190.680555555555</c:v>
                </c:pt>
                <c:pt idx="14666">
                  <c:v>38190.694444444445</c:v>
                </c:pt>
                <c:pt idx="14667">
                  <c:v>38190.708333333336</c:v>
                </c:pt>
                <c:pt idx="14668">
                  <c:v>38190.722222222219</c:v>
                </c:pt>
                <c:pt idx="14669">
                  <c:v>38190.736111111109</c:v>
                </c:pt>
                <c:pt idx="14670">
                  <c:v>38190.75</c:v>
                </c:pt>
                <c:pt idx="14671">
                  <c:v>38190.763888888891</c:v>
                </c:pt>
                <c:pt idx="14672">
                  <c:v>38190.777777777781</c:v>
                </c:pt>
                <c:pt idx="14673">
                  <c:v>38190.791666666664</c:v>
                </c:pt>
                <c:pt idx="14674">
                  <c:v>38190.805555555555</c:v>
                </c:pt>
                <c:pt idx="14675">
                  <c:v>38190.819444444445</c:v>
                </c:pt>
                <c:pt idx="14676">
                  <c:v>38190.833333333336</c:v>
                </c:pt>
                <c:pt idx="14677">
                  <c:v>38190.847222222219</c:v>
                </c:pt>
                <c:pt idx="14678">
                  <c:v>38190.861111111109</c:v>
                </c:pt>
                <c:pt idx="14679">
                  <c:v>38190.875</c:v>
                </c:pt>
                <c:pt idx="14680">
                  <c:v>38190.888888888891</c:v>
                </c:pt>
                <c:pt idx="14681">
                  <c:v>38190.902777777781</c:v>
                </c:pt>
                <c:pt idx="14682">
                  <c:v>38190.916666666664</c:v>
                </c:pt>
                <c:pt idx="14683">
                  <c:v>38190.930555555555</c:v>
                </c:pt>
                <c:pt idx="14684">
                  <c:v>38190.944444444445</c:v>
                </c:pt>
                <c:pt idx="14685">
                  <c:v>38190.958333333336</c:v>
                </c:pt>
                <c:pt idx="14686">
                  <c:v>38190.972222222219</c:v>
                </c:pt>
                <c:pt idx="14687">
                  <c:v>38190.986111111109</c:v>
                </c:pt>
                <c:pt idx="14688">
                  <c:v>38191</c:v>
                </c:pt>
                <c:pt idx="14689">
                  <c:v>38191.013888888891</c:v>
                </c:pt>
                <c:pt idx="14690">
                  <c:v>38191.027777777781</c:v>
                </c:pt>
                <c:pt idx="14691">
                  <c:v>38191.041666666664</c:v>
                </c:pt>
                <c:pt idx="14692">
                  <c:v>38191.055555555555</c:v>
                </c:pt>
                <c:pt idx="14693">
                  <c:v>38191.069444444445</c:v>
                </c:pt>
                <c:pt idx="14694">
                  <c:v>38191.083333333336</c:v>
                </c:pt>
                <c:pt idx="14695">
                  <c:v>38191.097222222219</c:v>
                </c:pt>
                <c:pt idx="14696">
                  <c:v>38191.111111111109</c:v>
                </c:pt>
                <c:pt idx="14697">
                  <c:v>38191.125</c:v>
                </c:pt>
                <c:pt idx="14698">
                  <c:v>38191.138888888891</c:v>
                </c:pt>
                <c:pt idx="14699">
                  <c:v>38191.152777777781</c:v>
                </c:pt>
                <c:pt idx="14700">
                  <c:v>38191.166666666664</c:v>
                </c:pt>
                <c:pt idx="14701">
                  <c:v>38191.180555555555</c:v>
                </c:pt>
                <c:pt idx="14702">
                  <c:v>38191.194444444445</c:v>
                </c:pt>
                <c:pt idx="14703">
                  <c:v>38191.208333333336</c:v>
                </c:pt>
                <c:pt idx="14704">
                  <c:v>38191.222222222219</c:v>
                </c:pt>
                <c:pt idx="14705">
                  <c:v>38191.236111111109</c:v>
                </c:pt>
                <c:pt idx="14706">
                  <c:v>38191.25</c:v>
                </c:pt>
                <c:pt idx="14707">
                  <c:v>38191.263888888891</c:v>
                </c:pt>
                <c:pt idx="14708">
                  <c:v>38191.277777777781</c:v>
                </c:pt>
                <c:pt idx="14709">
                  <c:v>38191.291666666664</c:v>
                </c:pt>
                <c:pt idx="14710">
                  <c:v>38191.305555555555</c:v>
                </c:pt>
                <c:pt idx="14711">
                  <c:v>38191.319444444445</c:v>
                </c:pt>
                <c:pt idx="14712">
                  <c:v>38191.333333333336</c:v>
                </c:pt>
                <c:pt idx="14713">
                  <c:v>38191.347222222219</c:v>
                </c:pt>
                <c:pt idx="14714">
                  <c:v>38191.361111111109</c:v>
                </c:pt>
                <c:pt idx="14715">
                  <c:v>38191.375</c:v>
                </c:pt>
                <c:pt idx="14716">
                  <c:v>38191.388888888891</c:v>
                </c:pt>
                <c:pt idx="14717">
                  <c:v>38191.402777777781</c:v>
                </c:pt>
                <c:pt idx="14718">
                  <c:v>38191.416666666664</c:v>
                </c:pt>
                <c:pt idx="14719">
                  <c:v>38191.430555555555</c:v>
                </c:pt>
                <c:pt idx="14720">
                  <c:v>38191.444444444445</c:v>
                </c:pt>
                <c:pt idx="14721">
                  <c:v>38191.458333333336</c:v>
                </c:pt>
                <c:pt idx="14722">
                  <c:v>38191.472222222219</c:v>
                </c:pt>
                <c:pt idx="14723">
                  <c:v>38191.486111111109</c:v>
                </c:pt>
                <c:pt idx="14724">
                  <c:v>38191.5</c:v>
                </c:pt>
                <c:pt idx="14725">
                  <c:v>38191.513888888891</c:v>
                </c:pt>
                <c:pt idx="14726">
                  <c:v>38191.527777777781</c:v>
                </c:pt>
                <c:pt idx="14727">
                  <c:v>38191.541666666664</c:v>
                </c:pt>
                <c:pt idx="14728">
                  <c:v>38191.555555555555</c:v>
                </c:pt>
                <c:pt idx="14729">
                  <c:v>38191.569444444445</c:v>
                </c:pt>
                <c:pt idx="14730">
                  <c:v>38191.583333333336</c:v>
                </c:pt>
                <c:pt idx="14731">
                  <c:v>38191.597222222219</c:v>
                </c:pt>
                <c:pt idx="14732">
                  <c:v>38191.611111111109</c:v>
                </c:pt>
                <c:pt idx="14733">
                  <c:v>38191.625</c:v>
                </c:pt>
                <c:pt idx="14734">
                  <c:v>38191.638888888891</c:v>
                </c:pt>
                <c:pt idx="14735">
                  <c:v>38191.652777777781</c:v>
                </c:pt>
                <c:pt idx="14736">
                  <c:v>38191.666666666664</c:v>
                </c:pt>
                <c:pt idx="14737">
                  <c:v>38191.680555555555</c:v>
                </c:pt>
                <c:pt idx="14738">
                  <c:v>38191.694444444445</c:v>
                </c:pt>
                <c:pt idx="14739">
                  <c:v>38191.708333333336</c:v>
                </c:pt>
                <c:pt idx="14740">
                  <c:v>38191.722222222219</c:v>
                </c:pt>
                <c:pt idx="14741">
                  <c:v>38191.736111111109</c:v>
                </c:pt>
                <c:pt idx="14742">
                  <c:v>38191.75</c:v>
                </c:pt>
                <c:pt idx="14743">
                  <c:v>38191.763888888891</c:v>
                </c:pt>
                <c:pt idx="14744">
                  <c:v>38191.777777777781</c:v>
                </c:pt>
                <c:pt idx="14745">
                  <c:v>38191.791666666664</c:v>
                </c:pt>
                <c:pt idx="14746">
                  <c:v>38191.805555555555</c:v>
                </c:pt>
                <c:pt idx="14747">
                  <c:v>38191.819444444445</c:v>
                </c:pt>
                <c:pt idx="14748">
                  <c:v>38191.833333333336</c:v>
                </c:pt>
                <c:pt idx="14749">
                  <c:v>38191.847222222219</c:v>
                </c:pt>
                <c:pt idx="14750">
                  <c:v>38191.861111111109</c:v>
                </c:pt>
                <c:pt idx="14751">
                  <c:v>38191.875</c:v>
                </c:pt>
                <c:pt idx="14752">
                  <c:v>38191.888888888891</c:v>
                </c:pt>
                <c:pt idx="14753">
                  <c:v>38191.902777777781</c:v>
                </c:pt>
                <c:pt idx="14754">
                  <c:v>38191.916666666664</c:v>
                </c:pt>
                <c:pt idx="14755">
                  <c:v>38191.930555555555</c:v>
                </c:pt>
                <c:pt idx="14756">
                  <c:v>38191.944444444445</c:v>
                </c:pt>
                <c:pt idx="14757">
                  <c:v>38191.958333333336</c:v>
                </c:pt>
                <c:pt idx="14758">
                  <c:v>38191.972222222219</c:v>
                </c:pt>
                <c:pt idx="14759">
                  <c:v>38191.986111111109</c:v>
                </c:pt>
                <c:pt idx="14760">
                  <c:v>38192</c:v>
                </c:pt>
                <c:pt idx="14761">
                  <c:v>38192.013888888891</c:v>
                </c:pt>
                <c:pt idx="14762">
                  <c:v>38192.027777777781</c:v>
                </c:pt>
                <c:pt idx="14763">
                  <c:v>38192.041666666664</c:v>
                </c:pt>
                <c:pt idx="14764">
                  <c:v>38192.055555555555</c:v>
                </c:pt>
                <c:pt idx="14765">
                  <c:v>38192.069444444445</c:v>
                </c:pt>
                <c:pt idx="14766">
                  <c:v>38192.083333333336</c:v>
                </c:pt>
                <c:pt idx="14767">
                  <c:v>38192.097222222219</c:v>
                </c:pt>
                <c:pt idx="14768">
                  <c:v>38192.111111111109</c:v>
                </c:pt>
                <c:pt idx="14769">
                  <c:v>38192.125</c:v>
                </c:pt>
                <c:pt idx="14770">
                  <c:v>38192.138888888891</c:v>
                </c:pt>
                <c:pt idx="14771">
                  <c:v>38192.152777777781</c:v>
                </c:pt>
                <c:pt idx="14772">
                  <c:v>38192.166666666664</c:v>
                </c:pt>
                <c:pt idx="14773">
                  <c:v>38192.180555555555</c:v>
                </c:pt>
                <c:pt idx="14774">
                  <c:v>38192.194444444445</c:v>
                </c:pt>
                <c:pt idx="14775">
                  <c:v>38192.208333333336</c:v>
                </c:pt>
                <c:pt idx="14776">
                  <c:v>38192.222222222219</c:v>
                </c:pt>
                <c:pt idx="14777">
                  <c:v>38192.236111111109</c:v>
                </c:pt>
                <c:pt idx="14778">
                  <c:v>38192.25</c:v>
                </c:pt>
                <c:pt idx="14779">
                  <c:v>38192.263888888891</c:v>
                </c:pt>
                <c:pt idx="14780">
                  <c:v>38192.277777777781</c:v>
                </c:pt>
                <c:pt idx="14781">
                  <c:v>38192.291666666664</c:v>
                </c:pt>
                <c:pt idx="14782">
                  <c:v>38192.305555555555</c:v>
                </c:pt>
                <c:pt idx="14783">
                  <c:v>38192.319444444445</c:v>
                </c:pt>
                <c:pt idx="14784">
                  <c:v>38192.333333333336</c:v>
                </c:pt>
                <c:pt idx="14785">
                  <c:v>38192.347222222219</c:v>
                </c:pt>
                <c:pt idx="14786">
                  <c:v>38192.361111111109</c:v>
                </c:pt>
                <c:pt idx="14787">
                  <c:v>38192.375</c:v>
                </c:pt>
                <c:pt idx="14788">
                  <c:v>38192.388888888891</c:v>
                </c:pt>
                <c:pt idx="14789">
                  <c:v>38192.402777777781</c:v>
                </c:pt>
                <c:pt idx="14790">
                  <c:v>38192.416666666664</c:v>
                </c:pt>
                <c:pt idx="14791">
                  <c:v>38192.430555555555</c:v>
                </c:pt>
                <c:pt idx="14792">
                  <c:v>38192.444444444445</c:v>
                </c:pt>
                <c:pt idx="14793">
                  <c:v>38192.458333333336</c:v>
                </c:pt>
                <c:pt idx="14794">
                  <c:v>38192.472222222219</c:v>
                </c:pt>
                <c:pt idx="14795">
                  <c:v>38192.486111111109</c:v>
                </c:pt>
                <c:pt idx="14796">
                  <c:v>38192.5</c:v>
                </c:pt>
                <c:pt idx="14797">
                  <c:v>38192.513888888891</c:v>
                </c:pt>
                <c:pt idx="14798">
                  <c:v>38192.527777777781</c:v>
                </c:pt>
                <c:pt idx="14799">
                  <c:v>38192.541666666664</c:v>
                </c:pt>
                <c:pt idx="14800">
                  <c:v>38192.555555555555</c:v>
                </c:pt>
                <c:pt idx="14801">
                  <c:v>38192.569444444445</c:v>
                </c:pt>
                <c:pt idx="14802">
                  <c:v>38192.583333333336</c:v>
                </c:pt>
                <c:pt idx="14803">
                  <c:v>38192.597222222219</c:v>
                </c:pt>
                <c:pt idx="14804">
                  <c:v>38192.611111111109</c:v>
                </c:pt>
                <c:pt idx="14805">
                  <c:v>38192.625</c:v>
                </c:pt>
                <c:pt idx="14806">
                  <c:v>38192.638888888891</c:v>
                </c:pt>
                <c:pt idx="14807">
                  <c:v>38192.652777777781</c:v>
                </c:pt>
                <c:pt idx="14808">
                  <c:v>38192.666666666664</c:v>
                </c:pt>
                <c:pt idx="14809">
                  <c:v>38192.680555555555</c:v>
                </c:pt>
                <c:pt idx="14810">
                  <c:v>38192.694444444445</c:v>
                </c:pt>
                <c:pt idx="14811">
                  <c:v>38192.708333333336</c:v>
                </c:pt>
                <c:pt idx="14812">
                  <c:v>38192.722222222219</c:v>
                </c:pt>
                <c:pt idx="14813">
                  <c:v>38192.736111111109</c:v>
                </c:pt>
                <c:pt idx="14814">
                  <c:v>38192.75</c:v>
                </c:pt>
                <c:pt idx="14815">
                  <c:v>38192.763888888891</c:v>
                </c:pt>
                <c:pt idx="14816">
                  <c:v>38192.777777777781</c:v>
                </c:pt>
                <c:pt idx="14817">
                  <c:v>38192.791666666664</c:v>
                </c:pt>
                <c:pt idx="14818">
                  <c:v>38192.805555555555</c:v>
                </c:pt>
                <c:pt idx="14819">
                  <c:v>38192.819444444445</c:v>
                </c:pt>
                <c:pt idx="14820">
                  <c:v>38192.833333333336</c:v>
                </c:pt>
                <c:pt idx="14821">
                  <c:v>38192.847222222219</c:v>
                </c:pt>
                <c:pt idx="14822">
                  <c:v>38192.861111111109</c:v>
                </c:pt>
                <c:pt idx="14823">
                  <c:v>38192.875</c:v>
                </c:pt>
                <c:pt idx="14824">
                  <c:v>38192.888888888891</c:v>
                </c:pt>
                <c:pt idx="14825">
                  <c:v>38192.902777777781</c:v>
                </c:pt>
                <c:pt idx="14826">
                  <c:v>38192.916666666664</c:v>
                </c:pt>
                <c:pt idx="14827">
                  <c:v>38192.930555555555</c:v>
                </c:pt>
                <c:pt idx="14828">
                  <c:v>38192.944444444445</c:v>
                </c:pt>
                <c:pt idx="14829">
                  <c:v>38192.958333333336</c:v>
                </c:pt>
                <c:pt idx="14830">
                  <c:v>38192.972222222219</c:v>
                </c:pt>
                <c:pt idx="14831">
                  <c:v>38192.986111111109</c:v>
                </c:pt>
                <c:pt idx="14832">
                  <c:v>38193</c:v>
                </c:pt>
                <c:pt idx="14833">
                  <c:v>38193.013888888891</c:v>
                </c:pt>
                <c:pt idx="14834">
                  <c:v>38193.027777777781</c:v>
                </c:pt>
                <c:pt idx="14835">
                  <c:v>38193.041666666664</c:v>
                </c:pt>
                <c:pt idx="14836">
                  <c:v>38193.055555555555</c:v>
                </c:pt>
                <c:pt idx="14837">
                  <c:v>38193.069444444445</c:v>
                </c:pt>
                <c:pt idx="14838">
                  <c:v>38193.083333333336</c:v>
                </c:pt>
                <c:pt idx="14839">
                  <c:v>38193.097222222219</c:v>
                </c:pt>
                <c:pt idx="14840">
                  <c:v>38193.111111111109</c:v>
                </c:pt>
                <c:pt idx="14841">
                  <c:v>38193.125</c:v>
                </c:pt>
                <c:pt idx="14842">
                  <c:v>38193.138888888891</c:v>
                </c:pt>
                <c:pt idx="14843">
                  <c:v>38193.152777777781</c:v>
                </c:pt>
                <c:pt idx="14844">
                  <c:v>38193.166666666664</c:v>
                </c:pt>
                <c:pt idx="14845">
                  <c:v>38193.180555555555</c:v>
                </c:pt>
                <c:pt idx="14846">
                  <c:v>38193.194444444445</c:v>
                </c:pt>
                <c:pt idx="14847">
                  <c:v>38193.208333333336</c:v>
                </c:pt>
                <c:pt idx="14848">
                  <c:v>38193.222222222219</c:v>
                </c:pt>
                <c:pt idx="14849">
                  <c:v>38193.236111111109</c:v>
                </c:pt>
                <c:pt idx="14850">
                  <c:v>38193.25</c:v>
                </c:pt>
                <c:pt idx="14851">
                  <c:v>38193.263888888891</c:v>
                </c:pt>
                <c:pt idx="14852">
                  <c:v>38193.277777777781</c:v>
                </c:pt>
                <c:pt idx="14853">
                  <c:v>38193.291666666664</c:v>
                </c:pt>
                <c:pt idx="14854">
                  <c:v>38193.305555555555</c:v>
                </c:pt>
                <c:pt idx="14855">
                  <c:v>38193.319444444445</c:v>
                </c:pt>
                <c:pt idx="14856">
                  <c:v>38193.333333333336</c:v>
                </c:pt>
                <c:pt idx="14857">
                  <c:v>38193.347222222219</c:v>
                </c:pt>
                <c:pt idx="14858">
                  <c:v>38193.361111111109</c:v>
                </c:pt>
                <c:pt idx="14859">
                  <c:v>38193.375</c:v>
                </c:pt>
                <c:pt idx="14860">
                  <c:v>38193.388888888891</c:v>
                </c:pt>
                <c:pt idx="14861">
                  <c:v>38193.402777777781</c:v>
                </c:pt>
                <c:pt idx="14862">
                  <c:v>38193.416666666664</c:v>
                </c:pt>
                <c:pt idx="14863">
                  <c:v>38193.430555555555</c:v>
                </c:pt>
                <c:pt idx="14864">
                  <c:v>38193.444444444445</c:v>
                </c:pt>
                <c:pt idx="14865">
                  <c:v>38193.458333333336</c:v>
                </c:pt>
                <c:pt idx="14866">
                  <c:v>38193.472222222219</c:v>
                </c:pt>
                <c:pt idx="14867">
                  <c:v>38193.486111111109</c:v>
                </c:pt>
                <c:pt idx="14868">
                  <c:v>38193.5</c:v>
                </c:pt>
                <c:pt idx="14869">
                  <c:v>38193.513888888891</c:v>
                </c:pt>
                <c:pt idx="14870">
                  <c:v>38193.527777777781</c:v>
                </c:pt>
                <c:pt idx="14871">
                  <c:v>38193.541666666664</c:v>
                </c:pt>
                <c:pt idx="14872">
                  <c:v>38193.555555555555</c:v>
                </c:pt>
                <c:pt idx="14873">
                  <c:v>38193.569444444445</c:v>
                </c:pt>
                <c:pt idx="14874">
                  <c:v>38193.583333333336</c:v>
                </c:pt>
                <c:pt idx="14875">
                  <c:v>38193.597222222219</c:v>
                </c:pt>
                <c:pt idx="14876">
                  <c:v>38193.611111111109</c:v>
                </c:pt>
                <c:pt idx="14877">
                  <c:v>38193.625</c:v>
                </c:pt>
                <c:pt idx="14878">
                  <c:v>38193.638888888891</c:v>
                </c:pt>
                <c:pt idx="14879">
                  <c:v>38193.652777777781</c:v>
                </c:pt>
                <c:pt idx="14880">
                  <c:v>38193.666666666664</c:v>
                </c:pt>
                <c:pt idx="14881">
                  <c:v>38193.680555555555</c:v>
                </c:pt>
                <c:pt idx="14882">
                  <c:v>38193.694444444445</c:v>
                </c:pt>
                <c:pt idx="14883">
                  <c:v>38193.708333333336</c:v>
                </c:pt>
                <c:pt idx="14884">
                  <c:v>38193.722222222219</c:v>
                </c:pt>
                <c:pt idx="14885">
                  <c:v>38193.736111111109</c:v>
                </c:pt>
                <c:pt idx="14886">
                  <c:v>38193.75</c:v>
                </c:pt>
                <c:pt idx="14887">
                  <c:v>38193.763888888891</c:v>
                </c:pt>
                <c:pt idx="14888">
                  <c:v>38193.777777777781</c:v>
                </c:pt>
                <c:pt idx="14889">
                  <c:v>38193.791666666664</c:v>
                </c:pt>
                <c:pt idx="14890">
                  <c:v>38193.805555555555</c:v>
                </c:pt>
                <c:pt idx="14891">
                  <c:v>38193.819444444445</c:v>
                </c:pt>
                <c:pt idx="14892">
                  <c:v>38193.833333333336</c:v>
                </c:pt>
                <c:pt idx="14893">
                  <c:v>38193.847222222219</c:v>
                </c:pt>
                <c:pt idx="14894">
                  <c:v>38193.861111111109</c:v>
                </c:pt>
                <c:pt idx="14895">
                  <c:v>38193.875</c:v>
                </c:pt>
                <c:pt idx="14896">
                  <c:v>38193.888888888891</c:v>
                </c:pt>
                <c:pt idx="14897">
                  <c:v>38193.902777777781</c:v>
                </c:pt>
                <c:pt idx="14898">
                  <c:v>38193.916666666664</c:v>
                </c:pt>
                <c:pt idx="14899">
                  <c:v>38193.930555555555</c:v>
                </c:pt>
                <c:pt idx="14900">
                  <c:v>38193.944444444445</c:v>
                </c:pt>
                <c:pt idx="14901">
                  <c:v>38193.958333333336</c:v>
                </c:pt>
                <c:pt idx="14902">
                  <c:v>38193.972222222219</c:v>
                </c:pt>
                <c:pt idx="14903">
                  <c:v>38193.986111111109</c:v>
                </c:pt>
                <c:pt idx="14904">
                  <c:v>38194</c:v>
                </c:pt>
                <c:pt idx="14905">
                  <c:v>38194.013888888891</c:v>
                </c:pt>
                <c:pt idx="14906">
                  <c:v>38194.027777777781</c:v>
                </c:pt>
                <c:pt idx="14907">
                  <c:v>38194.041666666664</c:v>
                </c:pt>
                <c:pt idx="14908">
                  <c:v>38194.055555555555</c:v>
                </c:pt>
                <c:pt idx="14909">
                  <c:v>38194.069444444445</c:v>
                </c:pt>
                <c:pt idx="14910">
                  <c:v>38194.083333333336</c:v>
                </c:pt>
                <c:pt idx="14911">
                  <c:v>38194.097222222219</c:v>
                </c:pt>
                <c:pt idx="14912">
                  <c:v>38194.111111111109</c:v>
                </c:pt>
                <c:pt idx="14913">
                  <c:v>38194.125</c:v>
                </c:pt>
                <c:pt idx="14914">
                  <c:v>38194.138888888891</c:v>
                </c:pt>
                <c:pt idx="14915">
                  <c:v>38194.152777777781</c:v>
                </c:pt>
                <c:pt idx="14916">
                  <c:v>38194.166666666664</c:v>
                </c:pt>
                <c:pt idx="14917">
                  <c:v>38194.180555555555</c:v>
                </c:pt>
                <c:pt idx="14918">
                  <c:v>38194.194444444445</c:v>
                </c:pt>
                <c:pt idx="14919">
                  <c:v>38194.208333333336</c:v>
                </c:pt>
                <c:pt idx="14920">
                  <c:v>38194.222222222219</c:v>
                </c:pt>
                <c:pt idx="14921">
                  <c:v>38194.236111111109</c:v>
                </c:pt>
                <c:pt idx="14922">
                  <c:v>38194.25</c:v>
                </c:pt>
                <c:pt idx="14923">
                  <c:v>38194.263888888891</c:v>
                </c:pt>
                <c:pt idx="14924">
                  <c:v>38194.277777777781</c:v>
                </c:pt>
                <c:pt idx="14925">
                  <c:v>38194.291666666664</c:v>
                </c:pt>
                <c:pt idx="14926">
                  <c:v>38194.305555555555</c:v>
                </c:pt>
                <c:pt idx="14927">
                  <c:v>38194.319444444445</c:v>
                </c:pt>
                <c:pt idx="14928">
                  <c:v>38194.333333333336</c:v>
                </c:pt>
                <c:pt idx="14929">
                  <c:v>38194.347222222219</c:v>
                </c:pt>
                <c:pt idx="14930">
                  <c:v>38194.361111111109</c:v>
                </c:pt>
                <c:pt idx="14931">
                  <c:v>38194.375</c:v>
                </c:pt>
                <c:pt idx="14932">
                  <c:v>38194.388888888891</c:v>
                </c:pt>
                <c:pt idx="14933">
                  <c:v>38194.402777777781</c:v>
                </c:pt>
                <c:pt idx="14934">
                  <c:v>38194.416666666664</c:v>
                </c:pt>
                <c:pt idx="14935">
                  <c:v>38194.430555555555</c:v>
                </c:pt>
                <c:pt idx="14936">
                  <c:v>38194.444444444445</c:v>
                </c:pt>
                <c:pt idx="14937">
                  <c:v>38194.458333333336</c:v>
                </c:pt>
                <c:pt idx="14938">
                  <c:v>38194.472222222219</c:v>
                </c:pt>
                <c:pt idx="14939">
                  <c:v>38194.486111111109</c:v>
                </c:pt>
                <c:pt idx="14940">
                  <c:v>38194.5</c:v>
                </c:pt>
                <c:pt idx="14941">
                  <c:v>38194.513888888891</c:v>
                </c:pt>
                <c:pt idx="14942">
                  <c:v>38194.527777777781</c:v>
                </c:pt>
                <c:pt idx="14943">
                  <c:v>38194.541666666664</c:v>
                </c:pt>
                <c:pt idx="14944">
                  <c:v>38194.555555555555</c:v>
                </c:pt>
                <c:pt idx="14945">
                  <c:v>38194.569444444445</c:v>
                </c:pt>
                <c:pt idx="14946">
                  <c:v>38194.583333333336</c:v>
                </c:pt>
                <c:pt idx="14947">
                  <c:v>38194.597222222219</c:v>
                </c:pt>
                <c:pt idx="14948">
                  <c:v>38194.611111111109</c:v>
                </c:pt>
                <c:pt idx="14949">
                  <c:v>38194.625</c:v>
                </c:pt>
                <c:pt idx="14950">
                  <c:v>38194.638888888891</c:v>
                </c:pt>
                <c:pt idx="14951">
                  <c:v>38194.652777777781</c:v>
                </c:pt>
                <c:pt idx="14952">
                  <c:v>38194.666666666664</c:v>
                </c:pt>
                <c:pt idx="14953">
                  <c:v>38194.680555555555</c:v>
                </c:pt>
                <c:pt idx="14954">
                  <c:v>38194.694444444445</c:v>
                </c:pt>
                <c:pt idx="14955">
                  <c:v>38194.708333333336</c:v>
                </c:pt>
                <c:pt idx="14956">
                  <c:v>38194.722222222219</c:v>
                </c:pt>
                <c:pt idx="14957">
                  <c:v>38194.736111111109</c:v>
                </c:pt>
                <c:pt idx="14958">
                  <c:v>38194.75</c:v>
                </c:pt>
                <c:pt idx="14959">
                  <c:v>38194.763888888891</c:v>
                </c:pt>
                <c:pt idx="14960">
                  <c:v>38194.777777777781</c:v>
                </c:pt>
                <c:pt idx="14961">
                  <c:v>38194.791666666664</c:v>
                </c:pt>
                <c:pt idx="14962">
                  <c:v>38194.805555555555</c:v>
                </c:pt>
                <c:pt idx="14963">
                  <c:v>38194.819444444445</c:v>
                </c:pt>
                <c:pt idx="14964">
                  <c:v>38194.833333333336</c:v>
                </c:pt>
                <c:pt idx="14965">
                  <c:v>38194.847222222219</c:v>
                </c:pt>
                <c:pt idx="14966">
                  <c:v>38194.861111111109</c:v>
                </c:pt>
                <c:pt idx="14967">
                  <c:v>38194.875</c:v>
                </c:pt>
                <c:pt idx="14968">
                  <c:v>38194.888888888891</c:v>
                </c:pt>
                <c:pt idx="14969">
                  <c:v>38194.902777777781</c:v>
                </c:pt>
                <c:pt idx="14970">
                  <c:v>38194.916666666664</c:v>
                </c:pt>
                <c:pt idx="14971">
                  <c:v>38194.930555555555</c:v>
                </c:pt>
                <c:pt idx="14972">
                  <c:v>38194.944444444445</c:v>
                </c:pt>
                <c:pt idx="14973">
                  <c:v>38194.958333333336</c:v>
                </c:pt>
                <c:pt idx="14974">
                  <c:v>38194.972222222219</c:v>
                </c:pt>
                <c:pt idx="14975">
                  <c:v>38194.986111111109</c:v>
                </c:pt>
                <c:pt idx="14976">
                  <c:v>38195</c:v>
                </c:pt>
                <c:pt idx="14977">
                  <c:v>38195.013888888891</c:v>
                </c:pt>
                <c:pt idx="14978">
                  <c:v>38195.027777777781</c:v>
                </c:pt>
                <c:pt idx="14979">
                  <c:v>38195.041666666664</c:v>
                </c:pt>
                <c:pt idx="14980">
                  <c:v>38195.055555555555</c:v>
                </c:pt>
                <c:pt idx="14981">
                  <c:v>38195.069444444445</c:v>
                </c:pt>
                <c:pt idx="14982">
                  <c:v>38195.083333333336</c:v>
                </c:pt>
                <c:pt idx="14983">
                  <c:v>38195.097222222219</c:v>
                </c:pt>
                <c:pt idx="14984">
                  <c:v>38195.111111111109</c:v>
                </c:pt>
                <c:pt idx="14985">
                  <c:v>38195.125</c:v>
                </c:pt>
                <c:pt idx="14986">
                  <c:v>38195.138888888891</c:v>
                </c:pt>
                <c:pt idx="14987">
                  <c:v>38195.152777777781</c:v>
                </c:pt>
                <c:pt idx="14988">
                  <c:v>38195.166666666664</c:v>
                </c:pt>
                <c:pt idx="14989">
                  <c:v>38195.180555555555</c:v>
                </c:pt>
                <c:pt idx="14990">
                  <c:v>38195.194444444445</c:v>
                </c:pt>
                <c:pt idx="14991">
                  <c:v>38195.208333333336</c:v>
                </c:pt>
                <c:pt idx="14992">
                  <c:v>38195.222222222219</c:v>
                </c:pt>
                <c:pt idx="14993">
                  <c:v>38195.236111111109</c:v>
                </c:pt>
                <c:pt idx="14994">
                  <c:v>38195.25</c:v>
                </c:pt>
                <c:pt idx="14995">
                  <c:v>38195.263888888891</c:v>
                </c:pt>
                <c:pt idx="14996">
                  <c:v>38195.277777777781</c:v>
                </c:pt>
                <c:pt idx="14997">
                  <c:v>38195.291666666664</c:v>
                </c:pt>
                <c:pt idx="14998">
                  <c:v>38195.305555555555</c:v>
                </c:pt>
                <c:pt idx="14999">
                  <c:v>38195.319444444445</c:v>
                </c:pt>
                <c:pt idx="15000">
                  <c:v>38195.333333333336</c:v>
                </c:pt>
                <c:pt idx="15001">
                  <c:v>38195.347222222219</c:v>
                </c:pt>
                <c:pt idx="15002">
                  <c:v>38195.361111111109</c:v>
                </c:pt>
                <c:pt idx="15003">
                  <c:v>38195.375</c:v>
                </c:pt>
                <c:pt idx="15004">
                  <c:v>38195.388888888891</c:v>
                </c:pt>
                <c:pt idx="15005">
                  <c:v>38195.402777777781</c:v>
                </c:pt>
                <c:pt idx="15006">
                  <c:v>38195.416666666664</c:v>
                </c:pt>
                <c:pt idx="15007">
                  <c:v>38195.430555555555</c:v>
                </c:pt>
                <c:pt idx="15008">
                  <c:v>38195.444444444445</c:v>
                </c:pt>
                <c:pt idx="15009">
                  <c:v>38195.458333333336</c:v>
                </c:pt>
                <c:pt idx="15010">
                  <c:v>38195.472222222219</c:v>
                </c:pt>
                <c:pt idx="15011">
                  <c:v>38195.486111111109</c:v>
                </c:pt>
                <c:pt idx="15012">
                  <c:v>38195.5</c:v>
                </c:pt>
                <c:pt idx="15013">
                  <c:v>38195.513888888891</c:v>
                </c:pt>
                <c:pt idx="15014">
                  <c:v>38195.527777777781</c:v>
                </c:pt>
                <c:pt idx="15015">
                  <c:v>38195.541666666664</c:v>
                </c:pt>
                <c:pt idx="15016">
                  <c:v>38195.555555555555</c:v>
                </c:pt>
                <c:pt idx="15017">
                  <c:v>38195.569444444445</c:v>
                </c:pt>
                <c:pt idx="15018">
                  <c:v>38195.583333333336</c:v>
                </c:pt>
                <c:pt idx="15019">
                  <c:v>38195.597222222219</c:v>
                </c:pt>
                <c:pt idx="15020">
                  <c:v>38195.611111111109</c:v>
                </c:pt>
                <c:pt idx="15021">
                  <c:v>38195.625</c:v>
                </c:pt>
                <c:pt idx="15022">
                  <c:v>38195.638888888891</c:v>
                </c:pt>
                <c:pt idx="15023">
                  <c:v>38195.652777777781</c:v>
                </c:pt>
                <c:pt idx="15024">
                  <c:v>38195.666666666664</c:v>
                </c:pt>
                <c:pt idx="15025">
                  <c:v>38195.680555555555</c:v>
                </c:pt>
                <c:pt idx="15026">
                  <c:v>38195.694444444445</c:v>
                </c:pt>
                <c:pt idx="15027">
                  <c:v>38195.708333333336</c:v>
                </c:pt>
                <c:pt idx="15028">
                  <c:v>38195.722222222219</c:v>
                </c:pt>
                <c:pt idx="15029">
                  <c:v>38195.736111111109</c:v>
                </c:pt>
                <c:pt idx="15030">
                  <c:v>38195.75</c:v>
                </c:pt>
                <c:pt idx="15031">
                  <c:v>38195.763888888891</c:v>
                </c:pt>
                <c:pt idx="15032">
                  <c:v>38195.777777777781</c:v>
                </c:pt>
                <c:pt idx="15033">
                  <c:v>38195.791666666664</c:v>
                </c:pt>
                <c:pt idx="15034">
                  <c:v>38195.805555555555</c:v>
                </c:pt>
                <c:pt idx="15035">
                  <c:v>38195.819444444445</c:v>
                </c:pt>
                <c:pt idx="15036">
                  <c:v>38195.833333333336</c:v>
                </c:pt>
                <c:pt idx="15037">
                  <c:v>38195.847222222219</c:v>
                </c:pt>
                <c:pt idx="15038">
                  <c:v>38195.861111111109</c:v>
                </c:pt>
                <c:pt idx="15039">
                  <c:v>38195.875</c:v>
                </c:pt>
                <c:pt idx="15040">
                  <c:v>38195.888888888891</c:v>
                </c:pt>
                <c:pt idx="15041">
                  <c:v>38195.902777777781</c:v>
                </c:pt>
                <c:pt idx="15042">
                  <c:v>38195.916666666664</c:v>
                </c:pt>
                <c:pt idx="15043">
                  <c:v>38195.930555555555</c:v>
                </c:pt>
                <c:pt idx="15044">
                  <c:v>38195.944444444445</c:v>
                </c:pt>
                <c:pt idx="15045">
                  <c:v>38195.958333333336</c:v>
                </c:pt>
                <c:pt idx="15046">
                  <c:v>38195.972222222219</c:v>
                </c:pt>
                <c:pt idx="15047">
                  <c:v>38195.986111111109</c:v>
                </c:pt>
                <c:pt idx="15048">
                  <c:v>38196</c:v>
                </c:pt>
                <c:pt idx="15049">
                  <c:v>38196.013888888891</c:v>
                </c:pt>
                <c:pt idx="15050">
                  <c:v>38196.027777777781</c:v>
                </c:pt>
                <c:pt idx="15051">
                  <c:v>38196.041666666664</c:v>
                </c:pt>
                <c:pt idx="15052">
                  <c:v>38196.055555555555</c:v>
                </c:pt>
                <c:pt idx="15053">
                  <c:v>38196.069444444445</c:v>
                </c:pt>
                <c:pt idx="15054">
                  <c:v>38196.083333333336</c:v>
                </c:pt>
                <c:pt idx="15055">
                  <c:v>38196.097222222219</c:v>
                </c:pt>
                <c:pt idx="15056">
                  <c:v>38196.111111111109</c:v>
                </c:pt>
                <c:pt idx="15057">
                  <c:v>38196.125</c:v>
                </c:pt>
                <c:pt idx="15058">
                  <c:v>38196.138888888891</c:v>
                </c:pt>
                <c:pt idx="15059">
                  <c:v>38196.152777777781</c:v>
                </c:pt>
                <c:pt idx="15060">
                  <c:v>38196.166666666664</c:v>
                </c:pt>
                <c:pt idx="15061">
                  <c:v>38196.180555555555</c:v>
                </c:pt>
                <c:pt idx="15062">
                  <c:v>38196.194444444445</c:v>
                </c:pt>
                <c:pt idx="15063">
                  <c:v>38196.208333333336</c:v>
                </c:pt>
                <c:pt idx="15064">
                  <c:v>38196.222222222219</c:v>
                </c:pt>
                <c:pt idx="15065">
                  <c:v>38196.236111111109</c:v>
                </c:pt>
                <c:pt idx="15066">
                  <c:v>38196.25</c:v>
                </c:pt>
                <c:pt idx="15067">
                  <c:v>38196.263888888891</c:v>
                </c:pt>
                <c:pt idx="15068">
                  <c:v>38196.277777777781</c:v>
                </c:pt>
                <c:pt idx="15069">
                  <c:v>38196.291666666664</c:v>
                </c:pt>
                <c:pt idx="15070">
                  <c:v>38196.305555555555</c:v>
                </c:pt>
                <c:pt idx="15071">
                  <c:v>38196.319444444445</c:v>
                </c:pt>
                <c:pt idx="15072">
                  <c:v>38196.333333333336</c:v>
                </c:pt>
                <c:pt idx="15073">
                  <c:v>38196.347222222219</c:v>
                </c:pt>
                <c:pt idx="15074">
                  <c:v>38196.361111111109</c:v>
                </c:pt>
                <c:pt idx="15075">
                  <c:v>38196.375</c:v>
                </c:pt>
                <c:pt idx="15076">
                  <c:v>38196.388888888891</c:v>
                </c:pt>
                <c:pt idx="15077">
                  <c:v>38196.402777777781</c:v>
                </c:pt>
                <c:pt idx="15078">
                  <c:v>38196.416666666664</c:v>
                </c:pt>
                <c:pt idx="15079">
                  <c:v>38196.430555555555</c:v>
                </c:pt>
                <c:pt idx="15080">
                  <c:v>38196.444444444445</c:v>
                </c:pt>
                <c:pt idx="15081">
                  <c:v>38196.458333333336</c:v>
                </c:pt>
                <c:pt idx="15082">
                  <c:v>38196.472222222219</c:v>
                </c:pt>
                <c:pt idx="15083">
                  <c:v>38196.486111111109</c:v>
                </c:pt>
                <c:pt idx="15084">
                  <c:v>38196.5</c:v>
                </c:pt>
                <c:pt idx="15085">
                  <c:v>38196.513888888891</c:v>
                </c:pt>
                <c:pt idx="15086">
                  <c:v>38196.527777777781</c:v>
                </c:pt>
                <c:pt idx="15087">
                  <c:v>38196.541666666664</c:v>
                </c:pt>
                <c:pt idx="15088">
                  <c:v>38196.555555555555</c:v>
                </c:pt>
                <c:pt idx="15089">
                  <c:v>38196.569444444445</c:v>
                </c:pt>
                <c:pt idx="15090">
                  <c:v>38196.583333333336</c:v>
                </c:pt>
                <c:pt idx="15091">
                  <c:v>38196.597222222219</c:v>
                </c:pt>
                <c:pt idx="15092">
                  <c:v>38196.611111111109</c:v>
                </c:pt>
                <c:pt idx="15093">
                  <c:v>38196.625</c:v>
                </c:pt>
                <c:pt idx="15094">
                  <c:v>38196.638888888891</c:v>
                </c:pt>
                <c:pt idx="15095">
                  <c:v>38196.652777777781</c:v>
                </c:pt>
                <c:pt idx="15096">
                  <c:v>38196.666666666664</c:v>
                </c:pt>
                <c:pt idx="15097">
                  <c:v>38196.680555555555</c:v>
                </c:pt>
                <c:pt idx="15098">
                  <c:v>38196.694444444445</c:v>
                </c:pt>
                <c:pt idx="15099">
                  <c:v>38196.708333333336</c:v>
                </c:pt>
                <c:pt idx="15100">
                  <c:v>38196.722222222219</c:v>
                </c:pt>
                <c:pt idx="15101">
                  <c:v>38196.736111111109</c:v>
                </c:pt>
                <c:pt idx="15102">
                  <c:v>38196.75</c:v>
                </c:pt>
                <c:pt idx="15103">
                  <c:v>38196.763888888891</c:v>
                </c:pt>
                <c:pt idx="15104">
                  <c:v>38196.777777777781</c:v>
                </c:pt>
                <c:pt idx="15105">
                  <c:v>38196.791666666664</c:v>
                </c:pt>
                <c:pt idx="15106">
                  <c:v>38196.805555555555</c:v>
                </c:pt>
                <c:pt idx="15107">
                  <c:v>38196.819444444445</c:v>
                </c:pt>
                <c:pt idx="15108">
                  <c:v>38196.833333333336</c:v>
                </c:pt>
                <c:pt idx="15109">
                  <c:v>38196.847222222219</c:v>
                </c:pt>
                <c:pt idx="15110">
                  <c:v>38196.861111111109</c:v>
                </c:pt>
                <c:pt idx="15111">
                  <c:v>38196.875</c:v>
                </c:pt>
                <c:pt idx="15112">
                  <c:v>38196.888888888891</c:v>
                </c:pt>
                <c:pt idx="15113">
                  <c:v>38196.902777777781</c:v>
                </c:pt>
                <c:pt idx="15114">
                  <c:v>38196.916666666664</c:v>
                </c:pt>
                <c:pt idx="15115">
                  <c:v>38196.930555555555</c:v>
                </c:pt>
                <c:pt idx="15116">
                  <c:v>38196.944444444445</c:v>
                </c:pt>
                <c:pt idx="15117">
                  <c:v>38196.958333333336</c:v>
                </c:pt>
                <c:pt idx="15118">
                  <c:v>38196.972222222219</c:v>
                </c:pt>
                <c:pt idx="15119">
                  <c:v>38196.986111111109</c:v>
                </c:pt>
                <c:pt idx="15120">
                  <c:v>38197</c:v>
                </c:pt>
                <c:pt idx="15121">
                  <c:v>38197.013888888891</c:v>
                </c:pt>
                <c:pt idx="15122">
                  <c:v>38197.027777777781</c:v>
                </c:pt>
                <c:pt idx="15123">
                  <c:v>38197.041666666664</c:v>
                </c:pt>
                <c:pt idx="15124">
                  <c:v>38197.055555555555</c:v>
                </c:pt>
                <c:pt idx="15125">
                  <c:v>38197.069444444445</c:v>
                </c:pt>
                <c:pt idx="15126">
                  <c:v>38197.083333333336</c:v>
                </c:pt>
                <c:pt idx="15127">
                  <c:v>38197.097222222219</c:v>
                </c:pt>
                <c:pt idx="15128">
                  <c:v>38197.111111111109</c:v>
                </c:pt>
                <c:pt idx="15129">
                  <c:v>38197.125</c:v>
                </c:pt>
                <c:pt idx="15130">
                  <c:v>38197.138888888891</c:v>
                </c:pt>
                <c:pt idx="15131">
                  <c:v>38197.152777777781</c:v>
                </c:pt>
                <c:pt idx="15132">
                  <c:v>38197.166666666664</c:v>
                </c:pt>
                <c:pt idx="15133">
                  <c:v>38197.180555555555</c:v>
                </c:pt>
                <c:pt idx="15134">
                  <c:v>38197.194444444445</c:v>
                </c:pt>
                <c:pt idx="15135">
                  <c:v>38197.208333333336</c:v>
                </c:pt>
                <c:pt idx="15136">
                  <c:v>38197.222222222219</c:v>
                </c:pt>
                <c:pt idx="15137">
                  <c:v>38197.236111111109</c:v>
                </c:pt>
                <c:pt idx="15138">
                  <c:v>38197.25</c:v>
                </c:pt>
                <c:pt idx="15139">
                  <c:v>38197.263888888891</c:v>
                </c:pt>
                <c:pt idx="15140">
                  <c:v>38197.277777777781</c:v>
                </c:pt>
                <c:pt idx="15141">
                  <c:v>38197.291666666664</c:v>
                </c:pt>
                <c:pt idx="15142">
                  <c:v>38197.305555555555</c:v>
                </c:pt>
                <c:pt idx="15143">
                  <c:v>38197.319444444445</c:v>
                </c:pt>
                <c:pt idx="15144">
                  <c:v>38197.333333333336</c:v>
                </c:pt>
                <c:pt idx="15145">
                  <c:v>38197.347222222219</c:v>
                </c:pt>
                <c:pt idx="15146">
                  <c:v>38197.361111111109</c:v>
                </c:pt>
                <c:pt idx="15147">
                  <c:v>38197.375</c:v>
                </c:pt>
                <c:pt idx="15148">
                  <c:v>38197.388888888891</c:v>
                </c:pt>
                <c:pt idx="15149">
                  <c:v>38197.402777777781</c:v>
                </c:pt>
                <c:pt idx="15150">
                  <c:v>38197.416666666664</c:v>
                </c:pt>
                <c:pt idx="15151">
                  <c:v>38197.430555555555</c:v>
                </c:pt>
                <c:pt idx="15152">
                  <c:v>38197.444444444445</c:v>
                </c:pt>
                <c:pt idx="15153">
                  <c:v>38197.458333333336</c:v>
                </c:pt>
                <c:pt idx="15154">
                  <c:v>38197.472222222219</c:v>
                </c:pt>
                <c:pt idx="15155">
                  <c:v>38197.486111111109</c:v>
                </c:pt>
                <c:pt idx="15156">
                  <c:v>38197.5</c:v>
                </c:pt>
                <c:pt idx="15157">
                  <c:v>38197.513888888891</c:v>
                </c:pt>
                <c:pt idx="15158">
                  <c:v>38197.527777777781</c:v>
                </c:pt>
                <c:pt idx="15159">
                  <c:v>38197.541666666664</c:v>
                </c:pt>
                <c:pt idx="15160">
                  <c:v>38197.555555555555</c:v>
                </c:pt>
                <c:pt idx="15161">
                  <c:v>38197.569444444445</c:v>
                </c:pt>
                <c:pt idx="15162">
                  <c:v>38197.583333333336</c:v>
                </c:pt>
                <c:pt idx="15163">
                  <c:v>38197.597222222219</c:v>
                </c:pt>
                <c:pt idx="15164">
                  <c:v>38197.611111111109</c:v>
                </c:pt>
                <c:pt idx="15165">
                  <c:v>38197.625</c:v>
                </c:pt>
                <c:pt idx="15166">
                  <c:v>38197.638888888891</c:v>
                </c:pt>
                <c:pt idx="15167">
                  <c:v>38197.652777777781</c:v>
                </c:pt>
                <c:pt idx="15168">
                  <c:v>38197.666666666664</c:v>
                </c:pt>
                <c:pt idx="15169">
                  <c:v>38197.680555555555</c:v>
                </c:pt>
                <c:pt idx="15170">
                  <c:v>38197.694444444445</c:v>
                </c:pt>
                <c:pt idx="15171">
                  <c:v>38197.708333333336</c:v>
                </c:pt>
                <c:pt idx="15172">
                  <c:v>38197.722222222219</c:v>
                </c:pt>
                <c:pt idx="15173">
                  <c:v>38197.736111111109</c:v>
                </c:pt>
                <c:pt idx="15174">
                  <c:v>38197.75</c:v>
                </c:pt>
                <c:pt idx="15175">
                  <c:v>38197.763888888891</c:v>
                </c:pt>
                <c:pt idx="15176">
                  <c:v>38197.777777777781</c:v>
                </c:pt>
                <c:pt idx="15177">
                  <c:v>38197.791666666664</c:v>
                </c:pt>
                <c:pt idx="15178">
                  <c:v>38197.805555555555</c:v>
                </c:pt>
                <c:pt idx="15179">
                  <c:v>38197.819444444445</c:v>
                </c:pt>
                <c:pt idx="15180">
                  <c:v>38197.833333333336</c:v>
                </c:pt>
                <c:pt idx="15181">
                  <c:v>38197.847222222219</c:v>
                </c:pt>
                <c:pt idx="15182">
                  <c:v>38197.861111111109</c:v>
                </c:pt>
                <c:pt idx="15183">
                  <c:v>38197.875</c:v>
                </c:pt>
                <c:pt idx="15184">
                  <c:v>38197.888888888891</c:v>
                </c:pt>
                <c:pt idx="15185">
                  <c:v>38197.902777777781</c:v>
                </c:pt>
                <c:pt idx="15186">
                  <c:v>38197.916666666664</c:v>
                </c:pt>
                <c:pt idx="15187">
                  <c:v>38197.930555555555</c:v>
                </c:pt>
                <c:pt idx="15188">
                  <c:v>38197.944444444445</c:v>
                </c:pt>
                <c:pt idx="15189">
                  <c:v>38197.958333333336</c:v>
                </c:pt>
                <c:pt idx="15190">
                  <c:v>38197.972222222219</c:v>
                </c:pt>
                <c:pt idx="15191">
                  <c:v>38197.986111111109</c:v>
                </c:pt>
                <c:pt idx="15192">
                  <c:v>38198</c:v>
                </c:pt>
                <c:pt idx="15193">
                  <c:v>38198.013888888891</c:v>
                </c:pt>
                <c:pt idx="15194">
                  <c:v>38198.027777777781</c:v>
                </c:pt>
                <c:pt idx="15195">
                  <c:v>38198.041666666664</c:v>
                </c:pt>
                <c:pt idx="15196">
                  <c:v>38198.055555555555</c:v>
                </c:pt>
                <c:pt idx="15197">
                  <c:v>38198.069444444445</c:v>
                </c:pt>
                <c:pt idx="15198">
                  <c:v>38198.083333333336</c:v>
                </c:pt>
                <c:pt idx="15199">
                  <c:v>38198.097222222219</c:v>
                </c:pt>
                <c:pt idx="15200">
                  <c:v>38198.111111111109</c:v>
                </c:pt>
                <c:pt idx="15201">
                  <c:v>38198.125</c:v>
                </c:pt>
                <c:pt idx="15202">
                  <c:v>38198.138888888891</c:v>
                </c:pt>
                <c:pt idx="15203">
                  <c:v>38198.152777777781</c:v>
                </c:pt>
                <c:pt idx="15204">
                  <c:v>38198.166666666664</c:v>
                </c:pt>
                <c:pt idx="15205">
                  <c:v>38198.180555555555</c:v>
                </c:pt>
                <c:pt idx="15206">
                  <c:v>38198.194444444445</c:v>
                </c:pt>
                <c:pt idx="15207">
                  <c:v>38198.208333333336</c:v>
                </c:pt>
                <c:pt idx="15208">
                  <c:v>38198.222222222219</c:v>
                </c:pt>
                <c:pt idx="15209">
                  <c:v>38198.236111111109</c:v>
                </c:pt>
                <c:pt idx="15210">
                  <c:v>38198.25</c:v>
                </c:pt>
                <c:pt idx="15211">
                  <c:v>38198.263888888891</c:v>
                </c:pt>
                <c:pt idx="15212">
                  <c:v>38198.277777777781</c:v>
                </c:pt>
                <c:pt idx="15213">
                  <c:v>38198.291666666664</c:v>
                </c:pt>
                <c:pt idx="15214">
                  <c:v>38198.305555555555</c:v>
                </c:pt>
                <c:pt idx="15215">
                  <c:v>38198.319444444445</c:v>
                </c:pt>
                <c:pt idx="15216">
                  <c:v>38198.333333333336</c:v>
                </c:pt>
                <c:pt idx="15217">
                  <c:v>38198.347222222219</c:v>
                </c:pt>
                <c:pt idx="15218">
                  <c:v>38198.361111111109</c:v>
                </c:pt>
                <c:pt idx="15219">
                  <c:v>38198.375</c:v>
                </c:pt>
                <c:pt idx="15220">
                  <c:v>38198.388888888891</c:v>
                </c:pt>
                <c:pt idx="15221">
                  <c:v>38198.402777777781</c:v>
                </c:pt>
                <c:pt idx="15222">
                  <c:v>38198.416666666664</c:v>
                </c:pt>
                <c:pt idx="15223">
                  <c:v>38198.430555555555</c:v>
                </c:pt>
                <c:pt idx="15224">
                  <c:v>38198.444444444445</c:v>
                </c:pt>
                <c:pt idx="15225">
                  <c:v>38198.458333333336</c:v>
                </c:pt>
                <c:pt idx="15226">
                  <c:v>38198.472222222219</c:v>
                </c:pt>
                <c:pt idx="15227">
                  <c:v>38198.486111111109</c:v>
                </c:pt>
                <c:pt idx="15228">
                  <c:v>38198.5</c:v>
                </c:pt>
                <c:pt idx="15229">
                  <c:v>38198.513888888891</c:v>
                </c:pt>
                <c:pt idx="15230">
                  <c:v>38198.527777777781</c:v>
                </c:pt>
                <c:pt idx="15231">
                  <c:v>38198.541666666664</c:v>
                </c:pt>
                <c:pt idx="15232">
                  <c:v>38198.555555555555</c:v>
                </c:pt>
                <c:pt idx="15233">
                  <c:v>38198.569444444445</c:v>
                </c:pt>
                <c:pt idx="15234">
                  <c:v>38198.583333333336</c:v>
                </c:pt>
                <c:pt idx="15235">
                  <c:v>38198.597222222219</c:v>
                </c:pt>
                <c:pt idx="15236">
                  <c:v>38198.611111111109</c:v>
                </c:pt>
                <c:pt idx="15237">
                  <c:v>38198.625</c:v>
                </c:pt>
                <c:pt idx="15238">
                  <c:v>38198.638888888891</c:v>
                </c:pt>
                <c:pt idx="15239">
                  <c:v>38198.652777777781</c:v>
                </c:pt>
                <c:pt idx="15240">
                  <c:v>38198.666666666664</c:v>
                </c:pt>
                <c:pt idx="15241">
                  <c:v>38198.680555555555</c:v>
                </c:pt>
                <c:pt idx="15242">
                  <c:v>38198.694444444445</c:v>
                </c:pt>
                <c:pt idx="15243">
                  <c:v>38198.708333333336</c:v>
                </c:pt>
                <c:pt idx="15244">
                  <c:v>38198.722222222219</c:v>
                </c:pt>
                <c:pt idx="15245">
                  <c:v>38198.736111111109</c:v>
                </c:pt>
                <c:pt idx="15246">
                  <c:v>38198.75</c:v>
                </c:pt>
                <c:pt idx="15247">
                  <c:v>38198.763888888891</c:v>
                </c:pt>
                <c:pt idx="15248">
                  <c:v>38198.777777777781</c:v>
                </c:pt>
                <c:pt idx="15249">
                  <c:v>38198.791666666664</c:v>
                </c:pt>
                <c:pt idx="15250">
                  <c:v>38198.805555555555</c:v>
                </c:pt>
                <c:pt idx="15251">
                  <c:v>38198.819444444445</c:v>
                </c:pt>
                <c:pt idx="15252">
                  <c:v>38198.833333333336</c:v>
                </c:pt>
                <c:pt idx="15253">
                  <c:v>38198.847222222219</c:v>
                </c:pt>
                <c:pt idx="15254">
                  <c:v>38198.861111111109</c:v>
                </c:pt>
                <c:pt idx="15255">
                  <c:v>38198.875</c:v>
                </c:pt>
                <c:pt idx="15256">
                  <c:v>38198.888888888891</c:v>
                </c:pt>
                <c:pt idx="15257">
                  <c:v>38198.902777777781</c:v>
                </c:pt>
                <c:pt idx="15258">
                  <c:v>38198.916666666664</c:v>
                </c:pt>
                <c:pt idx="15259">
                  <c:v>38198.930555555555</c:v>
                </c:pt>
                <c:pt idx="15260">
                  <c:v>38198.944444444445</c:v>
                </c:pt>
                <c:pt idx="15261">
                  <c:v>38198.958333333336</c:v>
                </c:pt>
                <c:pt idx="15262">
                  <c:v>38198.972222222219</c:v>
                </c:pt>
                <c:pt idx="15263">
                  <c:v>38198.986111111109</c:v>
                </c:pt>
                <c:pt idx="15264">
                  <c:v>38199</c:v>
                </c:pt>
                <c:pt idx="15265">
                  <c:v>38199.013888888891</c:v>
                </c:pt>
                <c:pt idx="15266">
                  <c:v>38199.027777777781</c:v>
                </c:pt>
                <c:pt idx="15267">
                  <c:v>38199.041666666664</c:v>
                </c:pt>
                <c:pt idx="15268">
                  <c:v>38199.055555555555</c:v>
                </c:pt>
                <c:pt idx="15269">
                  <c:v>38199.069444444445</c:v>
                </c:pt>
                <c:pt idx="15270">
                  <c:v>38199.083333333336</c:v>
                </c:pt>
                <c:pt idx="15271">
                  <c:v>38199.097222222219</c:v>
                </c:pt>
                <c:pt idx="15272">
                  <c:v>38199.111111111109</c:v>
                </c:pt>
                <c:pt idx="15273">
                  <c:v>38199.125</c:v>
                </c:pt>
                <c:pt idx="15274">
                  <c:v>38199.138888888891</c:v>
                </c:pt>
                <c:pt idx="15275">
                  <c:v>38199.152777777781</c:v>
                </c:pt>
                <c:pt idx="15276">
                  <c:v>38199.166666666664</c:v>
                </c:pt>
                <c:pt idx="15277">
                  <c:v>38199.180555555555</c:v>
                </c:pt>
                <c:pt idx="15278">
                  <c:v>38199.194444444445</c:v>
                </c:pt>
                <c:pt idx="15279">
                  <c:v>38199.208333333336</c:v>
                </c:pt>
                <c:pt idx="15280">
                  <c:v>38199.222222222219</c:v>
                </c:pt>
                <c:pt idx="15281">
                  <c:v>38199.236111111109</c:v>
                </c:pt>
                <c:pt idx="15282">
                  <c:v>38199.25</c:v>
                </c:pt>
                <c:pt idx="15283">
                  <c:v>38199.263888888891</c:v>
                </c:pt>
                <c:pt idx="15284">
                  <c:v>38199.277777777781</c:v>
                </c:pt>
                <c:pt idx="15285">
                  <c:v>38199.291666666664</c:v>
                </c:pt>
                <c:pt idx="15286">
                  <c:v>38199.305555555555</c:v>
                </c:pt>
                <c:pt idx="15287">
                  <c:v>38199.319444444445</c:v>
                </c:pt>
                <c:pt idx="15288">
                  <c:v>38199.333333333336</c:v>
                </c:pt>
                <c:pt idx="15289">
                  <c:v>38199.347222222219</c:v>
                </c:pt>
                <c:pt idx="15290">
                  <c:v>38199.361111111109</c:v>
                </c:pt>
                <c:pt idx="15291">
                  <c:v>38199.375</c:v>
                </c:pt>
                <c:pt idx="15292">
                  <c:v>38199.388888888891</c:v>
                </c:pt>
                <c:pt idx="15293">
                  <c:v>38199.402777777781</c:v>
                </c:pt>
                <c:pt idx="15294">
                  <c:v>38199.416666666664</c:v>
                </c:pt>
                <c:pt idx="15295">
                  <c:v>38199.430555555555</c:v>
                </c:pt>
                <c:pt idx="15296">
                  <c:v>38199.444444444445</c:v>
                </c:pt>
                <c:pt idx="15297">
                  <c:v>38199.458333333336</c:v>
                </c:pt>
                <c:pt idx="15298">
                  <c:v>38199.472222222219</c:v>
                </c:pt>
                <c:pt idx="15299">
                  <c:v>38199.486111111109</c:v>
                </c:pt>
                <c:pt idx="15300">
                  <c:v>38199.5</c:v>
                </c:pt>
                <c:pt idx="15301">
                  <c:v>38199.513888888891</c:v>
                </c:pt>
                <c:pt idx="15302">
                  <c:v>38199.527777777781</c:v>
                </c:pt>
                <c:pt idx="15303">
                  <c:v>38199.541666666664</c:v>
                </c:pt>
                <c:pt idx="15304">
                  <c:v>38199.555555555555</c:v>
                </c:pt>
                <c:pt idx="15305">
                  <c:v>38199.569444444445</c:v>
                </c:pt>
                <c:pt idx="15306">
                  <c:v>38199.583333333336</c:v>
                </c:pt>
                <c:pt idx="15307">
                  <c:v>38199.597222222219</c:v>
                </c:pt>
                <c:pt idx="15308">
                  <c:v>38199.611111111109</c:v>
                </c:pt>
                <c:pt idx="15309">
                  <c:v>38199.625</c:v>
                </c:pt>
                <c:pt idx="15310">
                  <c:v>38199.638888888891</c:v>
                </c:pt>
                <c:pt idx="15311">
                  <c:v>38199.652777777781</c:v>
                </c:pt>
                <c:pt idx="15312">
                  <c:v>38199.666666666664</c:v>
                </c:pt>
                <c:pt idx="15313">
                  <c:v>38199.680555555555</c:v>
                </c:pt>
                <c:pt idx="15314">
                  <c:v>38199.694444444445</c:v>
                </c:pt>
                <c:pt idx="15315">
                  <c:v>38199.708333333336</c:v>
                </c:pt>
                <c:pt idx="15316">
                  <c:v>38199.722222222219</c:v>
                </c:pt>
                <c:pt idx="15317">
                  <c:v>38199.736111111109</c:v>
                </c:pt>
                <c:pt idx="15318">
                  <c:v>38199.75</c:v>
                </c:pt>
                <c:pt idx="15319">
                  <c:v>38199.763888888891</c:v>
                </c:pt>
                <c:pt idx="15320">
                  <c:v>38199.777777777781</c:v>
                </c:pt>
                <c:pt idx="15321">
                  <c:v>38199.791666666664</c:v>
                </c:pt>
                <c:pt idx="15322">
                  <c:v>38199.805555555555</c:v>
                </c:pt>
                <c:pt idx="15323">
                  <c:v>38199.819444444445</c:v>
                </c:pt>
                <c:pt idx="15324">
                  <c:v>38199.833333333336</c:v>
                </c:pt>
                <c:pt idx="15325">
                  <c:v>38199.847222222219</c:v>
                </c:pt>
                <c:pt idx="15326">
                  <c:v>38199.861111111109</c:v>
                </c:pt>
                <c:pt idx="15327">
                  <c:v>38199.875</c:v>
                </c:pt>
                <c:pt idx="15328">
                  <c:v>38199.888888888891</c:v>
                </c:pt>
                <c:pt idx="15329">
                  <c:v>38199.902777777781</c:v>
                </c:pt>
                <c:pt idx="15330">
                  <c:v>38199.916666666664</c:v>
                </c:pt>
                <c:pt idx="15331">
                  <c:v>38199.930555555555</c:v>
                </c:pt>
                <c:pt idx="15332">
                  <c:v>38199.944444444445</c:v>
                </c:pt>
                <c:pt idx="15333">
                  <c:v>38199.958333333336</c:v>
                </c:pt>
                <c:pt idx="15334">
                  <c:v>38199.972222222219</c:v>
                </c:pt>
                <c:pt idx="15335">
                  <c:v>38199.986111111109</c:v>
                </c:pt>
                <c:pt idx="15336">
                  <c:v>38200</c:v>
                </c:pt>
                <c:pt idx="15337">
                  <c:v>38200.013888888891</c:v>
                </c:pt>
                <c:pt idx="15338">
                  <c:v>38200.027777777781</c:v>
                </c:pt>
                <c:pt idx="15339">
                  <c:v>38200.041666666664</c:v>
                </c:pt>
                <c:pt idx="15340">
                  <c:v>38200.055555555555</c:v>
                </c:pt>
                <c:pt idx="15341">
                  <c:v>38200.069444444445</c:v>
                </c:pt>
                <c:pt idx="15342">
                  <c:v>38200.083333333336</c:v>
                </c:pt>
                <c:pt idx="15343">
                  <c:v>38200.097222222219</c:v>
                </c:pt>
                <c:pt idx="15344">
                  <c:v>38200.111111111109</c:v>
                </c:pt>
                <c:pt idx="15345">
                  <c:v>38200.125</c:v>
                </c:pt>
                <c:pt idx="15346">
                  <c:v>38200.138888888891</c:v>
                </c:pt>
                <c:pt idx="15347">
                  <c:v>38200.152777777781</c:v>
                </c:pt>
                <c:pt idx="15348">
                  <c:v>38200.166666666664</c:v>
                </c:pt>
                <c:pt idx="15349">
                  <c:v>38200.180555555555</c:v>
                </c:pt>
                <c:pt idx="15350">
                  <c:v>38200.194444444445</c:v>
                </c:pt>
                <c:pt idx="15351">
                  <c:v>38200.208333333336</c:v>
                </c:pt>
                <c:pt idx="15352">
                  <c:v>38200.222222222219</c:v>
                </c:pt>
                <c:pt idx="15353">
                  <c:v>38200.236111111109</c:v>
                </c:pt>
                <c:pt idx="15354">
                  <c:v>38200.25</c:v>
                </c:pt>
                <c:pt idx="15355">
                  <c:v>38200.263888888891</c:v>
                </c:pt>
                <c:pt idx="15356">
                  <c:v>38200.277777777781</c:v>
                </c:pt>
                <c:pt idx="15357">
                  <c:v>38200.291666666664</c:v>
                </c:pt>
                <c:pt idx="15358">
                  <c:v>38200.305555555555</c:v>
                </c:pt>
                <c:pt idx="15359">
                  <c:v>38200.319444444445</c:v>
                </c:pt>
                <c:pt idx="15360">
                  <c:v>38200.333333333336</c:v>
                </c:pt>
                <c:pt idx="15361">
                  <c:v>38200.347222222219</c:v>
                </c:pt>
                <c:pt idx="15362">
                  <c:v>38200.361111111109</c:v>
                </c:pt>
                <c:pt idx="15363">
                  <c:v>38200.375</c:v>
                </c:pt>
                <c:pt idx="15364">
                  <c:v>38200.388888888891</c:v>
                </c:pt>
                <c:pt idx="15365">
                  <c:v>38200.402777777781</c:v>
                </c:pt>
                <c:pt idx="15366">
                  <c:v>38200.416666666664</c:v>
                </c:pt>
                <c:pt idx="15367">
                  <c:v>38200.430555555555</c:v>
                </c:pt>
                <c:pt idx="15368">
                  <c:v>38200.444444444445</c:v>
                </c:pt>
                <c:pt idx="15369">
                  <c:v>38200.458333333336</c:v>
                </c:pt>
                <c:pt idx="15370">
                  <c:v>38200.472222222219</c:v>
                </c:pt>
                <c:pt idx="15371">
                  <c:v>38200.486111111109</c:v>
                </c:pt>
                <c:pt idx="15372">
                  <c:v>38200.5</c:v>
                </c:pt>
                <c:pt idx="15373">
                  <c:v>38200.513888888891</c:v>
                </c:pt>
                <c:pt idx="15374">
                  <c:v>38200.527777777781</c:v>
                </c:pt>
                <c:pt idx="15375">
                  <c:v>38200.541666666664</c:v>
                </c:pt>
                <c:pt idx="15376">
                  <c:v>38200.555555555555</c:v>
                </c:pt>
                <c:pt idx="15377">
                  <c:v>38200.569444444445</c:v>
                </c:pt>
                <c:pt idx="15378">
                  <c:v>38200.583333333336</c:v>
                </c:pt>
                <c:pt idx="15379">
                  <c:v>38200.597222222219</c:v>
                </c:pt>
                <c:pt idx="15380">
                  <c:v>38200.611111111109</c:v>
                </c:pt>
                <c:pt idx="15381">
                  <c:v>38200.625</c:v>
                </c:pt>
                <c:pt idx="15382">
                  <c:v>38200.638888888891</c:v>
                </c:pt>
                <c:pt idx="15383">
                  <c:v>38200.652777777781</c:v>
                </c:pt>
                <c:pt idx="15384">
                  <c:v>38200.666666666664</c:v>
                </c:pt>
                <c:pt idx="15385">
                  <c:v>38200.680555555555</c:v>
                </c:pt>
                <c:pt idx="15386">
                  <c:v>38200.694444444445</c:v>
                </c:pt>
                <c:pt idx="15387">
                  <c:v>38200.708333333336</c:v>
                </c:pt>
                <c:pt idx="15388">
                  <c:v>38200.722222222219</c:v>
                </c:pt>
                <c:pt idx="15389">
                  <c:v>38200.736111111109</c:v>
                </c:pt>
                <c:pt idx="15390">
                  <c:v>38200.75</c:v>
                </c:pt>
                <c:pt idx="15391">
                  <c:v>38200.763888888891</c:v>
                </c:pt>
                <c:pt idx="15392">
                  <c:v>38200.777777777781</c:v>
                </c:pt>
                <c:pt idx="15393">
                  <c:v>38200.791666666664</c:v>
                </c:pt>
                <c:pt idx="15394">
                  <c:v>38200.805555555555</c:v>
                </c:pt>
                <c:pt idx="15395">
                  <c:v>38200.819444444445</c:v>
                </c:pt>
                <c:pt idx="15396">
                  <c:v>38200.833333333336</c:v>
                </c:pt>
                <c:pt idx="15397">
                  <c:v>38200.847222222219</c:v>
                </c:pt>
                <c:pt idx="15398">
                  <c:v>38200.861111111109</c:v>
                </c:pt>
                <c:pt idx="15399">
                  <c:v>38200.875</c:v>
                </c:pt>
                <c:pt idx="15400">
                  <c:v>38200.888888888891</c:v>
                </c:pt>
                <c:pt idx="15401">
                  <c:v>38200.902777777781</c:v>
                </c:pt>
                <c:pt idx="15402">
                  <c:v>38200.916666666664</c:v>
                </c:pt>
                <c:pt idx="15403">
                  <c:v>38200.930555555555</c:v>
                </c:pt>
                <c:pt idx="15404">
                  <c:v>38200.944444444445</c:v>
                </c:pt>
                <c:pt idx="15405">
                  <c:v>38200.958333333336</c:v>
                </c:pt>
                <c:pt idx="15406">
                  <c:v>38200.972222222219</c:v>
                </c:pt>
                <c:pt idx="15407">
                  <c:v>38200.986111111109</c:v>
                </c:pt>
                <c:pt idx="15408">
                  <c:v>38201</c:v>
                </c:pt>
                <c:pt idx="15409">
                  <c:v>38201.013888888891</c:v>
                </c:pt>
                <c:pt idx="15410">
                  <c:v>38201.027777777781</c:v>
                </c:pt>
                <c:pt idx="15411">
                  <c:v>38201.041666666664</c:v>
                </c:pt>
                <c:pt idx="15412">
                  <c:v>38201.055555555555</c:v>
                </c:pt>
                <c:pt idx="15413">
                  <c:v>38201.069444444445</c:v>
                </c:pt>
                <c:pt idx="15414">
                  <c:v>38201.083333333336</c:v>
                </c:pt>
                <c:pt idx="15415">
                  <c:v>38201.097222222219</c:v>
                </c:pt>
                <c:pt idx="15416">
                  <c:v>38201.111111111109</c:v>
                </c:pt>
                <c:pt idx="15417">
                  <c:v>38201.125</c:v>
                </c:pt>
                <c:pt idx="15418">
                  <c:v>38201.138888888891</c:v>
                </c:pt>
                <c:pt idx="15419">
                  <c:v>38201.152777777781</c:v>
                </c:pt>
                <c:pt idx="15420">
                  <c:v>38201.166666666664</c:v>
                </c:pt>
                <c:pt idx="15421">
                  <c:v>38201.180555555555</c:v>
                </c:pt>
                <c:pt idx="15422">
                  <c:v>38201.194444444445</c:v>
                </c:pt>
                <c:pt idx="15423">
                  <c:v>38201.208333333336</c:v>
                </c:pt>
                <c:pt idx="15424">
                  <c:v>38201.222222222219</c:v>
                </c:pt>
                <c:pt idx="15425">
                  <c:v>38201.236111111109</c:v>
                </c:pt>
                <c:pt idx="15426">
                  <c:v>38201.25</c:v>
                </c:pt>
                <c:pt idx="15427">
                  <c:v>38201.263888888891</c:v>
                </c:pt>
                <c:pt idx="15428">
                  <c:v>38201.277777777781</c:v>
                </c:pt>
                <c:pt idx="15429">
                  <c:v>38201.291666666664</c:v>
                </c:pt>
                <c:pt idx="15430">
                  <c:v>38201.305555555555</c:v>
                </c:pt>
                <c:pt idx="15431">
                  <c:v>38201.319444444445</c:v>
                </c:pt>
                <c:pt idx="15432">
                  <c:v>38201.333333333336</c:v>
                </c:pt>
                <c:pt idx="15433">
                  <c:v>38201.347222222219</c:v>
                </c:pt>
                <c:pt idx="15434">
                  <c:v>38201.361111111109</c:v>
                </c:pt>
                <c:pt idx="15435">
                  <c:v>38201.375</c:v>
                </c:pt>
                <c:pt idx="15436">
                  <c:v>38201.388888888891</c:v>
                </c:pt>
                <c:pt idx="15437">
                  <c:v>38201.402777777781</c:v>
                </c:pt>
                <c:pt idx="15438">
                  <c:v>38201.416666666664</c:v>
                </c:pt>
                <c:pt idx="15439">
                  <c:v>38201.430555555555</c:v>
                </c:pt>
                <c:pt idx="15440">
                  <c:v>38201.444444444445</c:v>
                </c:pt>
                <c:pt idx="15441">
                  <c:v>38201.458333333336</c:v>
                </c:pt>
                <c:pt idx="15442">
                  <c:v>38201.472222222219</c:v>
                </c:pt>
                <c:pt idx="15443">
                  <c:v>38201.486111111109</c:v>
                </c:pt>
                <c:pt idx="15444">
                  <c:v>38201.5</c:v>
                </c:pt>
                <c:pt idx="15445">
                  <c:v>38201.513888888891</c:v>
                </c:pt>
                <c:pt idx="15446">
                  <c:v>38201.527777777781</c:v>
                </c:pt>
                <c:pt idx="15447">
                  <c:v>38201.541666666664</c:v>
                </c:pt>
                <c:pt idx="15448">
                  <c:v>38201.555555555555</c:v>
                </c:pt>
                <c:pt idx="15449">
                  <c:v>38201.569444444445</c:v>
                </c:pt>
                <c:pt idx="15450">
                  <c:v>38201.583333333336</c:v>
                </c:pt>
                <c:pt idx="15451">
                  <c:v>38201.597222222219</c:v>
                </c:pt>
                <c:pt idx="15452">
                  <c:v>38201.611111111109</c:v>
                </c:pt>
                <c:pt idx="15453">
                  <c:v>38201.625</c:v>
                </c:pt>
                <c:pt idx="15454">
                  <c:v>38201.638888888891</c:v>
                </c:pt>
                <c:pt idx="15455">
                  <c:v>38201.652777777781</c:v>
                </c:pt>
                <c:pt idx="15456">
                  <c:v>38201.666666666664</c:v>
                </c:pt>
                <c:pt idx="15457">
                  <c:v>38201.680555555555</c:v>
                </c:pt>
                <c:pt idx="15458">
                  <c:v>38201.694444444445</c:v>
                </c:pt>
                <c:pt idx="15459">
                  <c:v>38201.708333333336</c:v>
                </c:pt>
                <c:pt idx="15460">
                  <c:v>38201.722222222219</c:v>
                </c:pt>
                <c:pt idx="15461">
                  <c:v>38201.736111111109</c:v>
                </c:pt>
                <c:pt idx="15462">
                  <c:v>38201.75</c:v>
                </c:pt>
                <c:pt idx="15463">
                  <c:v>38201.763888888891</c:v>
                </c:pt>
                <c:pt idx="15464">
                  <c:v>38201.777777777781</c:v>
                </c:pt>
                <c:pt idx="15465">
                  <c:v>38201.791666666664</c:v>
                </c:pt>
                <c:pt idx="15466">
                  <c:v>38201.805555555555</c:v>
                </c:pt>
                <c:pt idx="15467">
                  <c:v>38201.819444444445</c:v>
                </c:pt>
                <c:pt idx="15468">
                  <c:v>38201.833333333336</c:v>
                </c:pt>
                <c:pt idx="15469">
                  <c:v>38201.847222222219</c:v>
                </c:pt>
                <c:pt idx="15470">
                  <c:v>38201.861111111109</c:v>
                </c:pt>
                <c:pt idx="15471">
                  <c:v>38201.875</c:v>
                </c:pt>
                <c:pt idx="15472">
                  <c:v>38201.888888888891</c:v>
                </c:pt>
                <c:pt idx="15473">
                  <c:v>38201.902777777781</c:v>
                </c:pt>
                <c:pt idx="15474">
                  <c:v>38201.916666666664</c:v>
                </c:pt>
                <c:pt idx="15475">
                  <c:v>38201.930555555555</c:v>
                </c:pt>
                <c:pt idx="15476">
                  <c:v>38201.944444444445</c:v>
                </c:pt>
                <c:pt idx="15477">
                  <c:v>38201.958333333336</c:v>
                </c:pt>
                <c:pt idx="15478">
                  <c:v>38201.972222222219</c:v>
                </c:pt>
                <c:pt idx="15479">
                  <c:v>38201.986111111109</c:v>
                </c:pt>
                <c:pt idx="15480">
                  <c:v>38202</c:v>
                </c:pt>
                <c:pt idx="15481">
                  <c:v>38202.013888888891</c:v>
                </c:pt>
                <c:pt idx="15482">
                  <c:v>38202.027777777781</c:v>
                </c:pt>
                <c:pt idx="15483">
                  <c:v>38202.041666666664</c:v>
                </c:pt>
                <c:pt idx="15484">
                  <c:v>38202.055555555555</c:v>
                </c:pt>
                <c:pt idx="15485">
                  <c:v>38202.069444444445</c:v>
                </c:pt>
                <c:pt idx="15486">
                  <c:v>38202.083333333336</c:v>
                </c:pt>
                <c:pt idx="15487">
                  <c:v>38202.097222222219</c:v>
                </c:pt>
                <c:pt idx="15488">
                  <c:v>38202.111111111109</c:v>
                </c:pt>
                <c:pt idx="15489">
                  <c:v>38202.125</c:v>
                </c:pt>
                <c:pt idx="15490">
                  <c:v>38202.138888888891</c:v>
                </c:pt>
                <c:pt idx="15491">
                  <c:v>38202.152777777781</c:v>
                </c:pt>
                <c:pt idx="15492">
                  <c:v>38202.166666666664</c:v>
                </c:pt>
                <c:pt idx="15493">
                  <c:v>38202.180555555555</c:v>
                </c:pt>
                <c:pt idx="15494">
                  <c:v>38202.194444444445</c:v>
                </c:pt>
                <c:pt idx="15495">
                  <c:v>38202.208333333336</c:v>
                </c:pt>
                <c:pt idx="15496">
                  <c:v>38202.222222222219</c:v>
                </c:pt>
                <c:pt idx="15497">
                  <c:v>38202.236111111109</c:v>
                </c:pt>
                <c:pt idx="15498">
                  <c:v>38202.25</c:v>
                </c:pt>
                <c:pt idx="15499">
                  <c:v>38202.263888888891</c:v>
                </c:pt>
                <c:pt idx="15500">
                  <c:v>38202.277777777781</c:v>
                </c:pt>
                <c:pt idx="15501">
                  <c:v>38202.291666666664</c:v>
                </c:pt>
                <c:pt idx="15502">
                  <c:v>38202.305555555555</c:v>
                </c:pt>
                <c:pt idx="15503">
                  <c:v>38202.319444444445</c:v>
                </c:pt>
                <c:pt idx="15504">
                  <c:v>38202.333333333336</c:v>
                </c:pt>
                <c:pt idx="15505">
                  <c:v>38202.347222222219</c:v>
                </c:pt>
                <c:pt idx="15506">
                  <c:v>38202.361111111109</c:v>
                </c:pt>
                <c:pt idx="15507">
                  <c:v>38202.375</c:v>
                </c:pt>
                <c:pt idx="15508">
                  <c:v>38202.388888888891</c:v>
                </c:pt>
                <c:pt idx="15509">
                  <c:v>38202.402777777781</c:v>
                </c:pt>
                <c:pt idx="15510">
                  <c:v>38202.416666666664</c:v>
                </c:pt>
                <c:pt idx="15511">
                  <c:v>38202.430555555555</c:v>
                </c:pt>
                <c:pt idx="15512">
                  <c:v>38202.444444444445</c:v>
                </c:pt>
                <c:pt idx="15513">
                  <c:v>38202.458333333336</c:v>
                </c:pt>
                <c:pt idx="15514">
                  <c:v>38202.472222222219</c:v>
                </c:pt>
                <c:pt idx="15515">
                  <c:v>38202.486111111109</c:v>
                </c:pt>
                <c:pt idx="15516">
                  <c:v>38202.5</c:v>
                </c:pt>
                <c:pt idx="15517">
                  <c:v>38202.513888888891</c:v>
                </c:pt>
                <c:pt idx="15518">
                  <c:v>38202.527777777781</c:v>
                </c:pt>
                <c:pt idx="15519">
                  <c:v>38202.541666666664</c:v>
                </c:pt>
                <c:pt idx="15520">
                  <c:v>38202.555555555555</c:v>
                </c:pt>
                <c:pt idx="15521">
                  <c:v>38202.569444444445</c:v>
                </c:pt>
                <c:pt idx="15522">
                  <c:v>38202.583333333336</c:v>
                </c:pt>
                <c:pt idx="15523">
                  <c:v>38202.597222222219</c:v>
                </c:pt>
                <c:pt idx="15524">
                  <c:v>38202.611111111109</c:v>
                </c:pt>
                <c:pt idx="15525">
                  <c:v>38202.625</c:v>
                </c:pt>
                <c:pt idx="15526">
                  <c:v>38202.638888888891</c:v>
                </c:pt>
                <c:pt idx="15527">
                  <c:v>38202.652777777781</c:v>
                </c:pt>
                <c:pt idx="15528">
                  <c:v>38202.666666666664</c:v>
                </c:pt>
                <c:pt idx="15529">
                  <c:v>38202.680555555555</c:v>
                </c:pt>
                <c:pt idx="15530">
                  <c:v>38202.694444444445</c:v>
                </c:pt>
                <c:pt idx="15531">
                  <c:v>38202.708333333336</c:v>
                </c:pt>
                <c:pt idx="15532">
                  <c:v>38202.722222222219</c:v>
                </c:pt>
                <c:pt idx="15533">
                  <c:v>38202.736111111109</c:v>
                </c:pt>
                <c:pt idx="15534">
                  <c:v>38202.75</c:v>
                </c:pt>
                <c:pt idx="15535">
                  <c:v>38202.763888888891</c:v>
                </c:pt>
                <c:pt idx="15536">
                  <c:v>38202.777777777781</c:v>
                </c:pt>
                <c:pt idx="15537">
                  <c:v>38202.791666666664</c:v>
                </c:pt>
                <c:pt idx="15538">
                  <c:v>38202.805555555555</c:v>
                </c:pt>
                <c:pt idx="15539">
                  <c:v>38202.819444444445</c:v>
                </c:pt>
                <c:pt idx="15540">
                  <c:v>38202.833333333336</c:v>
                </c:pt>
                <c:pt idx="15541">
                  <c:v>38202.847222222219</c:v>
                </c:pt>
                <c:pt idx="15542">
                  <c:v>38202.861111111109</c:v>
                </c:pt>
                <c:pt idx="15543">
                  <c:v>38202.875</c:v>
                </c:pt>
                <c:pt idx="15544">
                  <c:v>38202.888888888891</c:v>
                </c:pt>
                <c:pt idx="15545">
                  <c:v>38202.902777777781</c:v>
                </c:pt>
                <c:pt idx="15546">
                  <c:v>38202.916666666664</c:v>
                </c:pt>
                <c:pt idx="15547">
                  <c:v>38202.930555555555</c:v>
                </c:pt>
                <c:pt idx="15548">
                  <c:v>38202.944444444445</c:v>
                </c:pt>
                <c:pt idx="15549">
                  <c:v>38202.958333333336</c:v>
                </c:pt>
                <c:pt idx="15550">
                  <c:v>38202.972222222219</c:v>
                </c:pt>
                <c:pt idx="15551">
                  <c:v>38202.986111111109</c:v>
                </c:pt>
                <c:pt idx="15552">
                  <c:v>38203</c:v>
                </c:pt>
                <c:pt idx="15553">
                  <c:v>38203.013888888891</c:v>
                </c:pt>
                <c:pt idx="15554">
                  <c:v>38203.027777777781</c:v>
                </c:pt>
                <c:pt idx="15555">
                  <c:v>38203.041666666664</c:v>
                </c:pt>
                <c:pt idx="15556">
                  <c:v>38203.055555555555</c:v>
                </c:pt>
                <c:pt idx="15557">
                  <c:v>38203.069444444445</c:v>
                </c:pt>
                <c:pt idx="15558">
                  <c:v>38203.083333333336</c:v>
                </c:pt>
                <c:pt idx="15559">
                  <c:v>38203.097222222219</c:v>
                </c:pt>
                <c:pt idx="15560">
                  <c:v>38203.111111111109</c:v>
                </c:pt>
                <c:pt idx="15561">
                  <c:v>38203.125</c:v>
                </c:pt>
                <c:pt idx="15562">
                  <c:v>38203.138888888891</c:v>
                </c:pt>
                <c:pt idx="15563">
                  <c:v>38203.152777777781</c:v>
                </c:pt>
                <c:pt idx="15564">
                  <c:v>38203.166666666664</c:v>
                </c:pt>
                <c:pt idx="15565">
                  <c:v>38203.180555555555</c:v>
                </c:pt>
                <c:pt idx="15566">
                  <c:v>38203.194444444445</c:v>
                </c:pt>
                <c:pt idx="15567">
                  <c:v>38203.208333333336</c:v>
                </c:pt>
                <c:pt idx="15568">
                  <c:v>38203.222222222219</c:v>
                </c:pt>
                <c:pt idx="15569">
                  <c:v>38203.236111111109</c:v>
                </c:pt>
                <c:pt idx="15570">
                  <c:v>38203.25</c:v>
                </c:pt>
                <c:pt idx="15571">
                  <c:v>38203.263888888891</c:v>
                </c:pt>
                <c:pt idx="15572">
                  <c:v>38203.277777777781</c:v>
                </c:pt>
                <c:pt idx="15573">
                  <c:v>38203.291666666664</c:v>
                </c:pt>
                <c:pt idx="15574">
                  <c:v>38203.305555555555</c:v>
                </c:pt>
                <c:pt idx="15575">
                  <c:v>38203.319444444445</c:v>
                </c:pt>
                <c:pt idx="15576">
                  <c:v>38203.333333333336</c:v>
                </c:pt>
                <c:pt idx="15577">
                  <c:v>38203.347222222219</c:v>
                </c:pt>
                <c:pt idx="15578">
                  <c:v>38203.361111111109</c:v>
                </c:pt>
                <c:pt idx="15579">
                  <c:v>38203.375</c:v>
                </c:pt>
                <c:pt idx="15580">
                  <c:v>38203.388888888891</c:v>
                </c:pt>
                <c:pt idx="15581">
                  <c:v>38203.402777777781</c:v>
                </c:pt>
                <c:pt idx="15582">
                  <c:v>38203.416666666664</c:v>
                </c:pt>
                <c:pt idx="15583">
                  <c:v>38203.430555555555</c:v>
                </c:pt>
                <c:pt idx="15584">
                  <c:v>38203.444444444445</c:v>
                </c:pt>
                <c:pt idx="15585">
                  <c:v>38203.458333333336</c:v>
                </c:pt>
                <c:pt idx="15586">
                  <c:v>38203.472222222219</c:v>
                </c:pt>
                <c:pt idx="15587">
                  <c:v>38203.486111111109</c:v>
                </c:pt>
                <c:pt idx="15588">
                  <c:v>38203.5</c:v>
                </c:pt>
                <c:pt idx="15589">
                  <c:v>38203.513888888891</c:v>
                </c:pt>
                <c:pt idx="15590">
                  <c:v>38203.527777777781</c:v>
                </c:pt>
                <c:pt idx="15591">
                  <c:v>38203.541666666664</c:v>
                </c:pt>
                <c:pt idx="15592">
                  <c:v>38203.555555555555</c:v>
                </c:pt>
                <c:pt idx="15593">
                  <c:v>38203.569444444445</c:v>
                </c:pt>
                <c:pt idx="15594">
                  <c:v>38203.583333333336</c:v>
                </c:pt>
                <c:pt idx="15595">
                  <c:v>38203.597222222219</c:v>
                </c:pt>
                <c:pt idx="15596">
                  <c:v>38203.611111111109</c:v>
                </c:pt>
                <c:pt idx="15597">
                  <c:v>38203.625</c:v>
                </c:pt>
                <c:pt idx="15598">
                  <c:v>38203.638888888891</c:v>
                </c:pt>
                <c:pt idx="15599">
                  <c:v>38203.652777777781</c:v>
                </c:pt>
                <c:pt idx="15600">
                  <c:v>38203.666666666664</c:v>
                </c:pt>
                <c:pt idx="15601">
                  <c:v>38203.680555555555</c:v>
                </c:pt>
                <c:pt idx="15602">
                  <c:v>38203.694444444445</c:v>
                </c:pt>
                <c:pt idx="15603">
                  <c:v>38203.708333333336</c:v>
                </c:pt>
                <c:pt idx="15604">
                  <c:v>38203.722222222219</c:v>
                </c:pt>
                <c:pt idx="15605">
                  <c:v>38203.736111111109</c:v>
                </c:pt>
                <c:pt idx="15606">
                  <c:v>38203.75</c:v>
                </c:pt>
                <c:pt idx="15607">
                  <c:v>38203.763888888891</c:v>
                </c:pt>
                <c:pt idx="15608">
                  <c:v>38203.777777777781</c:v>
                </c:pt>
                <c:pt idx="15609">
                  <c:v>38203.791666666664</c:v>
                </c:pt>
                <c:pt idx="15610">
                  <c:v>38203.805555555555</c:v>
                </c:pt>
                <c:pt idx="15611">
                  <c:v>38203.819444444445</c:v>
                </c:pt>
                <c:pt idx="15612">
                  <c:v>38203.833333333336</c:v>
                </c:pt>
                <c:pt idx="15613">
                  <c:v>38203.847222222219</c:v>
                </c:pt>
                <c:pt idx="15614">
                  <c:v>38203.861111111109</c:v>
                </c:pt>
                <c:pt idx="15615">
                  <c:v>38203.875</c:v>
                </c:pt>
                <c:pt idx="15616">
                  <c:v>38203.888888888891</c:v>
                </c:pt>
                <c:pt idx="15617">
                  <c:v>38203.902777777781</c:v>
                </c:pt>
                <c:pt idx="15618">
                  <c:v>38203.916666666664</c:v>
                </c:pt>
                <c:pt idx="15619">
                  <c:v>38203.930555555555</c:v>
                </c:pt>
                <c:pt idx="15620">
                  <c:v>38203.944444444445</c:v>
                </c:pt>
                <c:pt idx="15621">
                  <c:v>38203.958333333336</c:v>
                </c:pt>
                <c:pt idx="15622">
                  <c:v>38203.972222222219</c:v>
                </c:pt>
                <c:pt idx="15623">
                  <c:v>38203.986111111109</c:v>
                </c:pt>
                <c:pt idx="15624">
                  <c:v>38204</c:v>
                </c:pt>
                <c:pt idx="15625">
                  <c:v>38204.013888888891</c:v>
                </c:pt>
                <c:pt idx="15626">
                  <c:v>38204.027777777781</c:v>
                </c:pt>
                <c:pt idx="15627">
                  <c:v>38204.041666666664</c:v>
                </c:pt>
                <c:pt idx="15628">
                  <c:v>38204.055555555555</c:v>
                </c:pt>
                <c:pt idx="15629">
                  <c:v>38204.069444444445</c:v>
                </c:pt>
                <c:pt idx="15630">
                  <c:v>38204.083333333336</c:v>
                </c:pt>
                <c:pt idx="15631">
                  <c:v>38204.097222222219</c:v>
                </c:pt>
                <c:pt idx="15632">
                  <c:v>38204.111111111109</c:v>
                </c:pt>
                <c:pt idx="15633">
                  <c:v>38204.125</c:v>
                </c:pt>
                <c:pt idx="15634">
                  <c:v>38204.138888888891</c:v>
                </c:pt>
                <c:pt idx="15635">
                  <c:v>38204.152777777781</c:v>
                </c:pt>
                <c:pt idx="15636">
                  <c:v>38204.166666666664</c:v>
                </c:pt>
                <c:pt idx="15637">
                  <c:v>38204.180555555555</c:v>
                </c:pt>
                <c:pt idx="15638">
                  <c:v>38204.194444444445</c:v>
                </c:pt>
                <c:pt idx="15639">
                  <c:v>38204.208333333336</c:v>
                </c:pt>
                <c:pt idx="15640">
                  <c:v>38204.222222222219</c:v>
                </c:pt>
                <c:pt idx="15641">
                  <c:v>38204.236111111109</c:v>
                </c:pt>
                <c:pt idx="15642">
                  <c:v>38204.25</c:v>
                </c:pt>
                <c:pt idx="15643">
                  <c:v>38204.263888888891</c:v>
                </c:pt>
                <c:pt idx="15644">
                  <c:v>38204.277777777781</c:v>
                </c:pt>
                <c:pt idx="15645">
                  <c:v>38204.291666666664</c:v>
                </c:pt>
                <c:pt idx="15646">
                  <c:v>38204.305555555555</c:v>
                </c:pt>
                <c:pt idx="15647">
                  <c:v>38204.319444444445</c:v>
                </c:pt>
                <c:pt idx="15648">
                  <c:v>38204.333333333336</c:v>
                </c:pt>
                <c:pt idx="15649">
                  <c:v>38204.347222222219</c:v>
                </c:pt>
                <c:pt idx="15650">
                  <c:v>38204.361111111109</c:v>
                </c:pt>
                <c:pt idx="15651">
                  <c:v>38204.375</c:v>
                </c:pt>
                <c:pt idx="15652">
                  <c:v>38204.388888888891</c:v>
                </c:pt>
                <c:pt idx="15653">
                  <c:v>38204.402777777781</c:v>
                </c:pt>
                <c:pt idx="15654">
                  <c:v>38204.416666666664</c:v>
                </c:pt>
                <c:pt idx="15655">
                  <c:v>38204.430555555555</c:v>
                </c:pt>
                <c:pt idx="15656">
                  <c:v>38204.444444444445</c:v>
                </c:pt>
                <c:pt idx="15657">
                  <c:v>38204.458333333336</c:v>
                </c:pt>
                <c:pt idx="15658">
                  <c:v>38204.472222222219</c:v>
                </c:pt>
                <c:pt idx="15659">
                  <c:v>38204.486111111109</c:v>
                </c:pt>
                <c:pt idx="15660">
                  <c:v>38204.5</c:v>
                </c:pt>
                <c:pt idx="15661">
                  <c:v>38204.513888888891</c:v>
                </c:pt>
                <c:pt idx="15662">
                  <c:v>38204.527777777781</c:v>
                </c:pt>
                <c:pt idx="15663">
                  <c:v>38204.541666666664</c:v>
                </c:pt>
                <c:pt idx="15664">
                  <c:v>38204.555555555555</c:v>
                </c:pt>
                <c:pt idx="15665">
                  <c:v>38204.569444444445</c:v>
                </c:pt>
                <c:pt idx="15666">
                  <c:v>38204.583333333336</c:v>
                </c:pt>
                <c:pt idx="15667">
                  <c:v>38204.597222222219</c:v>
                </c:pt>
                <c:pt idx="15668">
                  <c:v>38204.611111111109</c:v>
                </c:pt>
                <c:pt idx="15669">
                  <c:v>38204.625</c:v>
                </c:pt>
                <c:pt idx="15670">
                  <c:v>38204.638888888891</c:v>
                </c:pt>
                <c:pt idx="15671">
                  <c:v>38204.652777777781</c:v>
                </c:pt>
                <c:pt idx="15672">
                  <c:v>38204.666666666664</c:v>
                </c:pt>
                <c:pt idx="15673">
                  <c:v>38204.680555555555</c:v>
                </c:pt>
                <c:pt idx="15674">
                  <c:v>38204.694444444445</c:v>
                </c:pt>
                <c:pt idx="15675">
                  <c:v>38204.708333333336</c:v>
                </c:pt>
                <c:pt idx="15676">
                  <c:v>38204.722222222219</c:v>
                </c:pt>
                <c:pt idx="15677">
                  <c:v>38204.736111111109</c:v>
                </c:pt>
                <c:pt idx="15678">
                  <c:v>38204.75</c:v>
                </c:pt>
                <c:pt idx="15679">
                  <c:v>38204.763888888891</c:v>
                </c:pt>
                <c:pt idx="15680">
                  <c:v>38204.777777777781</c:v>
                </c:pt>
                <c:pt idx="15681">
                  <c:v>38204.791666666664</c:v>
                </c:pt>
                <c:pt idx="15682">
                  <c:v>38204.805555555555</c:v>
                </c:pt>
                <c:pt idx="15683">
                  <c:v>38204.819444444445</c:v>
                </c:pt>
                <c:pt idx="15684">
                  <c:v>38204.833333333336</c:v>
                </c:pt>
                <c:pt idx="15685">
                  <c:v>38204.847222222219</c:v>
                </c:pt>
                <c:pt idx="15686">
                  <c:v>38204.861111111109</c:v>
                </c:pt>
                <c:pt idx="15687">
                  <c:v>38204.875</c:v>
                </c:pt>
                <c:pt idx="15688">
                  <c:v>38204.888888888891</c:v>
                </c:pt>
                <c:pt idx="15689">
                  <c:v>38204.902777777781</c:v>
                </c:pt>
                <c:pt idx="15690">
                  <c:v>38204.916666666664</c:v>
                </c:pt>
                <c:pt idx="15691">
                  <c:v>38204.930555555555</c:v>
                </c:pt>
                <c:pt idx="15692">
                  <c:v>38204.944444444445</c:v>
                </c:pt>
                <c:pt idx="15693">
                  <c:v>38204.958333333336</c:v>
                </c:pt>
                <c:pt idx="15694">
                  <c:v>38204.972222222219</c:v>
                </c:pt>
                <c:pt idx="15695">
                  <c:v>38204.986111111109</c:v>
                </c:pt>
                <c:pt idx="15696">
                  <c:v>38205</c:v>
                </c:pt>
                <c:pt idx="15697">
                  <c:v>38205.013888888891</c:v>
                </c:pt>
                <c:pt idx="15698">
                  <c:v>38205.027777777781</c:v>
                </c:pt>
                <c:pt idx="15699">
                  <c:v>38205.041666666664</c:v>
                </c:pt>
                <c:pt idx="15700">
                  <c:v>38205.055555555555</c:v>
                </c:pt>
                <c:pt idx="15701">
                  <c:v>38205.069444444445</c:v>
                </c:pt>
                <c:pt idx="15702">
                  <c:v>38205.083333333336</c:v>
                </c:pt>
                <c:pt idx="15703">
                  <c:v>38205.097222222219</c:v>
                </c:pt>
                <c:pt idx="15704">
                  <c:v>38205.111111111109</c:v>
                </c:pt>
                <c:pt idx="15705">
                  <c:v>38205.125</c:v>
                </c:pt>
                <c:pt idx="15706">
                  <c:v>38205.138888888891</c:v>
                </c:pt>
                <c:pt idx="15707">
                  <c:v>38205.152777777781</c:v>
                </c:pt>
                <c:pt idx="15708">
                  <c:v>38205.166666666664</c:v>
                </c:pt>
                <c:pt idx="15709">
                  <c:v>38205.180555555555</c:v>
                </c:pt>
                <c:pt idx="15710">
                  <c:v>38205.194444444445</c:v>
                </c:pt>
                <c:pt idx="15711">
                  <c:v>38205.208333333336</c:v>
                </c:pt>
                <c:pt idx="15712">
                  <c:v>38205.222222222219</c:v>
                </c:pt>
                <c:pt idx="15713">
                  <c:v>38205.236111111109</c:v>
                </c:pt>
                <c:pt idx="15714">
                  <c:v>38205.25</c:v>
                </c:pt>
                <c:pt idx="15715">
                  <c:v>38205.263888888891</c:v>
                </c:pt>
                <c:pt idx="15716">
                  <c:v>38205.277777777781</c:v>
                </c:pt>
                <c:pt idx="15717">
                  <c:v>38205.291666666664</c:v>
                </c:pt>
                <c:pt idx="15718">
                  <c:v>38205.305555555555</c:v>
                </c:pt>
                <c:pt idx="15719">
                  <c:v>38205.319444444445</c:v>
                </c:pt>
                <c:pt idx="15720">
                  <c:v>38205.333333333336</c:v>
                </c:pt>
                <c:pt idx="15721">
                  <c:v>38205.347222222219</c:v>
                </c:pt>
                <c:pt idx="15722">
                  <c:v>38205.361111111109</c:v>
                </c:pt>
                <c:pt idx="15723">
                  <c:v>38205.375</c:v>
                </c:pt>
                <c:pt idx="15724">
                  <c:v>38205.388888888891</c:v>
                </c:pt>
                <c:pt idx="15725">
                  <c:v>38205.402777777781</c:v>
                </c:pt>
                <c:pt idx="15726">
                  <c:v>38205.416666666664</c:v>
                </c:pt>
                <c:pt idx="15727">
                  <c:v>38205.430555555555</c:v>
                </c:pt>
                <c:pt idx="15728">
                  <c:v>38205.444444444445</c:v>
                </c:pt>
                <c:pt idx="15729">
                  <c:v>38205.458333333336</c:v>
                </c:pt>
                <c:pt idx="15730">
                  <c:v>38205.472222222219</c:v>
                </c:pt>
                <c:pt idx="15731">
                  <c:v>38205.486111111109</c:v>
                </c:pt>
                <c:pt idx="15732">
                  <c:v>38205.5</c:v>
                </c:pt>
                <c:pt idx="15733">
                  <c:v>38205.513888888891</c:v>
                </c:pt>
                <c:pt idx="15734">
                  <c:v>38205.527777777781</c:v>
                </c:pt>
                <c:pt idx="15735">
                  <c:v>38205.541666666664</c:v>
                </c:pt>
                <c:pt idx="15736">
                  <c:v>38205.555555555555</c:v>
                </c:pt>
                <c:pt idx="15737">
                  <c:v>38205.569444444445</c:v>
                </c:pt>
                <c:pt idx="15738">
                  <c:v>38205.583333333336</c:v>
                </c:pt>
                <c:pt idx="15739">
                  <c:v>38205.597222222219</c:v>
                </c:pt>
                <c:pt idx="15740">
                  <c:v>38205.611111111109</c:v>
                </c:pt>
                <c:pt idx="15741">
                  <c:v>38205.625</c:v>
                </c:pt>
                <c:pt idx="15742">
                  <c:v>38205.638888888891</c:v>
                </c:pt>
                <c:pt idx="15743">
                  <c:v>38205.652777777781</c:v>
                </c:pt>
                <c:pt idx="15744">
                  <c:v>38205.666666666664</c:v>
                </c:pt>
                <c:pt idx="15745">
                  <c:v>38205.680555555555</c:v>
                </c:pt>
                <c:pt idx="15746">
                  <c:v>38205.694444444445</c:v>
                </c:pt>
                <c:pt idx="15747">
                  <c:v>38205.708333333336</c:v>
                </c:pt>
                <c:pt idx="15748">
                  <c:v>38205.722222222219</c:v>
                </c:pt>
                <c:pt idx="15749">
                  <c:v>38205.736111111109</c:v>
                </c:pt>
                <c:pt idx="15750">
                  <c:v>38205.75</c:v>
                </c:pt>
                <c:pt idx="15751">
                  <c:v>38205.763888888891</c:v>
                </c:pt>
                <c:pt idx="15752">
                  <c:v>38205.777777777781</c:v>
                </c:pt>
                <c:pt idx="15753">
                  <c:v>38205.791666666664</c:v>
                </c:pt>
                <c:pt idx="15754">
                  <c:v>38205.805555555555</c:v>
                </c:pt>
                <c:pt idx="15755">
                  <c:v>38205.819444444445</c:v>
                </c:pt>
                <c:pt idx="15756">
                  <c:v>38205.833333333336</c:v>
                </c:pt>
                <c:pt idx="15757">
                  <c:v>38205.847222222219</c:v>
                </c:pt>
                <c:pt idx="15758">
                  <c:v>38205.861111111109</c:v>
                </c:pt>
                <c:pt idx="15759">
                  <c:v>38205.875</c:v>
                </c:pt>
                <c:pt idx="15760">
                  <c:v>38205.888888888891</c:v>
                </c:pt>
                <c:pt idx="15761">
                  <c:v>38205.902777777781</c:v>
                </c:pt>
                <c:pt idx="15762">
                  <c:v>38205.916666666664</c:v>
                </c:pt>
                <c:pt idx="15763">
                  <c:v>38205.930555555555</c:v>
                </c:pt>
                <c:pt idx="15764">
                  <c:v>38205.944444444445</c:v>
                </c:pt>
                <c:pt idx="15765">
                  <c:v>38205.958333333336</c:v>
                </c:pt>
                <c:pt idx="15766">
                  <c:v>38205.972222222219</c:v>
                </c:pt>
                <c:pt idx="15767">
                  <c:v>38205.986111111109</c:v>
                </c:pt>
                <c:pt idx="15768">
                  <c:v>38206</c:v>
                </c:pt>
                <c:pt idx="15769">
                  <c:v>38206.013888888891</c:v>
                </c:pt>
                <c:pt idx="15770">
                  <c:v>38206.027777777781</c:v>
                </c:pt>
                <c:pt idx="15771">
                  <c:v>38206.041666666664</c:v>
                </c:pt>
                <c:pt idx="15772">
                  <c:v>38206.055555555555</c:v>
                </c:pt>
                <c:pt idx="15773">
                  <c:v>38206.069444444445</c:v>
                </c:pt>
                <c:pt idx="15774">
                  <c:v>38206.083333333336</c:v>
                </c:pt>
                <c:pt idx="15775">
                  <c:v>38206.097222222219</c:v>
                </c:pt>
                <c:pt idx="15776">
                  <c:v>38206.111111111109</c:v>
                </c:pt>
                <c:pt idx="15777">
                  <c:v>38206.125</c:v>
                </c:pt>
                <c:pt idx="15778">
                  <c:v>38206.138888888891</c:v>
                </c:pt>
                <c:pt idx="15779">
                  <c:v>38206.152777777781</c:v>
                </c:pt>
                <c:pt idx="15780">
                  <c:v>38206.166666666664</c:v>
                </c:pt>
                <c:pt idx="15781">
                  <c:v>38206.180555555555</c:v>
                </c:pt>
                <c:pt idx="15782">
                  <c:v>38206.194444444445</c:v>
                </c:pt>
                <c:pt idx="15783">
                  <c:v>38206.208333333336</c:v>
                </c:pt>
                <c:pt idx="15784">
                  <c:v>38206.222222222219</c:v>
                </c:pt>
                <c:pt idx="15785">
                  <c:v>38206.236111111109</c:v>
                </c:pt>
                <c:pt idx="15786">
                  <c:v>38206.25</c:v>
                </c:pt>
                <c:pt idx="15787">
                  <c:v>38206.263888888891</c:v>
                </c:pt>
                <c:pt idx="15788">
                  <c:v>38206.277777777781</c:v>
                </c:pt>
                <c:pt idx="15789">
                  <c:v>38206.291666666664</c:v>
                </c:pt>
                <c:pt idx="15790">
                  <c:v>38206.305555555555</c:v>
                </c:pt>
                <c:pt idx="15791">
                  <c:v>38206.319444444445</c:v>
                </c:pt>
                <c:pt idx="15792">
                  <c:v>38206.333333333336</c:v>
                </c:pt>
                <c:pt idx="15793">
                  <c:v>38206.347222222219</c:v>
                </c:pt>
                <c:pt idx="15794">
                  <c:v>38206.361111111109</c:v>
                </c:pt>
                <c:pt idx="15795">
                  <c:v>38206.375</c:v>
                </c:pt>
                <c:pt idx="15796">
                  <c:v>38206.388888888891</c:v>
                </c:pt>
                <c:pt idx="15797">
                  <c:v>38206.402777777781</c:v>
                </c:pt>
                <c:pt idx="15798">
                  <c:v>38206.416666666664</c:v>
                </c:pt>
                <c:pt idx="15799">
                  <c:v>38206.430555555555</c:v>
                </c:pt>
                <c:pt idx="15800">
                  <c:v>38206.444444444445</c:v>
                </c:pt>
                <c:pt idx="15801">
                  <c:v>38206.458333333336</c:v>
                </c:pt>
                <c:pt idx="15802">
                  <c:v>38206.472222222219</c:v>
                </c:pt>
                <c:pt idx="15803">
                  <c:v>38206.486111111109</c:v>
                </c:pt>
                <c:pt idx="15804">
                  <c:v>38206.5</c:v>
                </c:pt>
                <c:pt idx="15805">
                  <c:v>38206.513888888891</c:v>
                </c:pt>
                <c:pt idx="15806">
                  <c:v>38206.527777777781</c:v>
                </c:pt>
                <c:pt idx="15807">
                  <c:v>38206.541666666664</c:v>
                </c:pt>
                <c:pt idx="15808">
                  <c:v>38206.555555555555</c:v>
                </c:pt>
                <c:pt idx="15809">
                  <c:v>38206.569444444445</c:v>
                </c:pt>
                <c:pt idx="15810">
                  <c:v>38206.583333333336</c:v>
                </c:pt>
                <c:pt idx="15811">
                  <c:v>38206.597222222219</c:v>
                </c:pt>
                <c:pt idx="15812">
                  <c:v>38206.611111111109</c:v>
                </c:pt>
                <c:pt idx="15813">
                  <c:v>38206.625</c:v>
                </c:pt>
                <c:pt idx="15814">
                  <c:v>38206.638888888891</c:v>
                </c:pt>
                <c:pt idx="15815">
                  <c:v>38206.652777777781</c:v>
                </c:pt>
                <c:pt idx="15816">
                  <c:v>38206.666666666664</c:v>
                </c:pt>
                <c:pt idx="15817">
                  <c:v>38206.680555555555</c:v>
                </c:pt>
                <c:pt idx="15818">
                  <c:v>38206.694444444445</c:v>
                </c:pt>
                <c:pt idx="15819">
                  <c:v>38206.708333333336</c:v>
                </c:pt>
                <c:pt idx="15820">
                  <c:v>38206.722222222219</c:v>
                </c:pt>
                <c:pt idx="15821">
                  <c:v>38206.736111111109</c:v>
                </c:pt>
                <c:pt idx="15822">
                  <c:v>38206.75</c:v>
                </c:pt>
                <c:pt idx="15823">
                  <c:v>38206.763888888891</c:v>
                </c:pt>
                <c:pt idx="15824">
                  <c:v>38206.777777777781</c:v>
                </c:pt>
                <c:pt idx="15825">
                  <c:v>38206.791666666664</c:v>
                </c:pt>
                <c:pt idx="15826">
                  <c:v>38206.805555555555</c:v>
                </c:pt>
                <c:pt idx="15827">
                  <c:v>38206.819444444445</c:v>
                </c:pt>
                <c:pt idx="15828">
                  <c:v>38206.833333333336</c:v>
                </c:pt>
                <c:pt idx="15829">
                  <c:v>38206.847222222219</c:v>
                </c:pt>
                <c:pt idx="15830">
                  <c:v>38206.861111111109</c:v>
                </c:pt>
                <c:pt idx="15831">
                  <c:v>38206.875</c:v>
                </c:pt>
                <c:pt idx="15832">
                  <c:v>38206.888888888891</c:v>
                </c:pt>
                <c:pt idx="15833">
                  <c:v>38206.902777777781</c:v>
                </c:pt>
                <c:pt idx="15834">
                  <c:v>38206.916666666664</c:v>
                </c:pt>
                <c:pt idx="15835">
                  <c:v>38206.930555555555</c:v>
                </c:pt>
                <c:pt idx="15836">
                  <c:v>38206.944444444445</c:v>
                </c:pt>
                <c:pt idx="15837">
                  <c:v>38206.958333333336</c:v>
                </c:pt>
                <c:pt idx="15838">
                  <c:v>38206.972222222219</c:v>
                </c:pt>
                <c:pt idx="15839">
                  <c:v>38206.986111111109</c:v>
                </c:pt>
                <c:pt idx="15840">
                  <c:v>38207</c:v>
                </c:pt>
                <c:pt idx="15841">
                  <c:v>38207.013888888891</c:v>
                </c:pt>
                <c:pt idx="15842">
                  <c:v>38207.027777777781</c:v>
                </c:pt>
                <c:pt idx="15843">
                  <c:v>38207.041666666664</c:v>
                </c:pt>
                <c:pt idx="15844">
                  <c:v>38207.055555555555</c:v>
                </c:pt>
                <c:pt idx="15845">
                  <c:v>38207.069444444445</c:v>
                </c:pt>
                <c:pt idx="15846">
                  <c:v>38207.083333333336</c:v>
                </c:pt>
                <c:pt idx="15847">
                  <c:v>38207.097222222219</c:v>
                </c:pt>
                <c:pt idx="15848">
                  <c:v>38207.111111111109</c:v>
                </c:pt>
                <c:pt idx="15849">
                  <c:v>38207.125</c:v>
                </c:pt>
                <c:pt idx="15850">
                  <c:v>38207.138888888891</c:v>
                </c:pt>
                <c:pt idx="15851">
                  <c:v>38207.152777777781</c:v>
                </c:pt>
                <c:pt idx="15852">
                  <c:v>38207.166666666664</c:v>
                </c:pt>
                <c:pt idx="15853">
                  <c:v>38207.180555555555</c:v>
                </c:pt>
                <c:pt idx="15854">
                  <c:v>38207.194444444445</c:v>
                </c:pt>
                <c:pt idx="15855">
                  <c:v>38207.208333333336</c:v>
                </c:pt>
                <c:pt idx="15856">
                  <c:v>38207.222222222219</c:v>
                </c:pt>
                <c:pt idx="15857">
                  <c:v>38207.236111111109</c:v>
                </c:pt>
                <c:pt idx="15858">
                  <c:v>38207.25</c:v>
                </c:pt>
                <c:pt idx="15859">
                  <c:v>38207.263888888891</c:v>
                </c:pt>
                <c:pt idx="15860">
                  <c:v>38207.277777777781</c:v>
                </c:pt>
                <c:pt idx="15861">
                  <c:v>38207.291666666664</c:v>
                </c:pt>
                <c:pt idx="15862">
                  <c:v>38207.305555555555</c:v>
                </c:pt>
                <c:pt idx="15863">
                  <c:v>38207.319444444445</c:v>
                </c:pt>
                <c:pt idx="15864">
                  <c:v>38207.333333333336</c:v>
                </c:pt>
                <c:pt idx="15865">
                  <c:v>38207.347222222219</c:v>
                </c:pt>
                <c:pt idx="15866">
                  <c:v>38207.361111111109</c:v>
                </c:pt>
                <c:pt idx="15867">
                  <c:v>38207.375</c:v>
                </c:pt>
                <c:pt idx="15868">
                  <c:v>38207.388888888891</c:v>
                </c:pt>
                <c:pt idx="15869">
                  <c:v>38207.402777777781</c:v>
                </c:pt>
                <c:pt idx="15870">
                  <c:v>38207.416666666664</c:v>
                </c:pt>
                <c:pt idx="15871">
                  <c:v>38207.430555555555</c:v>
                </c:pt>
                <c:pt idx="15872">
                  <c:v>38207.444444444445</c:v>
                </c:pt>
                <c:pt idx="15873">
                  <c:v>38207.458333333336</c:v>
                </c:pt>
                <c:pt idx="15874">
                  <c:v>38207.472222222219</c:v>
                </c:pt>
                <c:pt idx="15875">
                  <c:v>38207.486111111109</c:v>
                </c:pt>
                <c:pt idx="15876">
                  <c:v>38207.5</c:v>
                </c:pt>
                <c:pt idx="15877">
                  <c:v>38207.513888888891</c:v>
                </c:pt>
                <c:pt idx="15878">
                  <c:v>38207.527777777781</c:v>
                </c:pt>
                <c:pt idx="15879">
                  <c:v>38207.541666666664</c:v>
                </c:pt>
                <c:pt idx="15880">
                  <c:v>38207.555555555555</c:v>
                </c:pt>
                <c:pt idx="15881">
                  <c:v>38207.569444444445</c:v>
                </c:pt>
                <c:pt idx="15882">
                  <c:v>38207.583333333336</c:v>
                </c:pt>
                <c:pt idx="15883">
                  <c:v>38207.597222222219</c:v>
                </c:pt>
                <c:pt idx="15884">
                  <c:v>38207.611111111109</c:v>
                </c:pt>
                <c:pt idx="15885">
                  <c:v>38207.625</c:v>
                </c:pt>
                <c:pt idx="15886">
                  <c:v>38207.638888888891</c:v>
                </c:pt>
                <c:pt idx="15887">
                  <c:v>38207.652777777781</c:v>
                </c:pt>
                <c:pt idx="15888">
                  <c:v>38207.666666666664</c:v>
                </c:pt>
                <c:pt idx="15889">
                  <c:v>38207.680555555555</c:v>
                </c:pt>
                <c:pt idx="15890">
                  <c:v>38207.694444444445</c:v>
                </c:pt>
                <c:pt idx="15891">
                  <c:v>38207.708333333336</c:v>
                </c:pt>
                <c:pt idx="15892">
                  <c:v>38207.722222222219</c:v>
                </c:pt>
                <c:pt idx="15893">
                  <c:v>38207.736111111109</c:v>
                </c:pt>
                <c:pt idx="15894">
                  <c:v>38207.75</c:v>
                </c:pt>
                <c:pt idx="15895">
                  <c:v>38207.763888888891</c:v>
                </c:pt>
                <c:pt idx="15896">
                  <c:v>38207.777777777781</c:v>
                </c:pt>
                <c:pt idx="15897">
                  <c:v>38207.791666666664</c:v>
                </c:pt>
                <c:pt idx="15898">
                  <c:v>38207.805555555555</c:v>
                </c:pt>
                <c:pt idx="15899">
                  <c:v>38207.819444444445</c:v>
                </c:pt>
                <c:pt idx="15900">
                  <c:v>38207.833333333336</c:v>
                </c:pt>
                <c:pt idx="15901">
                  <c:v>38207.847222222219</c:v>
                </c:pt>
                <c:pt idx="15902">
                  <c:v>38207.861111111109</c:v>
                </c:pt>
                <c:pt idx="15903">
                  <c:v>38207.875</c:v>
                </c:pt>
                <c:pt idx="15904">
                  <c:v>38207.888888888891</c:v>
                </c:pt>
                <c:pt idx="15905">
                  <c:v>38207.902777777781</c:v>
                </c:pt>
                <c:pt idx="15906">
                  <c:v>38207.916666666664</c:v>
                </c:pt>
                <c:pt idx="15907">
                  <c:v>38207.930555555555</c:v>
                </c:pt>
                <c:pt idx="15908">
                  <c:v>38207.944444444445</c:v>
                </c:pt>
                <c:pt idx="15909">
                  <c:v>38207.958333333336</c:v>
                </c:pt>
                <c:pt idx="15910">
                  <c:v>38207.972222222219</c:v>
                </c:pt>
                <c:pt idx="15911">
                  <c:v>38207.986111111109</c:v>
                </c:pt>
                <c:pt idx="15912">
                  <c:v>38208</c:v>
                </c:pt>
                <c:pt idx="15913">
                  <c:v>38208.013888888891</c:v>
                </c:pt>
                <c:pt idx="15914">
                  <c:v>38208.027777777781</c:v>
                </c:pt>
                <c:pt idx="15915">
                  <c:v>38208.041666666664</c:v>
                </c:pt>
                <c:pt idx="15916">
                  <c:v>38208.055555555555</c:v>
                </c:pt>
                <c:pt idx="15917">
                  <c:v>38208.069444444445</c:v>
                </c:pt>
                <c:pt idx="15918">
                  <c:v>38208.083333333336</c:v>
                </c:pt>
                <c:pt idx="15919">
                  <c:v>38208.097222222219</c:v>
                </c:pt>
                <c:pt idx="15920">
                  <c:v>38208.111111111109</c:v>
                </c:pt>
                <c:pt idx="15921">
                  <c:v>38208.125</c:v>
                </c:pt>
                <c:pt idx="15922">
                  <c:v>38208.138888888891</c:v>
                </c:pt>
                <c:pt idx="15923">
                  <c:v>38208.152777777781</c:v>
                </c:pt>
                <c:pt idx="15924">
                  <c:v>38208.166666666664</c:v>
                </c:pt>
                <c:pt idx="15925">
                  <c:v>38208.180555555555</c:v>
                </c:pt>
                <c:pt idx="15926">
                  <c:v>38208.194444444445</c:v>
                </c:pt>
                <c:pt idx="15927">
                  <c:v>38208.208333333336</c:v>
                </c:pt>
                <c:pt idx="15928">
                  <c:v>38208.222222222219</c:v>
                </c:pt>
                <c:pt idx="15929">
                  <c:v>38208.236111111109</c:v>
                </c:pt>
                <c:pt idx="15930">
                  <c:v>38208.25</c:v>
                </c:pt>
                <c:pt idx="15931">
                  <c:v>38208.263888888891</c:v>
                </c:pt>
                <c:pt idx="15932">
                  <c:v>38208.277777777781</c:v>
                </c:pt>
                <c:pt idx="15933">
                  <c:v>38208.291666666664</c:v>
                </c:pt>
                <c:pt idx="15934">
                  <c:v>38208.305555555555</c:v>
                </c:pt>
                <c:pt idx="15935">
                  <c:v>38208.319444444445</c:v>
                </c:pt>
                <c:pt idx="15936">
                  <c:v>38208.333333333336</c:v>
                </c:pt>
                <c:pt idx="15937">
                  <c:v>38208.347222222219</c:v>
                </c:pt>
                <c:pt idx="15938">
                  <c:v>38208.361111111109</c:v>
                </c:pt>
                <c:pt idx="15939">
                  <c:v>38208.375</c:v>
                </c:pt>
                <c:pt idx="15940">
                  <c:v>38208.388888888891</c:v>
                </c:pt>
                <c:pt idx="15941">
                  <c:v>38208.402777777781</c:v>
                </c:pt>
                <c:pt idx="15942">
                  <c:v>38208.416666666664</c:v>
                </c:pt>
                <c:pt idx="15943">
                  <c:v>38208.430555555555</c:v>
                </c:pt>
                <c:pt idx="15944">
                  <c:v>38208.444444444445</c:v>
                </c:pt>
                <c:pt idx="15945">
                  <c:v>38208.458333333336</c:v>
                </c:pt>
                <c:pt idx="15946">
                  <c:v>38208.472222222219</c:v>
                </c:pt>
                <c:pt idx="15947">
                  <c:v>38208.486111111109</c:v>
                </c:pt>
                <c:pt idx="15948">
                  <c:v>38208.5</c:v>
                </c:pt>
                <c:pt idx="15949">
                  <c:v>38208.513888888891</c:v>
                </c:pt>
                <c:pt idx="15950">
                  <c:v>38208.527777777781</c:v>
                </c:pt>
                <c:pt idx="15951">
                  <c:v>38208.541666666664</c:v>
                </c:pt>
                <c:pt idx="15952">
                  <c:v>38208.555555555555</c:v>
                </c:pt>
                <c:pt idx="15953">
                  <c:v>38208.569444444445</c:v>
                </c:pt>
                <c:pt idx="15954">
                  <c:v>38208.583333333336</c:v>
                </c:pt>
                <c:pt idx="15955">
                  <c:v>38208.597222222219</c:v>
                </c:pt>
                <c:pt idx="15956">
                  <c:v>38208.611111111109</c:v>
                </c:pt>
                <c:pt idx="15957">
                  <c:v>38208.625</c:v>
                </c:pt>
                <c:pt idx="15958">
                  <c:v>38208.638888888891</c:v>
                </c:pt>
                <c:pt idx="15959">
                  <c:v>38208.652777777781</c:v>
                </c:pt>
                <c:pt idx="15960">
                  <c:v>38208.666666666664</c:v>
                </c:pt>
                <c:pt idx="15961">
                  <c:v>38208.680555555555</c:v>
                </c:pt>
                <c:pt idx="15962">
                  <c:v>38208.694444444445</c:v>
                </c:pt>
                <c:pt idx="15963">
                  <c:v>38208.708333333336</c:v>
                </c:pt>
                <c:pt idx="15964">
                  <c:v>38208.722222222219</c:v>
                </c:pt>
                <c:pt idx="15965">
                  <c:v>38208.736111111109</c:v>
                </c:pt>
                <c:pt idx="15966">
                  <c:v>38208.75</c:v>
                </c:pt>
                <c:pt idx="15967">
                  <c:v>38208.763888888891</c:v>
                </c:pt>
                <c:pt idx="15968">
                  <c:v>38208.777777777781</c:v>
                </c:pt>
                <c:pt idx="15969">
                  <c:v>38208.791666666664</c:v>
                </c:pt>
                <c:pt idx="15970">
                  <c:v>38208.805555555555</c:v>
                </c:pt>
                <c:pt idx="15971">
                  <c:v>38208.819444444445</c:v>
                </c:pt>
                <c:pt idx="15972">
                  <c:v>38208.833333333336</c:v>
                </c:pt>
                <c:pt idx="15973">
                  <c:v>38208.847222222219</c:v>
                </c:pt>
                <c:pt idx="15974">
                  <c:v>38208.861111111109</c:v>
                </c:pt>
                <c:pt idx="15975">
                  <c:v>38208.875</c:v>
                </c:pt>
                <c:pt idx="15976">
                  <c:v>38208.888888888891</c:v>
                </c:pt>
                <c:pt idx="15977">
                  <c:v>38208.902777777781</c:v>
                </c:pt>
                <c:pt idx="15978">
                  <c:v>38208.916666666664</c:v>
                </c:pt>
                <c:pt idx="15979">
                  <c:v>38208.930555555555</c:v>
                </c:pt>
                <c:pt idx="15980">
                  <c:v>38208.944444444445</c:v>
                </c:pt>
                <c:pt idx="15981">
                  <c:v>38208.958333333336</c:v>
                </c:pt>
                <c:pt idx="15982">
                  <c:v>38208.972222222219</c:v>
                </c:pt>
                <c:pt idx="15983">
                  <c:v>38208.986111111109</c:v>
                </c:pt>
                <c:pt idx="15984">
                  <c:v>38209</c:v>
                </c:pt>
                <c:pt idx="15985">
                  <c:v>38209.013888888891</c:v>
                </c:pt>
                <c:pt idx="15986">
                  <c:v>38209.027777777781</c:v>
                </c:pt>
                <c:pt idx="15987">
                  <c:v>38209.041666666664</c:v>
                </c:pt>
                <c:pt idx="15988">
                  <c:v>38209.055555555555</c:v>
                </c:pt>
                <c:pt idx="15989">
                  <c:v>38209.069444444445</c:v>
                </c:pt>
                <c:pt idx="15990">
                  <c:v>38209.083333333336</c:v>
                </c:pt>
                <c:pt idx="15991">
                  <c:v>38209.097222222219</c:v>
                </c:pt>
                <c:pt idx="15992">
                  <c:v>38209.111111111109</c:v>
                </c:pt>
                <c:pt idx="15993">
                  <c:v>38209.125</c:v>
                </c:pt>
                <c:pt idx="15994">
                  <c:v>38209.138888888891</c:v>
                </c:pt>
                <c:pt idx="15995">
                  <c:v>38209.152777777781</c:v>
                </c:pt>
                <c:pt idx="15996">
                  <c:v>38209.166666666664</c:v>
                </c:pt>
                <c:pt idx="15997">
                  <c:v>38209.180555555555</c:v>
                </c:pt>
                <c:pt idx="15998">
                  <c:v>38209.194444444445</c:v>
                </c:pt>
                <c:pt idx="15999">
                  <c:v>38209.208333333336</c:v>
                </c:pt>
                <c:pt idx="16000">
                  <c:v>38209.222222222219</c:v>
                </c:pt>
                <c:pt idx="16001">
                  <c:v>38209.236111111109</c:v>
                </c:pt>
                <c:pt idx="16002">
                  <c:v>38209.25</c:v>
                </c:pt>
                <c:pt idx="16003">
                  <c:v>38209.263888888891</c:v>
                </c:pt>
                <c:pt idx="16004">
                  <c:v>38209.277777777781</c:v>
                </c:pt>
                <c:pt idx="16005">
                  <c:v>38209.291666666664</c:v>
                </c:pt>
                <c:pt idx="16006">
                  <c:v>38209.305555555555</c:v>
                </c:pt>
                <c:pt idx="16007">
                  <c:v>38209.319444444445</c:v>
                </c:pt>
                <c:pt idx="16008">
                  <c:v>38209.333333333336</c:v>
                </c:pt>
                <c:pt idx="16009">
                  <c:v>38209.347222222219</c:v>
                </c:pt>
                <c:pt idx="16010">
                  <c:v>38209.361111111109</c:v>
                </c:pt>
                <c:pt idx="16011">
                  <c:v>38209.375</c:v>
                </c:pt>
                <c:pt idx="16012">
                  <c:v>38209.388888888891</c:v>
                </c:pt>
                <c:pt idx="16013">
                  <c:v>38209.402777777781</c:v>
                </c:pt>
                <c:pt idx="16014">
                  <c:v>38209.416666666664</c:v>
                </c:pt>
                <c:pt idx="16015">
                  <c:v>38209.430555555555</c:v>
                </c:pt>
                <c:pt idx="16016">
                  <c:v>38209.444444444445</c:v>
                </c:pt>
                <c:pt idx="16017">
                  <c:v>38209.458333333336</c:v>
                </c:pt>
                <c:pt idx="16018">
                  <c:v>38209.472222222219</c:v>
                </c:pt>
                <c:pt idx="16019">
                  <c:v>38209.486111111109</c:v>
                </c:pt>
                <c:pt idx="16020">
                  <c:v>38209.5</c:v>
                </c:pt>
                <c:pt idx="16021">
                  <c:v>38209.513888888891</c:v>
                </c:pt>
                <c:pt idx="16022">
                  <c:v>38209.527777777781</c:v>
                </c:pt>
                <c:pt idx="16023">
                  <c:v>38209.541666666664</c:v>
                </c:pt>
                <c:pt idx="16024">
                  <c:v>38209.555555555555</c:v>
                </c:pt>
                <c:pt idx="16025">
                  <c:v>38209.569444444445</c:v>
                </c:pt>
                <c:pt idx="16026">
                  <c:v>38209.583333333336</c:v>
                </c:pt>
                <c:pt idx="16027">
                  <c:v>38209.597222222219</c:v>
                </c:pt>
                <c:pt idx="16028">
                  <c:v>38209.611111111109</c:v>
                </c:pt>
                <c:pt idx="16029">
                  <c:v>38209.625</c:v>
                </c:pt>
                <c:pt idx="16030">
                  <c:v>38209.638888888891</c:v>
                </c:pt>
                <c:pt idx="16031">
                  <c:v>38209.652777777781</c:v>
                </c:pt>
                <c:pt idx="16032">
                  <c:v>38209.666666666664</c:v>
                </c:pt>
                <c:pt idx="16033">
                  <c:v>38209.680555555555</c:v>
                </c:pt>
                <c:pt idx="16034">
                  <c:v>38209.694444444445</c:v>
                </c:pt>
                <c:pt idx="16035">
                  <c:v>38209.708333333336</c:v>
                </c:pt>
                <c:pt idx="16036">
                  <c:v>38209.722222222219</c:v>
                </c:pt>
                <c:pt idx="16037">
                  <c:v>38209.736111111109</c:v>
                </c:pt>
                <c:pt idx="16038">
                  <c:v>38209.75</c:v>
                </c:pt>
                <c:pt idx="16039">
                  <c:v>38209.763888888891</c:v>
                </c:pt>
                <c:pt idx="16040">
                  <c:v>38209.777777777781</c:v>
                </c:pt>
                <c:pt idx="16041">
                  <c:v>38209.791666666664</c:v>
                </c:pt>
                <c:pt idx="16042">
                  <c:v>38209.805555555555</c:v>
                </c:pt>
                <c:pt idx="16043">
                  <c:v>38209.819444444445</c:v>
                </c:pt>
                <c:pt idx="16044">
                  <c:v>38209.833333333336</c:v>
                </c:pt>
                <c:pt idx="16045">
                  <c:v>38209.847222222219</c:v>
                </c:pt>
                <c:pt idx="16046">
                  <c:v>38209.861111111109</c:v>
                </c:pt>
                <c:pt idx="16047">
                  <c:v>38209.875</c:v>
                </c:pt>
                <c:pt idx="16048">
                  <c:v>38209.888888888891</c:v>
                </c:pt>
                <c:pt idx="16049">
                  <c:v>38209.902777777781</c:v>
                </c:pt>
                <c:pt idx="16050">
                  <c:v>38209.916666666664</c:v>
                </c:pt>
                <c:pt idx="16051">
                  <c:v>38209.930555555555</c:v>
                </c:pt>
                <c:pt idx="16052">
                  <c:v>38209.944444444445</c:v>
                </c:pt>
                <c:pt idx="16053">
                  <c:v>38209.958333333336</c:v>
                </c:pt>
                <c:pt idx="16054">
                  <c:v>38209.972222222219</c:v>
                </c:pt>
                <c:pt idx="16055">
                  <c:v>38209.986111111109</c:v>
                </c:pt>
                <c:pt idx="16056">
                  <c:v>38210</c:v>
                </c:pt>
                <c:pt idx="16057">
                  <c:v>38210.013888888891</c:v>
                </c:pt>
                <c:pt idx="16058">
                  <c:v>38210.027777777781</c:v>
                </c:pt>
                <c:pt idx="16059">
                  <c:v>38210.041666666664</c:v>
                </c:pt>
                <c:pt idx="16060">
                  <c:v>38210.055555555555</c:v>
                </c:pt>
                <c:pt idx="16061">
                  <c:v>38210.069444444445</c:v>
                </c:pt>
                <c:pt idx="16062">
                  <c:v>38210.083333333336</c:v>
                </c:pt>
                <c:pt idx="16063">
                  <c:v>38210.097222222219</c:v>
                </c:pt>
                <c:pt idx="16064">
                  <c:v>38210.111111111109</c:v>
                </c:pt>
                <c:pt idx="16065">
                  <c:v>38210.125</c:v>
                </c:pt>
                <c:pt idx="16066">
                  <c:v>38210.138888888891</c:v>
                </c:pt>
                <c:pt idx="16067">
                  <c:v>38210.152777777781</c:v>
                </c:pt>
                <c:pt idx="16068">
                  <c:v>38210.166666666664</c:v>
                </c:pt>
                <c:pt idx="16069">
                  <c:v>38210.180555555555</c:v>
                </c:pt>
                <c:pt idx="16070">
                  <c:v>38210.194444444445</c:v>
                </c:pt>
                <c:pt idx="16071">
                  <c:v>38210.208333333336</c:v>
                </c:pt>
                <c:pt idx="16072">
                  <c:v>38210.222222222219</c:v>
                </c:pt>
                <c:pt idx="16073">
                  <c:v>38210.236111111109</c:v>
                </c:pt>
                <c:pt idx="16074">
                  <c:v>38210.25</c:v>
                </c:pt>
                <c:pt idx="16075">
                  <c:v>38210.263888888891</c:v>
                </c:pt>
                <c:pt idx="16076">
                  <c:v>38210.277777777781</c:v>
                </c:pt>
                <c:pt idx="16077">
                  <c:v>38210.291666666664</c:v>
                </c:pt>
                <c:pt idx="16078">
                  <c:v>38210.305555555555</c:v>
                </c:pt>
                <c:pt idx="16079">
                  <c:v>38210.319444444445</c:v>
                </c:pt>
                <c:pt idx="16080">
                  <c:v>38210.333333333336</c:v>
                </c:pt>
                <c:pt idx="16081">
                  <c:v>38210.347222222219</c:v>
                </c:pt>
                <c:pt idx="16082">
                  <c:v>38210.361111111109</c:v>
                </c:pt>
                <c:pt idx="16083">
                  <c:v>38210.375</c:v>
                </c:pt>
                <c:pt idx="16084">
                  <c:v>38210.388888888891</c:v>
                </c:pt>
                <c:pt idx="16085">
                  <c:v>38210.402777777781</c:v>
                </c:pt>
                <c:pt idx="16086">
                  <c:v>38210.416666666664</c:v>
                </c:pt>
                <c:pt idx="16087">
                  <c:v>38210.430555555555</c:v>
                </c:pt>
                <c:pt idx="16088">
                  <c:v>38210.444444444445</c:v>
                </c:pt>
                <c:pt idx="16089">
                  <c:v>38210.458333333336</c:v>
                </c:pt>
                <c:pt idx="16090">
                  <c:v>38210.472222222219</c:v>
                </c:pt>
                <c:pt idx="16091">
                  <c:v>38210.486111111109</c:v>
                </c:pt>
                <c:pt idx="16092">
                  <c:v>38210.5</c:v>
                </c:pt>
                <c:pt idx="16093">
                  <c:v>38210.513888888891</c:v>
                </c:pt>
                <c:pt idx="16094">
                  <c:v>38210.527777777781</c:v>
                </c:pt>
                <c:pt idx="16095">
                  <c:v>38210.541666666664</c:v>
                </c:pt>
                <c:pt idx="16096">
                  <c:v>38210.555555555555</c:v>
                </c:pt>
                <c:pt idx="16097">
                  <c:v>38210.569444444445</c:v>
                </c:pt>
                <c:pt idx="16098">
                  <c:v>38210.583333333336</c:v>
                </c:pt>
                <c:pt idx="16099">
                  <c:v>38210.597222222219</c:v>
                </c:pt>
                <c:pt idx="16100">
                  <c:v>38210.611111111109</c:v>
                </c:pt>
                <c:pt idx="16101">
                  <c:v>38210.625</c:v>
                </c:pt>
                <c:pt idx="16102">
                  <c:v>38210.638888888891</c:v>
                </c:pt>
                <c:pt idx="16103">
                  <c:v>38210.652777777781</c:v>
                </c:pt>
                <c:pt idx="16104">
                  <c:v>38210.666666666664</c:v>
                </c:pt>
                <c:pt idx="16105">
                  <c:v>38210.680555555555</c:v>
                </c:pt>
                <c:pt idx="16106">
                  <c:v>38210.694444444445</c:v>
                </c:pt>
                <c:pt idx="16107">
                  <c:v>38210.708333333336</c:v>
                </c:pt>
                <c:pt idx="16108">
                  <c:v>38210.722222222219</c:v>
                </c:pt>
                <c:pt idx="16109">
                  <c:v>38210.736111111109</c:v>
                </c:pt>
                <c:pt idx="16110">
                  <c:v>38210.75</c:v>
                </c:pt>
                <c:pt idx="16111">
                  <c:v>38210.763888888891</c:v>
                </c:pt>
                <c:pt idx="16112">
                  <c:v>38210.777777777781</c:v>
                </c:pt>
                <c:pt idx="16113">
                  <c:v>38210.791666666664</c:v>
                </c:pt>
                <c:pt idx="16114">
                  <c:v>38210.805555555555</c:v>
                </c:pt>
                <c:pt idx="16115">
                  <c:v>38210.819444444445</c:v>
                </c:pt>
                <c:pt idx="16116">
                  <c:v>38210.833333333336</c:v>
                </c:pt>
                <c:pt idx="16117">
                  <c:v>38210.847222222219</c:v>
                </c:pt>
                <c:pt idx="16118">
                  <c:v>38210.861111111109</c:v>
                </c:pt>
                <c:pt idx="16119">
                  <c:v>38210.875</c:v>
                </c:pt>
                <c:pt idx="16120">
                  <c:v>38210.888888888891</c:v>
                </c:pt>
                <c:pt idx="16121">
                  <c:v>38210.902777777781</c:v>
                </c:pt>
                <c:pt idx="16122">
                  <c:v>38210.916666666664</c:v>
                </c:pt>
                <c:pt idx="16123">
                  <c:v>38210.930555555555</c:v>
                </c:pt>
                <c:pt idx="16124">
                  <c:v>38210.944444444445</c:v>
                </c:pt>
                <c:pt idx="16125">
                  <c:v>38210.958333333336</c:v>
                </c:pt>
                <c:pt idx="16126">
                  <c:v>38210.972222222219</c:v>
                </c:pt>
                <c:pt idx="16127">
                  <c:v>38210.986111111109</c:v>
                </c:pt>
                <c:pt idx="16128">
                  <c:v>38211</c:v>
                </c:pt>
                <c:pt idx="16129">
                  <c:v>38211.013888888891</c:v>
                </c:pt>
                <c:pt idx="16130">
                  <c:v>38211.027777777781</c:v>
                </c:pt>
                <c:pt idx="16131">
                  <c:v>38211.041666666664</c:v>
                </c:pt>
                <c:pt idx="16132">
                  <c:v>38211.055555555555</c:v>
                </c:pt>
                <c:pt idx="16133">
                  <c:v>38211.069444444445</c:v>
                </c:pt>
                <c:pt idx="16134">
                  <c:v>38211.083333333336</c:v>
                </c:pt>
                <c:pt idx="16135">
                  <c:v>38211.097222222219</c:v>
                </c:pt>
                <c:pt idx="16136">
                  <c:v>38211.111111111109</c:v>
                </c:pt>
                <c:pt idx="16137">
                  <c:v>38211.125</c:v>
                </c:pt>
                <c:pt idx="16138">
                  <c:v>38211.138888888891</c:v>
                </c:pt>
                <c:pt idx="16139">
                  <c:v>38211.152777777781</c:v>
                </c:pt>
                <c:pt idx="16140">
                  <c:v>38211.166666666664</c:v>
                </c:pt>
                <c:pt idx="16141">
                  <c:v>38211.180555555555</c:v>
                </c:pt>
                <c:pt idx="16142">
                  <c:v>38211.194444444445</c:v>
                </c:pt>
                <c:pt idx="16143">
                  <c:v>38211.208333333336</c:v>
                </c:pt>
                <c:pt idx="16144">
                  <c:v>38211.222222222219</c:v>
                </c:pt>
                <c:pt idx="16145">
                  <c:v>38211.236111111109</c:v>
                </c:pt>
                <c:pt idx="16146">
                  <c:v>38211.25</c:v>
                </c:pt>
                <c:pt idx="16147">
                  <c:v>38211.263888888891</c:v>
                </c:pt>
                <c:pt idx="16148">
                  <c:v>38211.277777777781</c:v>
                </c:pt>
                <c:pt idx="16149">
                  <c:v>38211.291666666664</c:v>
                </c:pt>
                <c:pt idx="16150">
                  <c:v>38211.305555555555</c:v>
                </c:pt>
                <c:pt idx="16151">
                  <c:v>38211.319444444445</c:v>
                </c:pt>
                <c:pt idx="16152">
                  <c:v>38211.333333333336</c:v>
                </c:pt>
                <c:pt idx="16153">
                  <c:v>38211.347222222219</c:v>
                </c:pt>
                <c:pt idx="16154">
                  <c:v>38211.361111111109</c:v>
                </c:pt>
                <c:pt idx="16155">
                  <c:v>38211.375</c:v>
                </c:pt>
                <c:pt idx="16156">
                  <c:v>38211.388888888891</c:v>
                </c:pt>
                <c:pt idx="16157">
                  <c:v>38211.402777777781</c:v>
                </c:pt>
                <c:pt idx="16158">
                  <c:v>38211.416666666664</c:v>
                </c:pt>
                <c:pt idx="16159">
                  <c:v>38211.430555555555</c:v>
                </c:pt>
                <c:pt idx="16160">
                  <c:v>38211.444444444445</c:v>
                </c:pt>
                <c:pt idx="16161">
                  <c:v>38211.458333333336</c:v>
                </c:pt>
                <c:pt idx="16162">
                  <c:v>38211.472222222219</c:v>
                </c:pt>
                <c:pt idx="16163">
                  <c:v>38211.486111111109</c:v>
                </c:pt>
                <c:pt idx="16164">
                  <c:v>38211.5</c:v>
                </c:pt>
                <c:pt idx="16165">
                  <c:v>38211.513888888891</c:v>
                </c:pt>
                <c:pt idx="16166">
                  <c:v>38211.527777777781</c:v>
                </c:pt>
                <c:pt idx="16167">
                  <c:v>38211.541666666664</c:v>
                </c:pt>
                <c:pt idx="16168">
                  <c:v>38211.555555555555</c:v>
                </c:pt>
                <c:pt idx="16169">
                  <c:v>38211.569444444445</c:v>
                </c:pt>
                <c:pt idx="16170">
                  <c:v>38211.583333333336</c:v>
                </c:pt>
                <c:pt idx="16171">
                  <c:v>38211.597222222219</c:v>
                </c:pt>
                <c:pt idx="16172">
                  <c:v>38211.611111111109</c:v>
                </c:pt>
                <c:pt idx="16173">
                  <c:v>38211.625</c:v>
                </c:pt>
                <c:pt idx="16174">
                  <c:v>38211.638888888891</c:v>
                </c:pt>
                <c:pt idx="16175">
                  <c:v>38211.652777777781</c:v>
                </c:pt>
                <c:pt idx="16176">
                  <c:v>38211.666666666664</c:v>
                </c:pt>
                <c:pt idx="16177">
                  <c:v>38211.680555555555</c:v>
                </c:pt>
                <c:pt idx="16178">
                  <c:v>38211.694444444445</c:v>
                </c:pt>
                <c:pt idx="16179">
                  <c:v>38211.708333333336</c:v>
                </c:pt>
                <c:pt idx="16180">
                  <c:v>38211.722222222219</c:v>
                </c:pt>
                <c:pt idx="16181">
                  <c:v>38211.736111111109</c:v>
                </c:pt>
                <c:pt idx="16182">
                  <c:v>38211.75</c:v>
                </c:pt>
                <c:pt idx="16183">
                  <c:v>38211.763888888891</c:v>
                </c:pt>
                <c:pt idx="16184">
                  <c:v>38211.777777777781</c:v>
                </c:pt>
                <c:pt idx="16185">
                  <c:v>38211.791666666664</c:v>
                </c:pt>
                <c:pt idx="16186">
                  <c:v>38211.805555555555</c:v>
                </c:pt>
                <c:pt idx="16187">
                  <c:v>38211.819444444445</c:v>
                </c:pt>
                <c:pt idx="16188">
                  <c:v>38211.833333333336</c:v>
                </c:pt>
                <c:pt idx="16189">
                  <c:v>38211.847222222219</c:v>
                </c:pt>
                <c:pt idx="16190">
                  <c:v>38211.861111111109</c:v>
                </c:pt>
                <c:pt idx="16191">
                  <c:v>38211.875</c:v>
                </c:pt>
                <c:pt idx="16192">
                  <c:v>38211.888888888891</c:v>
                </c:pt>
                <c:pt idx="16193">
                  <c:v>38211.902777777781</c:v>
                </c:pt>
                <c:pt idx="16194">
                  <c:v>38211.916666666664</c:v>
                </c:pt>
                <c:pt idx="16195">
                  <c:v>38211.930555555555</c:v>
                </c:pt>
                <c:pt idx="16196">
                  <c:v>38211.944444444445</c:v>
                </c:pt>
                <c:pt idx="16197">
                  <c:v>38211.958333333336</c:v>
                </c:pt>
                <c:pt idx="16198">
                  <c:v>38211.972222222219</c:v>
                </c:pt>
                <c:pt idx="16199">
                  <c:v>38211.986111111109</c:v>
                </c:pt>
                <c:pt idx="16200">
                  <c:v>38212</c:v>
                </c:pt>
                <c:pt idx="16201">
                  <c:v>38212.013888888891</c:v>
                </c:pt>
                <c:pt idx="16202">
                  <c:v>38212.027777777781</c:v>
                </c:pt>
                <c:pt idx="16203">
                  <c:v>38212.041666666664</c:v>
                </c:pt>
                <c:pt idx="16204">
                  <c:v>38212.055555555555</c:v>
                </c:pt>
                <c:pt idx="16205">
                  <c:v>38212.069444444445</c:v>
                </c:pt>
                <c:pt idx="16206">
                  <c:v>38212.083333333336</c:v>
                </c:pt>
                <c:pt idx="16207">
                  <c:v>38212.097222222219</c:v>
                </c:pt>
                <c:pt idx="16208">
                  <c:v>38212.111111111109</c:v>
                </c:pt>
                <c:pt idx="16209">
                  <c:v>38212.125</c:v>
                </c:pt>
                <c:pt idx="16210">
                  <c:v>38212.138888888891</c:v>
                </c:pt>
                <c:pt idx="16211">
                  <c:v>38212.152777777781</c:v>
                </c:pt>
                <c:pt idx="16212">
                  <c:v>38212.166666666664</c:v>
                </c:pt>
                <c:pt idx="16213">
                  <c:v>38212.180555555555</c:v>
                </c:pt>
                <c:pt idx="16214">
                  <c:v>38212.194444444445</c:v>
                </c:pt>
                <c:pt idx="16215">
                  <c:v>38212.208333333336</c:v>
                </c:pt>
                <c:pt idx="16216">
                  <c:v>38212.222222222219</c:v>
                </c:pt>
                <c:pt idx="16217">
                  <c:v>38212.236111111109</c:v>
                </c:pt>
                <c:pt idx="16218">
                  <c:v>38212.25</c:v>
                </c:pt>
                <c:pt idx="16219">
                  <c:v>38212.263888888891</c:v>
                </c:pt>
                <c:pt idx="16220">
                  <c:v>38212.277777777781</c:v>
                </c:pt>
                <c:pt idx="16221">
                  <c:v>38212.291666666664</c:v>
                </c:pt>
                <c:pt idx="16222">
                  <c:v>38212.305555555555</c:v>
                </c:pt>
                <c:pt idx="16223">
                  <c:v>38212.319444444445</c:v>
                </c:pt>
                <c:pt idx="16224">
                  <c:v>38212.333333333336</c:v>
                </c:pt>
                <c:pt idx="16225">
                  <c:v>38212.347222222219</c:v>
                </c:pt>
                <c:pt idx="16226">
                  <c:v>38212.361111111109</c:v>
                </c:pt>
                <c:pt idx="16227">
                  <c:v>38212.375</c:v>
                </c:pt>
                <c:pt idx="16228">
                  <c:v>38212.388888888891</c:v>
                </c:pt>
                <c:pt idx="16229">
                  <c:v>38212.402777777781</c:v>
                </c:pt>
                <c:pt idx="16230">
                  <c:v>38212.416666666664</c:v>
                </c:pt>
                <c:pt idx="16231">
                  <c:v>38212.430555555555</c:v>
                </c:pt>
                <c:pt idx="16232">
                  <c:v>38212.444444444445</c:v>
                </c:pt>
                <c:pt idx="16233">
                  <c:v>38212.458333333336</c:v>
                </c:pt>
                <c:pt idx="16234">
                  <c:v>38212.472222222219</c:v>
                </c:pt>
                <c:pt idx="16235">
                  <c:v>38212.486111111109</c:v>
                </c:pt>
                <c:pt idx="16236">
                  <c:v>38212.5</c:v>
                </c:pt>
                <c:pt idx="16237">
                  <c:v>38212.513888888891</c:v>
                </c:pt>
                <c:pt idx="16238">
                  <c:v>38212.527777777781</c:v>
                </c:pt>
                <c:pt idx="16239">
                  <c:v>38212.541666666664</c:v>
                </c:pt>
                <c:pt idx="16240">
                  <c:v>38212.555555555555</c:v>
                </c:pt>
                <c:pt idx="16241">
                  <c:v>38212.569444444445</c:v>
                </c:pt>
                <c:pt idx="16242">
                  <c:v>38212.583333333336</c:v>
                </c:pt>
                <c:pt idx="16243">
                  <c:v>38212.597222222219</c:v>
                </c:pt>
                <c:pt idx="16244">
                  <c:v>38212.611111111109</c:v>
                </c:pt>
                <c:pt idx="16245">
                  <c:v>38212.625</c:v>
                </c:pt>
                <c:pt idx="16246">
                  <c:v>38212.638888888891</c:v>
                </c:pt>
                <c:pt idx="16247">
                  <c:v>38212.652777777781</c:v>
                </c:pt>
                <c:pt idx="16248">
                  <c:v>38212.666666666664</c:v>
                </c:pt>
                <c:pt idx="16249">
                  <c:v>38212.680555555555</c:v>
                </c:pt>
                <c:pt idx="16250">
                  <c:v>38212.694444444445</c:v>
                </c:pt>
                <c:pt idx="16251">
                  <c:v>38212.708333333336</c:v>
                </c:pt>
                <c:pt idx="16252">
                  <c:v>38212.722222222219</c:v>
                </c:pt>
                <c:pt idx="16253">
                  <c:v>38212.736111111109</c:v>
                </c:pt>
                <c:pt idx="16254">
                  <c:v>38212.75</c:v>
                </c:pt>
                <c:pt idx="16255">
                  <c:v>38212.763888888891</c:v>
                </c:pt>
                <c:pt idx="16256">
                  <c:v>38212.777777777781</c:v>
                </c:pt>
                <c:pt idx="16257">
                  <c:v>38212.791666666664</c:v>
                </c:pt>
                <c:pt idx="16258">
                  <c:v>38212.805555555555</c:v>
                </c:pt>
                <c:pt idx="16259">
                  <c:v>38212.819444444445</c:v>
                </c:pt>
                <c:pt idx="16260">
                  <c:v>38212.833333333336</c:v>
                </c:pt>
                <c:pt idx="16261">
                  <c:v>38212.847222222219</c:v>
                </c:pt>
                <c:pt idx="16262">
                  <c:v>38212.861111111109</c:v>
                </c:pt>
                <c:pt idx="16263">
                  <c:v>38212.875</c:v>
                </c:pt>
                <c:pt idx="16264">
                  <c:v>38212.888888888891</c:v>
                </c:pt>
                <c:pt idx="16265">
                  <c:v>38212.902777777781</c:v>
                </c:pt>
                <c:pt idx="16266">
                  <c:v>38212.916666666664</c:v>
                </c:pt>
                <c:pt idx="16267">
                  <c:v>38212.930555555555</c:v>
                </c:pt>
                <c:pt idx="16268">
                  <c:v>38212.944444444445</c:v>
                </c:pt>
                <c:pt idx="16269">
                  <c:v>38212.958333333336</c:v>
                </c:pt>
                <c:pt idx="16270">
                  <c:v>38212.972222222219</c:v>
                </c:pt>
                <c:pt idx="16271">
                  <c:v>38212.986111111109</c:v>
                </c:pt>
                <c:pt idx="16272">
                  <c:v>38213</c:v>
                </c:pt>
                <c:pt idx="16273">
                  <c:v>38213.013888888891</c:v>
                </c:pt>
                <c:pt idx="16274">
                  <c:v>38213.027777777781</c:v>
                </c:pt>
                <c:pt idx="16275">
                  <c:v>38213.041666666664</c:v>
                </c:pt>
                <c:pt idx="16276">
                  <c:v>38213.055555555555</c:v>
                </c:pt>
                <c:pt idx="16277">
                  <c:v>38213.069444444445</c:v>
                </c:pt>
                <c:pt idx="16278">
                  <c:v>38213.083333333336</c:v>
                </c:pt>
                <c:pt idx="16279">
                  <c:v>38213.097222222219</c:v>
                </c:pt>
                <c:pt idx="16280">
                  <c:v>38213.111111111109</c:v>
                </c:pt>
                <c:pt idx="16281">
                  <c:v>38213.125</c:v>
                </c:pt>
                <c:pt idx="16282">
                  <c:v>38213.138888888891</c:v>
                </c:pt>
                <c:pt idx="16283">
                  <c:v>38213.152777777781</c:v>
                </c:pt>
                <c:pt idx="16284">
                  <c:v>38213.166666666664</c:v>
                </c:pt>
                <c:pt idx="16285">
                  <c:v>38213.180555555555</c:v>
                </c:pt>
                <c:pt idx="16286">
                  <c:v>38213.194444444445</c:v>
                </c:pt>
                <c:pt idx="16287">
                  <c:v>38213.208333333336</c:v>
                </c:pt>
                <c:pt idx="16288">
                  <c:v>38213.222222222219</c:v>
                </c:pt>
                <c:pt idx="16289">
                  <c:v>38213.236111111109</c:v>
                </c:pt>
                <c:pt idx="16290">
                  <c:v>38213.25</c:v>
                </c:pt>
                <c:pt idx="16291">
                  <c:v>38213.263888888891</c:v>
                </c:pt>
                <c:pt idx="16292">
                  <c:v>38213.277777777781</c:v>
                </c:pt>
                <c:pt idx="16293">
                  <c:v>38213.291666666664</c:v>
                </c:pt>
                <c:pt idx="16294">
                  <c:v>38213.305555555555</c:v>
                </c:pt>
                <c:pt idx="16295">
                  <c:v>38213.319444444445</c:v>
                </c:pt>
                <c:pt idx="16296">
                  <c:v>38213.333333333336</c:v>
                </c:pt>
                <c:pt idx="16297">
                  <c:v>38213.347222222219</c:v>
                </c:pt>
                <c:pt idx="16298">
                  <c:v>38213.361111111109</c:v>
                </c:pt>
                <c:pt idx="16299">
                  <c:v>38213.375</c:v>
                </c:pt>
                <c:pt idx="16300">
                  <c:v>38213.388888888891</c:v>
                </c:pt>
                <c:pt idx="16301">
                  <c:v>38213.402777777781</c:v>
                </c:pt>
                <c:pt idx="16302">
                  <c:v>38213.416666666664</c:v>
                </c:pt>
                <c:pt idx="16303">
                  <c:v>38213.430555555555</c:v>
                </c:pt>
                <c:pt idx="16304">
                  <c:v>38213.444444444445</c:v>
                </c:pt>
                <c:pt idx="16305">
                  <c:v>38213.458333333336</c:v>
                </c:pt>
                <c:pt idx="16306">
                  <c:v>38213.472222222219</c:v>
                </c:pt>
                <c:pt idx="16307">
                  <c:v>38213.486111111109</c:v>
                </c:pt>
                <c:pt idx="16308">
                  <c:v>38213.5</c:v>
                </c:pt>
                <c:pt idx="16309">
                  <c:v>38213.513888888891</c:v>
                </c:pt>
                <c:pt idx="16310">
                  <c:v>38213.527777777781</c:v>
                </c:pt>
                <c:pt idx="16311">
                  <c:v>38213.541666666664</c:v>
                </c:pt>
                <c:pt idx="16312">
                  <c:v>38213.555555555555</c:v>
                </c:pt>
                <c:pt idx="16313">
                  <c:v>38213.569444444445</c:v>
                </c:pt>
                <c:pt idx="16314">
                  <c:v>38213.583333333336</c:v>
                </c:pt>
                <c:pt idx="16315">
                  <c:v>38213.597222222219</c:v>
                </c:pt>
                <c:pt idx="16316">
                  <c:v>38213.611111111109</c:v>
                </c:pt>
                <c:pt idx="16317">
                  <c:v>38213.625</c:v>
                </c:pt>
                <c:pt idx="16318">
                  <c:v>38213.638888888891</c:v>
                </c:pt>
                <c:pt idx="16319">
                  <c:v>38213.652777777781</c:v>
                </c:pt>
                <c:pt idx="16320">
                  <c:v>38213.666666666664</c:v>
                </c:pt>
                <c:pt idx="16321">
                  <c:v>38213.680555555555</c:v>
                </c:pt>
                <c:pt idx="16322">
                  <c:v>38213.694444444445</c:v>
                </c:pt>
                <c:pt idx="16323">
                  <c:v>38213.708333333336</c:v>
                </c:pt>
                <c:pt idx="16324">
                  <c:v>38213.722222222219</c:v>
                </c:pt>
                <c:pt idx="16325">
                  <c:v>38213.736111111109</c:v>
                </c:pt>
                <c:pt idx="16326">
                  <c:v>38213.75</c:v>
                </c:pt>
                <c:pt idx="16327">
                  <c:v>38213.763888888891</c:v>
                </c:pt>
                <c:pt idx="16328">
                  <c:v>38213.777777777781</c:v>
                </c:pt>
                <c:pt idx="16329">
                  <c:v>38213.791666666664</c:v>
                </c:pt>
                <c:pt idx="16330">
                  <c:v>38213.805555555555</c:v>
                </c:pt>
                <c:pt idx="16331">
                  <c:v>38213.819444444445</c:v>
                </c:pt>
                <c:pt idx="16332">
                  <c:v>38213.833333333336</c:v>
                </c:pt>
                <c:pt idx="16333">
                  <c:v>38213.847222222219</c:v>
                </c:pt>
                <c:pt idx="16334">
                  <c:v>38213.861111111109</c:v>
                </c:pt>
                <c:pt idx="16335">
                  <c:v>38213.875</c:v>
                </c:pt>
                <c:pt idx="16336">
                  <c:v>38213.888888888891</c:v>
                </c:pt>
                <c:pt idx="16337">
                  <c:v>38213.902777777781</c:v>
                </c:pt>
                <c:pt idx="16338">
                  <c:v>38213.916666666664</c:v>
                </c:pt>
                <c:pt idx="16339">
                  <c:v>38213.930555555555</c:v>
                </c:pt>
                <c:pt idx="16340">
                  <c:v>38213.944444444445</c:v>
                </c:pt>
                <c:pt idx="16341">
                  <c:v>38213.958333333336</c:v>
                </c:pt>
                <c:pt idx="16342">
                  <c:v>38213.972222222219</c:v>
                </c:pt>
                <c:pt idx="16343">
                  <c:v>38213.986111111109</c:v>
                </c:pt>
                <c:pt idx="16344">
                  <c:v>38214</c:v>
                </c:pt>
                <c:pt idx="16345">
                  <c:v>38214.013888888891</c:v>
                </c:pt>
                <c:pt idx="16346">
                  <c:v>38214.027777777781</c:v>
                </c:pt>
                <c:pt idx="16347">
                  <c:v>38214.041666666664</c:v>
                </c:pt>
                <c:pt idx="16348">
                  <c:v>38214.055555555555</c:v>
                </c:pt>
                <c:pt idx="16349">
                  <c:v>38214.069444444445</c:v>
                </c:pt>
                <c:pt idx="16350">
                  <c:v>38214.083333333336</c:v>
                </c:pt>
                <c:pt idx="16351">
                  <c:v>38214.097222222219</c:v>
                </c:pt>
                <c:pt idx="16352">
                  <c:v>38214.111111111109</c:v>
                </c:pt>
                <c:pt idx="16353">
                  <c:v>38214.125</c:v>
                </c:pt>
                <c:pt idx="16354">
                  <c:v>38214.138888888891</c:v>
                </c:pt>
                <c:pt idx="16355">
                  <c:v>38214.152777777781</c:v>
                </c:pt>
                <c:pt idx="16356">
                  <c:v>38214.166666666664</c:v>
                </c:pt>
                <c:pt idx="16357">
                  <c:v>38214.180555555555</c:v>
                </c:pt>
                <c:pt idx="16358">
                  <c:v>38214.194444444445</c:v>
                </c:pt>
                <c:pt idx="16359">
                  <c:v>38214.208333333336</c:v>
                </c:pt>
                <c:pt idx="16360">
                  <c:v>38214.222222222219</c:v>
                </c:pt>
                <c:pt idx="16361">
                  <c:v>38214.236111111109</c:v>
                </c:pt>
                <c:pt idx="16362">
                  <c:v>38214.25</c:v>
                </c:pt>
                <c:pt idx="16363">
                  <c:v>38214.263888888891</c:v>
                </c:pt>
                <c:pt idx="16364">
                  <c:v>38214.277777777781</c:v>
                </c:pt>
                <c:pt idx="16365">
                  <c:v>38214.291666666664</c:v>
                </c:pt>
                <c:pt idx="16366">
                  <c:v>38214.305555555555</c:v>
                </c:pt>
                <c:pt idx="16367">
                  <c:v>38214.319444444445</c:v>
                </c:pt>
                <c:pt idx="16368">
                  <c:v>38214.333333333336</c:v>
                </c:pt>
                <c:pt idx="16369">
                  <c:v>38214.347222222219</c:v>
                </c:pt>
                <c:pt idx="16370">
                  <c:v>38214.361111111109</c:v>
                </c:pt>
                <c:pt idx="16371">
                  <c:v>38214.375</c:v>
                </c:pt>
                <c:pt idx="16372">
                  <c:v>38214.388888888891</c:v>
                </c:pt>
                <c:pt idx="16373">
                  <c:v>38214.402777777781</c:v>
                </c:pt>
                <c:pt idx="16374">
                  <c:v>38214.416666666664</c:v>
                </c:pt>
                <c:pt idx="16375">
                  <c:v>38214.430555555555</c:v>
                </c:pt>
                <c:pt idx="16376">
                  <c:v>38214.444444444445</c:v>
                </c:pt>
                <c:pt idx="16377">
                  <c:v>38214.458333333336</c:v>
                </c:pt>
                <c:pt idx="16378">
                  <c:v>38214.472222222219</c:v>
                </c:pt>
                <c:pt idx="16379">
                  <c:v>38214.486111111109</c:v>
                </c:pt>
                <c:pt idx="16380">
                  <c:v>38214.5</c:v>
                </c:pt>
                <c:pt idx="16381">
                  <c:v>38214.513888888891</c:v>
                </c:pt>
                <c:pt idx="16382">
                  <c:v>38214.527777777781</c:v>
                </c:pt>
                <c:pt idx="16383">
                  <c:v>38214.541666666664</c:v>
                </c:pt>
                <c:pt idx="16384">
                  <c:v>38214.555555555555</c:v>
                </c:pt>
                <c:pt idx="16385">
                  <c:v>38214.569444444445</c:v>
                </c:pt>
                <c:pt idx="16386">
                  <c:v>38214.583333333336</c:v>
                </c:pt>
                <c:pt idx="16387">
                  <c:v>38214.597222222219</c:v>
                </c:pt>
                <c:pt idx="16388">
                  <c:v>38214.611111111109</c:v>
                </c:pt>
                <c:pt idx="16389">
                  <c:v>38214.625</c:v>
                </c:pt>
                <c:pt idx="16390">
                  <c:v>38214.638888888891</c:v>
                </c:pt>
                <c:pt idx="16391">
                  <c:v>38214.652777777781</c:v>
                </c:pt>
                <c:pt idx="16392">
                  <c:v>38214.666666666664</c:v>
                </c:pt>
                <c:pt idx="16393">
                  <c:v>38214.680555555555</c:v>
                </c:pt>
                <c:pt idx="16394">
                  <c:v>38214.694444444445</c:v>
                </c:pt>
                <c:pt idx="16395">
                  <c:v>38214.708333333336</c:v>
                </c:pt>
                <c:pt idx="16396">
                  <c:v>38214.722222222219</c:v>
                </c:pt>
                <c:pt idx="16397">
                  <c:v>38214.736111111109</c:v>
                </c:pt>
                <c:pt idx="16398">
                  <c:v>38214.75</c:v>
                </c:pt>
                <c:pt idx="16399">
                  <c:v>38214.763888888891</c:v>
                </c:pt>
                <c:pt idx="16400">
                  <c:v>38214.777777777781</c:v>
                </c:pt>
                <c:pt idx="16401">
                  <c:v>38214.791666666664</c:v>
                </c:pt>
                <c:pt idx="16402">
                  <c:v>38214.805555555555</c:v>
                </c:pt>
                <c:pt idx="16403">
                  <c:v>38214.819444444445</c:v>
                </c:pt>
                <c:pt idx="16404">
                  <c:v>38214.833333333336</c:v>
                </c:pt>
                <c:pt idx="16405">
                  <c:v>38214.847222222219</c:v>
                </c:pt>
                <c:pt idx="16406">
                  <c:v>38214.861111111109</c:v>
                </c:pt>
                <c:pt idx="16407">
                  <c:v>38214.875</c:v>
                </c:pt>
                <c:pt idx="16408">
                  <c:v>38214.888888888891</c:v>
                </c:pt>
                <c:pt idx="16409">
                  <c:v>38214.902777777781</c:v>
                </c:pt>
                <c:pt idx="16410">
                  <c:v>38214.916666666664</c:v>
                </c:pt>
                <c:pt idx="16411">
                  <c:v>38214.930555555555</c:v>
                </c:pt>
                <c:pt idx="16412">
                  <c:v>38214.944444444445</c:v>
                </c:pt>
                <c:pt idx="16413">
                  <c:v>38214.958333333336</c:v>
                </c:pt>
                <c:pt idx="16414">
                  <c:v>38214.972222222219</c:v>
                </c:pt>
                <c:pt idx="16415">
                  <c:v>38214.986111111109</c:v>
                </c:pt>
                <c:pt idx="16416">
                  <c:v>38215</c:v>
                </c:pt>
                <c:pt idx="16417">
                  <c:v>38215.013888888891</c:v>
                </c:pt>
                <c:pt idx="16418">
                  <c:v>38215.027777777781</c:v>
                </c:pt>
                <c:pt idx="16419">
                  <c:v>38215.041666666664</c:v>
                </c:pt>
                <c:pt idx="16420">
                  <c:v>38215.055555555555</c:v>
                </c:pt>
                <c:pt idx="16421">
                  <c:v>38215.069444444445</c:v>
                </c:pt>
                <c:pt idx="16422">
                  <c:v>38215.083333333336</c:v>
                </c:pt>
                <c:pt idx="16423">
                  <c:v>38215.097222222219</c:v>
                </c:pt>
                <c:pt idx="16424">
                  <c:v>38215.111111111109</c:v>
                </c:pt>
                <c:pt idx="16425">
                  <c:v>38215.125</c:v>
                </c:pt>
                <c:pt idx="16426">
                  <c:v>38215.138888888891</c:v>
                </c:pt>
                <c:pt idx="16427">
                  <c:v>38215.152777777781</c:v>
                </c:pt>
                <c:pt idx="16428">
                  <c:v>38215.166666666664</c:v>
                </c:pt>
                <c:pt idx="16429">
                  <c:v>38215.180555555555</c:v>
                </c:pt>
                <c:pt idx="16430">
                  <c:v>38215.194444444445</c:v>
                </c:pt>
                <c:pt idx="16431">
                  <c:v>38215.208333333336</c:v>
                </c:pt>
                <c:pt idx="16432">
                  <c:v>38215.222222222219</c:v>
                </c:pt>
                <c:pt idx="16433">
                  <c:v>38215.236111111109</c:v>
                </c:pt>
                <c:pt idx="16434">
                  <c:v>38215.25</c:v>
                </c:pt>
                <c:pt idx="16435">
                  <c:v>38215.263888888891</c:v>
                </c:pt>
                <c:pt idx="16436">
                  <c:v>38215.277777777781</c:v>
                </c:pt>
                <c:pt idx="16437">
                  <c:v>38215.291666666664</c:v>
                </c:pt>
                <c:pt idx="16438">
                  <c:v>38215.305555555555</c:v>
                </c:pt>
                <c:pt idx="16439">
                  <c:v>38215.319444444445</c:v>
                </c:pt>
                <c:pt idx="16440">
                  <c:v>38215.333333333336</c:v>
                </c:pt>
                <c:pt idx="16441">
                  <c:v>38215.347222222219</c:v>
                </c:pt>
                <c:pt idx="16442">
                  <c:v>38215.361111111109</c:v>
                </c:pt>
                <c:pt idx="16443">
                  <c:v>38215.375</c:v>
                </c:pt>
                <c:pt idx="16444">
                  <c:v>38215.388888888891</c:v>
                </c:pt>
                <c:pt idx="16445">
                  <c:v>38215.402777777781</c:v>
                </c:pt>
                <c:pt idx="16446">
                  <c:v>38215.416666666664</c:v>
                </c:pt>
                <c:pt idx="16447">
                  <c:v>38215.430555555555</c:v>
                </c:pt>
                <c:pt idx="16448">
                  <c:v>38215.444444444445</c:v>
                </c:pt>
                <c:pt idx="16449">
                  <c:v>38215.458333333336</c:v>
                </c:pt>
                <c:pt idx="16450">
                  <c:v>38215.472222222219</c:v>
                </c:pt>
                <c:pt idx="16451">
                  <c:v>38215.486111111109</c:v>
                </c:pt>
                <c:pt idx="16452">
                  <c:v>38215.5</c:v>
                </c:pt>
                <c:pt idx="16453">
                  <c:v>38215.513888888891</c:v>
                </c:pt>
                <c:pt idx="16454">
                  <c:v>38215.527777777781</c:v>
                </c:pt>
                <c:pt idx="16455">
                  <c:v>38215.541666666664</c:v>
                </c:pt>
                <c:pt idx="16456">
                  <c:v>38215.555555555555</c:v>
                </c:pt>
                <c:pt idx="16457">
                  <c:v>38215.569444444445</c:v>
                </c:pt>
                <c:pt idx="16458">
                  <c:v>38215.583333333336</c:v>
                </c:pt>
                <c:pt idx="16459">
                  <c:v>38215.597222222219</c:v>
                </c:pt>
                <c:pt idx="16460">
                  <c:v>38215.611111111109</c:v>
                </c:pt>
                <c:pt idx="16461">
                  <c:v>38215.625</c:v>
                </c:pt>
                <c:pt idx="16462">
                  <c:v>38215.638888888891</c:v>
                </c:pt>
                <c:pt idx="16463">
                  <c:v>38215.652777777781</c:v>
                </c:pt>
                <c:pt idx="16464">
                  <c:v>38215.666666666664</c:v>
                </c:pt>
                <c:pt idx="16465">
                  <c:v>38215.680555555555</c:v>
                </c:pt>
                <c:pt idx="16466">
                  <c:v>38215.694444444445</c:v>
                </c:pt>
                <c:pt idx="16467">
                  <c:v>38215.708333333336</c:v>
                </c:pt>
                <c:pt idx="16468">
                  <c:v>38215.722222222219</c:v>
                </c:pt>
                <c:pt idx="16469">
                  <c:v>38215.736111111109</c:v>
                </c:pt>
                <c:pt idx="16470">
                  <c:v>38215.75</c:v>
                </c:pt>
                <c:pt idx="16471">
                  <c:v>38215.763888888891</c:v>
                </c:pt>
                <c:pt idx="16472">
                  <c:v>38215.777777777781</c:v>
                </c:pt>
                <c:pt idx="16473">
                  <c:v>38215.791666666664</c:v>
                </c:pt>
                <c:pt idx="16474">
                  <c:v>38215.805555555555</c:v>
                </c:pt>
                <c:pt idx="16475">
                  <c:v>38215.819444444445</c:v>
                </c:pt>
                <c:pt idx="16476">
                  <c:v>38215.833333333336</c:v>
                </c:pt>
                <c:pt idx="16477">
                  <c:v>38215.847222222219</c:v>
                </c:pt>
                <c:pt idx="16478">
                  <c:v>38215.861111111109</c:v>
                </c:pt>
                <c:pt idx="16479">
                  <c:v>38215.875</c:v>
                </c:pt>
                <c:pt idx="16480">
                  <c:v>38215.888888888891</c:v>
                </c:pt>
                <c:pt idx="16481">
                  <c:v>38215.902777777781</c:v>
                </c:pt>
                <c:pt idx="16482">
                  <c:v>38215.916666666664</c:v>
                </c:pt>
                <c:pt idx="16483">
                  <c:v>38215.930555555555</c:v>
                </c:pt>
                <c:pt idx="16484">
                  <c:v>38215.944444444445</c:v>
                </c:pt>
                <c:pt idx="16485">
                  <c:v>38215.958333333336</c:v>
                </c:pt>
                <c:pt idx="16486">
                  <c:v>38215.972222222219</c:v>
                </c:pt>
                <c:pt idx="16487">
                  <c:v>38215.986111111109</c:v>
                </c:pt>
                <c:pt idx="16488">
                  <c:v>38216</c:v>
                </c:pt>
                <c:pt idx="16489">
                  <c:v>38216.013888888891</c:v>
                </c:pt>
                <c:pt idx="16490">
                  <c:v>38216.027777777781</c:v>
                </c:pt>
                <c:pt idx="16491">
                  <c:v>38216.041666666664</c:v>
                </c:pt>
                <c:pt idx="16492">
                  <c:v>38216.055555555555</c:v>
                </c:pt>
                <c:pt idx="16493">
                  <c:v>38216.069444444445</c:v>
                </c:pt>
                <c:pt idx="16494">
                  <c:v>38216.083333333336</c:v>
                </c:pt>
                <c:pt idx="16495">
                  <c:v>38216.097222222219</c:v>
                </c:pt>
                <c:pt idx="16496">
                  <c:v>38216.111111111109</c:v>
                </c:pt>
                <c:pt idx="16497">
                  <c:v>38216.125</c:v>
                </c:pt>
                <c:pt idx="16498">
                  <c:v>38216.138888888891</c:v>
                </c:pt>
                <c:pt idx="16499">
                  <c:v>38216.152777777781</c:v>
                </c:pt>
                <c:pt idx="16500">
                  <c:v>38216.166666666664</c:v>
                </c:pt>
                <c:pt idx="16501">
                  <c:v>38216.180555555555</c:v>
                </c:pt>
                <c:pt idx="16502">
                  <c:v>38216.194444444445</c:v>
                </c:pt>
                <c:pt idx="16503">
                  <c:v>38216.208333333336</c:v>
                </c:pt>
                <c:pt idx="16504">
                  <c:v>38216.222222222219</c:v>
                </c:pt>
                <c:pt idx="16505">
                  <c:v>38216.236111111109</c:v>
                </c:pt>
                <c:pt idx="16506">
                  <c:v>38216.25</c:v>
                </c:pt>
                <c:pt idx="16507">
                  <c:v>38216.263888888891</c:v>
                </c:pt>
                <c:pt idx="16508">
                  <c:v>38216.277777777781</c:v>
                </c:pt>
                <c:pt idx="16509">
                  <c:v>38216.291666666664</c:v>
                </c:pt>
                <c:pt idx="16510">
                  <c:v>38216.305555555555</c:v>
                </c:pt>
                <c:pt idx="16511">
                  <c:v>38216.319444444445</c:v>
                </c:pt>
                <c:pt idx="16512">
                  <c:v>38216.333333333336</c:v>
                </c:pt>
                <c:pt idx="16513">
                  <c:v>38216.347222222219</c:v>
                </c:pt>
                <c:pt idx="16514">
                  <c:v>38216.361111111109</c:v>
                </c:pt>
                <c:pt idx="16515">
                  <c:v>38216.375</c:v>
                </c:pt>
                <c:pt idx="16516">
                  <c:v>38216.388888888891</c:v>
                </c:pt>
                <c:pt idx="16517">
                  <c:v>38216.402777777781</c:v>
                </c:pt>
                <c:pt idx="16518">
                  <c:v>38216.416666666664</c:v>
                </c:pt>
                <c:pt idx="16519">
                  <c:v>38216.430555555555</c:v>
                </c:pt>
                <c:pt idx="16520">
                  <c:v>38216.444444444445</c:v>
                </c:pt>
                <c:pt idx="16521">
                  <c:v>38216.458333333336</c:v>
                </c:pt>
                <c:pt idx="16522">
                  <c:v>38216.472222222219</c:v>
                </c:pt>
                <c:pt idx="16523">
                  <c:v>38216.486111111109</c:v>
                </c:pt>
                <c:pt idx="16524">
                  <c:v>38216.5</c:v>
                </c:pt>
                <c:pt idx="16525">
                  <c:v>38216.513888888891</c:v>
                </c:pt>
                <c:pt idx="16526">
                  <c:v>38216.527777777781</c:v>
                </c:pt>
                <c:pt idx="16527">
                  <c:v>38216.541666666664</c:v>
                </c:pt>
                <c:pt idx="16528">
                  <c:v>38216.555555555555</c:v>
                </c:pt>
                <c:pt idx="16529">
                  <c:v>38216.569444444445</c:v>
                </c:pt>
                <c:pt idx="16530">
                  <c:v>38216.583333333336</c:v>
                </c:pt>
                <c:pt idx="16531">
                  <c:v>38216.597222222219</c:v>
                </c:pt>
                <c:pt idx="16532">
                  <c:v>38216.611111111109</c:v>
                </c:pt>
                <c:pt idx="16533">
                  <c:v>38216.625</c:v>
                </c:pt>
                <c:pt idx="16534">
                  <c:v>38216.638888888891</c:v>
                </c:pt>
                <c:pt idx="16535">
                  <c:v>38216.652777777781</c:v>
                </c:pt>
                <c:pt idx="16536">
                  <c:v>38216.666666666664</c:v>
                </c:pt>
                <c:pt idx="16537">
                  <c:v>38216.680555555555</c:v>
                </c:pt>
                <c:pt idx="16538">
                  <c:v>38216.694444444445</c:v>
                </c:pt>
                <c:pt idx="16539">
                  <c:v>38216.708333333336</c:v>
                </c:pt>
                <c:pt idx="16540">
                  <c:v>38216.722222222219</c:v>
                </c:pt>
                <c:pt idx="16541">
                  <c:v>38216.736111111109</c:v>
                </c:pt>
                <c:pt idx="16542">
                  <c:v>38216.75</c:v>
                </c:pt>
                <c:pt idx="16543">
                  <c:v>38216.763888888891</c:v>
                </c:pt>
                <c:pt idx="16544">
                  <c:v>38216.777777777781</c:v>
                </c:pt>
                <c:pt idx="16545">
                  <c:v>38216.791666666664</c:v>
                </c:pt>
                <c:pt idx="16546">
                  <c:v>38216.805555555555</c:v>
                </c:pt>
                <c:pt idx="16547">
                  <c:v>38216.819444444445</c:v>
                </c:pt>
                <c:pt idx="16548">
                  <c:v>38216.833333333336</c:v>
                </c:pt>
                <c:pt idx="16549">
                  <c:v>38216.847222222219</c:v>
                </c:pt>
                <c:pt idx="16550">
                  <c:v>38216.861111111109</c:v>
                </c:pt>
                <c:pt idx="16551">
                  <c:v>38216.875</c:v>
                </c:pt>
                <c:pt idx="16552">
                  <c:v>38216.888888888891</c:v>
                </c:pt>
                <c:pt idx="16553">
                  <c:v>38216.902777777781</c:v>
                </c:pt>
                <c:pt idx="16554">
                  <c:v>38216.916666666664</c:v>
                </c:pt>
                <c:pt idx="16555">
                  <c:v>38216.930555555555</c:v>
                </c:pt>
                <c:pt idx="16556">
                  <c:v>38216.944444444445</c:v>
                </c:pt>
                <c:pt idx="16557">
                  <c:v>38216.958333333336</c:v>
                </c:pt>
                <c:pt idx="16558">
                  <c:v>38216.972222222219</c:v>
                </c:pt>
                <c:pt idx="16559">
                  <c:v>38216.986111111109</c:v>
                </c:pt>
                <c:pt idx="16560">
                  <c:v>38217</c:v>
                </c:pt>
                <c:pt idx="16561">
                  <c:v>38217.013888888891</c:v>
                </c:pt>
                <c:pt idx="16562">
                  <c:v>38217.027777777781</c:v>
                </c:pt>
                <c:pt idx="16563">
                  <c:v>38217.041666666664</c:v>
                </c:pt>
                <c:pt idx="16564">
                  <c:v>38217.055555555555</c:v>
                </c:pt>
                <c:pt idx="16565">
                  <c:v>38217.069444444445</c:v>
                </c:pt>
                <c:pt idx="16566">
                  <c:v>38217.083333333336</c:v>
                </c:pt>
                <c:pt idx="16567">
                  <c:v>38217.097222222219</c:v>
                </c:pt>
                <c:pt idx="16568">
                  <c:v>38217.111111111109</c:v>
                </c:pt>
                <c:pt idx="16569">
                  <c:v>38217.125</c:v>
                </c:pt>
                <c:pt idx="16570">
                  <c:v>38217.138888888891</c:v>
                </c:pt>
                <c:pt idx="16571">
                  <c:v>38217.152777777781</c:v>
                </c:pt>
                <c:pt idx="16572">
                  <c:v>38217.166666666664</c:v>
                </c:pt>
                <c:pt idx="16573">
                  <c:v>38217.180555555555</c:v>
                </c:pt>
                <c:pt idx="16574">
                  <c:v>38217.194444444445</c:v>
                </c:pt>
                <c:pt idx="16575">
                  <c:v>38217.208333333336</c:v>
                </c:pt>
                <c:pt idx="16576">
                  <c:v>38217.222222222219</c:v>
                </c:pt>
                <c:pt idx="16577">
                  <c:v>38217.236111111109</c:v>
                </c:pt>
                <c:pt idx="16578">
                  <c:v>38217.25</c:v>
                </c:pt>
                <c:pt idx="16579">
                  <c:v>38217.263888888891</c:v>
                </c:pt>
                <c:pt idx="16580">
                  <c:v>38217.277777777781</c:v>
                </c:pt>
                <c:pt idx="16581">
                  <c:v>38217.291666666664</c:v>
                </c:pt>
                <c:pt idx="16582">
                  <c:v>38217.305555555555</c:v>
                </c:pt>
                <c:pt idx="16583">
                  <c:v>38217.319444444445</c:v>
                </c:pt>
                <c:pt idx="16584">
                  <c:v>38217.333333333336</c:v>
                </c:pt>
                <c:pt idx="16585">
                  <c:v>38217.347222222219</c:v>
                </c:pt>
                <c:pt idx="16586">
                  <c:v>38217.361111111109</c:v>
                </c:pt>
                <c:pt idx="16587">
                  <c:v>38217.375</c:v>
                </c:pt>
                <c:pt idx="16588">
                  <c:v>38217.388888888891</c:v>
                </c:pt>
                <c:pt idx="16589">
                  <c:v>38217.402777777781</c:v>
                </c:pt>
                <c:pt idx="16590">
                  <c:v>38217.416666666664</c:v>
                </c:pt>
                <c:pt idx="16591">
                  <c:v>38217.430555555555</c:v>
                </c:pt>
                <c:pt idx="16592">
                  <c:v>38217.444444444445</c:v>
                </c:pt>
                <c:pt idx="16593">
                  <c:v>38217.458333333336</c:v>
                </c:pt>
                <c:pt idx="16594">
                  <c:v>38217.472222222219</c:v>
                </c:pt>
                <c:pt idx="16595">
                  <c:v>38217.486111111109</c:v>
                </c:pt>
                <c:pt idx="16596">
                  <c:v>38217.5</c:v>
                </c:pt>
                <c:pt idx="16597">
                  <c:v>38217.513888888891</c:v>
                </c:pt>
                <c:pt idx="16598">
                  <c:v>38217.527777777781</c:v>
                </c:pt>
                <c:pt idx="16599">
                  <c:v>38217.541666666664</c:v>
                </c:pt>
                <c:pt idx="16600">
                  <c:v>38217.555555555555</c:v>
                </c:pt>
                <c:pt idx="16601">
                  <c:v>38217.569444444445</c:v>
                </c:pt>
                <c:pt idx="16602">
                  <c:v>38217.583333333336</c:v>
                </c:pt>
                <c:pt idx="16603">
                  <c:v>38217.597222222219</c:v>
                </c:pt>
                <c:pt idx="16604">
                  <c:v>38217.611111111109</c:v>
                </c:pt>
                <c:pt idx="16605">
                  <c:v>38217.625</c:v>
                </c:pt>
                <c:pt idx="16606">
                  <c:v>38217.638888888891</c:v>
                </c:pt>
                <c:pt idx="16607">
                  <c:v>38217.652777777781</c:v>
                </c:pt>
                <c:pt idx="16608">
                  <c:v>38217.666666666664</c:v>
                </c:pt>
                <c:pt idx="16609">
                  <c:v>38217.680555555555</c:v>
                </c:pt>
                <c:pt idx="16610">
                  <c:v>38217.694444444445</c:v>
                </c:pt>
                <c:pt idx="16611">
                  <c:v>38217.708333333336</c:v>
                </c:pt>
                <c:pt idx="16612">
                  <c:v>38217.722222222219</c:v>
                </c:pt>
                <c:pt idx="16613">
                  <c:v>38217.736111111109</c:v>
                </c:pt>
                <c:pt idx="16614">
                  <c:v>38217.75</c:v>
                </c:pt>
                <c:pt idx="16615">
                  <c:v>38217.763888888891</c:v>
                </c:pt>
                <c:pt idx="16616">
                  <c:v>38217.777777777781</c:v>
                </c:pt>
                <c:pt idx="16617">
                  <c:v>38217.791666666664</c:v>
                </c:pt>
                <c:pt idx="16618">
                  <c:v>38217.805555555555</c:v>
                </c:pt>
                <c:pt idx="16619">
                  <c:v>38217.819444444445</c:v>
                </c:pt>
                <c:pt idx="16620">
                  <c:v>38217.833333333336</c:v>
                </c:pt>
                <c:pt idx="16621">
                  <c:v>38217.847222222219</c:v>
                </c:pt>
                <c:pt idx="16622">
                  <c:v>38217.861111111109</c:v>
                </c:pt>
                <c:pt idx="16623">
                  <c:v>38217.875</c:v>
                </c:pt>
                <c:pt idx="16624">
                  <c:v>38217.888888888891</c:v>
                </c:pt>
                <c:pt idx="16625">
                  <c:v>38217.902777777781</c:v>
                </c:pt>
                <c:pt idx="16626">
                  <c:v>38217.916666666664</c:v>
                </c:pt>
                <c:pt idx="16627">
                  <c:v>38217.930555555555</c:v>
                </c:pt>
                <c:pt idx="16628">
                  <c:v>38217.944444444445</c:v>
                </c:pt>
                <c:pt idx="16629">
                  <c:v>38217.958333333336</c:v>
                </c:pt>
                <c:pt idx="16630">
                  <c:v>38217.972222222219</c:v>
                </c:pt>
                <c:pt idx="16631">
                  <c:v>38217.986111111109</c:v>
                </c:pt>
                <c:pt idx="16632">
                  <c:v>38218</c:v>
                </c:pt>
                <c:pt idx="16633">
                  <c:v>38218.013888888891</c:v>
                </c:pt>
                <c:pt idx="16634">
                  <c:v>38218.027777777781</c:v>
                </c:pt>
                <c:pt idx="16635">
                  <c:v>38218.041666666664</c:v>
                </c:pt>
                <c:pt idx="16636">
                  <c:v>38218.055555555555</c:v>
                </c:pt>
                <c:pt idx="16637">
                  <c:v>38218.069444444445</c:v>
                </c:pt>
                <c:pt idx="16638">
                  <c:v>38218.083333333336</c:v>
                </c:pt>
                <c:pt idx="16639">
                  <c:v>38218.097222222219</c:v>
                </c:pt>
                <c:pt idx="16640">
                  <c:v>38218.111111111109</c:v>
                </c:pt>
                <c:pt idx="16641">
                  <c:v>38218.125</c:v>
                </c:pt>
                <c:pt idx="16642">
                  <c:v>38218.138888888891</c:v>
                </c:pt>
                <c:pt idx="16643">
                  <c:v>38218.152777777781</c:v>
                </c:pt>
                <c:pt idx="16644">
                  <c:v>38218.166666666664</c:v>
                </c:pt>
                <c:pt idx="16645">
                  <c:v>38218.180555555555</c:v>
                </c:pt>
                <c:pt idx="16646">
                  <c:v>38218.194444444445</c:v>
                </c:pt>
                <c:pt idx="16647">
                  <c:v>38218.208333333336</c:v>
                </c:pt>
                <c:pt idx="16648">
                  <c:v>38218.222222222219</c:v>
                </c:pt>
                <c:pt idx="16649">
                  <c:v>38218.236111111109</c:v>
                </c:pt>
                <c:pt idx="16650">
                  <c:v>38218.25</c:v>
                </c:pt>
                <c:pt idx="16651">
                  <c:v>38218.263888888891</c:v>
                </c:pt>
                <c:pt idx="16652">
                  <c:v>38218.277777777781</c:v>
                </c:pt>
                <c:pt idx="16653">
                  <c:v>38218.291666666664</c:v>
                </c:pt>
                <c:pt idx="16654">
                  <c:v>38218.305555555555</c:v>
                </c:pt>
                <c:pt idx="16655">
                  <c:v>38218.319444444445</c:v>
                </c:pt>
                <c:pt idx="16656">
                  <c:v>38218.333333333336</c:v>
                </c:pt>
                <c:pt idx="16657">
                  <c:v>38218.347222222219</c:v>
                </c:pt>
                <c:pt idx="16658">
                  <c:v>38218.361111111109</c:v>
                </c:pt>
                <c:pt idx="16659">
                  <c:v>38218.375</c:v>
                </c:pt>
                <c:pt idx="16660">
                  <c:v>38218.388888888891</c:v>
                </c:pt>
                <c:pt idx="16661">
                  <c:v>38218.402777777781</c:v>
                </c:pt>
                <c:pt idx="16662">
                  <c:v>38218.416666666664</c:v>
                </c:pt>
                <c:pt idx="16663">
                  <c:v>38218.430555555555</c:v>
                </c:pt>
                <c:pt idx="16664">
                  <c:v>38218.444444444445</c:v>
                </c:pt>
                <c:pt idx="16665">
                  <c:v>38218.458333333336</c:v>
                </c:pt>
                <c:pt idx="16666">
                  <c:v>38218.472222222219</c:v>
                </c:pt>
                <c:pt idx="16667">
                  <c:v>38218.486111111109</c:v>
                </c:pt>
                <c:pt idx="16668">
                  <c:v>38218.5</c:v>
                </c:pt>
                <c:pt idx="16669">
                  <c:v>38218.513888888891</c:v>
                </c:pt>
                <c:pt idx="16670">
                  <c:v>38218.527777777781</c:v>
                </c:pt>
                <c:pt idx="16671">
                  <c:v>38218.541666666664</c:v>
                </c:pt>
                <c:pt idx="16672">
                  <c:v>38218.555555555555</c:v>
                </c:pt>
                <c:pt idx="16673">
                  <c:v>38218.569444444445</c:v>
                </c:pt>
                <c:pt idx="16674">
                  <c:v>38218.583333333336</c:v>
                </c:pt>
                <c:pt idx="16675">
                  <c:v>38218.597222222219</c:v>
                </c:pt>
                <c:pt idx="16676">
                  <c:v>38218.611111111109</c:v>
                </c:pt>
                <c:pt idx="16677">
                  <c:v>38218.625</c:v>
                </c:pt>
                <c:pt idx="16678">
                  <c:v>38218.638888888891</c:v>
                </c:pt>
                <c:pt idx="16679">
                  <c:v>38218.652777777781</c:v>
                </c:pt>
                <c:pt idx="16680">
                  <c:v>38218.666666666664</c:v>
                </c:pt>
                <c:pt idx="16681">
                  <c:v>38218.680555555555</c:v>
                </c:pt>
                <c:pt idx="16682">
                  <c:v>38218.694444444445</c:v>
                </c:pt>
                <c:pt idx="16683">
                  <c:v>38218.708333333336</c:v>
                </c:pt>
                <c:pt idx="16684">
                  <c:v>38218.722222222219</c:v>
                </c:pt>
                <c:pt idx="16685">
                  <c:v>38218.736111111109</c:v>
                </c:pt>
                <c:pt idx="16686">
                  <c:v>38218.75</c:v>
                </c:pt>
                <c:pt idx="16687">
                  <c:v>38218.763888888891</c:v>
                </c:pt>
                <c:pt idx="16688">
                  <c:v>38218.777777777781</c:v>
                </c:pt>
                <c:pt idx="16689">
                  <c:v>38218.791666666664</c:v>
                </c:pt>
                <c:pt idx="16690">
                  <c:v>38218.805555555555</c:v>
                </c:pt>
                <c:pt idx="16691">
                  <c:v>38218.819444444445</c:v>
                </c:pt>
                <c:pt idx="16692">
                  <c:v>38218.833333333336</c:v>
                </c:pt>
                <c:pt idx="16693">
                  <c:v>38218.847222222219</c:v>
                </c:pt>
                <c:pt idx="16694">
                  <c:v>38218.861111111109</c:v>
                </c:pt>
                <c:pt idx="16695">
                  <c:v>38218.875</c:v>
                </c:pt>
                <c:pt idx="16696">
                  <c:v>38218.888888888891</c:v>
                </c:pt>
                <c:pt idx="16697">
                  <c:v>38218.902777777781</c:v>
                </c:pt>
                <c:pt idx="16698">
                  <c:v>38218.916666666664</c:v>
                </c:pt>
                <c:pt idx="16699">
                  <c:v>38218.930555555555</c:v>
                </c:pt>
                <c:pt idx="16700">
                  <c:v>38218.944444444445</c:v>
                </c:pt>
                <c:pt idx="16701">
                  <c:v>38218.958333333336</c:v>
                </c:pt>
                <c:pt idx="16702">
                  <c:v>38218.972222222219</c:v>
                </c:pt>
                <c:pt idx="16703">
                  <c:v>38218.986111111109</c:v>
                </c:pt>
                <c:pt idx="16704">
                  <c:v>38219</c:v>
                </c:pt>
                <c:pt idx="16705">
                  <c:v>38219.013888888891</c:v>
                </c:pt>
                <c:pt idx="16706">
                  <c:v>38219.027777777781</c:v>
                </c:pt>
                <c:pt idx="16707">
                  <c:v>38219.041666666664</c:v>
                </c:pt>
                <c:pt idx="16708">
                  <c:v>38219.055555555555</c:v>
                </c:pt>
                <c:pt idx="16709">
                  <c:v>38219.069444444445</c:v>
                </c:pt>
                <c:pt idx="16710">
                  <c:v>38219.083333333336</c:v>
                </c:pt>
                <c:pt idx="16711">
                  <c:v>38219.097222222219</c:v>
                </c:pt>
                <c:pt idx="16712">
                  <c:v>38219.111111111109</c:v>
                </c:pt>
                <c:pt idx="16713">
                  <c:v>38219.125</c:v>
                </c:pt>
                <c:pt idx="16714">
                  <c:v>38219.138888888891</c:v>
                </c:pt>
                <c:pt idx="16715">
                  <c:v>38219.152777777781</c:v>
                </c:pt>
                <c:pt idx="16716">
                  <c:v>38219.166666666664</c:v>
                </c:pt>
                <c:pt idx="16717">
                  <c:v>38219.180555555555</c:v>
                </c:pt>
                <c:pt idx="16718">
                  <c:v>38219.194444444445</c:v>
                </c:pt>
                <c:pt idx="16719">
                  <c:v>38219.208333333336</c:v>
                </c:pt>
                <c:pt idx="16720">
                  <c:v>38219.222222222219</c:v>
                </c:pt>
                <c:pt idx="16721">
                  <c:v>38219.236111111109</c:v>
                </c:pt>
                <c:pt idx="16722">
                  <c:v>38219.25</c:v>
                </c:pt>
                <c:pt idx="16723">
                  <c:v>38219.263888888891</c:v>
                </c:pt>
                <c:pt idx="16724">
                  <c:v>38219.277777777781</c:v>
                </c:pt>
                <c:pt idx="16725">
                  <c:v>38219.291666666664</c:v>
                </c:pt>
                <c:pt idx="16726">
                  <c:v>38219.305555555555</c:v>
                </c:pt>
                <c:pt idx="16727">
                  <c:v>38219.319444444445</c:v>
                </c:pt>
                <c:pt idx="16728">
                  <c:v>38219.333333333336</c:v>
                </c:pt>
                <c:pt idx="16729">
                  <c:v>38219.347222222219</c:v>
                </c:pt>
                <c:pt idx="16730">
                  <c:v>38219.361111111109</c:v>
                </c:pt>
                <c:pt idx="16731">
                  <c:v>38219.375</c:v>
                </c:pt>
                <c:pt idx="16732">
                  <c:v>38219.388888888891</c:v>
                </c:pt>
                <c:pt idx="16733">
                  <c:v>38219.402777777781</c:v>
                </c:pt>
                <c:pt idx="16734">
                  <c:v>38219.416666666664</c:v>
                </c:pt>
                <c:pt idx="16735">
                  <c:v>38219.430555555555</c:v>
                </c:pt>
                <c:pt idx="16736">
                  <c:v>38219.444444444445</c:v>
                </c:pt>
                <c:pt idx="16737">
                  <c:v>38219.458333333336</c:v>
                </c:pt>
                <c:pt idx="16738">
                  <c:v>38219.472222222219</c:v>
                </c:pt>
                <c:pt idx="16739">
                  <c:v>38219.486111111109</c:v>
                </c:pt>
                <c:pt idx="16740">
                  <c:v>38219.5</c:v>
                </c:pt>
                <c:pt idx="16741">
                  <c:v>38219.513888888891</c:v>
                </c:pt>
                <c:pt idx="16742">
                  <c:v>38219.527777777781</c:v>
                </c:pt>
                <c:pt idx="16743">
                  <c:v>38219.541666666664</c:v>
                </c:pt>
                <c:pt idx="16744">
                  <c:v>38219.555555555555</c:v>
                </c:pt>
                <c:pt idx="16745">
                  <c:v>38219.569444444445</c:v>
                </c:pt>
                <c:pt idx="16746">
                  <c:v>38219.583333333336</c:v>
                </c:pt>
                <c:pt idx="16747">
                  <c:v>38219.597222222219</c:v>
                </c:pt>
                <c:pt idx="16748">
                  <c:v>38219.611111111109</c:v>
                </c:pt>
                <c:pt idx="16749">
                  <c:v>38219.625</c:v>
                </c:pt>
                <c:pt idx="16750">
                  <c:v>38219.638888888891</c:v>
                </c:pt>
                <c:pt idx="16751">
                  <c:v>38219.652777777781</c:v>
                </c:pt>
                <c:pt idx="16752">
                  <c:v>38219.666666666664</c:v>
                </c:pt>
                <c:pt idx="16753">
                  <c:v>38219.680555555555</c:v>
                </c:pt>
                <c:pt idx="16754">
                  <c:v>38219.694444444445</c:v>
                </c:pt>
                <c:pt idx="16755">
                  <c:v>38219.708333333336</c:v>
                </c:pt>
                <c:pt idx="16756">
                  <c:v>38219.722222222219</c:v>
                </c:pt>
                <c:pt idx="16757">
                  <c:v>38219.736111111109</c:v>
                </c:pt>
                <c:pt idx="16758">
                  <c:v>38219.75</c:v>
                </c:pt>
                <c:pt idx="16759">
                  <c:v>38219.763888888891</c:v>
                </c:pt>
                <c:pt idx="16760">
                  <c:v>38219.777777777781</c:v>
                </c:pt>
                <c:pt idx="16761">
                  <c:v>38219.791666666664</c:v>
                </c:pt>
                <c:pt idx="16762">
                  <c:v>38219.805555555555</c:v>
                </c:pt>
                <c:pt idx="16763">
                  <c:v>38219.819444444445</c:v>
                </c:pt>
                <c:pt idx="16764">
                  <c:v>38219.833333333336</c:v>
                </c:pt>
                <c:pt idx="16765">
                  <c:v>38219.847222222219</c:v>
                </c:pt>
                <c:pt idx="16766">
                  <c:v>38219.861111111109</c:v>
                </c:pt>
                <c:pt idx="16767">
                  <c:v>38219.875</c:v>
                </c:pt>
                <c:pt idx="16768">
                  <c:v>38219.888888888891</c:v>
                </c:pt>
                <c:pt idx="16769">
                  <c:v>38219.902777777781</c:v>
                </c:pt>
                <c:pt idx="16770">
                  <c:v>38219.916666666664</c:v>
                </c:pt>
                <c:pt idx="16771">
                  <c:v>38219.930555555555</c:v>
                </c:pt>
                <c:pt idx="16772">
                  <c:v>38219.944444444445</c:v>
                </c:pt>
                <c:pt idx="16773">
                  <c:v>38219.958333333336</c:v>
                </c:pt>
                <c:pt idx="16774">
                  <c:v>38219.972222222219</c:v>
                </c:pt>
                <c:pt idx="16775">
                  <c:v>38219.986111111109</c:v>
                </c:pt>
                <c:pt idx="16776">
                  <c:v>38220</c:v>
                </c:pt>
                <c:pt idx="16777">
                  <c:v>38220.013888888891</c:v>
                </c:pt>
                <c:pt idx="16778">
                  <c:v>38220.027777777781</c:v>
                </c:pt>
                <c:pt idx="16779">
                  <c:v>38220.041666666664</c:v>
                </c:pt>
                <c:pt idx="16780">
                  <c:v>38220.055555555555</c:v>
                </c:pt>
                <c:pt idx="16781">
                  <c:v>38220.069444444445</c:v>
                </c:pt>
                <c:pt idx="16782">
                  <c:v>38220.083333333336</c:v>
                </c:pt>
                <c:pt idx="16783">
                  <c:v>38220.097222222219</c:v>
                </c:pt>
                <c:pt idx="16784">
                  <c:v>38220.111111111109</c:v>
                </c:pt>
                <c:pt idx="16785">
                  <c:v>38220.125</c:v>
                </c:pt>
                <c:pt idx="16786">
                  <c:v>38220.138888888891</c:v>
                </c:pt>
                <c:pt idx="16787">
                  <c:v>38220.152777777781</c:v>
                </c:pt>
                <c:pt idx="16788">
                  <c:v>38220.166666666664</c:v>
                </c:pt>
                <c:pt idx="16789">
                  <c:v>38220.180555555555</c:v>
                </c:pt>
                <c:pt idx="16790">
                  <c:v>38220.194444444445</c:v>
                </c:pt>
                <c:pt idx="16791">
                  <c:v>38220.208333333336</c:v>
                </c:pt>
                <c:pt idx="16792">
                  <c:v>38220.222222222219</c:v>
                </c:pt>
                <c:pt idx="16793">
                  <c:v>38220.236111111109</c:v>
                </c:pt>
                <c:pt idx="16794">
                  <c:v>38220.25</c:v>
                </c:pt>
                <c:pt idx="16795">
                  <c:v>38220.263888888891</c:v>
                </c:pt>
                <c:pt idx="16796">
                  <c:v>38220.277777777781</c:v>
                </c:pt>
                <c:pt idx="16797">
                  <c:v>38220.291666666664</c:v>
                </c:pt>
                <c:pt idx="16798">
                  <c:v>38220.305555555555</c:v>
                </c:pt>
                <c:pt idx="16799">
                  <c:v>38220.319444444445</c:v>
                </c:pt>
                <c:pt idx="16800">
                  <c:v>38220.333333333336</c:v>
                </c:pt>
                <c:pt idx="16801">
                  <c:v>38220.347222222219</c:v>
                </c:pt>
                <c:pt idx="16802">
                  <c:v>38220.361111111109</c:v>
                </c:pt>
                <c:pt idx="16803">
                  <c:v>38220.375</c:v>
                </c:pt>
                <c:pt idx="16804">
                  <c:v>38220.388888888891</c:v>
                </c:pt>
                <c:pt idx="16805">
                  <c:v>38220.402777777781</c:v>
                </c:pt>
                <c:pt idx="16806">
                  <c:v>38220.416666666664</c:v>
                </c:pt>
                <c:pt idx="16807">
                  <c:v>38220.430555555555</c:v>
                </c:pt>
                <c:pt idx="16808">
                  <c:v>38220.444444444445</c:v>
                </c:pt>
                <c:pt idx="16809">
                  <c:v>38220.458333333336</c:v>
                </c:pt>
                <c:pt idx="16810">
                  <c:v>38220.472222222219</c:v>
                </c:pt>
                <c:pt idx="16811">
                  <c:v>38220.486111111109</c:v>
                </c:pt>
                <c:pt idx="16812">
                  <c:v>38220.5</c:v>
                </c:pt>
                <c:pt idx="16813">
                  <c:v>38220.513888888891</c:v>
                </c:pt>
                <c:pt idx="16814">
                  <c:v>38220.527777777781</c:v>
                </c:pt>
                <c:pt idx="16815">
                  <c:v>38220.541666666664</c:v>
                </c:pt>
                <c:pt idx="16816">
                  <c:v>38220.555555555555</c:v>
                </c:pt>
                <c:pt idx="16817">
                  <c:v>38220.569444444445</c:v>
                </c:pt>
                <c:pt idx="16818">
                  <c:v>38220.583333333336</c:v>
                </c:pt>
                <c:pt idx="16819">
                  <c:v>38220.597222222219</c:v>
                </c:pt>
                <c:pt idx="16820">
                  <c:v>38220.611111111109</c:v>
                </c:pt>
                <c:pt idx="16821">
                  <c:v>38220.625</c:v>
                </c:pt>
                <c:pt idx="16822">
                  <c:v>38220.638888888891</c:v>
                </c:pt>
                <c:pt idx="16823">
                  <c:v>38220.652777777781</c:v>
                </c:pt>
                <c:pt idx="16824">
                  <c:v>38220.666666666664</c:v>
                </c:pt>
                <c:pt idx="16825">
                  <c:v>38220.680555555555</c:v>
                </c:pt>
                <c:pt idx="16826">
                  <c:v>38220.694444444445</c:v>
                </c:pt>
                <c:pt idx="16827">
                  <c:v>38220.708333333336</c:v>
                </c:pt>
                <c:pt idx="16828">
                  <c:v>38220.722222222219</c:v>
                </c:pt>
                <c:pt idx="16829">
                  <c:v>38220.736111111109</c:v>
                </c:pt>
                <c:pt idx="16830">
                  <c:v>38220.75</c:v>
                </c:pt>
                <c:pt idx="16831">
                  <c:v>38220.763888888891</c:v>
                </c:pt>
                <c:pt idx="16832">
                  <c:v>38220.777777777781</c:v>
                </c:pt>
                <c:pt idx="16833">
                  <c:v>38220.791666666664</c:v>
                </c:pt>
                <c:pt idx="16834">
                  <c:v>38220.805555555555</c:v>
                </c:pt>
                <c:pt idx="16835">
                  <c:v>38220.819444444445</c:v>
                </c:pt>
                <c:pt idx="16836">
                  <c:v>38220.833333333336</c:v>
                </c:pt>
                <c:pt idx="16837">
                  <c:v>38220.847222222219</c:v>
                </c:pt>
                <c:pt idx="16838">
                  <c:v>38220.861111111109</c:v>
                </c:pt>
                <c:pt idx="16839">
                  <c:v>38220.875</c:v>
                </c:pt>
                <c:pt idx="16840">
                  <c:v>38220.888888888891</c:v>
                </c:pt>
                <c:pt idx="16841">
                  <c:v>38220.902777777781</c:v>
                </c:pt>
                <c:pt idx="16842">
                  <c:v>38220.916666666664</c:v>
                </c:pt>
                <c:pt idx="16843">
                  <c:v>38220.930555555555</c:v>
                </c:pt>
                <c:pt idx="16844">
                  <c:v>38220.944444444445</c:v>
                </c:pt>
                <c:pt idx="16845">
                  <c:v>38220.958333333336</c:v>
                </c:pt>
                <c:pt idx="16846">
                  <c:v>38220.972222222219</c:v>
                </c:pt>
                <c:pt idx="16847">
                  <c:v>38220.986111111109</c:v>
                </c:pt>
                <c:pt idx="16848">
                  <c:v>38221</c:v>
                </c:pt>
                <c:pt idx="16849">
                  <c:v>38221.013888888891</c:v>
                </c:pt>
                <c:pt idx="16850">
                  <c:v>38221.027777777781</c:v>
                </c:pt>
                <c:pt idx="16851">
                  <c:v>38221.041666666664</c:v>
                </c:pt>
                <c:pt idx="16852">
                  <c:v>38221.055555555555</c:v>
                </c:pt>
                <c:pt idx="16853">
                  <c:v>38221.069444444445</c:v>
                </c:pt>
                <c:pt idx="16854">
                  <c:v>38221.083333333336</c:v>
                </c:pt>
                <c:pt idx="16855">
                  <c:v>38221.097222222219</c:v>
                </c:pt>
                <c:pt idx="16856">
                  <c:v>38221.111111111109</c:v>
                </c:pt>
                <c:pt idx="16857">
                  <c:v>38221.125</c:v>
                </c:pt>
                <c:pt idx="16858">
                  <c:v>38221.138888888891</c:v>
                </c:pt>
                <c:pt idx="16859">
                  <c:v>38221.152777777781</c:v>
                </c:pt>
                <c:pt idx="16860">
                  <c:v>38221.166666666664</c:v>
                </c:pt>
                <c:pt idx="16861">
                  <c:v>38221.180555555555</c:v>
                </c:pt>
                <c:pt idx="16862">
                  <c:v>38221.194444444445</c:v>
                </c:pt>
                <c:pt idx="16863">
                  <c:v>38221.208333333336</c:v>
                </c:pt>
                <c:pt idx="16864">
                  <c:v>38221.222222222219</c:v>
                </c:pt>
                <c:pt idx="16865">
                  <c:v>38221.236111111109</c:v>
                </c:pt>
                <c:pt idx="16866">
                  <c:v>38221.25</c:v>
                </c:pt>
                <c:pt idx="16867">
                  <c:v>38221.263888888891</c:v>
                </c:pt>
                <c:pt idx="16868">
                  <c:v>38221.277777777781</c:v>
                </c:pt>
                <c:pt idx="16869">
                  <c:v>38221.291666666664</c:v>
                </c:pt>
                <c:pt idx="16870">
                  <c:v>38221.305555555555</c:v>
                </c:pt>
                <c:pt idx="16871">
                  <c:v>38221.319444444445</c:v>
                </c:pt>
                <c:pt idx="16872">
                  <c:v>38221.333333333336</c:v>
                </c:pt>
                <c:pt idx="16873">
                  <c:v>38221.347222222219</c:v>
                </c:pt>
                <c:pt idx="16874">
                  <c:v>38221.361111111109</c:v>
                </c:pt>
                <c:pt idx="16875">
                  <c:v>38221.375</c:v>
                </c:pt>
                <c:pt idx="16876">
                  <c:v>38221.388888888891</c:v>
                </c:pt>
                <c:pt idx="16877">
                  <c:v>38221.402777777781</c:v>
                </c:pt>
                <c:pt idx="16878">
                  <c:v>38221.416666666664</c:v>
                </c:pt>
                <c:pt idx="16879">
                  <c:v>38221.430555555555</c:v>
                </c:pt>
                <c:pt idx="16880">
                  <c:v>38221.444444444445</c:v>
                </c:pt>
                <c:pt idx="16881">
                  <c:v>38221.458333333336</c:v>
                </c:pt>
                <c:pt idx="16882">
                  <c:v>38221.472222222219</c:v>
                </c:pt>
                <c:pt idx="16883">
                  <c:v>38221.486111111109</c:v>
                </c:pt>
                <c:pt idx="16884">
                  <c:v>38221.5</c:v>
                </c:pt>
                <c:pt idx="16885">
                  <c:v>38221.513888888891</c:v>
                </c:pt>
                <c:pt idx="16886">
                  <c:v>38221.527777777781</c:v>
                </c:pt>
                <c:pt idx="16887">
                  <c:v>38221.541666666664</c:v>
                </c:pt>
                <c:pt idx="16888">
                  <c:v>38221.555555555555</c:v>
                </c:pt>
                <c:pt idx="16889">
                  <c:v>38221.569444444445</c:v>
                </c:pt>
                <c:pt idx="16890">
                  <c:v>38221.583333333336</c:v>
                </c:pt>
                <c:pt idx="16891">
                  <c:v>38221.597222222219</c:v>
                </c:pt>
                <c:pt idx="16892">
                  <c:v>38221.611111111109</c:v>
                </c:pt>
                <c:pt idx="16893">
                  <c:v>38221.625</c:v>
                </c:pt>
                <c:pt idx="16894">
                  <c:v>38221.638888888891</c:v>
                </c:pt>
                <c:pt idx="16895">
                  <c:v>38221.652777777781</c:v>
                </c:pt>
                <c:pt idx="16896">
                  <c:v>38221.666666666664</c:v>
                </c:pt>
                <c:pt idx="16897">
                  <c:v>38221.680555555555</c:v>
                </c:pt>
                <c:pt idx="16898">
                  <c:v>38221.694444444445</c:v>
                </c:pt>
                <c:pt idx="16899">
                  <c:v>38221.708333333336</c:v>
                </c:pt>
                <c:pt idx="16900">
                  <c:v>38221.722222222219</c:v>
                </c:pt>
                <c:pt idx="16901">
                  <c:v>38221.736111111109</c:v>
                </c:pt>
                <c:pt idx="16902">
                  <c:v>38221.75</c:v>
                </c:pt>
                <c:pt idx="16903">
                  <c:v>38221.763888888891</c:v>
                </c:pt>
                <c:pt idx="16904">
                  <c:v>38221.777777777781</c:v>
                </c:pt>
                <c:pt idx="16905">
                  <c:v>38221.791666666664</c:v>
                </c:pt>
                <c:pt idx="16906">
                  <c:v>38221.805555555555</c:v>
                </c:pt>
                <c:pt idx="16907">
                  <c:v>38221.819444444445</c:v>
                </c:pt>
                <c:pt idx="16908">
                  <c:v>38221.833333333336</c:v>
                </c:pt>
                <c:pt idx="16909">
                  <c:v>38221.847222222219</c:v>
                </c:pt>
                <c:pt idx="16910">
                  <c:v>38221.861111111109</c:v>
                </c:pt>
                <c:pt idx="16911">
                  <c:v>38221.875</c:v>
                </c:pt>
                <c:pt idx="16912">
                  <c:v>38221.888888888891</c:v>
                </c:pt>
                <c:pt idx="16913">
                  <c:v>38221.902777777781</c:v>
                </c:pt>
                <c:pt idx="16914">
                  <c:v>38221.916666666664</c:v>
                </c:pt>
                <c:pt idx="16915">
                  <c:v>38221.930555555555</c:v>
                </c:pt>
                <c:pt idx="16916">
                  <c:v>38221.944444444445</c:v>
                </c:pt>
                <c:pt idx="16917">
                  <c:v>38221.958333333336</c:v>
                </c:pt>
                <c:pt idx="16918">
                  <c:v>38221.972222222219</c:v>
                </c:pt>
                <c:pt idx="16919">
                  <c:v>38221.986111111109</c:v>
                </c:pt>
                <c:pt idx="16920">
                  <c:v>38222</c:v>
                </c:pt>
                <c:pt idx="16921">
                  <c:v>38222.013888888891</c:v>
                </c:pt>
                <c:pt idx="16922">
                  <c:v>38222.027777777781</c:v>
                </c:pt>
                <c:pt idx="16923">
                  <c:v>38222.041666666664</c:v>
                </c:pt>
                <c:pt idx="16924">
                  <c:v>38222.055555555555</c:v>
                </c:pt>
                <c:pt idx="16925">
                  <c:v>38222.069444444445</c:v>
                </c:pt>
                <c:pt idx="16926">
                  <c:v>38222.083333333336</c:v>
                </c:pt>
                <c:pt idx="16927">
                  <c:v>38222.097222222219</c:v>
                </c:pt>
                <c:pt idx="16928">
                  <c:v>38222.111111111109</c:v>
                </c:pt>
                <c:pt idx="16929">
                  <c:v>38222.125</c:v>
                </c:pt>
                <c:pt idx="16930">
                  <c:v>38222.138888888891</c:v>
                </c:pt>
                <c:pt idx="16931">
                  <c:v>38222.152777777781</c:v>
                </c:pt>
                <c:pt idx="16932">
                  <c:v>38222.166666666664</c:v>
                </c:pt>
                <c:pt idx="16933">
                  <c:v>38222.180555555555</c:v>
                </c:pt>
                <c:pt idx="16934">
                  <c:v>38222.194444444445</c:v>
                </c:pt>
                <c:pt idx="16935">
                  <c:v>38222.208333333336</c:v>
                </c:pt>
                <c:pt idx="16936">
                  <c:v>38222.222222222219</c:v>
                </c:pt>
                <c:pt idx="16937">
                  <c:v>38222.236111111109</c:v>
                </c:pt>
                <c:pt idx="16938">
                  <c:v>38222.25</c:v>
                </c:pt>
                <c:pt idx="16939">
                  <c:v>38222.263888888891</c:v>
                </c:pt>
                <c:pt idx="16940">
                  <c:v>38222.277777777781</c:v>
                </c:pt>
                <c:pt idx="16941">
                  <c:v>38222.291666666664</c:v>
                </c:pt>
                <c:pt idx="16942">
                  <c:v>38222.305555555555</c:v>
                </c:pt>
                <c:pt idx="16943">
                  <c:v>38222.319444444445</c:v>
                </c:pt>
                <c:pt idx="16944">
                  <c:v>38222.333333333336</c:v>
                </c:pt>
                <c:pt idx="16945">
                  <c:v>38222.347222222219</c:v>
                </c:pt>
                <c:pt idx="16946">
                  <c:v>38222.361111111109</c:v>
                </c:pt>
                <c:pt idx="16947">
                  <c:v>38222.375</c:v>
                </c:pt>
                <c:pt idx="16948">
                  <c:v>38222.388888888891</c:v>
                </c:pt>
                <c:pt idx="16949">
                  <c:v>38222.402777777781</c:v>
                </c:pt>
                <c:pt idx="16950">
                  <c:v>38222.416666666664</c:v>
                </c:pt>
                <c:pt idx="16951">
                  <c:v>38222.430555555555</c:v>
                </c:pt>
                <c:pt idx="16952">
                  <c:v>38222.444444444445</c:v>
                </c:pt>
                <c:pt idx="16953">
                  <c:v>38222.458333333336</c:v>
                </c:pt>
                <c:pt idx="16954">
                  <c:v>38222.472222222219</c:v>
                </c:pt>
                <c:pt idx="16955">
                  <c:v>38222.486111111109</c:v>
                </c:pt>
                <c:pt idx="16956">
                  <c:v>38222.5</c:v>
                </c:pt>
                <c:pt idx="16957">
                  <c:v>38222.513888888891</c:v>
                </c:pt>
                <c:pt idx="16958">
                  <c:v>38222.527777777781</c:v>
                </c:pt>
                <c:pt idx="16959">
                  <c:v>38222.541666666664</c:v>
                </c:pt>
                <c:pt idx="16960">
                  <c:v>38222.555555555555</c:v>
                </c:pt>
                <c:pt idx="16961">
                  <c:v>38222.569444444445</c:v>
                </c:pt>
                <c:pt idx="16962">
                  <c:v>38222.583333333336</c:v>
                </c:pt>
                <c:pt idx="16963">
                  <c:v>38222.597222222219</c:v>
                </c:pt>
                <c:pt idx="16964">
                  <c:v>38222.611111111109</c:v>
                </c:pt>
                <c:pt idx="16965">
                  <c:v>38222.625</c:v>
                </c:pt>
                <c:pt idx="16966">
                  <c:v>38222.638888888891</c:v>
                </c:pt>
                <c:pt idx="16967">
                  <c:v>38222.652777777781</c:v>
                </c:pt>
                <c:pt idx="16968">
                  <c:v>38222.666666666664</c:v>
                </c:pt>
                <c:pt idx="16969">
                  <c:v>38222.680555555555</c:v>
                </c:pt>
                <c:pt idx="16970">
                  <c:v>38222.694444444445</c:v>
                </c:pt>
                <c:pt idx="16971">
                  <c:v>38222.708333333336</c:v>
                </c:pt>
                <c:pt idx="16972">
                  <c:v>38222.722222222219</c:v>
                </c:pt>
                <c:pt idx="16973">
                  <c:v>38222.736111111109</c:v>
                </c:pt>
                <c:pt idx="16974">
                  <c:v>38222.75</c:v>
                </c:pt>
                <c:pt idx="16975">
                  <c:v>38222.763888888891</c:v>
                </c:pt>
                <c:pt idx="16976">
                  <c:v>38222.777777777781</c:v>
                </c:pt>
                <c:pt idx="16977">
                  <c:v>38222.791666666664</c:v>
                </c:pt>
                <c:pt idx="16978">
                  <c:v>38222.805555555555</c:v>
                </c:pt>
                <c:pt idx="16979">
                  <c:v>38222.819444444445</c:v>
                </c:pt>
                <c:pt idx="16980">
                  <c:v>38222.833333333336</c:v>
                </c:pt>
                <c:pt idx="16981">
                  <c:v>38222.847222222219</c:v>
                </c:pt>
                <c:pt idx="16982">
                  <c:v>38222.861111111109</c:v>
                </c:pt>
                <c:pt idx="16983">
                  <c:v>38222.875</c:v>
                </c:pt>
                <c:pt idx="16984">
                  <c:v>38222.888888888891</c:v>
                </c:pt>
                <c:pt idx="16985">
                  <c:v>38222.902777777781</c:v>
                </c:pt>
                <c:pt idx="16986">
                  <c:v>38222.916666666664</c:v>
                </c:pt>
                <c:pt idx="16987">
                  <c:v>38222.930555555555</c:v>
                </c:pt>
                <c:pt idx="16988">
                  <c:v>38222.944444444445</c:v>
                </c:pt>
                <c:pt idx="16989">
                  <c:v>38222.958333333336</c:v>
                </c:pt>
                <c:pt idx="16990">
                  <c:v>38222.972222222219</c:v>
                </c:pt>
                <c:pt idx="16991">
                  <c:v>38222.986111111109</c:v>
                </c:pt>
                <c:pt idx="16992">
                  <c:v>38223</c:v>
                </c:pt>
                <c:pt idx="16993">
                  <c:v>38223.013888888891</c:v>
                </c:pt>
                <c:pt idx="16994">
                  <c:v>38223.027777777781</c:v>
                </c:pt>
                <c:pt idx="16995">
                  <c:v>38223.041666666664</c:v>
                </c:pt>
                <c:pt idx="16996">
                  <c:v>38223.055555555555</c:v>
                </c:pt>
                <c:pt idx="16997">
                  <c:v>38223.069444444445</c:v>
                </c:pt>
                <c:pt idx="16998">
                  <c:v>38223.083333333336</c:v>
                </c:pt>
                <c:pt idx="16999">
                  <c:v>38223.097222222219</c:v>
                </c:pt>
                <c:pt idx="17000">
                  <c:v>38223.111111111109</c:v>
                </c:pt>
                <c:pt idx="17001">
                  <c:v>38223.125</c:v>
                </c:pt>
                <c:pt idx="17002">
                  <c:v>38223.138888888891</c:v>
                </c:pt>
                <c:pt idx="17003">
                  <c:v>38223.152777777781</c:v>
                </c:pt>
                <c:pt idx="17004">
                  <c:v>38223.166666666664</c:v>
                </c:pt>
                <c:pt idx="17005">
                  <c:v>38223.180555555555</c:v>
                </c:pt>
                <c:pt idx="17006">
                  <c:v>38223.194444444445</c:v>
                </c:pt>
                <c:pt idx="17007">
                  <c:v>38223.208333333336</c:v>
                </c:pt>
                <c:pt idx="17008">
                  <c:v>38223.222222222219</c:v>
                </c:pt>
                <c:pt idx="17009">
                  <c:v>38223.236111111109</c:v>
                </c:pt>
                <c:pt idx="17010">
                  <c:v>38223.25</c:v>
                </c:pt>
                <c:pt idx="17011">
                  <c:v>38223.263888888891</c:v>
                </c:pt>
                <c:pt idx="17012">
                  <c:v>38223.277777777781</c:v>
                </c:pt>
                <c:pt idx="17013">
                  <c:v>38223.291666666664</c:v>
                </c:pt>
                <c:pt idx="17014">
                  <c:v>38223.305555555555</c:v>
                </c:pt>
                <c:pt idx="17015">
                  <c:v>38223.319444444445</c:v>
                </c:pt>
                <c:pt idx="17016">
                  <c:v>38223.333333333336</c:v>
                </c:pt>
                <c:pt idx="17017">
                  <c:v>38223.347222222219</c:v>
                </c:pt>
                <c:pt idx="17018">
                  <c:v>38223.361111111109</c:v>
                </c:pt>
                <c:pt idx="17019">
                  <c:v>38223.375</c:v>
                </c:pt>
                <c:pt idx="17020">
                  <c:v>38223.388888888891</c:v>
                </c:pt>
                <c:pt idx="17021">
                  <c:v>38223.402777777781</c:v>
                </c:pt>
                <c:pt idx="17022">
                  <c:v>38223.416666666664</c:v>
                </c:pt>
                <c:pt idx="17023">
                  <c:v>38223.430555555555</c:v>
                </c:pt>
                <c:pt idx="17024">
                  <c:v>38223.444444444445</c:v>
                </c:pt>
                <c:pt idx="17025">
                  <c:v>38223.458333333336</c:v>
                </c:pt>
                <c:pt idx="17026">
                  <c:v>38223.472222222219</c:v>
                </c:pt>
                <c:pt idx="17027">
                  <c:v>38223.486111111109</c:v>
                </c:pt>
                <c:pt idx="17028">
                  <c:v>38223.5</c:v>
                </c:pt>
                <c:pt idx="17029">
                  <c:v>38223.513888888891</c:v>
                </c:pt>
                <c:pt idx="17030">
                  <c:v>38223.527777777781</c:v>
                </c:pt>
                <c:pt idx="17031">
                  <c:v>38223.541666666664</c:v>
                </c:pt>
                <c:pt idx="17032">
                  <c:v>38223.555555555555</c:v>
                </c:pt>
                <c:pt idx="17033">
                  <c:v>38223.569444444445</c:v>
                </c:pt>
                <c:pt idx="17034">
                  <c:v>38223.583333333336</c:v>
                </c:pt>
                <c:pt idx="17035">
                  <c:v>38223.597222222219</c:v>
                </c:pt>
                <c:pt idx="17036">
                  <c:v>38223.611111111109</c:v>
                </c:pt>
                <c:pt idx="17037">
                  <c:v>38223.625</c:v>
                </c:pt>
                <c:pt idx="17038">
                  <c:v>38223.638888888891</c:v>
                </c:pt>
                <c:pt idx="17039">
                  <c:v>38223.652777777781</c:v>
                </c:pt>
                <c:pt idx="17040">
                  <c:v>38223.666666666664</c:v>
                </c:pt>
                <c:pt idx="17041">
                  <c:v>38223.680555555555</c:v>
                </c:pt>
                <c:pt idx="17042">
                  <c:v>38223.694444444445</c:v>
                </c:pt>
                <c:pt idx="17043">
                  <c:v>38223.708333333336</c:v>
                </c:pt>
                <c:pt idx="17044">
                  <c:v>38223.722222222219</c:v>
                </c:pt>
                <c:pt idx="17045">
                  <c:v>38223.736111111109</c:v>
                </c:pt>
                <c:pt idx="17046">
                  <c:v>38223.75</c:v>
                </c:pt>
                <c:pt idx="17047">
                  <c:v>38223.763888888891</c:v>
                </c:pt>
                <c:pt idx="17048">
                  <c:v>38223.777777777781</c:v>
                </c:pt>
                <c:pt idx="17049">
                  <c:v>38223.791666666664</c:v>
                </c:pt>
                <c:pt idx="17050">
                  <c:v>38223.805555555555</c:v>
                </c:pt>
                <c:pt idx="17051">
                  <c:v>38223.819444444445</c:v>
                </c:pt>
                <c:pt idx="17052">
                  <c:v>38223.833333333336</c:v>
                </c:pt>
                <c:pt idx="17053">
                  <c:v>38223.847222222219</c:v>
                </c:pt>
                <c:pt idx="17054">
                  <c:v>38223.861111111109</c:v>
                </c:pt>
                <c:pt idx="17055">
                  <c:v>38223.875</c:v>
                </c:pt>
                <c:pt idx="17056">
                  <c:v>38223.888888888891</c:v>
                </c:pt>
                <c:pt idx="17057">
                  <c:v>38223.902777777781</c:v>
                </c:pt>
                <c:pt idx="17058">
                  <c:v>38223.916666666664</c:v>
                </c:pt>
                <c:pt idx="17059">
                  <c:v>38223.930555555555</c:v>
                </c:pt>
                <c:pt idx="17060">
                  <c:v>38223.944444444445</c:v>
                </c:pt>
                <c:pt idx="17061">
                  <c:v>38223.958333333336</c:v>
                </c:pt>
                <c:pt idx="17062">
                  <c:v>38223.972222222219</c:v>
                </c:pt>
                <c:pt idx="17063">
                  <c:v>38223.986111111109</c:v>
                </c:pt>
                <c:pt idx="17064">
                  <c:v>38224</c:v>
                </c:pt>
                <c:pt idx="17065">
                  <c:v>38224.013888888891</c:v>
                </c:pt>
                <c:pt idx="17066">
                  <c:v>38224.027777777781</c:v>
                </c:pt>
                <c:pt idx="17067">
                  <c:v>38224.041666666664</c:v>
                </c:pt>
                <c:pt idx="17068">
                  <c:v>38224.055555555555</c:v>
                </c:pt>
                <c:pt idx="17069">
                  <c:v>38224.069444444445</c:v>
                </c:pt>
                <c:pt idx="17070">
                  <c:v>38224.083333333336</c:v>
                </c:pt>
                <c:pt idx="17071">
                  <c:v>38224.097222222219</c:v>
                </c:pt>
                <c:pt idx="17072">
                  <c:v>38224.111111111109</c:v>
                </c:pt>
                <c:pt idx="17073">
                  <c:v>38224.125</c:v>
                </c:pt>
                <c:pt idx="17074">
                  <c:v>38224.138888888891</c:v>
                </c:pt>
                <c:pt idx="17075">
                  <c:v>38224.152777777781</c:v>
                </c:pt>
                <c:pt idx="17076">
                  <c:v>38224.166666666664</c:v>
                </c:pt>
                <c:pt idx="17077">
                  <c:v>38224.180555555555</c:v>
                </c:pt>
                <c:pt idx="17078">
                  <c:v>38224.194444444445</c:v>
                </c:pt>
                <c:pt idx="17079">
                  <c:v>38224.208333333336</c:v>
                </c:pt>
                <c:pt idx="17080">
                  <c:v>38224.222222222219</c:v>
                </c:pt>
                <c:pt idx="17081">
                  <c:v>38224.236111111109</c:v>
                </c:pt>
                <c:pt idx="17082">
                  <c:v>38224.25</c:v>
                </c:pt>
                <c:pt idx="17083">
                  <c:v>38224.263888888891</c:v>
                </c:pt>
                <c:pt idx="17084">
                  <c:v>38224.277777777781</c:v>
                </c:pt>
                <c:pt idx="17085">
                  <c:v>38224.291666666664</c:v>
                </c:pt>
                <c:pt idx="17086">
                  <c:v>38224.305555555555</c:v>
                </c:pt>
                <c:pt idx="17087">
                  <c:v>38224.319444444445</c:v>
                </c:pt>
                <c:pt idx="17088">
                  <c:v>38224.333333333336</c:v>
                </c:pt>
                <c:pt idx="17089">
                  <c:v>38224.347222222219</c:v>
                </c:pt>
                <c:pt idx="17090">
                  <c:v>38224.361111111109</c:v>
                </c:pt>
                <c:pt idx="17091">
                  <c:v>38224.375</c:v>
                </c:pt>
                <c:pt idx="17092">
                  <c:v>38224.388888888891</c:v>
                </c:pt>
                <c:pt idx="17093">
                  <c:v>38224.402777777781</c:v>
                </c:pt>
                <c:pt idx="17094">
                  <c:v>38224.416666666664</c:v>
                </c:pt>
                <c:pt idx="17095">
                  <c:v>38224.430555555555</c:v>
                </c:pt>
                <c:pt idx="17096">
                  <c:v>38224.444444444445</c:v>
                </c:pt>
                <c:pt idx="17097">
                  <c:v>38224.458333333336</c:v>
                </c:pt>
                <c:pt idx="17098">
                  <c:v>38224.472222222219</c:v>
                </c:pt>
                <c:pt idx="17099">
                  <c:v>38224.486111111109</c:v>
                </c:pt>
                <c:pt idx="17100">
                  <c:v>38224.5</c:v>
                </c:pt>
                <c:pt idx="17101">
                  <c:v>38224.513888888891</c:v>
                </c:pt>
                <c:pt idx="17102">
                  <c:v>38224.527777777781</c:v>
                </c:pt>
                <c:pt idx="17103">
                  <c:v>38224.541666666664</c:v>
                </c:pt>
                <c:pt idx="17104">
                  <c:v>38224.555555555555</c:v>
                </c:pt>
                <c:pt idx="17105">
                  <c:v>38224.569444444445</c:v>
                </c:pt>
                <c:pt idx="17106">
                  <c:v>38224.583333333336</c:v>
                </c:pt>
                <c:pt idx="17107">
                  <c:v>38224.597222222219</c:v>
                </c:pt>
                <c:pt idx="17108">
                  <c:v>38224.611111111109</c:v>
                </c:pt>
                <c:pt idx="17109">
                  <c:v>38224.625</c:v>
                </c:pt>
                <c:pt idx="17110">
                  <c:v>38224.638888888891</c:v>
                </c:pt>
                <c:pt idx="17111">
                  <c:v>38224.652777777781</c:v>
                </c:pt>
                <c:pt idx="17112">
                  <c:v>38224.666666666664</c:v>
                </c:pt>
                <c:pt idx="17113">
                  <c:v>38224.680555555555</c:v>
                </c:pt>
                <c:pt idx="17114">
                  <c:v>38224.694444444445</c:v>
                </c:pt>
                <c:pt idx="17115">
                  <c:v>38224.708333333336</c:v>
                </c:pt>
                <c:pt idx="17116">
                  <c:v>38224.722222222219</c:v>
                </c:pt>
                <c:pt idx="17117">
                  <c:v>38224.736111111109</c:v>
                </c:pt>
                <c:pt idx="17118">
                  <c:v>38224.75</c:v>
                </c:pt>
                <c:pt idx="17119">
                  <c:v>38224.763888888891</c:v>
                </c:pt>
                <c:pt idx="17120">
                  <c:v>38224.777777777781</c:v>
                </c:pt>
                <c:pt idx="17121">
                  <c:v>38224.791666666664</c:v>
                </c:pt>
                <c:pt idx="17122">
                  <c:v>38224.805555555555</c:v>
                </c:pt>
                <c:pt idx="17123">
                  <c:v>38224.819444444445</c:v>
                </c:pt>
                <c:pt idx="17124">
                  <c:v>38224.833333333336</c:v>
                </c:pt>
                <c:pt idx="17125">
                  <c:v>38224.847222222219</c:v>
                </c:pt>
                <c:pt idx="17126">
                  <c:v>38224.861111111109</c:v>
                </c:pt>
                <c:pt idx="17127">
                  <c:v>38224.875</c:v>
                </c:pt>
                <c:pt idx="17128">
                  <c:v>38224.888888888891</c:v>
                </c:pt>
                <c:pt idx="17129">
                  <c:v>38224.902777777781</c:v>
                </c:pt>
                <c:pt idx="17130">
                  <c:v>38224.916666666664</c:v>
                </c:pt>
                <c:pt idx="17131">
                  <c:v>38224.930555555555</c:v>
                </c:pt>
                <c:pt idx="17132">
                  <c:v>38224.944444444445</c:v>
                </c:pt>
                <c:pt idx="17133">
                  <c:v>38224.958333333336</c:v>
                </c:pt>
                <c:pt idx="17134">
                  <c:v>38224.972222222219</c:v>
                </c:pt>
                <c:pt idx="17135">
                  <c:v>38224.986111111109</c:v>
                </c:pt>
                <c:pt idx="17136">
                  <c:v>38225</c:v>
                </c:pt>
                <c:pt idx="17137">
                  <c:v>38225.013888888891</c:v>
                </c:pt>
                <c:pt idx="17138">
                  <c:v>38225.027777777781</c:v>
                </c:pt>
                <c:pt idx="17139">
                  <c:v>38225.041666666664</c:v>
                </c:pt>
                <c:pt idx="17140">
                  <c:v>38225.055555555555</c:v>
                </c:pt>
                <c:pt idx="17141">
                  <c:v>38225.069444444445</c:v>
                </c:pt>
                <c:pt idx="17142">
                  <c:v>38225.083333333336</c:v>
                </c:pt>
                <c:pt idx="17143">
                  <c:v>38225.097222222219</c:v>
                </c:pt>
                <c:pt idx="17144">
                  <c:v>38225.111111111109</c:v>
                </c:pt>
                <c:pt idx="17145">
                  <c:v>38225.125</c:v>
                </c:pt>
                <c:pt idx="17146">
                  <c:v>38225.138888888891</c:v>
                </c:pt>
                <c:pt idx="17147">
                  <c:v>38225.152777777781</c:v>
                </c:pt>
                <c:pt idx="17148">
                  <c:v>38225.166666666664</c:v>
                </c:pt>
                <c:pt idx="17149">
                  <c:v>38225.180555555555</c:v>
                </c:pt>
                <c:pt idx="17150">
                  <c:v>38225.194444444445</c:v>
                </c:pt>
                <c:pt idx="17151">
                  <c:v>38225.208333333336</c:v>
                </c:pt>
                <c:pt idx="17152">
                  <c:v>38225.222222222219</c:v>
                </c:pt>
                <c:pt idx="17153">
                  <c:v>38225.236111111109</c:v>
                </c:pt>
                <c:pt idx="17154">
                  <c:v>38225.25</c:v>
                </c:pt>
                <c:pt idx="17155">
                  <c:v>38225.263888888891</c:v>
                </c:pt>
                <c:pt idx="17156">
                  <c:v>38225.277777777781</c:v>
                </c:pt>
                <c:pt idx="17157">
                  <c:v>38225.291666666664</c:v>
                </c:pt>
                <c:pt idx="17158">
                  <c:v>38225.305555555555</c:v>
                </c:pt>
                <c:pt idx="17159">
                  <c:v>38225.319444444445</c:v>
                </c:pt>
                <c:pt idx="17160">
                  <c:v>38225.333333333336</c:v>
                </c:pt>
                <c:pt idx="17161">
                  <c:v>38225.347222222219</c:v>
                </c:pt>
                <c:pt idx="17162">
                  <c:v>38225.361111111109</c:v>
                </c:pt>
                <c:pt idx="17163">
                  <c:v>38225.375</c:v>
                </c:pt>
                <c:pt idx="17164">
                  <c:v>38225.388888888891</c:v>
                </c:pt>
                <c:pt idx="17165">
                  <c:v>38225.402777777781</c:v>
                </c:pt>
                <c:pt idx="17166">
                  <c:v>38225.416666666664</c:v>
                </c:pt>
                <c:pt idx="17167">
                  <c:v>38225.430555555555</c:v>
                </c:pt>
                <c:pt idx="17168">
                  <c:v>38225.444444444445</c:v>
                </c:pt>
                <c:pt idx="17169">
                  <c:v>38225.458333333336</c:v>
                </c:pt>
                <c:pt idx="17170">
                  <c:v>38225.472222222219</c:v>
                </c:pt>
                <c:pt idx="17171">
                  <c:v>38225.486111111109</c:v>
                </c:pt>
                <c:pt idx="17172">
                  <c:v>38225.5</c:v>
                </c:pt>
                <c:pt idx="17173">
                  <c:v>38225.513888888891</c:v>
                </c:pt>
                <c:pt idx="17174">
                  <c:v>38225.527777777781</c:v>
                </c:pt>
                <c:pt idx="17175">
                  <c:v>38225.541666666664</c:v>
                </c:pt>
                <c:pt idx="17176">
                  <c:v>38225.555555555555</c:v>
                </c:pt>
                <c:pt idx="17177">
                  <c:v>38225.569444444445</c:v>
                </c:pt>
                <c:pt idx="17178">
                  <c:v>38225.583333333336</c:v>
                </c:pt>
                <c:pt idx="17179">
                  <c:v>38225.597222222219</c:v>
                </c:pt>
                <c:pt idx="17180">
                  <c:v>38225.611111111109</c:v>
                </c:pt>
                <c:pt idx="17181">
                  <c:v>38225.625</c:v>
                </c:pt>
                <c:pt idx="17182">
                  <c:v>38225.638888888891</c:v>
                </c:pt>
                <c:pt idx="17183">
                  <c:v>38225.652777777781</c:v>
                </c:pt>
                <c:pt idx="17184">
                  <c:v>38225.666666666664</c:v>
                </c:pt>
                <c:pt idx="17185">
                  <c:v>38225.680555555555</c:v>
                </c:pt>
                <c:pt idx="17186">
                  <c:v>38225.694444444445</c:v>
                </c:pt>
                <c:pt idx="17187">
                  <c:v>38225.708333333336</c:v>
                </c:pt>
                <c:pt idx="17188">
                  <c:v>38225.722222222219</c:v>
                </c:pt>
                <c:pt idx="17189">
                  <c:v>38225.736111111109</c:v>
                </c:pt>
                <c:pt idx="17190">
                  <c:v>38225.75</c:v>
                </c:pt>
                <c:pt idx="17191">
                  <c:v>38225.763888888891</c:v>
                </c:pt>
                <c:pt idx="17192">
                  <c:v>38225.777777777781</c:v>
                </c:pt>
                <c:pt idx="17193">
                  <c:v>38225.791666666664</c:v>
                </c:pt>
                <c:pt idx="17194">
                  <c:v>38225.805555555555</c:v>
                </c:pt>
                <c:pt idx="17195">
                  <c:v>38225.819444444445</c:v>
                </c:pt>
                <c:pt idx="17196">
                  <c:v>38225.833333333336</c:v>
                </c:pt>
                <c:pt idx="17197">
                  <c:v>38225.847222222219</c:v>
                </c:pt>
                <c:pt idx="17198">
                  <c:v>38225.861111111109</c:v>
                </c:pt>
                <c:pt idx="17199">
                  <c:v>38225.875</c:v>
                </c:pt>
                <c:pt idx="17200">
                  <c:v>38225.888888888891</c:v>
                </c:pt>
                <c:pt idx="17201">
                  <c:v>38225.902777777781</c:v>
                </c:pt>
                <c:pt idx="17202">
                  <c:v>38225.916666666664</c:v>
                </c:pt>
                <c:pt idx="17203">
                  <c:v>38225.930555555555</c:v>
                </c:pt>
                <c:pt idx="17204">
                  <c:v>38225.944444444445</c:v>
                </c:pt>
                <c:pt idx="17205">
                  <c:v>38225.958333333336</c:v>
                </c:pt>
                <c:pt idx="17206">
                  <c:v>38225.972222222219</c:v>
                </c:pt>
                <c:pt idx="17207">
                  <c:v>38225.986111111109</c:v>
                </c:pt>
                <c:pt idx="17208">
                  <c:v>38226</c:v>
                </c:pt>
                <c:pt idx="17209">
                  <c:v>38226.013888888891</c:v>
                </c:pt>
                <c:pt idx="17210">
                  <c:v>38226.027777777781</c:v>
                </c:pt>
                <c:pt idx="17211">
                  <c:v>38226.041666666664</c:v>
                </c:pt>
                <c:pt idx="17212">
                  <c:v>38226.055555555555</c:v>
                </c:pt>
                <c:pt idx="17213">
                  <c:v>38226.069444444445</c:v>
                </c:pt>
                <c:pt idx="17214">
                  <c:v>38226.083333333336</c:v>
                </c:pt>
                <c:pt idx="17215">
                  <c:v>38226.097222222219</c:v>
                </c:pt>
                <c:pt idx="17216">
                  <c:v>38226.111111111109</c:v>
                </c:pt>
                <c:pt idx="17217">
                  <c:v>38226.125</c:v>
                </c:pt>
                <c:pt idx="17218">
                  <c:v>38226.138888888891</c:v>
                </c:pt>
                <c:pt idx="17219">
                  <c:v>38226.152777777781</c:v>
                </c:pt>
                <c:pt idx="17220">
                  <c:v>38226.166666666664</c:v>
                </c:pt>
                <c:pt idx="17221">
                  <c:v>38226.180555555555</c:v>
                </c:pt>
                <c:pt idx="17222">
                  <c:v>38226.194444444445</c:v>
                </c:pt>
                <c:pt idx="17223">
                  <c:v>38226.208333333336</c:v>
                </c:pt>
                <c:pt idx="17224">
                  <c:v>38226.222222222219</c:v>
                </c:pt>
                <c:pt idx="17225">
                  <c:v>38226.236111111109</c:v>
                </c:pt>
                <c:pt idx="17226">
                  <c:v>38226.25</c:v>
                </c:pt>
                <c:pt idx="17227">
                  <c:v>38226.263888888891</c:v>
                </c:pt>
                <c:pt idx="17228">
                  <c:v>38226.277777777781</c:v>
                </c:pt>
                <c:pt idx="17229">
                  <c:v>38226.291666666664</c:v>
                </c:pt>
                <c:pt idx="17230">
                  <c:v>38226.305555555555</c:v>
                </c:pt>
                <c:pt idx="17231">
                  <c:v>38226.319444444445</c:v>
                </c:pt>
                <c:pt idx="17232">
                  <c:v>38226.333333333336</c:v>
                </c:pt>
                <c:pt idx="17233">
                  <c:v>38226.347222222219</c:v>
                </c:pt>
                <c:pt idx="17234">
                  <c:v>38226.361111111109</c:v>
                </c:pt>
                <c:pt idx="17235">
                  <c:v>38226.375</c:v>
                </c:pt>
                <c:pt idx="17236">
                  <c:v>38226.388888888891</c:v>
                </c:pt>
                <c:pt idx="17237">
                  <c:v>38226.402777777781</c:v>
                </c:pt>
                <c:pt idx="17238">
                  <c:v>38226.416666666664</c:v>
                </c:pt>
                <c:pt idx="17239">
                  <c:v>38226.430555555555</c:v>
                </c:pt>
                <c:pt idx="17240">
                  <c:v>38226.444444444445</c:v>
                </c:pt>
                <c:pt idx="17241">
                  <c:v>38226.458333333336</c:v>
                </c:pt>
                <c:pt idx="17242">
                  <c:v>38226.472222222219</c:v>
                </c:pt>
                <c:pt idx="17243">
                  <c:v>38226.486111111109</c:v>
                </c:pt>
                <c:pt idx="17244">
                  <c:v>38226.5</c:v>
                </c:pt>
                <c:pt idx="17245">
                  <c:v>38226.513888888891</c:v>
                </c:pt>
                <c:pt idx="17246">
                  <c:v>38226.527777777781</c:v>
                </c:pt>
                <c:pt idx="17247">
                  <c:v>38226.541666666664</c:v>
                </c:pt>
                <c:pt idx="17248">
                  <c:v>38226.555555555555</c:v>
                </c:pt>
                <c:pt idx="17249">
                  <c:v>38226.569444444445</c:v>
                </c:pt>
                <c:pt idx="17250">
                  <c:v>38226.583333333336</c:v>
                </c:pt>
                <c:pt idx="17251">
                  <c:v>38226.597222222219</c:v>
                </c:pt>
                <c:pt idx="17252">
                  <c:v>38226.611111111109</c:v>
                </c:pt>
                <c:pt idx="17253">
                  <c:v>38226.625</c:v>
                </c:pt>
                <c:pt idx="17254">
                  <c:v>38226.638888888891</c:v>
                </c:pt>
                <c:pt idx="17255">
                  <c:v>38226.652777777781</c:v>
                </c:pt>
                <c:pt idx="17256">
                  <c:v>38226.666666666664</c:v>
                </c:pt>
                <c:pt idx="17257">
                  <c:v>38226.680555555555</c:v>
                </c:pt>
                <c:pt idx="17258">
                  <c:v>38226.694444444445</c:v>
                </c:pt>
                <c:pt idx="17259">
                  <c:v>38226.708333333336</c:v>
                </c:pt>
                <c:pt idx="17260">
                  <c:v>38226.722222222219</c:v>
                </c:pt>
                <c:pt idx="17261">
                  <c:v>38226.736111111109</c:v>
                </c:pt>
                <c:pt idx="17262">
                  <c:v>38226.75</c:v>
                </c:pt>
                <c:pt idx="17263">
                  <c:v>38226.763888888891</c:v>
                </c:pt>
                <c:pt idx="17264">
                  <c:v>38226.777777777781</c:v>
                </c:pt>
                <c:pt idx="17265">
                  <c:v>38226.791666666664</c:v>
                </c:pt>
                <c:pt idx="17266">
                  <c:v>38226.805555555555</c:v>
                </c:pt>
                <c:pt idx="17267">
                  <c:v>38226.819444444445</c:v>
                </c:pt>
                <c:pt idx="17268">
                  <c:v>38226.833333333336</c:v>
                </c:pt>
                <c:pt idx="17269">
                  <c:v>38226.847222222219</c:v>
                </c:pt>
                <c:pt idx="17270">
                  <c:v>38226.861111111109</c:v>
                </c:pt>
                <c:pt idx="17271">
                  <c:v>38226.875</c:v>
                </c:pt>
                <c:pt idx="17272">
                  <c:v>38226.888888888891</c:v>
                </c:pt>
                <c:pt idx="17273">
                  <c:v>38226.902777777781</c:v>
                </c:pt>
                <c:pt idx="17274">
                  <c:v>38226.916666666664</c:v>
                </c:pt>
                <c:pt idx="17275">
                  <c:v>38226.930555555555</c:v>
                </c:pt>
                <c:pt idx="17276">
                  <c:v>38226.944444444445</c:v>
                </c:pt>
                <c:pt idx="17277">
                  <c:v>38226.958333333336</c:v>
                </c:pt>
                <c:pt idx="17278">
                  <c:v>38226.972222222219</c:v>
                </c:pt>
                <c:pt idx="17279">
                  <c:v>38226.986111111109</c:v>
                </c:pt>
                <c:pt idx="17280">
                  <c:v>38227</c:v>
                </c:pt>
                <c:pt idx="17281">
                  <c:v>38227.013888888891</c:v>
                </c:pt>
                <c:pt idx="17282">
                  <c:v>38227.027777777781</c:v>
                </c:pt>
                <c:pt idx="17283">
                  <c:v>38227.041666666664</c:v>
                </c:pt>
                <c:pt idx="17284">
                  <c:v>38227.055555555555</c:v>
                </c:pt>
                <c:pt idx="17285">
                  <c:v>38227.069444444445</c:v>
                </c:pt>
                <c:pt idx="17286">
                  <c:v>38227.083333333336</c:v>
                </c:pt>
                <c:pt idx="17287">
                  <c:v>38227.097222222219</c:v>
                </c:pt>
                <c:pt idx="17288">
                  <c:v>38227.111111111109</c:v>
                </c:pt>
                <c:pt idx="17289">
                  <c:v>38227.125</c:v>
                </c:pt>
                <c:pt idx="17290">
                  <c:v>38227.138888888891</c:v>
                </c:pt>
                <c:pt idx="17291">
                  <c:v>38227.152777777781</c:v>
                </c:pt>
                <c:pt idx="17292">
                  <c:v>38227.166666666664</c:v>
                </c:pt>
                <c:pt idx="17293">
                  <c:v>38227.180555555555</c:v>
                </c:pt>
                <c:pt idx="17294">
                  <c:v>38227.194444444445</c:v>
                </c:pt>
                <c:pt idx="17295">
                  <c:v>38227.208333333336</c:v>
                </c:pt>
                <c:pt idx="17296">
                  <c:v>38227.222222222219</c:v>
                </c:pt>
                <c:pt idx="17297">
                  <c:v>38227.236111111109</c:v>
                </c:pt>
                <c:pt idx="17298">
                  <c:v>38227.25</c:v>
                </c:pt>
                <c:pt idx="17299">
                  <c:v>38227.263888888891</c:v>
                </c:pt>
                <c:pt idx="17300">
                  <c:v>38227.277777777781</c:v>
                </c:pt>
                <c:pt idx="17301">
                  <c:v>38227.291666666664</c:v>
                </c:pt>
                <c:pt idx="17302">
                  <c:v>38227.305555555555</c:v>
                </c:pt>
                <c:pt idx="17303">
                  <c:v>38227.319444444445</c:v>
                </c:pt>
                <c:pt idx="17304">
                  <c:v>38227.333333333336</c:v>
                </c:pt>
                <c:pt idx="17305">
                  <c:v>38227.347222222219</c:v>
                </c:pt>
                <c:pt idx="17306">
                  <c:v>38227.361111111109</c:v>
                </c:pt>
                <c:pt idx="17307">
                  <c:v>38227.375</c:v>
                </c:pt>
                <c:pt idx="17308">
                  <c:v>38227.388888888891</c:v>
                </c:pt>
                <c:pt idx="17309">
                  <c:v>38227.402777777781</c:v>
                </c:pt>
                <c:pt idx="17310">
                  <c:v>38227.416666666664</c:v>
                </c:pt>
                <c:pt idx="17311">
                  <c:v>38227.430555555555</c:v>
                </c:pt>
                <c:pt idx="17312">
                  <c:v>38227.444444444445</c:v>
                </c:pt>
                <c:pt idx="17313">
                  <c:v>38227.458333333336</c:v>
                </c:pt>
                <c:pt idx="17314">
                  <c:v>38227.472222222219</c:v>
                </c:pt>
                <c:pt idx="17315">
                  <c:v>38227.486111111109</c:v>
                </c:pt>
                <c:pt idx="17316">
                  <c:v>38227.5</c:v>
                </c:pt>
                <c:pt idx="17317">
                  <c:v>38227.513888888891</c:v>
                </c:pt>
                <c:pt idx="17318">
                  <c:v>38227.527777777781</c:v>
                </c:pt>
                <c:pt idx="17319">
                  <c:v>38227.541666666664</c:v>
                </c:pt>
                <c:pt idx="17320">
                  <c:v>38227.555555555555</c:v>
                </c:pt>
                <c:pt idx="17321">
                  <c:v>38227.569444444445</c:v>
                </c:pt>
                <c:pt idx="17322">
                  <c:v>38227.583333333336</c:v>
                </c:pt>
                <c:pt idx="17323">
                  <c:v>38227.597222222219</c:v>
                </c:pt>
                <c:pt idx="17324">
                  <c:v>38227.611111111109</c:v>
                </c:pt>
                <c:pt idx="17325">
                  <c:v>38227.625</c:v>
                </c:pt>
                <c:pt idx="17326">
                  <c:v>38227.638888888891</c:v>
                </c:pt>
                <c:pt idx="17327">
                  <c:v>38227.652777777781</c:v>
                </c:pt>
                <c:pt idx="17328">
                  <c:v>38227.666666666664</c:v>
                </c:pt>
                <c:pt idx="17329">
                  <c:v>38227.680555555555</c:v>
                </c:pt>
                <c:pt idx="17330">
                  <c:v>38227.694444444445</c:v>
                </c:pt>
                <c:pt idx="17331">
                  <c:v>38227.708333333336</c:v>
                </c:pt>
                <c:pt idx="17332">
                  <c:v>38227.722222222219</c:v>
                </c:pt>
                <c:pt idx="17333">
                  <c:v>38227.736111111109</c:v>
                </c:pt>
                <c:pt idx="17334">
                  <c:v>38227.75</c:v>
                </c:pt>
                <c:pt idx="17335">
                  <c:v>38227.763888888891</c:v>
                </c:pt>
                <c:pt idx="17336">
                  <c:v>38227.777777777781</c:v>
                </c:pt>
                <c:pt idx="17337">
                  <c:v>38227.791666666664</c:v>
                </c:pt>
                <c:pt idx="17338">
                  <c:v>38227.805555555555</c:v>
                </c:pt>
                <c:pt idx="17339">
                  <c:v>38227.819444444445</c:v>
                </c:pt>
                <c:pt idx="17340">
                  <c:v>38227.833333333336</c:v>
                </c:pt>
                <c:pt idx="17341">
                  <c:v>38227.847222222219</c:v>
                </c:pt>
                <c:pt idx="17342">
                  <c:v>38227.861111111109</c:v>
                </c:pt>
                <c:pt idx="17343">
                  <c:v>38227.875</c:v>
                </c:pt>
                <c:pt idx="17344">
                  <c:v>38227.888888888891</c:v>
                </c:pt>
                <c:pt idx="17345">
                  <c:v>38227.902777777781</c:v>
                </c:pt>
                <c:pt idx="17346">
                  <c:v>38227.916666666664</c:v>
                </c:pt>
                <c:pt idx="17347">
                  <c:v>38227.930555555555</c:v>
                </c:pt>
                <c:pt idx="17348">
                  <c:v>38227.944444444445</c:v>
                </c:pt>
                <c:pt idx="17349">
                  <c:v>38227.958333333336</c:v>
                </c:pt>
                <c:pt idx="17350">
                  <c:v>38227.972222222219</c:v>
                </c:pt>
                <c:pt idx="17351">
                  <c:v>38227.986111111109</c:v>
                </c:pt>
                <c:pt idx="17352">
                  <c:v>38228</c:v>
                </c:pt>
                <c:pt idx="17353">
                  <c:v>38228.013888888891</c:v>
                </c:pt>
                <c:pt idx="17354">
                  <c:v>38228.027777777781</c:v>
                </c:pt>
                <c:pt idx="17355">
                  <c:v>38228.041666666664</c:v>
                </c:pt>
                <c:pt idx="17356">
                  <c:v>38228.055555555555</c:v>
                </c:pt>
                <c:pt idx="17357">
                  <c:v>38228.069444444445</c:v>
                </c:pt>
                <c:pt idx="17358">
                  <c:v>38228.083333333336</c:v>
                </c:pt>
                <c:pt idx="17359">
                  <c:v>38228.097222222219</c:v>
                </c:pt>
                <c:pt idx="17360">
                  <c:v>38228.111111111109</c:v>
                </c:pt>
                <c:pt idx="17361">
                  <c:v>38228.125</c:v>
                </c:pt>
                <c:pt idx="17362">
                  <c:v>38228.138888888891</c:v>
                </c:pt>
                <c:pt idx="17363">
                  <c:v>38228.152777777781</c:v>
                </c:pt>
                <c:pt idx="17364">
                  <c:v>38228.166666666664</c:v>
                </c:pt>
                <c:pt idx="17365">
                  <c:v>38228.180555555555</c:v>
                </c:pt>
                <c:pt idx="17366">
                  <c:v>38228.194444444445</c:v>
                </c:pt>
                <c:pt idx="17367">
                  <c:v>38228.208333333336</c:v>
                </c:pt>
                <c:pt idx="17368">
                  <c:v>38228.222222222219</c:v>
                </c:pt>
                <c:pt idx="17369">
                  <c:v>38228.236111111109</c:v>
                </c:pt>
                <c:pt idx="17370">
                  <c:v>38228.25</c:v>
                </c:pt>
                <c:pt idx="17371">
                  <c:v>38228.263888888891</c:v>
                </c:pt>
                <c:pt idx="17372">
                  <c:v>38228.277777777781</c:v>
                </c:pt>
                <c:pt idx="17373">
                  <c:v>38228.291666666664</c:v>
                </c:pt>
                <c:pt idx="17374">
                  <c:v>38228.305555555555</c:v>
                </c:pt>
                <c:pt idx="17375">
                  <c:v>38228.319444444445</c:v>
                </c:pt>
                <c:pt idx="17376">
                  <c:v>38228.333333333336</c:v>
                </c:pt>
                <c:pt idx="17377">
                  <c:v>38228.347222222219</c:v>
                </c:pt>
                <c:pt idx="17378">
                  <c:v>38228.361111111109</c:v>
                </c:pt>
                <c:pt idx="17379">
                  <c:v>38228.375</c:v>
                </c:pt>
                <c:pt idx="17380">
                  <c:v>38228.388888888891</c:v>
                </c:pt>
                <c:pt idx="17381">
                  <c:v>38228.402777777781</c:v>
                </c:pt>
                <c:pt idx="17382">
                  <c:v>38228.416666666664</c:v>
                </c:pt>
                <c:pt idx="17383">
                  <c:v>38228.430555555555</c:v>
                </c:pt>
                <c:pt idx="17384">
                  <c:v>38228.444444444445</c:v>
                </c:pt>
                <c:pt idx="17385">
                  <c:v>38228.458333333336</c:v>
                </c:pt>
                <c:pt idx="17386">
                  <c:v>38228.472222222219</c:v>
                </c:pt>
                <c:pt idx="17387">
                  <c:v>38228.486111111109</c:v>
                </c:pt>
                <c:pt idx="17388">
                  <c:v>38228.5</c:v>
                </c:pt>
                <c:pt idx="17389">
                  <c:v>38228.513888888891</c:v>
                </c:pt>
                <c:pt idx="17390">
                  <c:v>38228.527777777781</c:v>
                </c:pt>
                <c:pt idx="17391">
                  <c:v>38228.541666666664</c:v>
                </c:pt>
                <c:pt idx="17392">
                  <c:v>38228.555555555555</c:v>
                </c:pt>
                <c:pt idx="17393">
                  <c:v>38228.569444444445</c:v>
                </c:pt>
                <c:pt idx="17394">
                  <c:v>38228.583333333336</c:v>
                </c:pt>
                <c:pt idx="17395">
                  <c:v>38228.597222222219</c:v>
                </c:pt>
                <c:pt idx="17396">
                  <c:v>38228.611111111109</c:v>
                </c:pt>
                <c:pt idx="17397">
                  <c:v>38228.625</c:v>
                </c:pt>
                <c:pt idx="17398">
                  <c:v>38228.638888888891</c:v>
                </c:pt>
                <c:pt idx="17399">
                  <c:v>38228.652777777781</c:v>
                </c:pt>
                <c:pt idx="17400">
                  <c:v>38228.666666666664</c:v>
                </c:pt>
                <c:pt idx="17401">
                  <c:v>38228.680555555555</c:v>
                </c:pt>
                <c:pt idx="17402">
                  <c:v>38228.694444444445</c:v>
                </c:pt>
                <c:pt idx="17403">
                  <c:v>38228.708333333336</c:v>
                </c:pt>
                <c:pt idx="17404">
                  <c:v>38228.722222222219</c:v>
                </c:pt>
                <c:pt idx="17405">
                  <c:v>38228.736111111109</c:v>
                </c:pt>
                <c:pt idx="17406">
                  <c:v>38228.75</c:v>
                </c:pt>
                <c:pt idx="17407">
                  <c:v>38228.763888888891</c:v>
                </c:pt>
                <c:pt idx="17408">
                  <c:v>38228.777777777781</c:v>
                </c:pt>
                <c:pt idx="17409">
                  <c:v>38228.791666666664</c:v>
                </c:pt>
                <c:pt idx="17410">
                  <c:v>38228.805555555555</c:v>
                </c:pt>
                <c:pt idx="17411">
                  <c:v>38228.819444444445</c:v>
                </c:pt>
                <c:pt idx="17412">
                  <c:v>38228.833333333336</c:v>
                </c:pt>
                <c:pt idx="17413">
                  <c:v>38228.847222222219</c:v>
                </c:pt>
                <c:pt idx="17414">
                  <c:v>38228.861111111109</c:v>
                </c:pt>
                <c:pt idx="17415">
                  <c:v>38228.875</c:v>
                </c:pt>
                <c:pt idx="17416">
                  <c:v>38228.888888888891</c:v>
                </c:pt>
                <c:pt idx="17417">
                  <c:v>38228.902777777781</c:v>
                </c:pt>
                <c:pt idx="17418">
                  <c:v>38228.916666666664</c:v>
                </c:pt>
                <c:pt idx="17419">
                  <c:v>38228.930555555555</c:v>
                </c:pt>
                <c:pt idx="17420">
                  <c:v>38228.944444444445</c:v>
                </c:pt>
                <c:pt idx="17421">
                  <c:v>38228.958333333336</c:v>
                </c:pt>
                <c:pt idx="17422">
                  <c:v>38228.972222222219</c:v>
                </c:pt>
                <c:pt idx="17423">
                  <c:v>38228.986111111109</c:v>
                </c:pt>
                <c:pt idx="17424">
                  <c:v>38229</c:v>
                </c:pt>
                <c:pt idx="17425">
                  <c:v>38229.013888888891</c:v>
                </c:pt>
                <c:pt idx="17426">
                  <c:v>38229.027777777781</c:v>
                </c:pt>
                <c:pt idx="17427">
                  <c:v>38229.041666666664</c:v>
                </c:pt>
                <c:pt idx="17428">
                  <c:v>38229.055555555555</c:v>
                </c:pt>
                <c:pt idx="17429">
                  <c:v>38229.069444444445</c:v>
                </c:pt>
                <c:pt idx="17430">
                  <c:v>38229.083333333336</c:v>
                </c:pt>
                <c:pt idx="17431">
                  <c:v>38229.097222222219</c:v>
                </c:pt>
                <c:pt idx="17432">
                  <c:v>38229.111111111109</c:v>
                </c:pt>
                <c:pt idx="17433">
                  <c:v>38229.125</c:v>
                </c:pt>
                <c:pt idx="17434">
                  <c:v>38229.138888888891</c:v>
                </c:pt>
                <c:pt idx="17435">
                  <c:v>38229.152777777781</c:v>
                </c:pt>
                <c:pt idx="17436">
                  <c:v>38229.166666666664</c:v>
                </c:pt>
                <c:pt idx="17437">
                  <c:v>38229.180555555555</c:v>
                </c:pt>
                <c:pt idx="17438">
                  <c:v>38229.194444444445</c:v>
                </c:pt>
                <c:pt idx="17439">
                  <c:v>38229.208333333336</c:v>
                </c:pt>
                <c:pt idx="17440">
                  <c:v>38229.222222222219</c:v>
                </c:pt>
                <c:pt idx="17441">
                  <c:v>38229.236111111109</c:v>
                </c:pt>
                <c:pt idx="17442">
                  <c:v>38229.25</c:v>
                </c:pt>
                <c:pt idx="17443">
                  <c:v>38229.263888888891</c:v>
                </c:pt>
                <c:pt idx="17444">
                  <c:v>38229.277777777781</c:v>
                </c:pt>
                <c:pt idx="17445">
                  <c:v>38229.291666666664</c:v>
                </c:pt>
                <c:pt idx="17446">
                  <c:v>38229.305555555555</c:v>
                </c:pt>
                <c:pt idx="17447">
                  <c:v>38229.319444444445</c:v>
                </c:pt>
                <c:pt idx="17448">
                  <c:v>38229.333333333336</c:v>
                </c:pt>
                <c:pt idx="17449">
                  <c:v>38229.347222222219</c:v>
                </c:pt>
                <c:pt idx="17450">
                  <c:v>38229.361111111109</c:v>
                </c:pt>
                <c:pt idx="17451">
                  <c:v>38229.375</c:v>
                </c:pt>
                <c:pt idx="17452">
                  <c:v>38229.388888888891</c:v>
                </c:pt>
                <c:pt idx="17453">
                  <c:v>38229.402777777781</c:v>
                </c:pt>
                <c:pt idx="17454">
                  <c:v>38229.416666666664</c:v>
                </c:pt>
                <c:pt idx="17455">
                  <c:v>38229.430555555555</c:v>
                </c:pt>
                <c:pt idx="17456">
                  <c:v>38229.444444444445</c:v>
                </c:pt>
                <c:pt idx="17457">
                  <c:v>38229.458333333336</c:v>
                </c:pt>
                <c:pt idx="17458">
                  <c:v>38229.472222222219</c:v>
                </c:pt>
                <c:pt idx="17459">
                  <c:v>38229.486111111109</c:v>
                </c:pt>
                <c:pt idx="17460">
                  <c:v>38229.5</c:v>
                </c:pt>
                <c:pt idx="17461">
                  <c:v>38229.513888888891</c:v>
                </c:pt>
                <c:pt idx="17462">
                  <c:v>38229.527777777781</c:v>
                </c:pt>
                <c:pt idx="17463">
                  <c:v>38229.541666666664</c:v>
                </c:pt>
                <c:pt idx="17464">
                  <c:v>38229.555555555555</c:v>
                </c:pt>
                <c:pt idx="17465">
                  <c:v>38229.569444444445</c:v>
                </c:pt>
                <c:pt idx="17466">
                  <c:v>38229.583333333336</c:v>
                </c:pt>
                <c:pt idx="17467">
                  <c:v>38229.597222222219</c:v>
                </c:pt>
                <c:pt idx="17468">
                  <c:v>38229.611111111109</c:v>
                </c:pt>
                <c:pt idx="17469">
                  <c:v>38229.625</c:v>
                </c:pt>
                <c:pt idx="17470">
                  <c:v>38229.638888888891</c:v>
                </c:pt>
                <c:pt idx="17471">
                  <c:v>38229.652777777781</c:v>
                </c:pt>
                <c:pt idx="17472">
                  <c:v>38229.666666666664</c:v>
                </c:pt>
                <c:pt idx="17473">
                  <c:v>38229.680555555555</c:v>
                </c:pt>
                <c:pt idx="17474">
                  <c:v>38229.694444444445</c:v>
                </c:pt>
                <c:pt idx="17475">
                  <c:v>38229.708333333336</c:v>
                </c:pt>
                <c:pt idx="17476">
                  <c:v>38229.722222222219</c:v>
                </c:pt>
                <c:pt idx="17477">
                  <c:v>38229.736111111109</c:v>
                </c:pt>
                <c:pt idx="17478">
                  <c:v>38229.75</c:v>
                </c:pt>
                <c:pt idx="17479">
                  <c:v>38229.763888888891</c:v>
                </c:pt>
                <c:pt idx="17480">
                  <c:v>38229.777777777781</c:v>
                </c:pt>
                <c:pt idx="17481">
                  <c:v>38229.791666666664</c:v>
                </c:pt>
                <c:pt idx="17482">
                  <c:v>38229.805555555555</c:v>
                </c:pt>
                <c:pt idx="17483">
                  <c:v>38229.819444444445</c:v>
                </c:pt>
                <c:pt idx="17484">
                  <c:v>38229.833333333336</c:v>
                </c:pt>
                <c:pt idx="17485">
                  <c:v>38229.847222222219</c:v>
                </c:pt>
                <c:pt idx="17486">
                  <c:v>38229.861111111109</c:v>
                </c:pt>
                <c:pt idx="17487">
                  <c:v>38229.875</c:v>
                </c:pt>
                <c:pt idx="17488">
                  <c:v>38229.888888888891</c:v>
                </c:pt>
                <c:pt idx="17489">
                  <c:v>38229.902777777781</c:v>
                </c:pt>
                <c:pt idx="17490">
                  <c:v>38229.916666666664</c:v>
                </c:pt>
                <c:pt idx="17491">
                  <c:v>38229.930555555555</c:v>
                </c:pt>
                <c:pt idx="17492">
                  <c:v>38229.944444444445</c:v>
                </c:pt>
                <c:pt idx="17493">
                  <c:v>38229.958333333336</c:v>
                </c:pt>
                <c:pt idx="17494">
                  <c:v>38229.972222222219</c:v>
                </c:pt>
                <c:pt idx="17495">
                  <c:v>38229.986111111109</c:v>
                </c:pt>
                <c:pt idx="17496">
                  <c:v>38230</c:v>
                </c:pt>
                <c:pt idx="17497">
                  <c:v>38230.013888888891</c:v>
                </c:pt>
                <c:pt idx="17498">
                  <c:v>38230.027777777781</c:v>
                </c:pt>
                <c:pt idx="17499">
                  <c:v>38230.041666666664</c:v>
                </c:pt>
                <c:pt idx="17500">
                  <c:v>38230.055555555555</c:v>
                </c:pt>
                <c:pt idx="17501">
                  <c:v>38230.069444444445</c:v>
                </c:pt>
                <c:pt idx="17502">
                  <c:v>38230.083333333336</c:v>
                </c:pt>
                <c:pt idx="17503">
                  <c:v>38230.097222222219</c:v>
                </c:pt>
                <c:pt idx="17504">
                  <c:v>38230.111111111109</c:v>
                </c:pt>
                <c:pt idx="17505">
                  <c:v>38230.125</c:v>
                </c:pt>
                <c:pt idx="17506">
                  <c:v>38230.138888888891</c:v>
                </c:pt>
                <c:pt idx="17507">
                  <c:v>38230.152777777781</c:v>
                </c:pt>
                <c:pt idx="17508">
                  <c:v>38230.166666666664</c:v>
                </c:pt>
                <c:pt idx="17509">
                  <c:v>38230.180555555555</c:v>
                </c:pt>
                <c:pt idx="17510">
                  <c:v>38230.194444444445</c:v>
                </c:pt>
                <c:pt idx="17511">
                  <c:v>38230.208333333336</c:v>
                </c:pt>
                <c:pt idx="17512">
                  <c:v>38230.222222222219</c:v>
                </c:pt>
                <c:pt idx="17513">
                  <c:v>38230.236111111109</c:v>
                </c:pt>
                <c:pt idx="17514">
                  <c:v>38230.25</c:v>
                </c:pt>
                <c:pt idx="17515">
                  <c:v>38230.263888888891</c:v>
                </c:pt>
                <c:pt idx="17516">
                  <c:v>38230.277777777781</c:v>
                </c:pt>
                <c:pt idx="17517">
                  <c:v>38230.291666666664</c:v>
                </c:pt>
                <c:pt idx="17518">
                  <c:v>38230.305555555555</c:v>
                </c:pt>
                <c:pt idx="17519">
                  <c:v>38230.319444444445</c:v>
                </c:pt>
                <c:pt idx="17520">
                  <c:v>38230.333333333336</c:v>
                </c:pt>
                <c:pt idx="17521">
                  <c:v>38230.347222222219</c:v>
                </c:pt>
                <c:pt idx="17522">
                  <c:v>38230.361111111109</c:v>
                </c:pt>
                <c:pt idx="17523">
                  <c:v>38230.375</c:v>
                </c:pt>
                <c:pt idx="17524">
                  <c:v>38230.388888888891</c:v>
                </c:pt>
                <c:pt idx="17525">
                  <c:v>38230.402777777781</c:v>
                </c:pt>
                <c:pt idx="17526">
                  <c:v>38230.416666666664</c:v>
                </c:pt>
                <c:pt idx="17527">
                  <c:v>38230.430555555555</c:v>
                </c:pt>
                <c:pt idx="17528">
                  <c:v>38230.444444444445</c:v>
                </c:pt>
                <c:pt idx="17529">
                  <c:v>38230.458333333336</c:v>
                </c:pt>
                <c:pt idx="17530">
                  <c:v>38230.472222222219</c:v>
                </c:pt>
                <c:pt idx="17531">
                  <c:v>38230.486111111109</c:v>
                </c:pt>
                <c:pt idx="17532">
                  <c:v>38230.5</c:v>
                </c:pt>
                <c:pt idx="17533">
                  <c:v>38230.513888888891</c:v>
                </c:pt>
                <c:pt idx="17534">
                  <c:v>38230.527777777781</c:v>
                </c:pt>
                <c:pt idx="17535">
                  <c:v>38230.541666666664</c:v>
                </c:pt>
                <c:pt idx="17536">
                  <c:v>38230.555555555555</c:v>
                </c:pt>
                <c:pt idx="17537">
                  <c:v>38230.569444444445</c:v>
                </c:pt>
                <c:pt idx="17538">
                  <c:v>38230.583333333336</c:v>
                </c:pt>
                <c:pt idx="17539">
                  <c:v>38230.597222222219</c:v>
                </c:pt>
                <c:pt idx="17540">
                  <c:v>38230.611111111109</c:v>
                </c:pt>
                <c:pt idx="17541">
                  <c:v>38230.625</c:v>
                </c:pt>
                <c:pt idx="17542">
                  <c:v>38230.638888888891</c:v>
                </c:pt>
                <c:pt idx="17543">
                  <c:v>38230.652777777781</c:v>
                </c:pt>
                <c:pt idx="17544">
                  <c:v>38230.666666666664</c:v>
                </c:pt>
                <c:pt idx="17545">
                  <c:v>38230.680555555555</c:v>
                </c:pt>
                <c:pt idx="17546">
                  <c:v>38230.694444444445</c:v>
                </c:pt>
                <c:pt idx="17547">
                  <c:v>38230.708333333336</c:v>
                </c:pt>
                <c:pt idx="17548">
                  <c:v>38230.722222222219</c:v>
                </c:pt>
                <c:pt idx="17549">
                  <c:v>38230.736111111109</c:v>
                </c:pt>
                <c:pt idx="17550">
                  <c:v>38230.75</c:v>
                </c:pt>
                <c:pt idx="17551">
                  <c:v>38230.763888888891</c:v>
                </c:pt>
                <c:pt idx="17552">
                  <c:v>38230.777777777781</c:v>
                </c:pt>
                <c:pt idx="17553">
                  <c:v>38230.791666666664</c:v>
                </c:pt>
                <c:pt idx="17554">
                  <c:v>38230.805555555555</c:v>
                </c:pt>
                <c:pt idx="17555">
                  <c:v>38230.819444444445</c:v>
                </c:pt>
                <c:pt idx="17556">
                  <c:v>38230.833333333336</c:v>
                </c:pt>
                <c:pt idx="17557">
                  <c:v>38230.847222222219</c:v>
                </c:pt>
                <c:pt idx="17558">
                  <c:v>38230.861111111109</c:v>
                </c:pt>
                <c:pt idx="17559">
                  <c:v>38230.875</c:v>
                </c:pt>
                <c:pt idx="17560">
                  <c:v>38230.888888888891</c:v>
                </c:pt>
                <c:pt idx="17561">
                  <c:v>38230.902777777781</c:v>
                </c:pt>
                <c:pt idx="17562">
                  <c:v>38230.916666666664</c:v>
                </c:pt>
                <c:pt idx="17563">
                  <c:v>38230.930555555555</c:v>
                </c:pt>
                <c:pt idx="17564">
                  <c:v>38230.944444444445</c:v>
                </c:pt>
                <c:pt idx="17565">
                  <c:v>38230.958333333336</c:v>
                </c:pt>
                <c:pt idx="17566">
                  <c:v>38230.972222222219</c:v>
                </c:pt>
                <c:pt idx="17567">
                  <c:v>38230.986111111109</c:v>
                </c:pt>
                <c:pt idx="17568">
                  <c:v>38231</c:v>
                </c:pt>
                <c:pt idx="17569">
                  <c:v>38231.013888888891</c:v>
                </c:pt>
                <c:pt idx="17570">
                  <c:v>38231.027777777781</c:v>
                </c:pt>
                <c:pt idx="17571">
                  <c:v>38231.041666666664</c:v>
                </c:pt>
                <c:pt idx="17572">
                  <c:v>38231.055555555555</c:v>
                </c:pt>
                <c:pt idx="17573">
                  <c:v>38231.069444444445</c:v>
                </c:pt>
                <c:pt idx="17574">
                  <c:v>38231.083333333336</c:v>
                </c:pt>
                <c:pt idx="17575">
                  <c:v>38231.097222222219</c:v>
                </c:pt>
                <c:pt idx="17576">
                  <c:v>38231.111111111109</c:v>
                </c:pt>
                <c:pt idx="17577">
                  <c:v>38231.125</c:v>
                </c:pt>
                <c:pt idx="17578">
                  <c:v>38231.138888888891</c:v>
                </c:pt>
                <c:pt idx="17579">
                  <c:v>38231.152777777781</c:v>
                </c:pt>
                <c:pt idx="17580">
                  <c:v>38231.166666666664</c:v>
                </c:pt>
                <c:pt idx="17581">
                  <c:v>38231.180555555555</c:v>
                </c:pt>
                <c:pt idx="17582">
                  <c:v>38231.194444444445</c:v>
                </c:pt>
                <c:pt idx="17583">
                  <c:v>38231.208333333336</c:v>
                </c:pt>
                <c:pt idx="17584">
                  <c:v>38231.222222222219</c:v>
                </c:pt>
                <c:pt idx="17585">
                  <c:v>38231.236111111109</c:v>
                </c:pt>
                <c:pt idx="17586">
                  <c:v>38231.25</c:v>
                </c:pt>
                <c:pt idx="17587">
                  <c:v>38231.263888888891</c:v>
                </c:pt>
                <c:pt idx="17588">
                  <c:v>38231.277777777781</c:v>
                </c:pt>
                <c:pt idx="17589">
                  <c:v>38231.291666666664</c:v>
                </c:pt>
                <c:pt idx="17590">
                  <c:v>38231.305555555555</c:v>
                </c:pt>
                <c:pt idx="17591">
                  <c:v>38231.319444444445</c:v>
                </c:pt>
                <c:pt idx="17592">
                  <c:v>38231.333333333336</c:v>
                </c:pt>
                <c:pt idx="17593">
                  <c:v>38231.347222222219</c:v>
                </c:pt>
                <c:pt idx="17594">
                  <c:v>38231.361111111109</c:v>
                </c:pt>
                <c:pt idx="17595">
                  <c:v>38231.375</c:v>
                </c:pt>
                <c:pt idx="17596">
                  <c:v>38231.388888888891</c:v>
                </c:pt>
                <c:pt idx="17597">
                  <c:v>38231.402777777781</c:v>
                </c:pt>
                <c:pt idx="17598">
                  <c:v>38231.416666666664</c:v>
                </c:pt>
                <c:pt idx="17599">
                  <c:v>38231.430555555555</c:v>
                </c:pt>
                <c:pt idx="17600">
                  <c:v>38231.444444444445</c:v>
                </c:pt>
                <c:pt idx="17601">
                  <c:v>38231.458333333336</c:v>
                </c:pt>
                <c:pt idx="17602">
                  <c:v>38231.472222222219</c:v>
                </c:pt>
                <c:pt idx="17603">
                  <c:v>38231.486111111109</c:v>
                </c:pt>
                <c:pt idx="17604">
                  <c:v>38231.5</c:v>
                </c:pt>
                <c:pt idx="17605">
                  <c:v>38231.513888888891</c:v>
                </c:pt>
                <c:pt idx="17606">
                  <c:v>38231.527777777781</c:v>
                </c:pt>
                <c:pt idx="17607">
                  <c:v>38231.541666666664</c:v>
                </c:pt>
                <c:pt idx="17608">
                  <c:v>38231.555555555555</c:v>
                </c:pt>
                <c:pt idx="17609">
                  <c:v>38231.569444444445</c:v>
                </c:pt>
                <c:pt idx="17610">
                  <c:v>38231.583333333336</c:v>
                </c:pt>
                <c:pt idx="17611">
                  <c:v>38231.597222222219</c:v>
                </c:pt>
                <c:pt idx="17612">
                  <c:v>38231.611111111109</c:v>
                </c:pt>
                <c:pt idx="17613">
                  <c:v>38231.625</c:v>
                </c:pt>
                <c:pt idx="17614">
                  <c:v>38231.638888888891</c:v>
                </c:pt>
                <c:pt idx="17615">
                  <c:v>38231.652777777781</c:v>
                </c:pt>
                <c:pt idx="17616">
                  <c:v>38231.666666666664</c:v>
                </c:pt>
                <c:pt idx="17617">
                  <c:v>38231.680555555555</c:v>
                </c:pt>
                <c:pt idx="17618">
                  <c:v>38231.694444444445</c:v>
                </c:pt>
                <c:pt idx="17619">
                  <c:v>38231.708333333336</c:v>
                </c:pt>
                <c:pt idx="17620">
                  <c:v>38231.722222222219</c:v>
                </c:pt>
                <c:pt idx="17621">
                  <c:v>38231.736111111109</c:v>
                </c:pt>
                <c:pt idx="17622">
                  <c:v>38231.75</c:v>
                </c:pt>
                <c:pt idx="17623">
                  <c:v>38231.763888888891</c:v>
                </c:pt>
                <c:pt idx="17624">
                  <c:v>38231.777777777781</c:v>
                </c:pt>
                <c:pt idx="17625">
                  <c:v>38231.791666666664</c:v>
                </c:pt>
                <c:pt idx="17626">
                  <c:v>38231.805555555555</c:v>
                </c:pt>
                <c:pt idx="17627">
                  <c:v>38231.819444444445</c:v>
                </c:pt>
                <c:pt idx="17628">
                  <c:v>38231.833333333336</c:v>
                </c:pt>
                <c:pt idx="17629">
                  <c:v>38231.847222222219</c:v>
                </c:pt>
                <c:pt idx="17630">
                  <c:v>38231.861111111109</c:v>
                </c:pt>
                <c:pt idx="17631">
                  <c:v>38231.875</c:v>
                </c:pt>
                <c:pt idx="17632">
                  <c:v>38231.888888888891</c:v>
                </c:pt>
                <c:pt idx="17633">
                  <c:v>38231.902777777781</c:v>
                </c:pt>
                <c:pt idx="17634">
                  <c:v>38231.916666666664</c:v>
                </c:pt>
                <c:pt idx="17635">
                  <c:v>38231.930555555555</c:v>
                </c:pt>
                <c:pt idx="17636">
                  <c:v>38231.944444444445</c:v>
                </c:pt>
                <c:pt idx="17637">
                  <c:v>38231.958333333336</c:v>
                </c:pt>
                <c:pt idx="17638">
                  <c:v>38231.972222222219</c:v>
                </c:pt>
                <c:pt idx="17639">
                  <c:v>38231.986111111109</c:v>
                </c:pt>
                <c:pt idx="17640">
                  <c:v>38232</c:v>
                </c:pt>
                <c:pt idx="17641">
                  <c:v>38232.013888888891</c:v>
                </c:pt>
                <c:pt idx="17642">
                  <c:v>38232.027777777781</c:v>
                </c:pt>
                <c:pt idx="17643">
                  <c:v>38232.041666666664</c:v>
                </c:pt>
                <c:pt idx="17644">
                  <c:v>38232.055555555555</c:v>
                </c:pt>
                <c:pt idx="17645">
                  <c:v>38232.069444444445</c:v>
                </c:pt>
                <c:pt idx="17646">
                  <c:v>38232.083333333336</c:v>
                </c:pt>
                <c:pt idx="17647">
                  <c:v>38232.097222222219</c:v>
                </c:pt>
                <c:pt idx="17648">
                  <c:v>38232.111111111109</c:v>
                </c:pt>
                <c:pt idx="17649">
                  <c:v>38232.125</c:v>
                </c:pt>
                <c:pt idx="17650">
                  <c:v>38232.138888888891</c:v>
                </c:pt>
                <c:pt idx="17651">
                  <c:v>38232.152777777781</c:v>
                </c:pt>
                <c:pt idx="17652">
                  <c:v>38232.166666666664</c:v>
                </c:pt>
                <c:pt idx="17653">
                  <c:v>38232.180555555555</c:v>
                </c:pt>
                <c:pt idx="17654">
                  <c:v>38232.194444444445</c:v>
                </c:pt>
                <c:pt idx="17655">
                  <c:v>38232.208333333336</c:v>
                </c:pt>
                <c:pt idx="17656">
                  <c:v>38232.222222222219</c:v>
                </c:pt>
                <c:pt idx="17657">
                  <c:v>38232.236111111109</c:v>
                </c:pt>
                <c:pt idx="17658">
                  <c:v>38232.25</c:v>
                </c:pt>
                <c:pt idx="17659">
                  <c:v>38232.263888888891</c:v>
                </c:pt>
                <c:pt idx="17660">
                  <c:v>38232.277777777781</c:v>
                </c:pt>
                <c:pt idx="17661">
                  <c:v>38232.291666666664</c:v>
                </c:pt>
                <c:pt idx="17662">
                  <c:v>38232.305555555555</c:v>
                </c:pt>
                <c:pt idx="17663">
                  <c:v>38232.319444444445</c:v>
                </c:pt>
                <c:pt idx="17664">
                  <c:v>38232.333333333336</c:v>
                </c:pt>
                <c:pt idx="17665">
                  <c:v>38232.347222222219</c:v>
                </c:pt>
                <c:pt idx="17666">
                  <c:v>38232.361111111109</c:v>
                </c:pt>
                <c:pt idx="17667">
                  <c:v>38232.375</c:v>
                </c:pt>
                <c:pt idx="17668">
                  <c:v>38232.388888888891</c:v>
                </c:pt>
                <c:pt idx="17669">
                  <c:v>38232.402777777781</c:v>
                </c:pt>
                <c:pt idx="17670">
                  <c:v>38232.416666666664</c:v>
                </c:pt>
                <c:pt idx="17671">
                  <c:v>38232.430555555555</c:v>
                </c:pt>
                <c:pt idx="17672">
                  <c:v>38232.444444444445</c:v>
                </c:pt>
                <c:pt idx="17673">
                  <c:v>38232.458333333336</c:v>
                </c:pt>
                <c:pt idx="17674">
                  <c:v>38232.472222222219</c:v>
                </c:pt>
                <c:pt idx="17675">
                  <c:v>38232.486111111109</c:v>
                </c:pt>
                <c:pt idx="17676">
                  <c:v>38232.5</c:v>
                </c:pt>
                <c:pt idx="17677">
                  <c:v>38232.513888888891</c:v>
                </c:pt>
                <c:pt idx="17678">
                  <c:v>38232.527777777781</c:v>
                </c:pt>
                <c:pt idx="17679">
                  <c:v>38232.541666666664</c:v>
                </c:pt>
                <c:pt idx="17680">
                  <c:v>38232.555555555555</c:v>
                </c:pt>
                <c:pt idx="17681">
                  <c:v>38232.569444444445</c:v>
                </c:pt>
                <c:pt idx="17682">
                  <c:v>38232.583333333336</c:v>
                </c:pt>
                <c:pt idx="17683">
                  <c:v>38232.597222222219</c:v>
                </c:pt>
                <c:pt idx="17684">
                  <c:v>38232.611111111109</c:v>
                </c:pt>
                <c:pt idx="17685">
                  <c:v>38232.625</c:v>
                </c:pt>
                <c:pt idx="17686">
                  <c:v>38232.638888888891</c:v>
                </c:pt>
                <c:pt idx="17687">
                  <c:v>38232.652777777781</c:v>
                </c:pt>
                <c:pt idx="17688">
                  <c:v>38232.666666666664</c:v>
                </c:pt>
                <c:pt idx="17689">
                  <c:v>38232.680555555555</c:v>
                </c:pt>
                <c:pt idx="17690">
                  <c:v>38232.694444444445</c:v>
                </c:pt>
                <c:pt idx="17691">
                  <c:v>38232.708333333336</c:v>
                </c:pt>
                <c:pt idx="17692">
                  <c:v>38232.722222222219</c:v>
                </c:pt>
                <c:pt idx="17693">
                  <c:v>38232.736111111109</c:v>
                </c:pt>
                <c:pt idx="17694">
                  <c:v>38232.75</c:v>
                </c:pt>
                <c:pt idx="17695">
                  <c:v>38232.763888888891</c:v>
                </c:pt>
                <c:pt idx="17696">
                  <c:v>38232.777777777781</c:v>
                </c:pt>
                <c:pt idx="17697">
                  <c:v>38232.791666666664</c:v>
                </c:pt>
                <c:pt idx="17698">
                  <c:v>38232.805555555555</c:v>
                </c:pt>
                <c:pt idx="17699">
                  <c:v>38232.819444444445</c:v>
                </c:pt>
                <c:pt idx="17700">
                  <c:v>38232.833333333336</c:v>
                </c:pt>
                <c:pt idx="17701">
                  <c:v>38232.847222222219</c:v>
                </c:pt>
                <c:pt idx="17702">
                  <c:v>38232.861111111109</c:v>
                </c:pt>
                <c:pt idx="17703">
                  <c:v>38232.875</c:v>
                </c:pt>
                <c:pt idx="17704">
                  <c:v>38232.888888888891</c:v>
                </c:pt>
                <c:pt idx="17705">
                  <c:v>38232.902777777781</c:v>
                </c:pt>
                <c:pt idx="17706">
                  <c:v>38232.916666666664</c:v>
                </c:pt>
                <c:pt idx="17707">
                  <c:v>38232.930555555555</c:v>
                </c:pt>
                <c:pt idx="17708">
                  <c:v>38232.944444444445</c:v>
                </c:pt>
                <c:pt idx="17709">
                  <c:v>38232.958333333336</c:v>
                </c:pt>
                <c:pt idx="17710">
                  <c:v>38232.972222222219</c:v>
                </c:pt>
                <c:pt idx="17711">
                  <c:v>38232.986111111109</c:v>
                </c:pt>
                <c:pt idx="17712">
                  <c:v>38233</c:v>
                </c:pt>
                <c:pt idx="17713">
                  <c:v>38233.013888888891</c:v>
                </c:pt>
                <c:pt idx="17714">
                  <c:v>38233.027777777781</c:v>
                </c:pt>
                <c:pt idx="17715">
                  <c:v>38233.041666666664</c:v>
                </c:pt>
                <c:pt idx="17716">
                  <c:v>38233.055555555555</c:v>
                </c:pt>
                <c:pt idx="17717">
                  <c:v>38233.069444444445</c:v>
                </c:pt>
                <c:pt idx="17718">
                  <c:v>38233.083333333336</c:v>
                </c:pt>
                <c:pt idx="17719">
                  <c:v>38233.097222222219</c:v>
                </c:pt>
                <c:pt idx="17720">
                  <c:v>38233.111111111109</c:v>
                </c:pt>
                <c:pt idx="17721">
                  <c:v>38233.125</c:v>
                </c:pt>
                <c:pt idx="17722">
                  <c:v>38233.138888888891</c:v>
                </c:pt>
                <c:pt idx="17723">
                  <c:v>38233.152777777781</c:v>
                </c:pt>
                <c:pt idx="17724">
                  <c:v>38233.166666666664</c:v>
                </c:pt>
                <c:pt idx="17725">
                  <c:v>38233.180555555555</c:v>
                </c:pt>
                <c:pt idx="17726">
                  <c:v>38233.194444444445</c:v>
                </c:pt>
                <c:pt idx="17727">
                  <c:v>38233.208333333336</c:v>
                </c:pt>
                <c:pt idx="17728">
                  <c:v>38233.222222222219</c:v>
                </c:pt>
                <c:pt idx="17729">
                  <c:v>38233.236111111109</c:v>
                </c:pt>
                <c:pt idx="17730">
                  <c:v>38233.25</c:v>
                </c:pt>
                <c:pt idx="17731">
                  <c:v>38233.263888888891</c:v>
                </c:pt>
                <c:pt idx="17732">
                  <c:v>38233.277777777781</c:v>
                </c:pt>
                <c:pt idx="17733">
                  <c:v>38233.291666666664</c:v>
                </c:pt>
                <c:pt idx="17734">
                  <c:v>38233.305555555555</c:v>
                </c:pt>
                <c:pt idx="17735">
                  <c:v>38233.319444444445</c:v>
                </c:pt>
                <c:pt idx="17736">
                  <c:v>38233.333333333336</c:v>
                </c:pt>
                <c:pt idx="17737">
                  <c:v>38233.347222222219</c:v>
                </c:pt>
                <c:pt idx="17738">
                  <c:v>38233.361111111109</c:v>
                </c:pt>
                <c:pt idx="17739">
                  <c:v>38233.375</c:v>
                </c:pt>
                <c:pt idx="17740">
                  <c:v>38233.388888888891</c:v>
                </c:pt>
                <c:pt idx="17741">
                  <c:v>38233.402777777781</c:v>
                </c:pt>
                <c:pt idx="17742">
                  <c:v>38233.416666666664</c:v>
                </c:pt>
                <c:pt idx="17743">
                  <c:v>38233.430555555555</c:v>
                </c:pt>
                <c:pt idx="17744">
                  <c:v>38233.444444444445</c:v>
                </c:pt>
                <c:pt idx="17745">
                  <c:v>38233.458333333336</c:v>
                </c:pt>
                <c:pt idx="17746">
                  <c:v>38233.472222222219</c:v>
                </c:pt>
                <c:pt idx="17747">
                  <c:v>38233.486111111109</c:v>
                </c:pt>
                <c:pt idx="17748">
                  <c:v>38233.5</c:v>
                </c:pt>
                <c:pt idx="17749">
                  <c:v>38233.513888888891</c:v>
                </c:pt>
                <c:pt idx="17750">
                  <c:v>38233.527777777781</c:v>
                </c:pt>
                <c:pt idx="17751">
                  <c:v>38233.541666666664</c:v>
                </c:pt>
                <c:pt idx="17752">
                  <c:v>38233.555555555555</c:v>
                </c:pt>
                <c:pt idx="17753">
                  <c:v>38233.569444444445</c:v>
                </c:pt>
                <c:pt idx="17754">
                  <c:v>38233.583333333336</c:v>
                </c:pt>
                <c:pt idx="17755">
                  <c:v>38233.597222222219</c:v>
                </c:pt>
                <c:pt idx="17756">
                  <c:v>38233.611111111109</c:v>
                </c:pt>
                <c:pt idx="17757">
                  <c:v>38233.625</c:v>
                </c:pt>
                <c:pt idx="17758">
                  <c:v>38233.638888888891</c:v>
                </c:pt>
                <c:pt idx="17759">
                  <c:v>38233.652777777781</c:v>
                </c:pt>
                <c:pt idx="17760">
                  <c:v>38233.666666666664</c:v>
                </c:pt>
                <c:pt idx="17761">
                  <c:v>38233.680555555555</c:v>
                </c:pt>
                <c:pt idx="17762">
                  <c:v>38233.694444444445</c:v>
                </c:pt>
                <c:pt idx="17763">
                  <c:v>38233.708333333336</c:v>
                </c:pt>
                <c:pt idx="17764">
                  <c:v>38233.722222222219</c:v>
                </c:pt>
                <c:pt idx="17765">
                  <c:v>38233.736111111109</c:v>
                </c:pt>
                <c:pt idx="17766">
                  <c:v>38233.75</c:v>
                </c:pt>
                <c:pt idx="17767">
                  <c:v>38233.763888888891</c:v>
                </c:pt>
                <c:pt idx="17768">
                  <c:v>38233.777777777781</c:v>
                </c:pt>
                <c:pt idx="17769">
                  <c:v>38233.791666666664</c:v>
                </c:pt>
                <c:pt idx="17770">
                  <c:v>38233.805555555555</c:v>
                </c:pt>
                <c:pt idx="17771">
                  <c:v>38233.819444444445</c:v>
                </c:pt>
                <c:pt idx="17772">
                  <c:v>38233.833333333336</c:v>
                </c:pt>
                <c:pt idx="17773">
                  <c:v>38233.847222222219</c:v>
                </c:pt>
                <c:pt idx="17774">
                  <c:v>38233.861111111109</c:v>
                </c:pt>
                <c:pt idx="17775">
                  <c:v>38233.875</c:v>
                </c:pt>
                <c:pt idx="17776">
                  <c:v>38233.888888888891</c:v>
                </c:pt>
                <c:pt idx="17777">
                  <c:v>38233.902777777781</c:v>
                </c:pt>
                <c:pt idx="17778">
                  <c:v>38233.916666666664</c:v>
                </c:pt>
                <c:pt idx="17779">
                  <c:v>38233.930555555555</c:v>
                </c:pt>
                <c:pt idx="17780">
                  <c:v>38233.944444444445</c:v>
                </c:pt>
                <c:pt idx="17781">
                  <c:v>38233.958333333336</c:v>
                </c:pt>
                <c:pt idx="17782">
                  <c:v>38233.972222222219</c:v>
                </c:pt>
                <c:pt idx="17783">
                  <c:v>38233.986111111109</c:v>
                </c:pt>
                <c:pt idx="17784">
                  <c:v>38234</c:v>
                </c:pt>
                <c:pt idx="17785">
                  <c:v>38234.013888888891</c:v>
                </c:pt>
                <c:pt idx="17786">
                  <c:v>38234.027777777781</c:v>
                </c:pt>
                <c:pt idx="17787">
                  <c:v>38234.041666666664</c:v>
                </c:pt>
                <c:pt idx="17788">
                  <c:v>38234.055555555555</c:v>
                </c:pt>
                <c:pt idx="17789">
                  <c:v>38234.069444444445</c:v>
                </c:pt>
                <c:pt idx="17790">
                  <c:v>38234.083333333336</c:v>
                </c:pt>
                <c:pt idx="17791">
                  <c:v>38234.097222222219</c:v>
                </c:pt>
                <c:pt idx="17792">
                  <c:v>38234.111111111109</c:v>
                </c:pt>
                <c:pt idx="17793">
                  <c:v>38234.125</c:v>
                </c:pt>
                <c:pt idx="17794">
                  <c:v>38234.138888888891</c:v>
                </c:pt>
                <c:pt idx="17795">
                  <c:v>38234.152777777781</c:v>
                </c:pt>
                <c:pt idx="17796">
                  <c:v>38234.166666666664</c:v>
                </c:pt>
                <c:pt idx="17797">
                  <c:v>38234.180555555555</c:v>
                </c:pt>
                <c:pt idx="17798">
                  <c:v>38234.194444444445</c:v>
                </c:pt>
                <c:pt idx="17799">
                  <c:v>38234.208333333336</c:v>
                </c:pt>
                <c:pt idx="17800">
                  <c:v>38234.222222222219</c:v>
                </c:pt>
                <c:pt idx="17801">
                  <c:v>38234.236111111109</c:v>
                </c:pt>
                <c:pt idx="17802">
                  <c:v>38234.25</c:v>
                </c:pt>
                <c:pt idx="17803">
                  <c:v>38234.263888888891</c:v>
                </c:pt>
                <c:pt idx="17804">
                  <c:v>38234.277777777781</c:v>
                </c:pt>
                <c:pt idx="17805">
                  <c:v>38234.291666666664</c:v>
                </c:pt>
                <c:pt idx="17806">
                  <c:v>38234.305555555555</c:v>
                </c:pt>
                <c:pt idx="17807">
                  <c:v>38234.319444444445</c:v>
                </c:pt>
                <c:pt idx="17808">
                  <c:v>38234.333333333336</c:v>
                </c:pt>
                <c:pt idx="17809">
                  <c:v>38234.347222222219</c:v>
                </c:pt>
                <c:pt idx="17810">
                  <c:v>38234.361111111109</c:v>
                </c:pt>
                <c:pt idx="17811">
                  <c:v>38234.375</c:v>
                </c:pt>
                <c:pt idx="17812">
                  <c:v>38234.388888888891</c:v>
                </c:pt>
                <c:pt idx="17813">
                  <c:v>38234.402777777781</c:v>
                </c:pt>
                <c:pt idx="17814">
                  <c:v>38234.416666666664</c:v>
                </c:pt>
                <c:pt idx="17815">
                  <c:v>38234.430555555555</c:v>
                </c:pt>
                <c:pt idx="17816">
                  <c:v>38234.444444444445</c:v>
                </c:pt>
                <c:pt idx="17817">
                  <c:v>38234.458333333336</c:v>
                </c:pt>
                <c:pt idx="17818">
                  <c:v>38234.472222222219</c:v>
                </c:pt>
                <c:pt idx="17819">
                  <c:v>38234.486111111109</c:v>
                </c:pt>
                <c:pt idx="17820">
                  <c:v>38234.5</c:v>
                </c:pt>
                <c:pt idx="17821">
                  <c:v>38234.513888888891</c:v>
                </c:pt>
                <c:pt idx="17822">
                  <c:v>38234.527777777781</c:v>
                </c:pt>
                <c:pt idx="17823">
                  <c:v>38234.541666666664</c:v>
                </c:pt>
                <c:pt idx="17824">
                  <c:v>38234.555555555555</c:v>
                </c:pt>
                <c:pt idx="17825">
                  <c:v>38234.569444444445</c:v>
                </c:pt>
                <c:pt idx="17826">
                  <c:v>38234.583333333336</c:v>
                </c:pt>
                <c:pt idx="17827">
                  <c:v>38234.597222222219</c:v>
                </c:pt>
                <c:pt idx="17828">
                  <c:v>38234.611111111109</c:v>
                </c:pt>
                <c:pt idx="17829">
                  <c:v>38234.625</c:v>
                </c:pt>
                <c:pt idx="17830">
                  <c:v>38234.638888888891</c:v>
                </c:pt>
                <c:pt idx="17831">
                  <c:v>38234.652777777781</c:v>
                </c:pt>
                <c:pt idx="17832">
                  <c:v>38234.666666666664</c:v>
                </c:pt>
                <c:pt idx="17833">
                  <c:v>38234.680555555555</c:v>
                </c:pt>
                <c:pt idx="17834">
                  <c:v>38234.694444444445</c:v>
                </c:pt>
                <c:pt idx="17835">
                  <c:v>38234.708333333336</c:v>
                </c:pt>
                <c:pt idx="17836">
                  <c:v>38234.722222222219</c:v>
                </c:pt>
                <c:pt idx="17837">
                  <c:v>38234.736111111109</c:v>
                </c:pt>
                <c:pt idx="17838">
                  <c:v>38234.75</c:v>
                </c:pt>
                <c:pt idx="17839">
                  <c:v>38234.763888888891</c:v>
                </c:pt>
                <c:pt idx="17840">
                  <c:v>38234.777777777781</c:v>
                </c:pt>
                <c:pt idx="17841">
                  <c:v>38234.791666666664</c:v>
                </c:pt>
                <c:pt idx="17842">
                  <c:v>38234.805555555555</c:v>
                </c:pt>
                <c:pt idx="17843">
                  <c:v>38234.819444444445</c:v>
                </c:pt>
                <c:pt idx="17844">
                  <c:v>38234.833333333336</c:v>
                </c:pt>
                <c:pt idx="17845">
                  <c:v>38234.847222222219</c:v>
                </c:pt>
                <c:pt idx="17846">
                  <c:v>38234.861111111109</c:v>
                </c:pt>
                <c:pt idx="17847">
                  <c:v>38234.875</c:v>
                </c:pt>
                <c:pt idx="17848">
                  <c:v>38234.888888888891</c:v>
                </c:pt>
                <c:pt idx="17849">
                  <c:v>38234.902777777781</c:v>
                </c:pt>
                <c:pt idx="17850">
                  <c:v>38234.916666666664</c:v>
                </c:pt>
                <c:pt idx="17851">
                  <c:v>38234.930555555555</c:v>
                </c:pt>
                <c:pt idx="17852">
                  <c:v>38234.944444444445</c:v>
                </c:pt>
                <c:pt idx="17853">
                  <c:v>38234.958333333336</c:v>
                </c:pt>
                <c:pt idx="17854">
                  <c:v>38234.972222222219</c:v>
                </c:pt>
                <c:pt idx="17855">
                  <c:v>38234.986111111109</c:v>
                </c:pt>
                <c:pt idx="17856">
                  <c:v>38235</c:v>
                </c:pt>
                <c:pt idx="17857">
                  <c:v>38235.013888888891</c:v>
                </c:pt>
                <c:pt idx="17858">
                  <c:v>38235.027777777781</c:v>
                </c:pt>
                <c:pt idx="17859">
                  <c:v>38235.041666666664</c:v>
                </c:pt>
                <c:pt idx="17860">
                  <c:v>38235.055555555555</c:v>
                </c:pt>
                <c:pt idx="17861">
                  <c:v>38235.069444444445</c:v>
                </c:pt>
                <c:pt idx="17862">
                  <c:v>38235.083333333336</c:v>
                </c:pt>
                <c:pt idx="17863">
                  <c:v>38235.097222222219</c:v>
                </c:pt>
                <c:pt idx="17864">
                  <c:v>38235.111111111109</c:v>
                </c:pt>
                <c:pt idx="17865">
                  <c:v>38235.125</c:v>
                </c:pt>
                <c:pt idx="17866">
                  <c:v>38235.138888888891</c:v>
                </c:pt>
                <c:pt idx="17867">
                  <c:v>38235.152777777781</c:v>
                </c:pt>
                <c:pt idx="17868">
                  <c:v>38235.166666666664</c:v>
                </c:pt>
                <c:pt idx="17869">
                  <c:v>38235.180555555555</c:v>
                </c:pt>
                <c:pt idx="17870">
                  <c:v>38235.194444444445</c:v>
                </c:pt>
                <c:pt idx="17871">
                  <c:v>38235.208333333336</c:v>
                </c:pt>
                <c:pt idx="17872">
                  <c:v>38235.222222222219</c:v>
                </c:pt>
                <c:pt idx="17873">
                  <c:v>38235.236111111109</c:v>
                </c:pt>
                <c:pt idx="17874">
                  <c:v>38235.25</c:v>
                </c:pt>
                <c:pt idx="17875">
                  <c:v>38235.263888888891</c:v>
                </c:pt>
                <c:pt idx="17876">
                  <c:v>38235.277777777781</c:v>
                </c:pt>
                <c:pt idx="17877">
                  <c:v>38235.291666666664</c:v>
                </c:pt>
                <c:pt idx="17878">
                  <c:v>38235.305555555555</c:v>
                </c:pt>
                <c:pt idx="17879">
                  <c:v>38235.319444444445</c:v>
                </c:pt>
                <c:pt idx="17880">
                  <c:v>38235.333333333336</c:v>
                </c:pt>
                <c:pt idx="17881">
                  <c:v>38235.347222222219</c:v>
                </c:pt>
                <c:pt idx="17882">
                  <c:v>38235.361111111109</c:v>
                </c:pt>
                <c:pt idx="17883">
                  <c:v>38235.375</c:v>
                </c:pt>
                <c:pt idx="17884">
                  <c:v>38235.388888888891</c:v>
                </c:pt>
                <c:pt idx="17885">
                  <c:v>38235.402777777781</c:v>
                </c:pt>
                <c:pt idx="17886">
                  <c:v>38235.416666666664</c:v>
                </c:pt>
                <c:pt idx="17887">
                  <c:v>38235.430555555555</c:v>
                </c:pt>
                <c:pt idx="17888">
                  <c:v>38235.444444444445</c:v>
                </c:pt>
                <c:pt idx="17889">
                  <c:v>38235.458333333336</c:v>
                </c:pt>
                <c:pt idx="17890">
                  <c:v>38235.472222222219</c:v>
                </c:pt>
                <c:pt idx="17891">
                  <c:v>38235.486111111109</c:v>
                </c:pt>
                <c:pt idx="17892">
                  <c:v>38235.5</c:v>
                </c:pt>
                <c:pt idx="17893">
                  <c:v>38235.513888888891</c:v>
                </c:pt>
                <c:pt idx="17894">
                  <c:v>38235.527777777781</c:v>
                </c:pt>
                <c:pt idx="17895">
                  <c:v>38235.541666666664</c:v>
                </c:pt>
                <c:pt idx="17896">
                  <c:v>38235.555555555555</c:v>
                </c:pt>
                <c:pt idx="17897">
                  <c:v>38235.569444444445</c:v>
                </c:pt>
                <c:pt idx="17898">
                  <c:v>38235.583333333336</c:v>
                </c:pt>
                <c:pt idx="17899">
                  <c:v>38235.597222222219</c:v>
                </c:pt>
                <c:pt idx="17900">
                  <c:v>38235.611111111109</c:v>
                </c:pt>
                <c:pt idx="17901">
                  <c:v>38235.625</c:v>
                </c:pt>
                <c:pt idx="17902">
                  <c:v>38235.638888888891</c:v>
                </c:pt>
                <c:pt idx="17903">
                  <c:v>38235.652777777781</c:v>
                </c:pt>
                <c:pt idx="17904">
                  <c:v>38235.666666666664</c:v>
                </c:pt>
                <c:pt idx="17905">
                  <c:v>38235.680555555555</c:v>
                </c:pt>
                <c:pt idx="17906">
                  <c:v>38235.694444444445</c:v>
                </c:pt>
                <c:pt idx="17907">
                  <c:v>38235.708333333336</c:v>
                </c:pt>
                <c:pt idx="17908">
                  <c:v>38235.722222222219</c:v>
                </c:pt>
                <c:pt idx="17909">
                  <c:v>38235.736111111109</c:v>
                </c:pt>
                <c:pt idx="17910">
                  <c:v>38235.75</c:v>
                </c:pt>
                <c:pt idx="17911">
                  <c:v>38235.763888888891</c:v>
                </c:pt>
                <c:pt idx="17912">
                  <c:v>38235.777777777781</c:v>
                </c:pt>
                <c:pt idx="17913">
                  <c:v>38235.791666666664</c:v>
                </c:pt>
                <c:pt idx="17914">
                  <c:v>38235.805555555555</c:v>
                </c:pt>
                <c:pt idx="17915">
                  <c:v>38235.819444444445</c:v>
                </c:pt>
                <c:pt idx="17916">
                  <c:v>38235.833333333336</c:v>
                </c:pt>
                <c:pt idx="17917">
                  <c:v>38235.847222222219</c:v>
                </c:pt>
                <c:pt idx="17918">
                  <c:v>38235.861111111109</c:v>
                </c:pt>
                <c:pt idx="17919">
                  <c:v>38235.875</c:v>
                </c:pt>
                <c:pt idx="17920">
                  <c:v>38235.888888888891</c:v>
                </c:pt>
                <c:pt idx="17921">
                  <c:v>38235.902777777781</c:v>
                </c:pt>
                <c:pt idx="17922">
                  <c:v>38235.916666666664</c:v>
                </c:pt>
                <c:pt idx="17923">
                  <c:v>38235.930555555555</c:v>
                </c:pt>
                <c:pt idx="17924">
                  <c:v>38235.944444444445</c:v>
                </c:pt>
                <c:pt idx="17925">
                  <c:v>38235.958333333336</c:v>
                </c:pt>
                <c:pt idx="17926">
                  <c:v>38235.972222222219</c:v>
                </c:pt>
                <c:pt idx="17927">
                  <c:v>38235.986111111109</c:v>
                </c:pt>
                <c:pt idx="17928">
                  <c:v>38236</c:v>
                </c:pt>
                <c:pt idx="17929">
                  <c:v>38236.013888888891</c:v>
                </c:pt>
                <c:pt idx="17930">
                  <c:v>38236.027777777781</c:v>
                </c:pt>
                <c:pt idx="17931">
                  <c:v>38236.041666666664</c:v>
                </c:pt>
                <c:pt idx="17932">
                  <c:v>38236.055555555555</c:v>
                </c:pt>
                <c:pt idx="17933">
                  <c:v>38236.069444444445</c:v>
                </c:pt>
                <c:pt idx="17934">
                  <c:v>38236.083333333336</c:v>
                </c:pt>
                <c:pt idx="17935">
                  <c:v>38236.097222222219</c:v>
                </c:pt>
                <c:pt idx="17936">
                  <c:v>38236.111111111109</c:v>
                </c:pt>
                <c:pt idx="17937">
                  <c:v>38236.125</c:v>
                </c:pt>
                <c:pt idx="17938">
                  <c:v>38236.138888888891</c:v>
                </c:pt>
                <c:pt idx="17939">
                  <c:v>38236.152777777781</c:v>
                </c:pt>
                <c:pt idx="17940">
                  <c:v>38236.166666666664</c:v>
                </c:pt>
                <c:pt idx="17941">
                  <c:v>38236.180555555555</c:v>
                </c:pt>
                <c:pt idx="17942">
                  <c:v>38236.194444444445</c:v>
                </c:pt>
                <c:pt idx="17943">
                  <c:v>38236.208333333336</c:v>
                </c:pt>
                <c:pt idx="17944">
                  <c:v>38236.222222222219</c:v>
                </c:pt>
                <c:pt idx="17945">
                  <c:v>38236.236111111109</c:v>
                </c:pt>
                <c:pt idx="17946">
                  <c:v>38236.25</c:v>
                </c:pt>
                <c:pt idx="17947">
                  <c:v>38236.263888888891</c:v>
                </c:pt>
                <c:pt idx="17948">
                  <c:v>38236.277777777781</c:v>
                </c:pt>
                <c:pt idx="17949">
                  <c:v>38236.291666666664</c:v>
                </c:pt>
                <c:pt idx="17950">
                  <c:v>38236.305555555555</c:v>
                </c:pt>
                <c:pt idx="17951">
                  <c:v>38236.319444444445</c:v>
                </c:pt>
                <c:pt idx="17952">
                  <c:v>38236.333333333336</c:v>
                </c:pt>
                <c:pt idx="17953">
                  <c:v>38236.347222222219</c:v>
                </c:pt>
                <c:pt idx="17954">
                  <c:v>38236.361111111109</c:v>
                </c:pt>
                <c:pt idx="17955">
                  <c:v>38236.375</c:v>
                </c:pt>
                <c:pt idx="17956">
                  <c:v>38236.388888888891</c:v>
                </c:pt>
                <c:pt idx="17957">
                  <c:v>38236.402777777781</c:v>
                </c:pt>
                <c:pt idx="17958">
                  <c:v>38236.416666666664</c:v>
                </c:pt>
                <c:pt idx="17959">
                  <c:v>38236.430555555555</c:v>
                </c:pt>
                <c:pt idx="17960">
                  <c:v>38236.444444444445</c:v>
                </c:pt>
                <c:pt idx="17961">
                  <c:v>38236.458333333336</c:v>
                </c:pt>
                <c:pt idx="17962">
                  <c:v>38236.472222222219</c:v>
                </c:pt>
                <c:pt idx="17963">
                  <c:v>38236.486111111109</c:v>
                </c:pt>
                <c:pt idx="17964">
                  <c:v>38236.5</c:v>
                </c:pt>
                <c:pt idx="17965">
                  <c:v>38236.513888888891</c:v>
                </c:pt>
                <c:pt idx="17966">
                  <c:v>38236.527777777781</c:v>
                </c:pt>
                <c:pt idx="17967">
                  <c:v>38236.541666666664</c:v>
                </c:pt>
                <c:pt idx="17968">
                  <c:v>38236.555555555555</c:v>
                </c:pt>
                <c:pt idx="17969">
                  <c:v>38236.569444444445</c:v>
                </c:pt>
                <c:pt idx="17970">
                  <c:v>38236.583333333336</c:v>
                </c:pt>
                <c:pt idx="17971">
                  <c:v>38236.597222222219</c:v>
                </c:pt>
                <c:pt idx="17972">
                  <c:v>38236.611111111109</c:v>
                </c:pt>
                <c:pt idx="17973">
                  <c:v>38236.625</c:v>
                </c:pt>
                <c:pt idx="17974">
                  <c:v>38236.638888888891</c:v>
                </c:pt>
                <c:pt idx="17975">
                  <c:v>38236.652777777781</c:v>
                </c:pt>
                <c:pt idx="17976">
                  <c:v>38236.666666666664</c:v>
                </c:pt>
                <c:pt idx="17977">
                  <c:v>38236.680555555555</c:v>
                </c:pt>
                <c:pt idx="17978">
                  <c:v>38236.694444444445</c:v>
                </c:pt>
                <c:pt idx="17979">
                  <c:v>38236.708333333336</c:v>
                </c:pt>
                <c:pt idx="17980">
                  <c:v>38236.722222222219</c:v>
                </c:pt>
                <c:pt idx="17981">
                  <c:v>38236.736111111109</c:v>
                </c:pt>
                <c:pt idx="17982">
                  <c:v>38236.75</c:v>
                </c:pt>
                <c:pt idx="17983">
                  <c:v>38236.763888888891</c:v>
                </c:pt>
                <c:pt idx="17984">
                  <c:v>38236.777777777781</c:v>
                </c:pt>
                <c:pt idx="17985">
                  <c:v>38236.791666666664</c:v>
                </c:pt>
                <c:pt idx="17986">
                  <c:v>38236.805555555555</c:v>
                </c:pt>
                <c:pt idx="17987">
                  <c:v>38236.819444444445</c:v>
                </c:pt>
                <c:pt idx="17988">
                  <c:v>38236.833333333336</c:v>
                </c:pt>
                <c:pt idx="17989">
                  <c:v>38236.847222222219</c:v>
                </c:pt>
                <c:pt idx="17990">
                  <c:v>38236.861111111109</c:v>
                </c:pt>
                <c:pt idx="17991">
                  <c:v>38236.875</c:v>
                </c:pt>
                <c:pt idx="17992">
                  <c:v>38236.888888888891</c:v>
                </c:pt>
                <c:pt idx="17993">
                  <c:v>38236.902777777781</c:v>
                </c:pt>
                <c:pt idx="17994">
                  <c:v>38236.916666666664</c:v>
                </c:pt>
                <c:pt idx="17995">
                  <c:v>38236.930555555555</c:v>
                </c:pt>
                <c:pt idx="17996">
                  <c:v>38236.944444444445</c:v>
                </c:pt>
                <c:pt idx="17997">
                  <c:v>38236.958333333336</c:v>
                </c:pt>
                <c:pt idx="17998">
                  <c:v>38236.972222222219</c:v>
                </c:pt>
                <c:pt idx="17999">
                  <c:v>38236.986111111109</c:v>
                </c:pt>
                <c:pt idx="18000">
                  <c:v>38237</c:v>
                </c:pt>
                <c:pt idx="18001">
                  <c:v>38237.013888888891</c:v>
                </c:pt>
                <c:pt idx="18002">
                  <c:v>38237.027777777781</c:v>
                </c:pt>
                <c:pt idx="18003">
                  <c:v>38237.041666666664</c:v>
                </c:pt>
                <c:pt idx="18004">
                  <c:v>38237.055555555555</c:v>
                </c:pt>
                <c:pt idx="18005">
                  <c:v>38237.069444444445</c:v>
                </c:pt>
                <c:pt idx="18006">
                  <c:v>38237.083333333336</c:v>
                </c:pt>
                <c:pt idx="18007">
                  <c:v>38237.097222222219</c:v>
                </c:pt>
                <c:pt idx="18008">
                  <c:v>38237.111111111109</c:v>
                </c:pt>
                <c:pt idx="18009">
                  <c:v>38237.125</c:v>
                </c:pt>
                <c:pt idx="18010">
                  <c:v>38237.138888888891</c:v>
                </c:pt>
                <c:pt idx="18011">
                  <c:v>38237.152777777781</c:v>
                </c:pt>
                <c:pt idx="18012">
                  <c:v>38237.166666666664</c:v>
                </c:pt>
                <c:pt idx="18013">
                  <c:v>38237.180555555555</c:v>
                </c:pt>
                <c:pt idx="18014">
                  <c:v>38237.194444444445</c:v>
                </c:pt>
                <c:pt idx="18015">
                  <c:v>38237.208333333336</c:v>
                </c:pt>
                <c:pt idx="18016">
                  <c:v>38237.222222222219</c:v>
                </c:pt>
                <c:pt idx="18017">
                  <c:v>38237.236111111109</c:v>
                </c:pt>
                <c:pt idx="18018">
                  <c:v>38237.25</c:v>
                </c:pt>
                <c:pt idx="18019">
                  <c:v>38237.263888888891</c:v>
                </c:pt>
                <c:pt idx="18020">
                  <c:v>38237.277777777781</c:v>
                </c:pt>
                <c:pt idx="18021">
                  <c:v>38237.291666666664</c:v>
                </c:pt>
                <c:pt idx="18022">
                  <c:v>38237.305555555555</c:v>
                </c:pt>
                <c:pt idx="18023">
                  <c:v>38237.319444444445</c:v>
                </c:pt>
                <c:pt idx="18024">
                  <c:v>38237.333333333336</c:v>
                </c:pt>
                <c:pt idx="18025">
                  <c:v>38237.347222222219</c:v>
                </c:pt>
                <c:pt idx="18026">
                  <c:v>38237.361111111109</c:v>
                </c:pt>
                <c:pt idx="18027">
                  <c:v>38237.375</c:v>
                </c:pt>
                <c:pt idx="18028">
                  <c:v>38237.388888888891</c:v>
                </c:pt>
                <c:pt idx="18029">
                  <c:v>38237.402777777781</c:v>
                </c:pt>
                <c:pt idx="18030">
                  <c:v>38237.416666666664</c:v>
                </c:pt>
                <c:pt idx="18031">
                  <c:v>38237.430555555555</c:v>
                </c:pt>
                <c:pt idx="18032">
                  <c:v>38237.444444444445</c:v>
                </c:pt>
                <c:pt idx="18033">
                  <c:v>38237.458333333336</c:v>
                </c:pt>
                <c:pt idx="18034">
                  <c:v>38237.472222222219</c:v>
                </c:pt>
                <c:pt idx="18035">
                  <c:v>38237.486111111109</c:v>
                </c:pt>
                <c:pt idx="18036">
                  <c:v>38237.5</c:v>
                </c:pt>
                <c:pt idx="18037">
                  <c:v>38237.513888888891</c:v>
                </c:pt>
                <c:pt idx="18038">
                  <c:v>38237.527777777781</c:v>
                </c:pt>
                <c:pt idx="18039">
                  <c:v>38237.541666666664</c:v>
                </c:pt>
                <c:pt idx="18040">
                  <c:v>38237.555555555555</c:v>
                </c:pt>
                <c:pt idx="18041">
                  <c:v>38237.569444444445</c:v>
                </c:pt>
                <c:pt idx="18042">
                  <c:v>38237.583333333336</c:v>
                </c:pt>
                <c:pt idx="18043">
                  <c:v>38237.597222222219</c:v>
                </c:pt>
                <c:pt idx="18044">
                  <c:v>38237.611111111109</c:v>
                </c:pt>
                <c:pt idx="18045">
                  <c:v>38237.625</c:v>
                </c:pt>
                <c:pt idx="18046">
                  <c:v>38237.638888888891</c:v>
                </c:pt>
                <c:pt idx="18047">
                  <c:v>38237.652777777781</c:v>
                </c:pt>
                <c:pt idx="18048">
                  <c:v>38237.666666666664</c:v>
                </c:pt>
                <c:pt idx="18049">
                  <c:v>38237.680555555555</c:v>
                </c:pt>
                <c:pt idx="18050">
                  <c:v>38237.694444444445</c:v>
                </c:pt>
                <c:pt idx="18051">
                  <c:v>38237.708333333336</c:v>
                </c:pt>
                <c:pt idx="18052">
                  <c:v>38237.722222222219</c:v>
                </c:pt>
                <c:pt idx="18053">
                  <c:v>38237.736111111109</c:v>
                </c:pt>
                <c:pt idx="18054">
                  <c:v>38237.75</c:v>
                </c:pt>
                <c:pt idx="18055">
                  <c:v>38237.763888888891</c:v>
                </c:pt>
                <c:pt idx="18056">
                  <c:v>38237.777777777781</c:v>
                </c:pt>
                <c:pt idx="18057">
                  <c:v>38237.791666666664</c:v>
                </c:pt>
                <c:pt idx="18058">
                  <c:v>38237.805555555555</c:v>
                </c:pt>
                <c:pt idx="18059">
                  <c:v>38237.819444444445</c:v>
                </c:pt>
                <c:pt idx="18060">
                  <c:v>38237.833333333336</c:v>
                </c:pt>
                <c:pt idx="18061">
                  <c:v>38237.847222222219</c:v>
                </c:pt>
                <c:pt idx="18062">
                  <c:v>38237.861111111109</c:v>
                </c:pt>
                <c:pt idx="18063">
                  <c:v>38237.875</c:v>
                </c:pt>
                <c:pt idx="18064">
                  <c:v>38237.888888888891</c:v>
                </c:pt>
                <c:pt idx="18065">
                  <c:v>38237.902777777781</c:v>
                </c:pt>
                <c:pt idx="18066">
                  <c:v>38237.916666666664</c:v>
                </c:pt>
                <c:pt idx="18067">
                  <c:v>38237.930555555555</c:v>
                </c:pt>
                <c:pt idx="18068">
                  <c:v>38237.944444444445</c:v>
                </c:pt>
                <c:pt idx="18069">
                  <c:v>38237.958333333336</c:v>
                </c:pt>
                <c:pt idx="18070">
                  <c:v>38237.972222222219</c:v>
                </c:pt>
                <c:pt idx="18071">
                  <c:v>38237.986111111109</c:v>
                </c:pt>
                <c:pt idx="18072">
                  <c:v>38238</c:v>
                </c:pt>
                <c:pt idx="18073">
                  <c:v>38238.013888888891</c:v>
                </c:pt>
                <c:pt idx="18074">
                  <c:v>38238.027777777781</c:v>
                </c:pt>
                <c:pt idx="18075">
                  <c:v>38238.041666666664</c:v>
                </c:pt>
                <c:pt idx="18076">
                  <c:v>38238.055555555555</c:v>
                </c:pt>
                <c:pt idx="18077">
                  <c:v>38238.069444444445</c:v>
                </c:pt>
                <c:pt idx="18078">
                  <c:v>38238.083333333336</c:v>
                </c:pt>
                <c:pt idx="18079">
                  <c:v>38238.097222222219</c:v>
                </c:pt>
                <c:pt idx="18080">
                  <c:v>38238.111111111109</c:v>
                </c:pt>
                <c:pt idx="18081">
                  <c:v>38238.125</c:v>
                </c:pt>
                <c:pt idx="18082">
                  <c:v>38238.138888888891</c:v>
                </c:pt>
                <c:pt idx="18083">
                  <c:v>38238.152777777781</c:v>
                </c:pt>
                <c:pt idx="18084">
                  <c:v>38238.166666666664</c:v>
                </c:pt>
                <c:pt idx="18085">
                  <c:v>38238.180555555555</c:v>
                </c:pt>
                <c:pt idx="18086">
                  <c:v>38238.194444444445</c:v>
                </c:pt>
                <c:pt idx="18087">
                  <c:v>38238.208333333336</c:v>
                </c:pt>
                <c:pt idx="18088">
                  <c:v>38238.222222222219</c:v>
                </c:pt>
                <c:pt idx="18089">
                  <c:v>38238.236111111109</c:v>
                </c:pt>
                <c:pt idx="18090">
                  <c:v>38238.25</c:v>
                </c:pt>
                <c:pt idx="18091">
                  <c:v>38238.263888888891</c:v>
                </c:pt>
                <c:pt idx="18092">
                  <c:v>38238.277777777781</c:v>
                </c:pt>
                <c:pt idx="18093">
                  <c:v>38238.291666666664</c:v>
                </c:pt>
                <c:pt idx="18094">
                  <c:v>38238.305555555555</c:v>
                </c:pt>
                <c:pt idx="18095">
                  <c:v>38238.319444444445</c:v>
                </c:pt>
                <c:pt idx="18096">
                  <c:v>38238.333333333336</c:v>
                </c:pt>
                <c:pt idx="18097">
                  <c:v>38238.347222222219</c:v>
                </c:pt>
                <c:pt idx="18098">
                  <c:v>38238.361111111109</c:v>
                </c:pt>
                <c:pt idx="18099">
                  <c:v>38238.375</c:v>
                </c:pt>
                <c:pt idx="18100">
                  <c:v>38238.388888888891</c:v>
                </c:pt>
                <c:pt idx="18101">
                  <c:v>38238.402777777781</c:v>
                </c:pt>
                <c:pt idx="18102">
                  <c:v>38238.416666666664</c:v>
                </c:pt>
                <c:pt idx="18103">
                  <c:v>38238.430555555555</c:v>
                </c:pt>
                <c:pt idx="18104">
                  <c:v>38238.444444444445</c:v>
                </c:pt>
                <c:pt idx="18105">
                  <c:v>38238.458333333336</c:v>
                </c:pt>
                <c:pt idx="18106">
                  <c:v>38238.472222222219</c:v>
                </c:pt>
                <c:pt idx="18107">
                  <c:v>38238.486111111109</c:v>
                </c:pt>
                <c:pt idx="18108">
                  <c:v>38238.5</c:v>
                </c:pt>
                <c:pt idx="18109">
                  <c:v>38238.513888888891</c:v>
                </c:pt>
                <c:pt idx="18110">
                  <c:v>38238.527777777781</c:v>
                </c:pt>
                <c:pt idx="18111">
                  <c:v>38238.541666666664</c:v>
                </c:pt>
                <c:pt idx="18112">
                  <c:v>38238.555555555555</c:v>
                </c:pt>
                <c:pt idx="18113">
                  <c:v>38238.569444444445</c:v>
                </c:pt>
                <c:pt idx="18114">
                  <c:v>38238.583333333336</c:v>
                </c:pt>
                <c:pt idx="18115">
                  <c:v>38238.597222222219</c:v>
                </c:pt>
                <c:pt idx="18116">
                  <c:v>38238.611111111109</c:v>
                </c:pt>
                <c:pt idx="18117">
                  <c:v>38238.625</c:v>
                </c:pt>
                <c:pt idx="18118">
                  <c:v>38238.638888888891</c:v>
                </c:pt>
                <c:pt idx="18119">
                  <c:v>38238.652777777781</c:v>
                </c:pt>
                <c:pt idx="18120">
                  <c:v>38238.666666666664</c:v>
                </c:pt>
                <c:pt idx="18121">
                  <c:v>38238.680555555555</c:v>
                </c:pt>
                <c:pt idx="18122">
                  <c:v>38238.694444444445</c:v>
                </c:pt>
                <c:pt idx="18123">
                  <c:v>38238.708333333336</c:v>
                </c:pt>
                <c:pt idx="18124">
                  <c:v>38238.722222222219</c:v>
                </c:pt>
                <c:pt idx="18125">
                  <c:v>38238.736111111109</c:v>
                </c:pt>
                <c:pt idx="18126">
                  <c:v>38238.75</c:v>
                </c:pt>
                <c:pt idx="18127">
                  <c:v>38238.763888888891</c:v>
                </c:pt>
                <c:pt idx="18128">
                  <c:v>38238.777777777781</c:v>
                </c:pt>
                <c:pt idx="18129">
                  <c:v>38238.791666666664</c:v>
                </c:pt>
                <c:pt idx="18130">
                  <c:v>38238.805555555555</c:v>
                </c:pt>
                <c:pt idx="18131">
                  <c:v>38238.819444444445</c:v>
                </c:pt>
                <c:pt idx="18132">
                  <c:v>38238.833333333336</c:v>
                </c:pt>
                <c:pt idx="18133">
                  <c:v>38238.847222222219</c:v>
                </c:pt>
                <c:pt idx="18134">
                  <c:v>38238.861111111109</c:v>
                </c:pt>
                <c:pt idx="18135">
                  <c:v>38238.875</c:v>
                </c:pt>
                <c:pt idx="18136">
                  <c:v>38238.888888888891</c:v>
                </c:pt>
                <c:pt idx="18137">
                  <c:v>38238.902777777781</c:v>
                </c:pt>
                <c:pt idx="18138">
                  <c:v>38238.916666666664</c:v>
                </c:pt>
                <c:pt idx="18139">
                  <c:v>38238.930555555555</c:v>
                </c:pt>
                <c:pt idx="18140">
                  <c:v>38238.944444444445</c:v>
                </c:pt>
                <c:pt idx="18141">
                  <c:v>38238.958333333336</c:v>
                </c:pt>
                <c:pt idx="18142">
                  <c:v>38238.972222222219</c:v>
                </c:pt>
                <c:pt idx="18143">
                  <c:v>38238.986111111109</c:v>
                </c:pt>
                <c:pt idx="18144">
                  <c:v>38239</c:v>
                </c:pt>
                <c:pt idx="18145">
                  <c:v>38239.013888888891</c:v>
                </c:pt>
                <c:pt idx="18146">
                  <c:v>38239.027777777781</c:v>
                </c:pt>
                <c:pt idx="18147">
                  <c:v>38239.041666666664</c:v>
                </c:pt>
                <c:pt idx="18148">
                  <c:v>38239.055555555555</c:v>
                </c:pt>
                <c:pt idx="18149">
                  <c:v>38239.069444444445</c:v>
                </c:pt>
                <c:pt idx="18150">
                  <c:v>38239.083333333336</c:v>
                </c:pt>
                <c:pt idx="18151">
                  <c:v>38239.097222222219</c:v>
                </c:pt>
                <c:pt idx="18152">
                  <c:v>38239.111111111109</c:v>
                </c:pt>
                <c:pt idx="18153">
                  <c:v>38239.125</c:v>
                </c:pt>
                <c:pt idx="18154">
                  <c:v>38239.138888888891</c:v>
                </c:pt>
                <c:pt idx="18155">
                  <c:v>38239.152777777781</c:v>
                </c:pt>
                <c:pt idx="18156">
                  <c:v>38239.166666666664</c:v>
                </c:pt>
                <c:pt idx="18157">
                  <c:v>38239.180555555555</c:v>
                </c:pt>
                <c:pt idx="18158">
                  <c:v>38239.194444444445</c:v>
                </c:pt>
                <c:pt idx="18159">
                  <c:v>38239.208333333336</c:v>
                </c:pt>
                <c:pt idx="18160">
                  <c:v>38239.222222222219</c:v>
                </c:pt>
                <c:pt idx="18161">
                  <c:v>38239.236111111109</c:v>
                </c:pt>
                <c:pt idx="18162">
                  <c:v>38239.25</c:v>
                </c:pt>
                <c:pt idx="18163">
                  <c:v>38239.263888888891</c:v>
                </c:pt>
                <c:pt idx="18164">
                  <c:v>38239.277777777781</c:v>
                </c:pt>
                <c:pt idx="18165">
                  <c:v>38239.291666666664</c:v>
                </c:pt>
                <c:pt idx="18166">
                  <c:v>38239.305555555555</c:v>
                </c:pt>
                <c:pt idx="18167">
                  <c:v>38239.319444444445</c:v>
                </c:pt>
                <c:pt idx="18168">
                  <c:v>38239.333333333336</c:v>
                </c:pt>
                <c:pt idx="18169">
                  <c:v>38239.347222222219</c:v>
                </c:pt>
                <c:pt idx="18170">
                  <c:v>38239.361111111109</c:v>
                </c:pt>
                <c:pt idx="18171">
                  <c:v>38239.375</c:v>
                </c:pt>
                <c:pt idx="18172">
                  <c:v>38239.388888888891</c:v>
                </c:pt>
                <c:pt idx="18173">
                  <c:v>38239.402777777781</c:v>
                </c:pt>
                <c:pt idx="18174">
                  <c:v>38239.416666666664</c:v>
                </c:pt>
                <c:pt idx="18175">
                  <c:v>38239.430555555555</c:v>
                </c:pt>
                <c:pt idx="18176">
                  <c:v>38239.444444444445</c:v>
                </c:pt>
                <c:pt idx="18177">
                  <c:v>38239.458333333336</c:v>
                </c:pt>
                <c:pt idx="18178">
                  <c:v>38239.472222222219</c:v>
                </c:pt>
                <c:pt idx="18179">
                  <c:v>38239.486111111109</c:v>
                </c:pt>
                <c:pt idx="18180">
                  <c:v>38239.5</c:v>
                </c:pt>
                <c:pt idx="18181">
                  <c:v>38239.513888888891</c:v>
                </c:pt>
                <c:pt idx="18182">
                  <c:v>38239.527777777781</c:v>
                </c:pt>
                <c:pt idx="18183">
                  <c:v>38239.541666666664</c:v>
                </c:pt>
                <c:pt idx="18184">
                  <c:v>38239.555555555555</c:v>
                </c:pt>
                <c:pt idx="18185">
                  <c:v>38239.569444444445</c:v>
                </c:pt>
                <c:pt idx="18186">
                  <c:v>38239.583333333336</c:v>
                </c:pt>
                <c:pt idx="18187">
                  <c:v>38239.597222222219</c:v>
                </c:pt>
                <c:pt idx="18188">
                  <c:v>38239.611111111109</c:v>
                </c:pt>
                <c:pt idx="18189">
                  <c:v>38239.625</c:v>
                </c:pt>
                <c:pt idx="18190">
                  <c:v>38239.638888888891</c:v>
                </c:pt>
                <c:pt idx="18191">
                  <c:v>38239.652777777781</c:v>
                </c:pt>
                <c:pt idx="18192">
                  <c:v>38239.666666666664</c:v>
                </c:pt>
                <c:pt idx="18193">
                  <c:v>38239.680555555555</c:v>
                </c:pt>
                <c:pt idx="18194">
                  <c:v>38239.694444444445</c:v>
                </c:pt>
                <c:pt idx="18195">
                  <c:v>38239.708333333336</c:v>
                </c:pt>
                <c:pt idx="18196">
                  <c:v>38239.722222222219</c:v>
                </c:pt>
                <c:pt idx="18197">
                  <c:v>38239.736111111109</c:v>
                </c:pt>
                <c:pt idx="18198">
                  <c:v>38239.75</c:v>
                </c:pt>
                <c:pt idx="18199">
                  <c:v>38239.763888888891</c:v>
                </c:pt>
                <c:pt idx="18200">
                  <c:v>38239.777777777781</c:v>
                </c:pt>
                <c:pt idx="18201">
                  <c:v>38239.791666666664</c:v>
                </c:pt>
                <c:pt idx="18202">
                  <c:v>38239.805555555555</c:v>
                </c:pt>
                <c:pt idx="18203">
                  <c:v>38239.819444444445</c:v>
                </c:pt>
                <c:pt idx="18204">
                  <c:v>38239.833333333336</c:v>
                </c:pt>
                <c:pt idx="18205">
                  <c:v>38239.847222222219</c:v>
                </c:pt>
                <c:pt idx="18206">
                  <c:v>38239.861111111109</c:v>
                </c:pt>
                <c:pt idx="18207">
                  <c:v>38239.875</c:v>
                </c:pt>
                <c:pt idx="18208">
                  <c:v>38239.888888888891</c:v>
                </c:pt>
                <c:pt idx="18209">
                  <c:v>38239.902777777781</c:v>
                </c:pt>
                <c:pt idx="18210">
                  <c:v>38239.916666666664</c:v>
                </c:pt>
                <c:pt idx="18211">
                  <c:v>38239.930555555555</c:v>
                </c:pt>
                <c:pt idx="18212">
                  <c:v>38239.944444444445</c:v>
                </c:pt>
                <c:pt idx="18213">
                  <c:v>38239.958333333336</c:v>
                </c:pt>
                <c:pt idx="18214">
                  <c:v>38239.972222222219</c:v>
                </c:pt>
                <c:pt idx="18215">
                  <c:v>38239.986111111109</c:v>
                </c:pt>
                <c:pt idx="18216">
                  <c:v>38240</c:v>
                </c:pt>
                <c:pt idx="18217">
                  <c:v>38240.013888888891</c:v>
                </c:pt>
                <c:pt idx="18218">
                  <c:v>38240.027777777781</c:v>
                </c:pt>
                <c:pt idx="18219">
                  <c:v>38240.041666666664</c:v>
                </c:pt>
                <c:pt idx="18220">
                  <c:v>38240.055555555555</c:v>
                </c:pt>
                <c:pt idx="18221">
                  <c:v>38240.069444444445</c:v>
                </c:pt>
                <c:pt idx="18222">
                  <c:v>38240.083333333336</c:v>
                </c:pt>
                <c:pt idx="18223">
                  <c:v>38240.097222222219</c:v>
                </c:pt>
                <c:pt idx="18224">
                  <c:v>38240.111111111109</c:v>
                </c:pt>
                <c:pt idx="18225">
                  <c:v>38240.125</c:v>
                </c:pt>
                <c:pt idx="18226">
                  <c:v>38240.138888888891</c:v>
                </c:pt>
                <c:pt idx="18227">
                  <c:v>38240.152777777781</c:v>
                </c:pt>
                <c:pt idx="18228">
                  <c:v>38240.166666666664</c:v>
                </c:pt>
                <c:pt idx="18229">
                  <c:v>38240.180555555555</c:v>
                </c:pt>
                <c:pt idx="18230">
                  <c:v>38240.194444444445</c:v>
                </c:pt>
                <c:pt idx="18231">
                  <c:v>38240.208333333336</c:v>
                </c:pt>
                <c:pt idx="18232">
                  <c:v>38240.222222222219</c:v>
                </c:pt>
                <c:pt idx="18233">
                  <c:v>38240.236111111109</c:v>
                </c:pt>
                <c:pt idx="18234">
                  <c:v>38240.25</c:v>
                </c:pt>
                <c:pt idx="18235">
                  <c:v>38240.263888888891</c:v>
                </c:pt>
                <c:pt idx="18236">
                  <c:v>38240.277777777781</c:v>
                </c:pt>
                <c:pt idx="18237">
                  <c:v>38240.291666666664</c:v>
                </c:pt>
                <c:pt idx="18238">
                  <c:v>38240.305555555555</c:v>
                </c:pt>
                <c:pt idx="18239">
                  <c:v>38240.319444444445</c:v>
                </c:pt>
                <c:pt idx="18240">
                  <c:v>38240.333333333336</c:v>
                </c:pt>
                <c:pt idx="18241">
                  <c:v>38240.347222222219</c:v>
                </c:pt>
                <c:pt idx="18242">
                  <c:v>38240.361111111109</c:v>
                </c:pt>
                <c:pt idx="18243">
                  <c:v>38240.375</c:v>
                </c:pt>
                <c:pt idx="18244">
                  <c:v>38240.388888888891</c:v>
                </c:pt>
                <c:pt idx="18245">
                  <c:v>38240.402777777781</c:v>
                </c:pt>
                <c:pt idx="18246">
                  <c:v>38240.416666666664</c:v>
                </c:pt>
                <c:pt idx="18247">
                  <c:v>38240.430555555555</c:v>
                </c:pt>
                <c:pt idx="18248">
                  <c:v>38240.444444444445</c:v>
                </c:pt>
                <c:pt idx="18249">
                  <c:v>38240.458333333336</c:v>
                </c:pt>
                <c:pt idx="18250">
                  <c:v>38240.472222222219</c:v>
                </c:pt>
                <c:pt idx="18251">
                  <c:v>38240.486111111109</c:v>
                </c:pt>
                <c:pt idx="18252">
                  <c:v>38240.5</c:v>
                </c:pt>
                <c:pt idx="18253">
                  <c:v>38240.513888888891</c:v>
                </c:pt>
                <c:pt idx="18254">
                  <c:v>38240.527777777781</c:v>
                </c:pt>
                <c:pt idx="18255">
                  <c:v>38240.541666666664</c:v>
                </c:pt>
                <c:pt idx="18256">
                  <c:v>38240.555555555555</c:v>
                </c:pt>
                <c:pt idx="18257">
                  <c:v>38240.569444444445</c:v>
                </c:pt>
                <c:pt idx="18258">
                  <c:v>38240.583333333336</c:v>
                </c:pt>
                <c:pt idx="18259">
                  <c:v>38240.597222222219</c:v>
                </c:pt>
                <c:pt idx="18260">
                  <c:v>38240.611111111109</c:v>
                </c:pt>
                <c:pt idx="18261">
                  <c:v>38240.625</c:v>
                </c:pt>
                <c:pt idx="18262">
                  <c:v>38240.638888888891</c:v>
                </c:pt>
                <c:pt idx="18263">
                  <c:v>38240.652777777781</c:v>
                </c:pt>
                <c:pt idx="18264">
                  <c:v>38240.666666666664</c:v>
                </c:pt>
                <c:pt idx="18265">
                  <c:v>38240.680555555555</c:v>
                </c:pt>
                <c:pt idx="18266">
                  <c:v>38240.694444444445</c:v>
                </c:pt>
                <c:pt idx="18267">
                  <c:v>38240.708333333336</c:v>
                </c:pt>
                <c:pt idx="18268">
                  <c:v>38240.722222222219</c:v>
                </c:pt>
                <c:pt idx="18269">
                  <c:v>38240.736111111109</c:v>
                </c:pt>
                <c:pt idx="18270">
                  <c:v>38240.75</c:v>
                </c:pt>
                <c:pt idx="18271">
                  <c:v>38240.763888888891</c:v>
                </c:pt>
                <c:pt idx="18272">
                  <c:v>38240.777777777781</c:v>
                </c:pt>
                <c:pt idx="18273">
                  <c:v>38240.791666666664</c:v>
                </c:pt>
                <c:pt idx="18274">
                  <c:v>38240.805555555555</c:v>
                </c:pt>
                <c:pt idx="18275">
                  <c:v>38240.819444444445</c:v>
                </c:pt>
                <c:pt idx="18276">
                  <c:v>38240.833333333336</c:v>
                </c:pt>
                <c:pt idx="18277">
                  <c:v>38240.847222222219</c:v>
                </c:pt>
                <c:pt idx="18278">
                  <c:v>38240.861111111109</c:v>
                </c:pt>
                <c:pt idx="18279">
                  <c:v>38240.875</c:v>
                </c:pt>
                <c:pt idx="18280">
                  <c:v>38240.888888888891</c:v>
                </c:pt>
                <c:pt idx="18281">
                  <c:v>38240.902777777781</c:v>
                </c:pt>
                <c:pt idx="18282">
                  <c:v>38240.916666666664</c:v>
                </c:pt>
                <c:pt idx="18283">
                  <c:v>38240.930555555555</c:v>
                </c:pt>
                <c:pt idx="18284">
                  <c:v>38240.944444444445</c:v>
                </c:pt>
                <c:pt idx="18285">
                  <c:v>38240.958333333336</c:v>
                </c:pt>
                <c:pt idx="18286">
                  <c:v>38240.972222222219</c:v>
                </c:pt>
                <c:pt idx="18287">
                  <c:v>38240.986111111109</c:v>
                </c:pt>
                <c:pt idx="18288">
                  <c:v>38241</c:v>
                </c:pt>
                <c:pt idx="18289">
                  <c:v>38241.013888888891</c:v>
                </c:pt>
                <c:pt idx="18290">
                  <c:v>38241.027777777781</c:v>
                </c:pt>
                <c:pt idx="18291">
                  <c:v>38241.041666666664</c:v>
                </c:pt>
                <c:pt idx="18292">
                  <c:v>38241.055555555555</c:v>
                </c:pt>
                <c:pt idx="18293">
                  <c:v>38241.069444444445</c:v>
                </c:pt>
                <c:pt idx="18294">
                  <c:v>38241.083333333336</c:v>
                </c:pt>
                <c:pt idx="18295">
                  <c:v>38241.097222222219</c:v>
                </c:pt>
                <c:pt idx="18296">
                  <c:v>38241.111111111109</c:v>
                </c:pt>
                <c:pt idx="18297">
                  <c:v>38241.125</c:v>
                </c:pt>
                <c:pt idx="18298">
                  <c:v>38241.138888888891</c:v>
                </c:pt>
                <c:pt idx="18299">
                  <c:v>38241.152777777781</c:v>
                </c:pt>
                <c:pt idx="18300">
                  <c:v>38241.166666666664</c:v>
                </c:pt>
                <c:pt idx="18301">
                  <c:v>38241.180555555555</c:v>
                </c:pt>
                <c:pt idx="18302">
                  <c:v>38241.194444444445</c:v>
                </c:pt>
                <c:pt idx="18303">
                  <c:v>38241.208333333336</c:v>
                </c:pt>
                <c:pt idx="18304">
                  <c:v>38241.222222222219</c:v>
                </c:pt>
                <c:pt idx="18305">
                  <c:v>38241.236111111109</c:v>
                </c:pt>
                <c:pt idx="18306">
                  <c:v>38241.25</c:v>
                </c:pt>
                <c:pt idx="18307">
                  <c:v>38241.263888888891</c:v>
                </c:pt>
                <c:pt idx="18308">
                  <c:v>38241.277777777781</c:v>
                </c:pt>
                <c:pt idx="18309">
                  <c:v>38241.291666666664</c:v>
                </c:pt>
                <c:pt idx="18310">
                  <c:v>38241.305555555555</c:v>
                </c:pt>
                <c:pt idx="18311">
                  <c:v>38241.319444444445</c:v>
                </c:pt>
                <c:pt idx="18312">
                  <c:v>38241.333333333336</c:v>
                </c:pt>
                <c:pt idx="18313">
                  <c:v>38241.347222222219</c:v>
                </c:pt>
                <c:pt idx="18314">
                  <c:v>38241.361111111109</c:v>
                </c:pt>
                <c:pt idx="18315">
                  <c:v>38241.375</c:v>
                </c:pt>
                <c:pt idx="18316">
                  <c:v>38241.388888888891</c:v>
                </c:pt>
                <c:pt idx="18317">
                  <c:v>38241.402777777781</c:v>
                </c:pt>
                <c:pt idx="18318">
                  <c:v>38241.416666666664</c:v>
                </c:pt>
                <c:pt idx="18319">
                  <c:v>38241.430555555555</c:v>
                </c:pt>
                <c:pt idx="18320">
                  <c:v>38241.444444444445</c:v>
                </c:pt>
                <c:pt idx="18321">
                  <c:v>38241.458333333336</c:v>
                </c:pt>
                <c:pt idx="18322">
                  <c:v>38241.472222222219</c:v>
                </c:pt>
                <c:pt idx="18323">
                  <c:v>38241.486111111109</c:v>
                </c:pt>
                <c:pt idx="18324">
                  <c:v>38241.5</c:v>
                </c:pt>
                <c:pt idx="18325">
                  <c:v>38241.513888888891</c:v>
                </c:pt>
                <c:pt idx="18326">
                  <c:v>38241.527777777781</c:v>
                </c:pt>
                <c:pt idx="18327">
                  <c:v>38241.541666666664</c:v>
                </c:pt>
                <c:pt idx="18328">
                  <c:v>38241.555555555555</c:v>
                </c:pt>
                <c:pt idx="18329">
                  <c:v>38241.569444444445</c:v>
                </c:pt>
                <c:pt idx="18330">
                  <c:v>38241.583333333336</c:v>
                </c:pt>
                <c:pt idx="18331">
                  <c:v>38241.597222222219</c:v>
                </c:pt>
                <c:pt idx="18332">
                  <c:v>38241.611111111109</c:v>
                </c:pt>
                <c:pt idx="18333">
                  <c:v>38241.625</c:v>
                </c:pt>
                <c:pt idx="18334">
                  <c:v>38241.638888888891</c:v>
                </c:pt>
                <c:pt idx="18335">
                  <c:v>38241.652777777781</c:v>
                </c:pt>
                <c:pt idx="18336">
                  <c:v>38241.666666666664</c:v>
                </c:pt>
                <c:pt idx="18337">
                  <c:v>38241.680555555555</c:v>
                </c:pt>
                <c:pt idx="18338">
                  <c:v>38241.694444444445</c:v>
                </c:pt>
                <c:pt idx="18339">
                  <c:v>38241.708333333336</c:v>
                </c:pt>
                <c:pt idx="18340">
                  <c:v>38241.722222222219</c:v>
                </c:pt>
                <c:pt idx="18341">
                  <c:v>38241.736111111109</c:v>
                </c:pt>
                <c:pt idx="18342">
                  <c:v>38241.75</c:v>
                </c:pt>
                <c:pt idx="18343">
                  <c:v>38241.763888888891</c:v>
                </c:pt>
                <c:pt idx="18344">
                  <c:v>38241.777777777781</c:v>
                </c:pt>
                <c:pt idx="18345">
                  <c:v>38241.791666666664</c:v>
                </c:pt>
                <c:pt idx="18346">
                  <c:v>38241.805555555555</c:v>
                </c:pt>
                <c:pt idx="18347">
                  <c:v>38241.819444444445</c:v>
                </c:pt>
                <c:pt idx="18348">
                  <c:v>38241.833333333336</c:v>
                </c:pt>
                <c:pt idx="18349">
                  <c:v>38241.847222222219</c:v>
                </c:pt>
                <c:pt idx="18350">
                  <c:v>38241.861111111109</c:v>
                </c:pt>
                <c:pt idx="18351">
                  <c:v>38241.875</c:v>
                </c:pt>
                <c:pt idx="18352">
                  <c:v>38241.888888888891</c:v>
                </c:pt>
                <c:pt idx="18353">
                  <c:v>38241.902777777781</c:v>
                </c:pt>
                <c:pt idx="18354">
                  <c:v>38241.916666666664</c:v>
                </c:pt>
                <c:pt idx="18355">
                  <c:v>38241.930555555555</c:v>
                </c:pt>
                <c:pt idx="18356">
                  <c:v>38241.944444444445</c:v>
                </c:pt>
                <c:pt idx="18357">
                  <c:v>38241.958333333336</c:v>
                </c:pt>
                <c:pt idx="18358">
                  <c:v>38241.972222222219</c:v>
                </c:pt>
                <c:pt idx="18359">
                  <c:v>38241.986111111109</c:v>
                </c:pt>
                <c:pt idx="18360">
                  <c:v>38242</c:v>
                </c:pt>
                <c:pt idx="18361">
                  <c:v>38242.013888888891</c:v>
                </c:pt>
                <c:pt idx="18362">
                  <c:v>38242.027777777781</c:v>
                </c:pt>
                <c:pt idx="18363">
                  <c:v>38242.041666666664</c:v>
                </c:pt>
                <c:pt idx="18364">
                  <c:v>38242.055555555555</c:v>
                </c:pt>
                <c:pt idx="18365">
                  <c:v>38242.069444444445</c:v>
                </c:pt>
                <c:pt idx="18366">
                  <c:v>38242.083333333336</c:v>
                </c:pt>
                <c:pt idx="18367">
                  <c:v>38242.097222222219</c:v>
                </c:pt>
                <c:pt idx="18368">
                  <c:v>38242.111111111109</c:v>
                </c:pt>
                <c:pt idx="18369">
                  <c:v>38242.125</c:v>
                </c:pt>
                <c:pt idx="18370">
                  <c:v>38242.138888888891</c:v>
                </c:pt>
                <c:pt idx="18371">
                  <c:v>38242.152777777781</c:v>
                </c:pt>
                <c:pt idx="18372">
                  <c:v>38242.166666666664</c:v>
                </c:pt>
                <c:pt idx="18373">
                  <c:v>38242.180555555555</c:v>
                </c:pt>
                <c:pt idx="18374">
                  <c:v>38242.194444444445</c:v>
                </c:pt>
                <c:pt idx="18375">
                  <c:v>38242.208333333336</c:v>
                </c:pt>
                <c:pt idx="18376">
                  <c:v>38242.222222222219</c:v>
                </c:pt>
                <c:pt idx="18377">
                  <c:v>38242.236111111109</c:v>
                </c:pt>
                <c:pt idx="18378">
                  <c:v>38242.25</c:v>
                </c:pt>
                <c:pt idx="18379">
                  <c:v>38242.263888888891</c:v>
                </c:pt>
                <c:pt idx="18380">
                  <c:v>38242.277777777781</c:v>
                </c:pt>
                <c:pt idx="18381">
                  <c:v>38242.291666666664</c:v>
                </c:pt>
                <c:pt idx="18382">
                  <c:v>38242.305555555555</c:v>
                </c:pt>
                <c:pt idx="18383">
                  <c:v>38242.319444444445</c:v>
                </c:pt>
                <c:pt idx="18384">
                  <c:v>38242.333333333336</c:v>
                </c:pt>
                <c:pt idx="18385">
                  <c:v>38242.347222222219</c:v>
                </c:pt>
                <c:pt idx="18386">
                  <c:v>38242.361111111109</c:v>
                </c:pt>
                <c:pt idx="18387">
                  <c:v>38242.375</c:v>
                </c:pt>
                <c:pt idx="18388">
                  <c:v>38242.388888888891</c:v>
                </c:pt>
                <c:pt idx="18389">
                  <c:v>38242.402777777781</c:v>
                </c:pt>
                <c:pt idx="18390">
                  <c:v>38242.416666666664</c:v>
                </c:pt>
                <c:pt idx="18391">
                  <c:v>38242.430555555555</c:v>
                </c:pt>
                <c:pt idx="18392">
                  <c:v>38242.444444444445</c:v>
                </c:pt>
                <c:pt idx="18393">
                  <c:v>38242.458333333336</c:v>
                </c:pt>
                <c:pt idx="18394">
                  <c:v>38242.472222222219</c:v>
                </c:pt>
                <c:pt idx="18395">
                  <c:v>38242.486111111109</c:v>
                </c:pt>
                <c:pt idx="18396">
                  <c:v>38242.5</c:v>
                </c:pt>
                <c:pt idx="18397">
                  <c:v>38242.513888888891</c:v>
                </c:pt>
                <c:pt idx="18398">
                  <c:v>38242.527777777781</c:v>
                </c:pt>
                <c:pt idx="18399">
                  <c:v>38242.541666666664</c:v>
                </c:pt>
                <c:pt idx="18400">
                  <c:v>38242.555555555555</c:v>
                </c:pt>
                <c:pt idx="18401">
                  <c:v>38242.569444444445</c:v>
                </c:pt>
                <c:pt idx="18402">
                  <c:v>38242.583333333336</c:v>
                </c:pt>
                <c:pt idx="18403">
                  <c:v>38242.597222222219</c:v>
                </c:pt>
                <c:pt idx="18404">
                  <c:v>38242.611111111109</c:v>
                </c:pt>
                <c:pt idx="18405">
                  <c:v>38242.625</c:v>
                </c:pt>
                <c:pt idx="18406">
                  <c:v>38242.638888888891</c:v>
                </c:pt>
                <c:pt idx="18407">
                  <c:v>38242.652777777781</c:v>
                </c:pt>
                <c:pt idx="18408">
                  <c:v>38242.666666666664</c:v>
                </c:pt>
                <c:pt idx="18409">
                  <c:v>38242.680555555555</c:v>
                </c:pt>
                <c:pt idx="18410">
                  <c:v>38242.694444444445</c:v>
                </c:pt>
                <c:pt idx="18411">
                  <c:v>38242.708333333336</c:v>
                </c:pt>
                <c:pt idx="18412">
                  <c:v>38242.722222222219</c:v>
                </c:pt>
                <c:pt idx="18413">
                  <c:v>38242.736111111109</c:v>
                </c:pt>
                <c:pt idx="18414">
                  <c:v>38242.75</c:v>
                </c:pt>
                <c:pt idx="18415">
                  <c:v>38242.763888888891</c:v>
                </c:pt>
                <c:pt idx="18416">
                  <c:v>38242.777777777781</c:v>
                </c:pt>
                <c:pt idx="18417">
                  <c:v>38242.791666666664</c:v>
                </c:pt>
                <c:pt idx="18418">
                  <c:v>38242.805555555555</c:v>
                </c:pt>
                <c:pt idx="18419">
                  <c:v>38242.819444444445</c:v>
                </c:pt>
                <c:pt idx="18420">
                  <c:v>38242.833333333336</c:v>
                </c:pt>
                <c:pt idx="18421">
                  <c:v>38242.847222222219</c:v>
                </c:pt>
                <c:pt idx="18422">
                  <c:v>38242.861111111109</c:v>
                </c:pt>
                <c:pt idx="18423">
                  <c:v>38242.875</c:v>
                </c:pt>
                <c:pt idx="18424">
                  <c:v>38242.888888888891</c:v>
                </c:pt>
                <c:pt idx="18425">
                  <c:v>38242.902777777781</c:v>
                </c:pt>
                <c:pt idx="18426">
                  <c:v>38242.916666666664</c:v>
                </c:pt>
                <c:pt idx="18427">
                  <c:v>38242.930555555555</c:v>
                </c:pt>
                <c:pt idx="18428">
                  <c:v>38242.944444444445</c:v>
                </c:pt>
                <c:pt idx="18429">
                  <c:v>38242.958333333336</c:v>
                </c:pt>
                <c:pt idx="18430">
                  <c:v>38242.972222222219</c:v>
                </c:pt>
                <c:pt idx="18431">
                  <c:v>38242.986111111109</c:v>
                </c:pt>
                <c:pt idx="18432">
                  <c:v>38243</c:v>
                </c:pt>
                <c:pt idx="18433">
                  <c:v>38243.013888888891</c:v>
                </c:pt>
                <c:pt idx="18434">
                  <c:v>38243.027777777781</c:v>
                </c:pt>
                <c:pt idx="18435">
                  <c:v>38243.041666666664</c:v>
                </c:pt>
                <c:pt idx="18436">
                  <c:v>38243.055555555555</c:v>
                </c:pt>
                <c:pt idx="18437">
                  <c:v>38243.069444444445</c:v>
                </c:pt>
                <c:pt idx="18438">
                  <c:v>38243.083333333336</c:v>
                </c:pt>
                <c:pt idx="18439">
                  <c:v>38243.097222222219</c:v>
                </c:pt>
                <c:pt idx="18440">
                  <c:v>38243.111111111109</c:v>
                </c:pt>
                <c:pt idx="18441">
                  <c:v>38243.125</c:v>
                </c:pt>
                <c:pt idx="18442">
                  <c:v>38243.138888888891</c:v>
                </c:pt>
                <c:pt idx="18443">
                  <c:v>38243.152777777781</c:v>
                </c:pt>
                <c:pt idx="18444">
                  <c:v>38243.166666666664</c:v>
                </c:pt>
                <c:pt idx="18445">
                  <c:v>38243.180555555555</c:v>
                </c:pt>
                <c:pt idx="18446">
                  <c:v>38243.194444444445</c:v>
                </c:pt>
                <c:pt idx="18447">
                  <c:v>38243.208333333336</c:v>
                </c:pt>
                <c:pt idx="18448">
                  <c:v>38243.222222222219</c:v>
                </c:pt>
                <c:pt idx="18449">
                  <c:v>38243.236111111109</c:v>
                </c:pt>
                <c:pt idx="18450">
                  <c:v>38243.25</c:v>
                </c:pt>
                <c:pt idx="18451">
                  <c:v>38243.263888888891</c:v>
                </c:pt>
                <c:pt idx="18452">
                  <c:v>38243.277777777781</c:v>
                </c:pt>
                <c:pt idx="18453">
                  <c:v>38243.291666666664</c:v>
                </c:pt>
                <c:pt idx="18454">
                  <c:v>38243.305555555555</c:v>
                </c:pt>
                <c:pt idx="18455">
                  <c:v>38243.319444444445</c:v>
                </c:pt>
                <c:pt idx="18456">
                  <c:v>38243.333333333336</c:v>
                </c:pt>
                <c:pt idx="18457">
                  <c:v>38243.347222222219</c:v>
                </c:pt>
                <c:pt idx="18458">
                  <c:v>38243.361111111109</c:v>
                </c:pt>
                <c:pt idx="18459">
                  <c:v>38243.375</c:v>
                </c:pt>
                <c:pt idx="18460">
                  <c:v>38243.388888888891</c:v>
                </c:pt>
                <c:pt idx="18461">
                  <c:v>38243.402777777781</c:v>
                </c:pt>
                <c:pt idx="18462">
                  <c:v>38243.416666666664</c:v>
                </c:pt>
                <c:pt idx="18463">
                  <c:v>38243.430555555555</c:v>
                </c:pt>
                <c:pt idx="18464">
                  <c:v>38243.444444444445</c:v>
                </c:pt>
                <c:pt idx="18465">
                  <c:v>38243.458333333336</c:v>
                </c:pt>
                <c:pt idx="18466">
                  <c:v>38243.472222222219</c:v>
                </c:pt>
                <c:pt idx="18467">
                  <c:v>38243.486111111109</c:v>
                </c:pt>
                <c:pt idx="18468">
                  <c:v>38243.5</c:v>
                </c:pt>
                <c:pt idx="18469">
                  <c:v>38243.513888888891</c:v>
                </c:pt>
                <c:pt idx="18470">
                  <c:v>38243.527777777781</c:v>
                </c:pt>
                <c:pt idx="18471">
                  <c:v>38243.541666666664</c:v>
                </c:pt>
                <c:pt idx="18472">
                  <c:v>38243.555555555555</c:v>
                </c:pt>
                <c:pt idx="18473">
                  <c:v>38243.569444444445</c:v>
                </c:pt>
                <c:pt idx="18474">
                  <c:v>38243.583333333336</c:v>
                </c:pt>
                <c:pt idx="18475">
                  <c:v>38243.597222222219</c:v>
                </c:pt>
                <c:pt idx="18476">
                  <c:v>38243.611111111109</c:v>
                </c:pt>
                <c:pt idx="18477">
                  <c:v>38243.625</c:v>
                </c:pt>
                <c:pt idx="18478">
                  <c:v>38243.638888888891</c:v>
                </c:pt>
                <c:pt idx="18479">
                  <c:v>38243.652777777781</c:v>
                </c:pt>
                <c:pt idx="18480">
                  <c:v>38243.666666666664</c:v>
                </c:pt>
                <c:pt idx="18481">
                  <c:v>38243.680555555555</c:v>
                </c:pt>
                <c:pt idx="18482">
                  <c:v>38243.694444444445</c:v>
                </c:pt>
                <c:pt idx="18483">
                  <c:v>38243.708333333336</c:v>
                </c:pt>
                <c:pt idx="18484">
                  <c:v>38243.722222222219</c:v>
                </c:pt>
                <c:pt idx="18485">
                  <c:v>38243.736111111109</c:v>
                </c:pt>
                <c:pt idx="18486">
                  <c:v>38243.75</c:v>
                </c:pt>
                <c:pt idx="18487">
                  <c:v>38243.763888888891</c:v>
                </c:pt>
                <c:pt idx="18488">
                  <c:v>38243.777777777781</c:v>
                </c:pt>
                <c:pt idx="18489">
                  <c:v>38243.791666666664</c:v>
                </c:pt>
                <c:pt idx="18490">
                  <c:v>38243.805555555555</c:v>
                </c:pt>
                <c:pt idx="18491">
                  <c:v>38243.819444444445</c:v>
                </c:pt>
                <c:pt idx="18492">
                  <c:v>38243.833333333336</c:v>
                </c:pt>
                <c:pt idx="18493">
                  <c:v>38243.847222222219</c:v>
                </c:pt>
                <c:pt idx="18494">
                  <c:v>38243.861111111109</c:v>
                </c:pt>
                <c:pt idx="18495">
                  <c:v>38243.875</c:v>
                </c:pt>
                <c:pt idx="18496">
                  <c:v>38243.888888888891</c:v>
                </c:pt>
                <c:pt idx="18497">
                  <c:v>38243.902777777781</c:v>
                </c:pt>
                <c:pt idx="18498">
                  <c:v>38243.916666666664</c:v>
                </c:pt>
                <c:pt idx="18499">
                  <c:v>38243.930555555555</c:v>
                </c:pt>
                <c:pt idx="18500">
                  <c:v>38243.944444444445</c:v>
                </c:pt>
                <c:pt idx="18501">
                  <c:v>38243.958333333336</c:v>
                </c:pt>
                <c:pt idx="18502">
                  <c:v>38243.972222222219</c:v>
                </c:pt>
                <c:pt idx="18503">
                  <c:v>38243.986111111109</c:v>
                </c:pt>
                <c:pt idx="18504">
                  <c:v>38244</c:v>
                </c:pt>
                <c:pt idx="18505">
                  <c:v>38244.013888888891</c:v>
                </c:pt>
                <c:pt idx="18506">
                  <c:v>38244.027777777781</c:v>
                </c:pt>
                <c:pt idx="18507">
                  <c:v>38244.041666666664</c:v>
                </c:pt>
                <c:pt idx="18508">
                  <c:v>38244.055555555555</c:v>
                </c:pt>
                <c:pt idx="18509">
                  <c:v>38244.069444444445</c:v>
                </c:pt>
                <c:pt idx="18510">
                  <c:v>38244.083333333336</c:v>
                </c:pt>
                <c:pt idx="18511">
                  <c:v>38244.097222222219</c:v>
                </c:pt>
                <c:pt idx="18512">
                  <c:v>38244.111111111109</c:v>
                </c:pt>
                <c:pt idx="18513">
                  <c:v>38244.125</c:v>
                </c:pt>
                <c:pt idx="18514">
                  <c:v>38244.138888888891</c:v>
                </c:pt>
                <c:pt idx="18515">
                  <c:v>38244.152777777781</c:v>
                </c:pt>
                <c:pt idx="18516">
                  <c:v>38244.166666666664</c:v>
                </c:pt>
                <c:pt idx="18517">
                  <c:v>38244.180555555555</c:v>
                </c:pt>
                <c:pt idx="18518">
                  <c:v>38244.194444444445</c:v>
                </c:pt>
                <c:pt idx="18519">
                  <c:v>38244.208333333336</c:v>
                </c:pt>
                <c:pt idx="18520">
                  <c:v>38244.222222222219</c:v>
                </c:pt>
                <c:pt idx="18521">
                  <c:v>38244.236111111109</c:v>
                </c:pt>
                <c:pt idx="18522">
                  <c:v>38244.25</c:v>
                </c:pt>
                <c:pt idx="18523">
                  <c:v>38244.263888888891</c:v>
                </c:pt>
                <c:pt idx="18524">
                  <c:v>38244.277777777781</c:v>
                </c:pt>
                <c:pt idx="18525">
                  <c:v>38244.291666666664</c:v>
                </c:pt>
                <c:pt idx="18526">
                  <c:v>38244.305555555555</c:v>
                </c:pt>
                <c:pt idx="18527">
                  <c:v>38244.319444444445</c:v>
                </c:pt>
                <c:pt idx="18528">
                  <c:v>38244.333333333336</c:v>
                </c:pt>
                <c:pt idx="18529">
                  <c:v>38244.347222222219</c:v>
                </c:pt>
                <c:pt idx="18530">
                  <c:v>38244.361111111109</c:v>
                </c:pt>
                <c:pt idx="18531">
                  <c:v>38244.375</c:v>
                </c:pt>
                <c:pt idx="18532">
                  <c:v>38244.388888888891</c:v>
                </c:pt>
                <c:pt idx="18533">
                  <c:v>38244.402777777781</c:v>
                </c:pt>
                <c:pt idx="18534">
                  <c:v>38244.416666666664</c:v>
                </c:pt>
                <c:pt idx="18535">
                  <c:v>38244.430555555555</c:v>
                </c:pt>
                <c:pt idx="18536">
                  <c:v>38244.444444444445</c:v>
                </c:pt>
                <c:pt idx="18537">
                  <c:v>38244.458333333336</c:v>
                </c:pt>
                <c:pt idx="18538">
                  <c:v>38244.472222222219</c:v>
                </c:pt>
                <c:pt idx="18539">
                  <c:v>38244.486111111109</c:v>
                </c:pt>
                <c:pt idx="18540">
                  <c:v>38244.5</c:v>
                </c:pt>
                <c:pt idx="18541">
                  <c:v>38244.513888888891</c:v>
                </c:pt>
                <c:pt idx="18542">
                  <c:v>38244.527777777781</c:v>
                </c:pt>
                <c:pt idx="18543">
                  <c:v>38244.541666666664</c:v>
                </c:pt>
                <c:pt idx="18544">
                  <c:v>38244.555555555555</c:v>
                </c:pt>
                <c:pt idx="18545">
                  <c:v>38244.569444444445</c:v>
                </c:pt>
                <c:pt idx="18546">
                  <c:v>38244.583333333336</c:v>
                </c:pt>
                <c:pt idx="18547">
                  <c:v>38244.597222222219</c:v>
                </c:pt>
                <c:pt idx="18548">
                  <c:v>38244.611111111109</c:v>
                </c:pt>
                <c:pt idx="18549">
                  <c:v>38244.625</c:v>
                </c:pt>
                <c:pt idx="18550">
                  <c:v>38244.638888888891</c:v>
                </c:pt>
                <c:pt idx="18551">
                  <c:v>38244.652777777781</c:v>
                </c:pt>
                <c:pt idx="18552">
                  <c:v>38244.666666666664</c:v>
                </c:pt>
                <c:pt idx="18553">
                  <c:v>38244.680555555555</c:v>
                </c:pt>
                <c:pt idx="18554">
                  <c:v>38244.694444444445</c:v>
                </c:pt>
                <c:pt idx="18555">
                  <c:v>38244.708333333336</c:v>
                </c:pt>
                <c:pt idx="18556">
                  <c:v>38244.722222222219</c:v>
                </c:pt>
                <c:pt idx="18557">
                  <c:v>38244.736111111109</c:v>
                </c:pt>
                <c:pt idx="18558">
                  <c:v>38244.75</c:v>
                </c:pt>
                <c:pt idx="18559">
                  <c:v>38244.763888888891</c:v>
                </c:pt>
                <c:pt idx="18560">
                  <c:v>38244.777777777781</c:v>
                </c:pt>
                <c:pt idx="18561">
                  <c:v>38244.791666666664</c:v>
                </c:pt>
                <c:pt idx="18562">
                  <c:v>38244.805555555555</c:v>
                </c:pt>
                <c:pt idx="18563">
                  <c:v>38244.819444444445</c:v>
                </c:pt>
                <c:pt idx="18564">
                  <c:v>38244.833333333336</c:v>
                </c:pt>
                <c:pt idx="18565">
                  <c:v>38244.847222222219</c:v>
                </c:pt>
                <c:pt idx="18566">
                  <c:v>38244.861111111109</c:v>
                </c:pt>
                <c:pt idx="18567">
                  <c:v>38244.875</c:v>
                </c:pt>
                <c:pt idx="18568">
                  <c:v>38244.888888888891</c:v>
                </c:pt>
                <c:pt idx="18569">
                  <c:v>38244.902777777781</c:v>
                </c:pt>
                <c:pt idx="18570">
                  <c:v>38244.916666666664</c:v>
                </c:pt>
                <c:pt idx="18571">
                  <c:v>38244.930555555555</c:v>
                </c:pt>
                <c:pt idx="18572">
                  <c:v>38244.944444444445</c:v>
                </c:pt>
                <c:pt idx="18573">
                  <c:v>38244.958333333336</c:v>
                </c:pt>
                <c:pt idx="18574">
                  <c:v>38244.972222222219</c:v>
                </c:pt>
                <c:pt idx="18575">
                  <c:v>38244.986111111109</c:v>
                </c:pt>
                <c:pt idx="18576">
                  <c:v>38245</c:v>
                </c:pt>
                <c:pt idx="18577">
                  <c:v>38245.013888888891</c:v>
                </c:pt>
                <c:pt idx="18578">
                  <c:v>38245.027777777781</c:v>
                </c:pt>
                <c:pt idx="18579">
                  <c:v>38245.041666666664</c:v>
                </c:pt>
                <c:pt idx="18580">
                  <c:v>38245.055555555555</c:v>
                </c:pt>
                <c:pt idx="18581">
                  <c:v>38245.069444444445</c:v>
                </c:pt>
                <c:pt idx="18582">
                  <c:v>38245.083333333336</c:v>
                </c:pt>
                <c:pt idx="18583">
                  <c:v>38245.097222222219</c:v>
                </c:pt>
                <c:pt idx="18584">
                  <c:v>38245.111111111109</c:v>
                </c:pt>
                <c:pt idx="18585">
                  <c:v>38245.125</c:v>
                </c:pt>
                <c:pt idx="18586">
                  <c:v>38245.138888888891</c:v>
                </c:pt>
                <c:pt idx="18587">
                  <c:v>38245.152777777781</c:v>
                </c:pt>
                <c:pt idx="18588">
                  <c:v>38245.166666666664</c:v>
                </c:pt>
                <c:pt idx="18589">
                  <c:v>38245.180555555555</c:v>
                </c:pt>
                <c:pt idx="18590">
                  <c:v>38245.194444444445</c:v>
                </c:pt>
                <c:pt idx="18591">
                  <c:v>38245.208333333336</c:v>
                </c:pt>
                <c:pt idx="18592">
                  <c:v>38245.222222222219</c:v>
                </c:pt>
                <c:pt idx="18593">
                  <c:v>38245.236111111109</c:v>
                </c:pt>
                <c:pt idx="18594">
                  <c:v>38245.25</c:v>
                </c:pt>
                <c:pt idx="18595">
                  <c:v>38245.263888888891</c:v>
                </c:pt>
                <c:pt idx="18596">
                  <c:v>38245.277777777781</c:v>
                </c:pt>
                <c:pt idx="18597">
                  <c:v>38245.291666666664</c:v>
                </c:pt>
                <c:pt idx="18598">
                  <c:v>38245.305555555555</c:v>
                </c:pt>
                <c:pt idx="18599">
                  <c:v>38245.319444444445</c:v>
                </c:pt>
                <c:pt idx="18600">
                  <c:v>38245.333333333336</c:v>
                </c:pt>
                <c:pt idx="18601">
                  <c:v>38245.347222222219</c:v>
                </c:pt>
                <c:pt idx="18602">
                  <c:v>38245.361111111109</c:v>
                </c:pt>
                <c:pt idx="18603">
                  <c:v>38245.375</c:v>
                </c:pt>
                <c:pt idx="18604">
                  <c:v>38245.388888888891</c:v>
                </c:pt>
                <c:pt idx="18605">
                  <c:v>38245.402777777781</c:v>
                </c:pt>
                <c:pt idx="18606">
                  <c:v>38245.416666666664</c:v>
                </c:pt>
                <c:pt idx="18607">
                  <c:v>38245.430555555555</c:v>
                </c:pt>
                <c:pt idx="18608">
                  <c:v>38245.444444444445</c:v>
                </c:pt>
                <c:pt idx="18609">
                  <c:v>38245.458333333336</c:v>
                </c:pt>
                <c:pt idx="18610">
                  <c:v>38245.472222222219</c:v>
                </c:pt>
                <c:pt idx="18611">
                  <c:v>38245.486111111109</c:v>
                </c:pt>
                <c:pt idx="18612">
                  <c:v>38245.5</c:v>
                </c:pt>
                <c:pt idx="18613">
                  <c:v>38245.513888888891</c:v>
                </c:pt>
                <c:pt idx="18614">
                  <c:v>38245.527777777781</c:v>
                </c:pt>
                <c:pt idx="18615">
                  <c:v>38245.541666666664</c:v>
                </c:pt>
                <c:pt idx="18616">
                  <c:v>38245.555555555555</c:v>
                </c:pt>
                <c:pt idx="18617">
                  <c:v>38245.569444444445</c:v>
                </c:pt>
                <c:pt idx="18618">
                  <c:v>38245.583333333336</c:v>
                </c:pt>
                <c:pt idx="18619">
                  <c:v>38245.597222222219</c:v>
                </c:pt>
                <c:pt idx="18620">
                  <c:v>38245.611111111109</c:v>
                </c:pt>
                <c:pt idx="18621">
                  <c:v>38245.625</c:v>
                </c:pt>
                <c:pt idx="18622">
                  <c:v>38245.638888888891</c:v>
                </c:pt>
                <c:pt idx="18623">
                  <c:v>38245.652777777781</c:v>
                </c:pt>
                <c:pt idx="18624">
                  <c:v>38245.666666666664</c:v>
                </c:pt>
                <c:pt idx="18625">
                  <c:v>38245.680555555555</c:v>
                </c:pt>
                <c:pt idx="18626">
                  <c:v>38245.694444444445</c:v>
                </c:pt>
                <c:pt idx="18627">
                  <c:v>38245.708333333336</c:v>
                </c:pt>
                <c:pt idx="18628">
                  <c:v>38245.722222222219</c:v>
                </c:pt>
                <c:pt idx="18629">
                  <c:v>38245.736111111109</c:v>
                </c:pt>
                <c:pt idx="18630">
                  <c:v>38245.75</c:v>
                </c:pt>
                <c:pt idx="18631">
                  <c:v>38245.763888888891</c:v>
                </c:pt>
                <c:pt idx="18632">
                  <c:v>38245.777777777781</c:v>
                </c:pt>
                <c:pt idx="18633">
                  <c:v>38245.791666666664</c:v>
                </c:pt>
                <c:pt idx="18634">
                  <c:v>38245.805555555555</c:v>
                </c:pt>
                <c:pt idx="18635">
                  <c:v>38245.819444444445</c:v>
                </c:pt>
                <c:pt idx="18636">
                  <c:v>38245.833333333336</c:v>
                </c:pt>
                <c:pt idx="18637">
                  <c:v>38245.847222222219</c:v>
                </c:pt>
                <c:pt idx="18638">
                  <c:v>38245.861111111109</c:v>
                </c:pt>
                <c:pt idx="18639">
                  <c:v>38245.875</c:v>
                </c:pt>
                <c:pt idx="18640">
                  <c:v>38245.888888888891</c:v>
                </c:pt>
                <c:pt idx="18641">
                  <c:v>38245.902777777781</c:v>
                </c:pt>
                <c:pt idx="18642">
                  <c:v>38245.916666666664</c:v>
                </c:pt>
                <c:pt idx="18643">
                  <c:v>38245.930555555555</c:v>
                </c:pt>
                <c:pt idx="18644">
                  <c:v>38245.944444444445</c:v>
                </c:pt>
                <c:pt idx="18645">
                  <c:v>38245.958333333336</c:v>
                </c:pt>
                <c:pt idx="18646">
                  <c:v>38245.972222222219</c:v>
                </c:pt>
                <c:pt idx="18647">
                  <c:v>38245.986111111109</c:v>
                </c:pt>
                <c:pt idx="18648">
                  <c:v>38246</c:v>
                </c:pt>
                <c:pt idx="18649">
                  <c:v>38246.013888888891</c:v>
                </c:pt>
                <c:pt idx="18650">
                  <c:v>38246.027777777781</c:v>
                </c:pt>
                <c:pt idx="18651">
                  <c:v>38246.041666666664</c:v>
                </c:pt>
                <c:pt idx="18652">
                  <c:v>38246.055555555555</c:v>
                </c:pt>
                <c:pt idx="18653">
                  <c:v>38246.069444444445</c:v>
                </c:pt>
                <c:pt idx="18654">
                  <c:v>38246.083333333336</c:v>
                </c:pt>
                <c:pt idx="18655">
                  <c:v>38246.097222222219</c:v>
                </c:pt>
                <c:pt idx="18656">
                  <c:v>38246.111111111109</c:v>
                </c:pt>
                <c:pt idx="18657">
                  <c:v>38246.125</c:v>
                </c:pt>
                <c:pt idx="18658">
                  <c:v>38246.138888888891</c:v>
                </c:pt>
                <c:pt idx="18659">
                  <c:v>38246.152777777781</c:v>
                </c:pt>
                <c:pt idx="18660">
                  <c:v>38246.166666666664</c:v>
                </c:pt>
                <c:pt idx="18661">
                  <c:v>38246.180555555555</c:v>
                </c:pt>
                <c:pt idx="18662">
                  <c:v>38246.194444444445</c:v>
                </c:pt>
                <c:pt idx="18663">
                  <c:v>38246.208333333336</c:v>
                </c:pt>
                <c:pt idx="18664">
                  <c:v>38246.222222222219</c:v>
                </c:pt>
                <c:pt idx="18665">
                  <c:v>38246.236111111109</c:v>
                </c:pt>
                <c:pt idx="18666">
                  <c:v>38246.25</c:v>
                </c:pt>
                <c:pt idx="18667">
                  <c:v>38246.263888888891</c:v>
                </c:pt>
                <c:pt idx="18668">
                  <c:v>38246.277777777781</c:v>
                </c:pt>
                <c:pt idx="18669">
                  <c:v>38246.291666666664</c:v>
                </c:pt>
                <c:pt idx="18670">
                  <c:v>38246.305555555555</c:v>
                </c:pt>
                <c:pt idx="18671">
                  <c:v>38246.319444444445</c:v>
                </c:pt>
                <c:pt idx="18672">
                  <c:v>38246.333333333336</c:v>
                </c:pt>
                <c:pt idx="18673">
                  <c:v>38246.347222222219</c:v>
                </c:pt>
                <c:pt idx="18674">
                  <c:v>38246.361111111109</c:v>
                </c:pt>
                <c:pt idx="18675">
                  <c:v>38246.375</c:v>
                </c:pt>
                <c:pt idx="18676">
                  <c:v>38246.388888888891</c:v>
                </c:pt>
                <c:pt idx="18677">
                  <c:v>38246.402777777781</c:v>
                </c:pt>
                <c:pt idx="18678">
                  <c:v>38246.416666666664</c:v>
                </c:pt>
                <c:pt idx="18679">
                  <c:v>38246.430555555555</c:v>
                </c:pt>
                <c:pt idx="18680">
                  <c:v>38246.444444444445</c:v>
                </c:pt>
                <c:pt idx="18681">
                  <c:v>38246.458333333336</c:v>
                </c:pt>
                <c:pt idx="18682">
                  <c:v>38246.472222222219</c:v>
                </c:pt>
                <c:pt idx="18683">
                  <c:v>38246.486111111109</c:v>
                </c:pt>
                <c:pt idx="18684">
                  <c:v>38246.5</c:v>
                </c:pt>
                <c:pt idx="18685">
                  <c:v>38246.513888888891</c:v>
                </c:pt>
                <c:pt idx="18686">
                  <c:v>38246.527777777781</c:v>
                </c:pt>
                <c:pt idx="18687">
                  <c:v>38246.541666666664</c:v>
                </c:pt>
                <c:pt idx="18688">
                  <c:v>38246.555555555555</c:v>
                </c:pt>
                <c:pt idx="18689">
                  <c:v>38246.569444444445</c:v>
                </c:pt>
                <c:pt idx="18690">
                  <c:v>38246.583333333336</c:v>
                </c:pt>
                <c:pt idx="18691">
                  <c:v>38246.597222222219</c:v>
                </c:pt>
                <c:pt idx="18692">
                  <c:v>38246.611111111109</c:v>
                </c:pt>
                <c:pt idx="18693">
                  <c:v>38246.625</c:v>
                </c:pt>
                <c:pt idx="18694">
                  <c:v>38246.638888888891</c:v>
                </c:pt>
                <c:pt idx="18695">
                  <c:v>38246.652777777781</c:v>
                </c:pt>
                <c:pt idx="18696">
                  <c:v>38246.666666666664</c:v>
                </c:pt>
                <c:pt idx="18697">
                  <c:v>38246.680555555555</c:v>
                </c:pt>
                <c:pt idx="18698">
                  <c:v>38246.694444444445</c:v>
                </c:pt>
                <c:pt idx="18699">
                  <c:v>38246.708333333336</c:v>
                </c:pt>
                <c:pt idx="18700">
                  <c:v>38246.722222222219</c:v>
                </c:pt>
                <c:pt idx="18701">
                  <c:v>38246.736111111109</c:v>
                </c:pt>
                <c:pt idx="18702">
                  <c:v>38246.75</c:v>
                </c:pt>
                <c:pt idx="18703">
                  <c:v>38246.763888888891</c:v>
                </c:pt>
                <c:pt idx="18704">
                  <c:v>38246.777777777781</c:v>
                </c:pt>
                <c:pt idx="18705">
                  <c:v>38246.791666666664</c:v>
                </c:pt>
                <c:pt idx="18706">
                  <c:v>38246.805555555555</c:v>
                </c:pt>
                <c:pt idx="18707">
                  <c:v>38246.819444444445</c:v>
                </c:pt>
                <c:pt idx="18708">
                  <c:v>38246.833333333336</c:v>
                </c:pt>
                <c:pt idx="18709">
                  <c:v>38246.847222222219</c:v>
                </c:pt>
                <c:pt idx="18710">
                  <c:v>38246.861111111109</c:v>
                </c:pt>
                <c:pt idx="18711">
                  <c:v>38246.875</c:v>
                </c:pt>
                <c:pt idx="18712">
                  <c:v>38246.888888888891</c:v>
                </c:pt>
                <c:pt idx="18713">
                  <c:v>38246.902777777781</c:v>
                </c:pt>
                <c:pt idx="18714">
                  <c:v>38246.916666666664</c:v>
                </c:pt>
                <c:pt idx="18715">
                  <c:v>38246.930555555555</c:v>
                </c:pt>
                <c:pt idx="18716">
                  <c:v>38246.944444444445</c:v>
                </c:pt>
                <c:pt idx="18717">
                  <c:v>38246.958333333336</c:v>
                </c:pt>
                <c:pt idx="18718">
                  <c:v>38246.972222222219</c:v>
                </c:pt>
                <c:pt idx="18719">
                  <c:v>38246.986111111109</c:v>
                </c:pt>
                <c:pt idx="18720">
                  <c:v>38247</c:v>
                </c:pt>
                <c:pt idx="18721">
                  <c:v>38247.013888888891</c:v>
                </c:pt>
                <c:pt idx="18722">
                  <c:v>38247.027777777781</c:v>
                </c:pt>
                <c:pt idx="18723">
                  <c:v>38247.041666666664</c:v>
                </c:pt>
                <c:pt idx="18724">
                  <c:v>38247.055555555555</c:v>
                </c:pt>
                <c:pt idx="18725">
                  <c:v>38247.069444444445</c:v>
                </c:pt>
                <c:pt idx="18726">
                  <c:v>38247.083333333336</c:v>
                </c:pt>
                <c:pt idx="18727">
                  <c:v>38247.097222222219</c:v>
                </c:pt>
                <c:pt idx="18728">
                  <c:v>38247.111111111109</c:v>
                </c:pt>
                <c:pt idx="18729">
                  <c:v>38247.125</c:v>
                </c:pt>
                <c:pt idx="18730">
                  <c:v>38247.138888888891</c:v>
                </c:pt>
                <c:pt idx="18731">
                  <c:v>38247.152777777781</c:v>
                </c:pt>
                <c:pt idx="18732">
                  <c:v>38247.166666666664</c:v>
                </c:pt>
                <c:pt idx="18733">
                  <c:v>38247.180555555555</c:v>
                </c:pt>
                <c:pt idx="18734">
                  <c:v>38247.194444444445</c:v>
                </c:pt>
                <c:pt idx="18735">
                  <c:v>38247.208333333336</c:v>
                </c:pt>
                <c:pt idx="18736">
                  <c:v>38247.222222222219</c:v>
                </c:pt>
                <c:pt idx="18737">
                  <c:v>38247.236111111109</c:v>
                </c:pt>
                <c:pt idx="18738">
                  <c:v>38247.25</c:v>
                </c:pt>
                <c:pt idx="18739">
                  <c:v>38247.263888888891</c:v>
                </c:pt>
                <c:pt idx="18740">
                  <c:v>38247.277777777781</c:v>
                </c:pt>
                <c:pt idx="18741">
                  <c:v>38247.291666666664</c:v>
                </c:pt>
                <c:pt idx="18742">
                  <c:v>38247.305555555555</c:v>
                </c:pt>
                <c:pt idx="18743">
                  <c:v>38247.319444444445</c:v>
                </c:pt>
                <c:pt idx="18744">
                  <c:v>38247.333333333336</c:v>
                </c:pt>
                <c:pt idx="18745">
                  <c:v>38247.347222222219</c:v>
                </c:pt>
                <c:pt idx="18746">
                  <c:v>38247.361111111109</c:v>
                </c:pt>
                <c:pt idx="18747">
                  <c:v>38247.375</c:v>
                </c:pt>
                <c:pt idx="18748">
                  <c:v>38247.388888888891</c:v>
                </c:pt>
                <c:pt idx="18749">
                  <c:v>38247.402777777781</c:v>
                </c:pt>
                <c:pt idx="18750">
                  <c:v>38247.416666666664</c:v>
                </c:pt>
                <c:pt idx="18751">
                  <c:v>38247.430555555555</c:v>
                </c:pt>
                <c:pt idx="18752">
                  <c:v>38247.444444444445</c:v>
                </c:pt>
                <c:pt idx="18753">
                  <c:v>38247.458333333336</c:v>
                </c:pt>
                <c:pt idx="18754">
                  <c:v>38247.472222222219</c:v>
                </c:pt>
                <c:pt idx="18755">
                  <c:v>38247.486111111109</c:v>
                </c:pt>
                <c:pt idx="18756">
                  <c:v>38247.5</c:v>
                </c:pt>
                <c:pt idx="18757">
                  <c:v>38247.513888888891</c:v>
                </c:pt>
                <c:pt idx="18758">
                  <c:v>38247.527777777781</c:v>
                </c:pt>
                <c:pt idx="18759">
                  <c:v>38247.541666666664</c:v>
                </c:pt>
                <c:pt idx="18760">
                  <c:v>38247.555555555555</c:v>
                </c:pt>
                <c:pt idx="18761">
                  <c:v>38247.569444444445</c:v>
                </c:pt>
                <c:pt idx="18762">
                  <c:v>38247.583333333336</c:v>
                </c:pt>
                <c:pt idx="18763">
                  <c:v>38247.597222222219</c:v>
                </c:pt>
                <c:pt idx="18764">
                  <c:v>38247.611111111109</c:v>
                </c:pt>
                <c:pt idx="18765">
                  <c:v>38247.625</c:v>
                </c:pt>
                <c:pt idx="18766">
                  <c:v>38247.638888888891</c:v>
                </c:pt>
                <c:pt idx="18767">
                  <c:v>38247.652777777781</c:v>
                </c:pt>
                <c:pt idx="18768">
                  <c:v>38247.666666666664</c:v>
                </c:pt>
                <c:pt idx="18769">
                  <c:v>38247.680555555555</c:v>
                </c:pt>
                <c:pt idx="18770">
                  <c:v>38247.694444444445</c:v>
                </c:pt>
                <c:pt idx="18771">
                  <c:v>38247.708333333336</c:v>
                </c:pt>
                <c:pt idx="18772">
                  <c:v>38247.722222222219</c:v>
                </c:pt>
                <c:pt idx="18773">
                  <c:v>38247.736111111109</c:v>
                </c:pt>
                <c:pt idx="18774">
                  <c:v>38247.75</c:v>
                </c:pt>
                <c:pt idx="18775">
                  <c:v>38247.763888888891</c:v>
                </c:pt>
                <c:pt idx="18776">
                  <c:v>38247.777777777781</c:v>
                </c:pt>
                <c:pt idx="18777">
                  <c:v>38247.791666666664</c:v>
                </c:pt>
                <c:pt idx="18778">
                  <c:v>38247.805555555555</c:v>
                </c:pt>
                <c:pt idx="18779">
                  <c:v>38247.819444444445</c:v>
                </c:pt>
                <c:pt idx="18780">
                  <c:v>38247.833333333336</c:v>
                </c:pt>
                <c:pt idx="18781">
                  <c:v>38247.847222222219</c:v>
                </c:pt>
                <c:pt idx="18782">
                  <c:v>38247.861111111109</c:v>
                </c:pt>
                <c:pt idx="18783">
                  <c:v>38247.875</c:v>
                </c:pt>
                <c:pt idx="18784">
                  <c:v>38247.888888888891</c:v>
                </c:pt>
                <c:pt idx="18785">
                  <c:v>38247.902777777781</c:v>
                </c:pt>
                <c:pt idx="18786">
                  <c:v>38247.916666666664</c:v>
                </c:pt>
                <c:pt idx="18787">
                  <c:v>38247.930555555555</c:v>
                </c:pt>
                <c:pt idx="18788">
                  <c:v>38247.944444444445</c:v>
                </c:pt>
                <c:pt idx="18789">
                  <c:v>38247.958333333336</c:v>
                </c:pt>
                <c:pt idx="18790">
                  <c:v>38247.972222222219</c:v>
                </c:pt>
                <c:pt idx="18791">
                  <c:v>38247.986111111109</c:v>
                </c:pt>
                <c:pt idx="18792">
                  <c:v>38248</c:v>
                </c:pt>
                <c:pt idx="18793">
                  <c:v>38248.013888888891</c:v>
                </c:pt>
                <c:pt idx="18794">
                  <c:v>38248.027777777781</c:v>
                </c:pt>
                <c:pt idx="18795">
                  <c:v>38248.041666666664</c:v>
                </c:pt>
                <c:pt idx="18796">
                  <c:v>38248.055555555555</c:v>
                </c:pt>
                <c:pt idx="18797">
                  <c:v>38248.069444444445</c:v>
                </c:pt>
                <c:pt idx="18798">
                  <c:v>38248.083333333336</c:v>
                </c:pt>
                <c:pt idx="18799">
                  <c:v>38248.097222222219</c:v>
                </c:pt>
                <c:pt idx="18800">
                  <c:v>38248.111111111109</c:v>
                </c:pt>
                <c:pt idx="18801">
                  <c:v>38248.125</c:v>
                </c:pt>
                <c:pt idx="18802">
                  <c:v>38248.138888888891</c:v>
                </c:pt>
                <c:pt idx="18803">
                  <c:v>38248.152777777781</c:v>
                </c:pt>
                <c:pt idx="18804">
                  <c:v>38248.166666666664</c:v>
                </c:pt>
                <c:pt idx="18805">
                  <c:v>38248.180555555555</c:v>
                </c:pt>
                <c:pt idx="18806">
                  <c:v>38248.194444444445</c:v>
                </c:pt>
                <c:pt idx="18807">
                  <c:v>38248.208333333336</c:v>
                </c:pt>
                <c:pt idx="18808">
                  <c:v>38248.222222222219</c:v>
                </c:pt>
                <c:pt idx="18809">
                  <c:v>38248.236111111109</c:v>
                </c:pt>
                <c:pt idx="18810">
                  <c:v>38248.25</c:v>
                </c:pt>
                <c:pt idx="18811">
                  <c:v>38248.263888888891</c:v>
                </c:pt>
                <c:pt idx="18812">
                  <c:v>38248.277777777781</c:v>
                </c:pt>
                <c:pt idx="18813">
                  <c:v>38248.291666666664</c:v>
                </c:pt>
                <c:pt idx="18814">
                  <c:v>38248.305555555555</c:v>
                </c:pt>
                <c:pt idx="18815">
                  <c:v>38248.319444444445</c:v>
                </c:pt>
                <c:pt idx="18816">
                  <c:v>38248.333333333336</c:v>
                </c:pt>
                <c:pt idx="18817">
                  <c:v>38248.347222222219</c:v>
                </c:pt>
                <c:pt idx="18818">
                  <c:v>38248.361111111109</c:v>
                </c:pt>
                <c:pt idx="18819">
                  <c:v>38248.375</c:v>
                </c:pt>
                <c:pt idx="18820">
                  <c:v>38248.388888888891</c:v>
                </c:pt>
                <c:pt idx="18821">
                  <c:v>38248.402777777781</c:v>
                </c:pt>
                <c:pt idx="18822">
                  <c:v>38248.416666666664</c:v>
                </c:pt>
                <c:pt idx="18823">
                  <c:v>38248.430555555555</c:v>
                </c:pt>
                <c:pt idx="18824">
                  <c:v>38248.444444444445</c:v>
                </c:pt>
                <c:pt idx="18825">
                  <c:v>38248.458333333336</c:v>
                </c:pt>
                <c:pt idx="18826">
                  <c:v>38248.472222222219</c:v>
                </c:pt>
                <c:pt idx="18827">
                  <c:v>38248.486111111109</c:v>
                </c:pt>
                <c:pt idx="18828">
                  <c:v>38248.5</c:v>
                </c:pt>
                <c:pt idx="18829">
                  <c:v>38248.513888888891</c:v>
                </c:pt>
                <c:pt idx="18830">
                  <c:v>38248.527777777781</c:v>
                </c:pt>
                <c:pt idx="18831">
                  <c:v>38248.541666666664</c:v>
                </c:pt>
                <c:pt idx="18832">
                  <c:v>38248.555555555555</c:v>
                </c:pt>
                <c:pt idx="18833">
                  <c:v>38248.569444444445</c:v>
                </c:pt>
                <c:pt idx="18834">
                  <c:v>38248.583333333336</c:v>
                </c:pt>
                <c:pt idx="18835">
                  <c:v>38248.597222222219</c:v>
                </c:pt>
                <c:pt idx="18836">
                  <c:v>38248.611111111109</c:v>
                </c:pt>
                <c:pt idx="18837">
                  <c:v>38248.625</c:v>
                </c:pt>
                <c:pt idx="18838">
                  <c:v>38248.638888888891</c:v>
                </c:pt>
                <c:pt idx="18839">
                  <c:v>38248.652777777781</c:v>
                </c:pt>
                <c:pt idx="18840">
                  <c:v>38248.666666666664</c:v>
                </c:pt>
                <c:pt idx="18841">
                  <c:v>38248.680555555555</c:v>
                </c:pt>
                <c:pt idx="18842">
                  <c:v>38248.694444444445</c:v>
                </c:pt>
                <c:pt idx="18843">
                  <c:v>38248.708333333336</c:v>
                </c:pt>
                <c:pt idx="18844">
                  <c:v>38248.722222222219</c:v>
                </c:pt>
                <c:pt idx="18845">
                  <c:v>38248.736111111109</c:v>
                </c:pt>
                <c:pt idx="18846">
                  <c:v>38248.75</c:v>
                </c:pt>
                <c:pt idx="18847">
                  <c:v>38248.763888888891</c:v>
                </c:pt>
                <c:pt idx="18848">
                  <c:v>38248.777777777781</c:v>
                </c:pt>
                <c:pt idx="18849">
                  <c:v>38248.791666666664</c:v>
                </c:pt>
                <c:pt idx="18850">
                  <c:v>38248.805555555555</c:v>
                </c:pt>
                <c:pt idx="18851">
                  <c:v>38248.819444444445</c:v>
                </c:pt>
                <c:pt idx="18852">
                  <c:v>38248.833333333336</c:v>
                </c:pt>
                <c:pt idx="18853">
                  <c:v>38248.847222222219</c:v>
                </c:pt>
                <c:pt idx="18854">
                  <c:v>38248.861111111109</c:v>
                </c:pt>
                <c:pt idx="18855">
                  <c:v>38248.875</c:v>
                </c:pt>
                <c:pt idx="18856">
                  <c:v>38248.888888888891</c:v>
                </c:pt>
                <c:pt idx="18857">
                  <c:v>38248.902777777781</c:v>
                </c:pt>
                <c:pt idx="18858">
                  <c:v>38248.916666666664</c:v>
                </c:pt>
                <c:pt idx="18859">
                  <c:v>38248.930555555555</c:v>
                </c:pt>
                <c:pt idx="18860">
                  <c:v>38248.944444444445</c:v>
                </c:pt>
                <c:pt idx="18861">
                  <c:v>38248.958333333336</c:v>
                </c:pt>
                <c:pt idx="18862">
                  <c:v>38248.972222222219</c:v>
                </c:pt>
                <c:pt idx="18863">
                  <c:v>38248.986111111109</c:v>
                </c:pt>
                <c:pt idx="18864">
                  <c:v>38249</c:v>
                </c:pt>
                <c:pt idx="18865">
                  <c:v>38249.013888888891</c:v>
                </c:pt>
                <c:pt idx="18866">
                  <c:v>38249.027777777781</c:v>
                </c:pt>
                <c:pt idx="18867">
                  <c:v>38249.041666666664</c:v>
                </c:pt>
                <c:pt idx="18868">
                  <c:v>38249.055555555555</c:v>
                </c:pt>
                <c:pt idx="18869">
                  <c:v>38249.069444444445</c:v>
                </c:pt>
                <c:pt idx="18870">
                  <c:v>38249.083333333336</c:v>
                </c:pt>
                <c:pt idx="18871">
                  <c:v>38249.097222222219</c:v>
                </c:pt>
                <c:pt idx="18872">
                  <c:v>38249.111111111109</c:v>
                </c:pt>
                <c:pt idx="18873">
                  <c:v>38249.125</c:v>
                </c:pt>
                <c:pt idx="18874">
                  <c:v>38249.138888888891</c:v>
                </c:pt>
                <c:pt idx="18875">
                  <c:v>38249.152777777781</c:v>
                </c:pt>
                <c:pt idx="18876">
                  <c:v>38249.166666666664</c:v>
                </c:pt>
                <c:pt idx="18877">
                  <c:v>38249.180555555555</c:v>
                </c:pt>
                <c:pt idx="18878">
                  <c:v>38249.194444444445</c:v>
                </c:pt>
                <c:pt idx="18879">
                  <c:v>38249.208333333336</c:v>
                </c:pt>
                <c:pt idx="18880">
                  <c:v>38249.222222222219</c:v>
                </c:pt>
                <c:pt idx="18881">
                  <c:v>38249.236111111109</c:v>
                </c:pt>
                <c:pt idx="18882">
                  <c:v>38249.25</c:v>
                </c:pt>
                <c:pt idx="18883">
                  <c:v>38249.263888888891</c:v>
                </c:pt>
                <c:pt idx="18884">
                  <c:v>38249.277777777781</c:v>
                </c:pt>
                <c:pt idx="18885">
                  <c:v>38249.291666666664</c:v>
                </c:pt>
                <c:pt idx="18886">
                  <c:v>38249.305555555555</c:v>
                </c:pt>
                <c:pt idx="18887">
                  <c:v>38249.319444444445</c:v>
                </c:pt>
                <c:pt idx="18888">
                  <c:v>38249.333333333336</c:v>
                </c:pt>
                <c:pt idx="18889">
                  <c:v>38249.347222222219</c:v>
                </c:pt>
                <c:pt idx="18890">
                  <c:v>38249.361111111109</c:v>
                </c:pt>
                <c:pt idx="18891">
                  <c:v>38249.375</c:v>
                </c:pt>
                <c:pt idx="18892">
                  <c:v>38249.388888888891</c:v>
                </c:pt>
                <c:pt idx="18893">
                  <c:v>38249.402777777781</c:v>
                </c:pt>
                <c:pt idx="18894">
                  <c:v>38249.416666666664</c:v>
                </c:pt>
                <c:pt idx="18895">
                  <c:v>38249.430555555555</c:v>
                </c:pt>
                <c:pt idx="18896">
                  <c:v>38249.444444444445</c:v>
                </c:pt>
                <c:pt idx="18897">
                  <c:v>38249.458333333336</c:v>
                </c:pt>
                <c:pt idx="18898">
                  <c:v>38249.472222222219</c:v>
                </c:pt>
                <c:pt idx="18899">
                  <c:v>38249.486111111109</c:v>
                </c:pt>
                <c:pt idx="18900">
                  <c:v>38249.5</c:v>
                </c:pt>
                <c:pt idx="18901">
                  <c:v>38249.513888888891</c:v>
                </c:pt>
                <c:pt idx="18902">
                  <c:v>38249.527777777781</c:v>
                </c:pt>
                <c:pt idx="18903">
                  <c:v>38249.541666666664</c:v>
                </c:pt>
                <c:pt idx="18904">
                  <c:v>38249.555555555555</c:v>
                </c:pt>
                <c:pt idx="18905">
                  <c:v>38249.569444444445</c:v>
                </c:pt>
                <c:pt idx="18906">
                  <c:v>38249.583333333336</c:v>
                </c:pt>
                <c:pt idx="18907">
                  <c:v>38249.597222222219</c:v>
                </c:pt>
                <c:pt idx="18908">
                  <c:v>38249.611111111109</c:v>
                </c:pt>
                <c:pt idx="18909">
                  <c:v>38249.625</c:v>
                </c:pt>
                <c:pt idx="18910">
                  <c:v>38249.638888888891</c:v>
                </c:pt>
                <c:pt idx="18911">
                  <c:v>38249.652777777781</c:v>
                </c:pt>
                <c:pt idx="18912">
                  <c:v>38249.666666666664</c:v>
                </c:pt>
                <c:pt idx="18913">
                  <c:v>38249.680555555555</c:v>
                </c:pt>
                <c:pt idx="18914">
                  <c:v>38249.694444444445</c:v>
                </c:pt>
                <c:pt idx="18915">
                  <c:v>38249.708333333336</c:v>
                </c:pt>
                <c:pt idx="18916">
                  <c:v>38249.722222222219</c:v>
                </c:pt>
                <c:pt idx="18917">
                  <c:v>38249.736111111109</c:v>
                </c:pt>
                <c:pt idx="18918">
                  <c:v>38249.75</c:v>
                </c:pt>
                <c:pt idx="18919">
                  <c:v>38249.763888888891</c:v>
                </c:pt>
                <c:pt idx="18920">
                  <c:v>38249.777777777781</c:v>
                </c:pt>
                <c:pt idx="18921">
                  <c:v>38249.791666666664</c:v>
                </c:pt>
                <c:pt idx="18922">
                  <c:v>38249.805555555555</c:v>
                </c:pt>
                <c:pt idx="18923">
                  <c:v>38249.819444444445</c:v>
                </c:pt>
                <c:pt idx="18924">
                  <c:v>38249.833333333336</c:v>
                </c:pt>
                <c:pt idx="18925">
                  <c:v>38249.847222222219</c:v>
                </c:pt>
                <c:pt idx="18926">
                  <c:v>38249.861111111109</c:v>
                </c:pt>
                <c:pt idx="18927">
                  <c:v>38249.875</c:v>
                </c:pt>
                <c:pt idx="18928">
                  <c:v>38249.888888888891</c:v>
                </c:pt>
                <c:pt idx="18929">
                  <c:v>38249.902777777781</c:v>
                </c:pt>
                <c:pt idx="18930">
                  <c:v>38249.916666666664</c:v>
                </c:pt>
                <c:pt idx="18931">
                  <c:v>38249.930555555555</c:v>
                </c:pt>
                <c:pt idx="18932">
                  <c:v>38249.944444444445</c:v>
                </c:pt>
                <c:pt idx="18933">
                  <c:v>38249.958333333336</c:v>
                </c:pt>
                <c:pt idx="18934">
                  <c:v>38249.972222222219</c:v>
                </c:pt>
                <c:pt idx="18935">
                  <c:v>38249.986111111109</c:v>
                </c:pt>
                <c:pt idx="18936">
                  <c:v>38250</c:v>
                </c:pt>
                <c:pt idx="18937">
                  <c:v>38250.013888888891</c:v>
                </c:pt>
                <c:pt idx="18938">
                  <c:v>38250.027777777781</c:v>
                </c:pt>
                <c:pt idx="18939">
                  <c:v>38250.041666666664</c:v>
                </c:pt>
                <c:pt idx="18940">
                  <c:v>38250.055555555555</c:v>
                </c:pt>
                <c:pt idx="18941">
                  <c:v>38250.069444444445</c:v>
                </c:pt>
                <c:pt idx="18942">
                  <c:v>38250.083333333336</c:v>
                </c:pt>
                <c:pt idx="18943">
                  <c:v>38250.097222222219</c:v>
                </c:pt>
                <c:pt idx="18944">
                  <c:v>38250.111111111109</c:v>
                </c:pt>
                <c:pt idx="18945">
                  <c:v>38250.125</c:v>
                </c:pt>
                <c:pt idx="18946">
                  <c:v>38250.138888888891</c:v>
                </c:pt>
                <c:pt idx="18947">
                  <c:v>38250.152777777781</c:v>
                </c:pt>
                <c:pt idx="18948">
                  <c:v>38250.166666666664</c:v>
                </c:pt>
                <c:pt idx="18949">
                  <c:v>38250.180555555555</c:v>
                </c:pt>
                <c:pt idx="18950">
                  <c:v>38250.194444444445</c:v>
                </c:pt>
                <c:pt idx="18951">
                  <c:v>38250.208333333336</c:v>
                </c:pt>
                <c:pt idx="18952">
                  <c:v>38250.222222222219</c:v>
                </c:pt>
                <c:pt idx="18953">
                  <c:v>38250.236111111109</c:v>
                </c:pt>
                <c:pt idx="18954">
                  <c:v>38250.25</c:v>
                </c:pt>
                <c:pt idx="18955">
                  <c:v>38250.263888888891</c:v>
                </c:pt>
                <c:pt idx="18956">
                  <c:v>38250.277777777781</c:v>
                </c:pt>
                <c:pt idx="18957">
                  <c:v>38250.291666666664</c:v>
                </c:pt>
                <c:pt idx="18958">
                  <c:v>38250.305555555555</c:v>
                </c:pt>
                <c:pt idx="18959">
                  <c:v>38250.319444444445</c:v>
                </c:pt>
                <c:pt idx="18960">
                  <c:v>38250.333333333336</c:v>
                </c:pt>
                <c:pt idx="18961">
                  <c:v>38250.347222222219</c:v>
                </c:pt>
                <c:pt idx="18962">
                  <c:v>38250.361111111109</c:v>
                </c:pt>
                <c:pt idx="18963">
                  <c:v>38250.375</c:v>
                </c:pt>
                <c:pt idx="18964">
                  <c:v>38250.388888888891</c:v>
                </c:pt>
                <c:pt idx="18965">
                  <c:v>38250.402777777781</c:v>
                </c:pt>
                <c:pt idx="18966">
                  <c:v>38250.416666666664</c:v>
                </c:pt>
                <c:pt idx="18967">
                  <c:v>38250.430555555555</c:v>
                </c:pt>
                <c:pt idx="18968">
                  <c:v>38250.444444444445</c:v>
                </c:pt>
                <c:pt idx="18969">
                  <c:v>38250.458333333336</c:v>
                </c:pt>
                <c:pt idx="18970">
                  <c:v>38250.472222222219</c:v>
                </c:pt>
                <c:pt idx="18971">
                  <c:v>38250.486111111109</c:v>
                </c:pt>
                <c:pt idx="18972">
                  <c:v>38250.5</c:v>
                </c:pt>
                <c:pt idx="18973">
                  <c:v>38250.513888888891</c:v>
                </c:pt>
                <c:pt idx="18974">
                  <c:v>38250.527777777781</c:v>
                </c:pt>
                <c:pt idx="18975">
                  <c:v>38250.541666666664</c:v>
                </c:pt>
                <c:pt idx="18976">
                  <c:v>38250.555555555555</c:v>
                </c:pt>
                <c:pt idx="18977">
                  <c:v>38250.569444444445</c:v>
                </c:pt>
                <c:pt idx="18978">
                  <c:v>38250.583333333336</c:v>
                </c:pt>
                <c:pt idx="18979">
                  <c:v>38250.597222222219</c:v>
                </c:pt>
                <c:pt idx="18980">
                  <c:v>38250.611111111109</c:v>
                </c:pt>
                <c:pt idx="18981">
                  <c:v>38250.625</c:v>
                </c:pt>
                <c:pt idx="18982">
                  <c:v>38250.638888888891</c:v>
                </c:pt>
                <c:pt idx="18983">
                  <c:v>38250.652777777781</c:v>
                </c:pt>
                <c:pt idx="18984">
                  <c:v>38250.666666666664</c:v>
                </c:pt>
                <c:pt idx="18985">
                  <c:v>38250.680555555555</c:v>
                </c:pt>
                <c:pt idx="18986">
                  <c:v>38250.694444444445</c:v>
                </c:pt>
                <c:pt idx="18987">
                  <c:v>38250.708333333336</c:v>
                </c:pt>
                <c:pt idx="18988">
                  <c:v>38250.722222222219</c:v>
                </c:pt>
                <c:pt idx="18989">
                  <c:v>38250.736111111109</c:v>
                </c:pt>
                <c:pt idx="18990">
                  <c:v>38250.75</c:v>
                </c:pt>
                <c:pt idx="18991">
                  <c:v>38250.763888888891</c:v>
                </c:pt>
                <c:pt idx="18992">
                  <c:v>38250.777777777781</c:v>
                </c:pt>
                <c:pt idx="18993">
                  <c:v>38250.791666666664</c:v>
                </c:pt>
                <c:pt idx="18994">
                  <c:v>38250.805555555555</c:v>
                </c:pt>
                <c:pt idx="18995">
                  <c:v>38250.819444444445</c:v>
                </c:pt>
                <c:pt idx="18996">
                  <c:v>38250.833333333336</c:v>
                </c:pt>
                <c:pt idx="18997">
                  <c:v>38250.847222222219</c:v>
                </c:pt>
                <c:pt idx="18998">
                  <c:v>38250.861111111109</c:v>
                </c:pt>
                <c:pt idx="18999">
                  <c:v>38250.875</c:v>
                </c:pt>
                <c:pt idx="19000">
                  <c:v>38250.888888888891</c:v>
                </c:pt>
                <c:pt idx="19001">
                  <c:v>38250.902777777781</c:v>
                </c:pt>
                <c:pt idx="19002">
                  <c:v>38250.916666666664</c:v>
                </c:pt>
                <c:pt idx="19003">
                  <c:v>38250.930555555555</c:v>
                </c:pt>
                <c:pt idx="19004">
                  <c:v>38250.944444444445</c:v>
                </c:pt>
                <c:pt idx="19005">
                  <c:v>38250.958333333336</c:v>
                </c:pt>
                <c:pt idx="19006">
                  <c:v>38250.972222222219</c:v>
                </c:pt>
                <c:pt idx="19007">
                  <c:v>38250.986111111109</c:v>
                </c:pt>
                <c:pt idx="19008">
                  <c:v>38251</c:v>
                </c:pt>
                <c:pt idx="19009">
                  <c:v>38251.013888888891</c:v>
                </c:pt>
                <c:pt idx="19010">
                  <c:v>38251.027777777781</c:v>
                </c:pt>
                <c:pt idx="19011">
                  <c:v>38251.041666666664</c:v>
                </c:pt>
                <c:pt idx="19012">
                  <c:v>38251.055555555555</c:v>
                </c:pt>
                <c:pt idx="19013">
                  <c:v>38251.069444444445</c:v>
                </c:pt>
                <c:pt idx="19014">
                  <c:v>38251.083333333336</c:v>
                </c:pt>
                <c:pt idx="19015">
                  <c:v>38251.097222222219</c:v>
                </c:pt>
                <c:pt idx="19016">
                  <c:v>38251.111111111109</c:v>
                </c:pt>
                <c:pt idx="19017">
                  <c:v>38251.125</c:v>
                </c:pt>
                <c:pt idx="19018">
                  <c:v>38251.138888888891</c:v>
                </c:pt>
                <c:pt idx="19019">
                  <c:v>38251.152777777781</c:v>
                </c:pt>
                <c:pt idx="19020">
                  <c:v>38251.166666666664</c:v>
                </c:pt>
                <c:pt idx="19021">
                  <c:v>38251.180555555555</c:v>
                </c:pt>
                <c:pt idx="19022">
                  <c:v>38251.194444444445</c:v>
                </c:pt>
                <c:pt idx="19023">
                  <c:v>38251.208333333336</c:v>
                </c:pt>
                <c:pt idx="19024">
                  <c:v>38251.222222222219</c:v>
                </c:pt>
                <c:pt idx="19025">
                  <c:v>38251.236111111109</c:v>
                </c:pt>
                <c:pt idx="19026">
                  <c:v>38251.25</c:v>
                </c:pt>
                <c:pt idx="19027">
                  <c:v>38251.263888888891</c:v>
                </c:pt>
                <c:pt idx="19028">
                  <c:v>38251.277777777781</c:v>
                </c:pt>
                <c:pt idx="19029">
                  <c:v>38251.291666666664</c:v>
                </c:pt>
                <c:pt idx="19030">
                  <c:v>38251.305555555555</c:v>
                </c:pt>
                <c:pt idx="19031">
                  <c:v>38251.319444444445</c:v>
                </c:pt>
                <c:pt idx="19032">
                  <c:v>38251.333333333336</c:v>
                </c:pt>
                <c:pt idx="19033">
                  <c:v>38251.347222222219</c:v>
                </c:pt>
                <c:pt idx="19034">
                  <c:v>38251.361111111109</c:v>
                </c:pt>
                <c:pt idx="19035">
                  <c:v>38251.375</c:v>
                </c:pt>
                <c:pt idx="19036">
                  <c:v>38251.388888888891</c:v>
                </c:pt>
                <c:pt idx="19037">
                  <c:v>38251.402777777781</c:v>
                </c:pt>
                <c:pt idx="19038">
                  <c:v>38251.416666666664</c:v>
                </c:pt>
                <c:pt idx="19039">
                  <c:v>38251.430555555555</c:v>
                </c:pt>
                <c:pt idx="19040">
                  <c:v>38251.444444444445</c:v>
                </c:pt>
                <c:pt idx="19041">
                  <c:v>38251.458333333336</c:v>
                </c:pt>
                <c:pt idx="19042">
                  <c:v>38251.472222222219</c:v>
                </c:pt>
                <c:pt idx="19043">
                  <c:v>38251.486111111109</c:v>
                </c:pt>
                <c:pt idx="19044">
                  <c:v>38251.5</c:v>
                </c:pt>
                <c:pt idx="19045">
                  <c:v>38251.513888888891</c:v>
                </c:pt>
                <c:pt idx="19046">
                  <c:v>38251.527777777781</c:v>
                </c:pt>
                <c:pt idx="19047">
                  <c:v>38251.541666666664</c:v>
                </c:pt>
                <c:pt idx="19048">
                  <c:v>38251.555555555555</c:v>
                </c:pt>
                <c:pt idx="19049">
                  <c:v>38251.569444444445</c:v>
                </c:pt>
                <c:pt idx="19050">
                  <c:v>38251.583333333336</c:v>
                </c:pt>
                <c:pt idx="19051">
                  <c:v>38251.597222222219</c:v>
                </c:pt>
                <c:pt idx="19052">
                  <c:v>38251.611111111109</c:v>
                </c:pt>
                <c:pt idx="19053">
                  <c:v>38251.625</c:v>
                </c:pt>
                <c:pt idx="19054">
                  <c:v>38251.638888888891</c:v>
                </c:pt>
                <c:pt idx="19055">
                  <c:v>38251.652777777781</c:v>
                </c:pt>
                <c:pt idx="19056">
                  <c:v>38251.666666666664</c:v>
                </c:pt>
                <c:pt idx="19057">
                  <c:v>38251.680555555555</c:v>
                </c:pt>
                <c:pt idx="19058">
                  <c:v>38251.694444444445</c:v>
                </c:pt>
                <c:pt idx="19059">
                  <c:v>38251.708333333336</c:v>
                </c:pt>
                <c:pt idx="19060">
                  <c:v>38251.722222222219</c:v>
                </c:pt>
                <c:pt idx="19061">
                  <c:v>38251.736111111109</c:v>
                </c:pt>
                <c:pt idx="19062">
                  <c:v>38251.75</c:v>
                </c:pt>
                <c:pt idx="19063">
                  <c:v>38251.763888888891</c:v>
                </c:pt>
                <c:pt idx="19064">
                  <c:v>38251.777777777781</c:v>
                </c:pt>
                <c:pt idx="19065">
                  <c:v>38251.791666666664</c:v>
                </c:pt>
                <c:pt idx="19066">
                  <c:v>38251.805555555555</c:v>
                </c:pt>
                <c:pt idx="19067">
                  <c:v>38251.819444444445</c:v>
                </c:pt>
                <c:pt idx="19068">
                  <c:v>38251.833333333336</c:v>
                </c:pt>
                <c:pt idx="19069">
                  <c:v>38251.847222222219</c:v>
                </c:pt>
                <c:pt idx="19070">
                  <c:v>38251.861111111109</c:v>
                </c:pt>
                <c:pt idx="19071">
                  <c:v>38251.875</c:v>
                </c:pt>
                <c:pt idx="19072">
                  <c:v>38251.888888888891</c:v>
                </c:pt>
                <c:pt idx="19073">
                  <c:v>38251.902777777781</c:v>
                </c:pt>
                <c:pt idx="19074">
                  <c:v>38251.916666666664</c:v>
                </c:pt>
                <c:pt idx="19075">
                  <c:v>38251.930555555555</c:v>
                </c:pt>
                <c:pt idx="19076">
                  <c:v>38251.944444444445</c:v>
                </c:pt>
                <c:pt idx="19077">
                  <c:v>38251.958333333336</c:v>
                </c:pt>
                <c:pt idx="19078">
                  <c:v>38251.972222222219</c:v>
                </c:pt>
                <c:pt idx="19079">
                  <c:v>38251.986111111109</c:v>
                </c:pt>
                <c:pt idx="19080">
                  <c:v>38252</c:v>
                </c:pt>
                <c:pt idx="19081">
                  <c:v>38252.013888888891</c:v>
                </c:pt>
                <c:pt idx="19082">
                  <c:v>38252.027777777781</c:v>
                </c:pt>
                <c:pt idx="19083">
                  <c:v>38252.041666666664</c:v>
                </c:pt>
                <c:pt idx="19084">
                  <c:v>38252.055555555555</c:v>
                </c:pt>
                <c:pt idx="19085">
                  <c:v>38252.069444444445</c:v>
                </c:pt>
                <c:pt idx="19086">
                  <c:v>38252.083333333336</c:v>
                </c:pt>
                <c:pt idx="19087">
                  <c:v>38252.097222222219</c:v>
                </c:pt>
                <c:pt idx="19088">
                  <c:v>38252.111111111109</c:v>
                </c:pt>
                <c:pt idx="19089">
                  <c:v>38252.125</c:v>
                </c:pt>
                <c:pt idx="19090">
                  <c:v>38252.138888888891</c:v>
                </c:pt>
                <c:pt idx="19091">
                  <c:v>38252.152777777781</c:v>
                </c:pt>
                <c:pt idx="19092">
                  <c:v>38252.166666666664</c:v>
                </c:pt>
                <c:pt idx="19093">
                  <c:v>38252.180555555555</c:v>
                </c:pt>
                <c:pt idx="19094">
                  <c:v>38252.194444444445</c:v>
                </c:pt>
                <c:pt idx="19095">
                  <c:v>38252.208333333336</c:v>
                </c:pt>
                <c:pt idx="19096">
                  <c:v>38252.222222222219</c:v>
                </c:pt>
                <c:pt idx="19097">
                  <c:v>38252.236111111109</c:v>
                </c:pt>
                <c:pt idx="19098">
                  <c:v>38252.25</c:v>
                </c:pt>
                <c:pt idx="19099">
                  <c:v>38252.263888888891</c:v>
                </c:pt>
                <c:pt idx="19100">
                  <c:v>38252.277777777781</c:v>
                </c:pt>
                <c:pt idx="19101">
                  <c:v>38252.291666666664</c:v>
                </c:pt>
                <c:pt idx="19102">
                  <c:v>38252.305555555555</c:v>
                </c:pt>
                <c:pt idx="19103">
                  <c:v>38252.319444444445</c:v>
                </c:pt>
                <c:pt idx="19104">
                  <c:v>38252.333333333336</c:v>
                </c:pt>
                <c:pt idx="19105">
                  <c:v>38252.347222222219</c:v>
                </c:pt>
                <c:pt idx="19106">
                  <c:v>38252.361111111109</c:v>
                </c:pt>
                <c:pt idx="19107">
                  <c:v>38252.375</c:v>
                </c:pt>
                <c:pt idx="19108">
                  <c:v>38252.388888888891</c:v>
                </c:pt>
                <c:pt idx="19109">
                  <c:v>38252.402777777781</c:v>
                </c:pt>
                <c:pt idx="19110">
                  <c:v>38252.416666666664</c:v>
                </c:pt>
                <c:pt idx="19111">
                  <c:v>38252.430555555555</c:v>
                </c:pt>
                <c:pt idx="19112">
                  <c:v>38252.444444444445</c:v>
                </c:pt>
                <c:pt idx="19113">
                  <c:v>38252.458333333336</c:v>
                </c:pt>
                <c:pt idx="19114">
                  <c:v>38252.472222222219</c:v>
                </c:pt>
                <c:pt idx="19115">
                  <c:v>38252.486111111109</c:v>
                </c:pt>
                <c:pt idx="19116">
                  <c:v>38252.5</c:v>
                </c:pt>
                <c:pt idx="19117">
                  <c:v>38252.513888888891</c:v>
                </c:pt>
                <c:pt idx="19118">
                  <c:v>38252.527777777781</c:v>
                </c:pt>
                <c:pt idx="19119">
                  <c:v>38252.541666666664</c:v>
                </c:pt>
                <c:pt idx="19120">
                  <c:v>38252.555555555555</c:v>
                </c:pt>
                <c:pt idx="19121">
                  <c:v>38252.569444444445</c:v>
                </c:pt>
                <c:pt idx="19122">
                  <c:v>38252.583333333336</c:v>
                </c:pt>
                <c:pt idx="19123">
                  <c:v>38252.597222222219</c:v>
                </c:pt>
                <c:pt idx="19124">
                  <c:v>38252.611111111109</c:v>
                </c:pt>
                <c:pt idx="19125">
                  <c:v>38252.625</c:v>
                </c:pt>
                <c:pt idx="19126">
                  <c:v>38252.638888888891</c:v>
                </c:pt>
                <c:pt idx="19127">
                  <c:v>38252.652777777781</c:v>
                </c:pt>
                <c:pt idx="19128">
                  <c:v>38252.666666666664</c:v>
                </c:pt>
                <c:pt idx="19129">
                  <c:v>38252.680555555555</c:v>
                </c:pt>
                <c:pt idx="19130">
                  <c:v>38252.694444444445</c:v>
                </c:pt>
                <c:pt idx="19131">
                  <c:v>38252.708333333336</c:v>
                </c:pt>
                <c:pt idx="19132">
                  <c:v>38252.722222222219</c:v>
                </c:pt>
                <c:pt idx="19133">
                  <c:v>38252.736111111109</c:v>
                </c:pt>
                <c:pt idx="19134">
                  <c:v>38252.75</c:v>
                </c:pt>
                <c:pt idx="19135">
                  <c:v>38252.763888888891</c:v>
                </c:pt>
                <c:pt idx="19136">
                  <c:v>38252.777777777781</c:v>
                </c:pt>
                <c:pt idx="19137">
                  <c:v>38252.791666666664</c:v>
                </c:pt>
                <c:pt idx="19138">
                  <c:v>38252.805555555555</c:v>
                </c:pt>
                <c:pt idx="19139">
                  <c:v>38252.819444444445</c:v>
                </c:pt>
                <c:pt idx="19140">
                  <c:v>38252.833333333336</c:v>
                </c:pt>
                <c:pt idx="19141">
                  <c:v>38252.847222222219</c:v>
                </c:pt>
                <c:pt idx="19142">
                  <c:v>38252.861111111109</c:v>
                </c:pt>
                <c:pt idx="19143">
                  <c:v>38252.875</c:v>
                </c:pt>
                <c:pt idx="19144">
                  <c:v>38252.888888888891</c:v>
                </c:pt>
                <c:pt idx="19145">
                  <c:v>38252.902777777781</c:v>
                </c:pt>
                <c:pt idx="19146">
                  <c:v>38252.916666666664</c:v>
                </c:pt>
                <c:pt idx="19147">
                  <c:v>38252.930555555555</c:v>
                </c:pt>
                <c:pt idx="19148">
                  <c:v>38252.944444444445</c:v>
                </c:pt>
                <c:pt idx="19149">
                  <c:v>38252.958333333336</c:v>
                </c:pt>
                <c:pt idx="19150">
                  <c:v>38252.972222222219</c:v>
                </c:pt>
                <c:pt idx="19151">
                  <c:v>38252.986111111109</c:v>
                </c:pt>
                <c:pt idx="19152">
                  <c:v>38253</c:v>
                </c:pt>
                <c:pt idx="19153">
                  <c:v>38253.013888888891</c:v>
                </c:pt>
                <c:pt idx="19154">
                  <c:v>38253.027777777781</c:v>
                </c:pt>
                <c:pt idx="19155">
                  <c:v>38253.041666666664</c:v>
                </c:pt>
                <c:pt idx="19156">
                  <c:v>38253.055555555555</c:v>
                </c:pt>
                <c:pt idx="19157">
                  <c:v>38253.069444444445</c:v>
                </c:pt>
                <c:pt idx="19158">
                  <c:v>38253.083333333336</c:v>
                </c:pt>
                <c:pt idx="19159">
                  <c:v>38253.097222222219</c:v>
                </c:pt>
                <c:pt idx="19160">
                  <c:v>38253.111111111109</c:v>
                </c:pt>
                <c:pt idx="19161">
                  <c:v>38253.125</c:v>
                </c:pt>
                <c:pt idx="19162">
                  <c:v>38253.138888888891</c:v>
                </c:pt>
                <c:pt idx="19163">
                  <c:v>38253.152777777781</c:v>
                </c:pt>
                <c:pt idx="19164">
                  <c:v>38253.166666666664</c:v>
                </c:pt>
                <c:pt idx="19165">
                  <c:v>38253.180555555555</c:v>
                </c:pt>
                <c:pt idx="19166">
                  <c:v>38253.194444444445</c:v>
                </c:pt>
                <c:pt idx="19167">
                  <c:v>38253.208333333336</c:v>
                </c:pt>
                <c:pt idx="19168">
                  <c:v>38253.222222222219</c:v>
                </c:pt>
                <c:pt idx="19169">
                  <c:v>38253.236111111109</c:v>
                </c:pt>
                <c:pt idx="19170">
                  <c:v>38253.25</c:v>
                </c:pt>
                <c:pt idx="19171">
                  <c:v>38253.263888888891</c:v>
                </c:pt>
                <c:pt idx="19172">
                  <c:v>38253.277777777781</c:v>
                </c:pt>
                <c:pt idx="19173">
                  <c:v>38253.291666666664</c:v>
                </c:pt>
                <c:pt idx="19174">
                  <c:v>38253.305555555555</c:v>
                </c:pt>
                <c:pt idx="19175">
                  <c:v>38253.319444444445</c:v>
                </c:pt>
                <c:pt idx="19176">
                  <c:v>38253.333333333336</c:v>
                </c:pt>
                <c:pt idx="19177">
                  <c:v>38253.347222222219</c:v>
                </c:pt>
                <c:pt idx="19178">
                  <c:v>38253.361111111109</c:v>
                </c:pt>
                <c:pt idx="19179">
                  <c:v>38253.375</c:v>
                </c:pt>
                <c:pt idx="19180">
                  <c:v>38253.388888888891</c:v>
                </c:pt>
                <c:pt idx="19181">
                  <c:v>38253.402777777781</c:v>
                </c:pt>
                <c:pt idx="19182">
                  <c:v>38253.416666666664</c:v>
                </c:pt>
                <c:pt idx="19183">
                  <c:v>38253.430555555555</c:v>
                </c:pt>
                <c:pt idx="19184">
                  <c:v>38253.444444444445</c:v>
                </c:pt>
                <c:pt idx="19185">
                  <c:v>38253.458333333336</c:v>
                </c:pt>
                <c:pt idx="19186">
                  <c:v>38253.472222222219</c:v>
                </c:pt>
                <c:pt idx="19187">
                  <c:v>38253.486111111109</c:v>
                </c:pt>
                <c:pt idx="19188">
                  <c:v>38253.5</c:v>
                </c:pt>
                <c:pt idx="19189">
                  <c:v>38253.513888888891</c:v>
                </c:pt>
                <c:pt idx="19190">
                  <c:v>38253.527777777781</c:v>
                </c:pt>
                <c:pt idx="19191">
                  <c:v>38253.541666666664</c:v>
                </c:pt>
                <c:pt idx="19192">
                  <c:v>38253.555555555555</c:v>
                </c:pt>
                <c:pt idx="19193">
                  <c:v>38253.569444444445</c:v>
                </c:pt>
                <c:pt idx="19194">
                  <c:v>38253.583333333336</c:v>
                </c:pt>
                <c:pt idx="19195">
                  <c:v>38253.597222222219</c:v>
                </c:pt>
                <c:pt idx="19196">
                  <c:v>38253.611111111109</c:v>
                </c:pt>
                <c:pt idx="19197">
                  <c:v>38253.625</c:v>
                </c:pt>
                <c:pt idx="19198">
                  <c:v>38253.638888888891</c:v>
                </c:pt>
                <c:pt idx="19199">
                  <c:v>38253.652777777781</c:v>
                </c:pt>
                <c:pt idx="19200">
                  <c:v>38253.666666666664</c:v>
                </c:pt>
                <c:pt idx="19201">
                  <c:v>38253.680555555555</c:v>
                </c:pt>
                <c:pt idx="19202">
                  <c:v>38253.694444444445</c:v>
                </c:pt>
                <c:pt idx="19203">
                  <c:v>38253.708333333336</c:v>
                </c:pt>
                <c:pt idx="19204">
                  <c:v>38253.722222222219</c:v>
                </c:pt>
                <c:pt idx="19205">
                  <c:v>38253.736111111109</c:v>
                </c:pt>
                <c:pt idx="19206">
                  <c:v>38253.75</c:v>
                </c:pt>
                <c:pt idx="19207">
                  <c:v>38253.763888888891</c:v>
                </c:pt>
                <c:pt idx="19208">
                  <c:v>38253.777777777781</c:v>
                </c:pt>
                <c:pt idx="19209">
                  <c:v>38253.791666666664</c:v>
                </c:pt>
                <c:pt idx="19210">
                  <c:v>38253.805555555555</c:v>
                </c:pt>
                <c:pt idx="19211">
                  <c:v>38253.819444444445</c:v>
                </c:pt>
                <c:pt idx="19212">
                  <c:v>38253.833333333336</c:v>
                </c:pt>
                <c:pt idx="19213">
                  <c:v>38253.847222222219</c:v>
                </c:pt>
                <c:pt idx="19214">
                  <c:v>38253.861111111109</c:v>
                </c:pt>
                <c:pt idx="19215">
                  <c:v>38253.875</c:v>
                </c:pt>
                <c:pt idx="19216">
                  <c:v>38253.888888888891</c:v>
                </c:pt>
                <c:pt idx="19217">
                  <c:v>38253.902777777781</c:v>
                </c:pt>
                <c:pt idx="19218">
                  <c:v>38253.916666666664</c:v>
                </c:pt>
                <c:pt idx="19219">
                  <c:v>38253.930555555555</c:v>
                </c:pt>
                <c:pt idx="19220">
                  <c:v>38253.944444444445</c:v>
                </c:pt>
                <c:pt idx="19221">
                  <c:v>38253.958333333336</c:v>
                </c:pt>
                <c:pt idx="19222">
                  <c:v>38253.972222222219</c:v>
                </c:pt>
                <c:pt idx="19223">
                  <c:v>38253.986111111109</c:v>
                </c:pt>
                <c:pt idx="19224">
                  <c:v>38254</c:v>
                </c:pt>
                <c:pt idx="19225">
                  <c:v>38254.013888888891</c:v>
                </c:pt>
                <c:pt idx="19226">
                  <c:v>38254.027777777781</c:v>
                </c:pt>
                <c:pt idx="19227">
                  <c:v>38254.041666666664</c:v>
                </c:pt>
                <c:pt idx="19228">
                  <c:v>38254.055555555555</c:v>
                </c:pt>
                <c:pt idx="19229">
                  <c:v>38254.069444444445</c:v>
                </c:pt>
                <c:pt idx="19230">
                  <c:v>38254.083333333336</c:v>
                </c:pt>
                <c:pt idx="19231">
                  <c:v>38254.097222222219</c:v>
                </c:pt>
                <c:pt idx="19232">
                  <c:v>38254.111111111109</c:v>
                </c:pt>
                <c:pt idx="19233">
                  <c:v>38254.125</c:v>
                </c:pt>
                <c:pt idx="19234">
                  <c:v>38254.138888888891</c:v>
                </c:pt>
                <c:pt idx="19235">
                  <c:v>38254.152777777781</c:v>
                </c:pt>
                <c:pt idx="19236">
                  <c:v>38254.166666666664</c:v>
                </c:pt>
                <c:pt idx="19237">
                  <c:v>38254.180555555555</c:v>
                </c:pt>
                <c:pt idx="19238">
                  <c:v>38254.194444444445</c:v>
                </c:pt>
                <c:pt idx="19239">
                  <c:v>38254.208333333336</c:v>
                </c:pt>
                <c:pt idx="19240">
                  <c:v>38254.222222222219</c:v>
                </c:pt>
                <c:pt idx="19241">
                  <c:v>38254.236111111109</c:v>
                </c:pt>
                <c:pt idx="19242">
                  <c:v>38254.25</c:v>
                </c:pt>
                <c:pt idx="19243">
                  <c:v>38254.263888888891</c:v>
                </c:pt>
                <c:pt idx="19244">
                  <c:v>38254.277777777781</c:v>
                </c:pt>
                <c:pt idx="19245">
                  <c:v>38254.291666666664</c:v>
                </c:pt>
                <c:pt idx="19246">
                  <c:v>38254.305555555555</c:v>
                </c:pt>
                <c:pt idx="19247">
                  <c:v>38254.319444444445</c:v>
                </c:pt>
                <c:pt idx="19248">
                  <c:v>38254.333333333336</c:v>
                </c:pt>
                <c:pt idx="19249">
                  <c:v>38254.347222222219</c:v>
                </c:pt>
                <c:pt idx="19250">
                  <c:v>38254.361111111109</c:v>
                </c:pt>
                <c:pt idx="19251">
                  <c:v>38254.375</c:v>
                </c:pt>
                <c:pt idx="19252">
                  <c:v>38254.388888888891</c:v>
                </c:pt>
                <c:pt idx="19253">
                  <c:v>38254.402777777781</c:v>
                </c:pt>
                <c:pt idx="19254">
                  <c:v>38254.416666666664</c:v>
                </c:pt>
                <c:pt idx="19255">
                  <c:v>38254.430555555555</c:v>
                </c:pt>
                <c:pt idx="19256">
                  <c:v>38254.444444444445</c:v>
                </c:pt>
                <c:pt idx="19257">
                  <c:v>38254.458333333336</c:v>
                </c:pt>
                <c:pt idx="19258">
                  <c:v>38254.472222222219</c:v>
                </c:pt>
                <c:pt idx="19259">
                  <c:v>38254.486111111109</c:v>
                </c:pt>
                <c:pt idx="19260">
                  <c:v>38254.5</c:v>
                </c:pt>
                <c:pt idx="19261">
                  <c:v>38254.513888888891</c:v>
                </c:pt>
                <c:pt idx="19262">
                  <c:v>38254.527777777781</c:v>
                </c:pt>
                <c:pt idx="19263">
                  <c:v>38254.541666666664</c:v>
                </c:pt>
                <c:pt idx="19264">
                  <c:v>38254.555555555555</c:v>
                </c:pt>
                <c:pt idx="19265">
                  <c:v>38254.569444444445</c:v>
                </c:pt>
                <c:pt idx="19266">
                  <c:v>38254.583333333336</c:v>
                </c:pt>
                <c:pt idx="19267">
                  <c:v>38254.597222222219</c:v>
                </c:pt>
                <c:pt idx="19268">
                  <c:v>38254.611111111109</c:v>
                </c:pt>
                <c:pt idx="19269">
                  <c:v>38254.625</c:v>
                </c:pt>
                <c:pt idx="19270">
                  <c:v>38254.638888888891</c:v>
                </c:pt>
                <c:pt idx="19271">
                  <c:v>38254.652777777781</c:v>
                </c:pt>
                <c:pt idx="19272">
                  <c:v>38254.666666666664</c:v>
                </c:pt>
                <c:pt idx="19273">
                  <c:v>38254.680555555555</c:v>
                </c:pt>
                <c:pt idx="19274">
                  <c:v>38254.694444444445</c:v>
                </c:pt>
                <c:pt idx="19275">
                  <c:v>38254.708333333336</c:v>
                </c:pt>
                <c:pt idx="19276">
                  <c:v>38254.722222222219</c:v>
                </c:pt>
                <c:pt idx="19277">
                  <c:v>38254.736111111109</c:v>
                </c:pt>
                <c:pt idx="19278">
                  <c:v>38254.75</c:v>
                </c:pt>
                <c:pt idx="19279">
                  <c:v>38254.763888888891</c:v>
                </c:pt>
                <c:pt idx="19280">
                  <c:v>38254.777777777781</c:v>
                </c:pt>
                <c:pt idx="19281">
                  <c:v>38254.791666666664</c:v>
                </c:pt>
                <c:pt idx="19282">
                  <c:v>38254.805555555555</c:v>
                </c:pt>
                <c:pt idx="19283">
                  <c:v>38254.819444444445</c:v>
                </c:pt>
                <c:pt idx="19284">
                  <c:v>38254.833333333336</c:v>
                </c:pt>
                <c:pt idx="19285">
                  <c:v>38254.847222222219</c:v>
                </c:pt>
                <c:pt idx="19286">
                  <c:v>38254.861111111109</c:v>
                </c:pt>
                <c:pt idx="19287">
                  <c:v>38254.875</c:v>
                </c:pt>
                <c:pt idx="19288">
                  <c:v>38254.888888888891</c:v>
                </c:pt>
                <c:pt idx="19289">
                  <c:v>38254.902777777781</c:v>
                </c:pt>
                <c:pt idx="19290">
                  <c:v>38254.916666666664</c:v>
                </c:pt>
                <c:pt idx="19291">
                  <c:v>38254.930555555555</c:v>
                </c:pt>
                <c:pt idx="19292">
                  <c:v>38254.944444444445</c:v>
                </c:pt>
                <c:pt idx="19293">
                  <c:v>38254.958333333336</c:v>
                </c:pt>
                <c:pt idx="19294">
                  <c:v>38254.972222222219</c:v>
                </c:pt>
                <c:pt idx="19295">
                  <c:v>38254.986111111109</c:v>
                </c:pt>
                <c:pt idx="19296">
                  <c:v>38255</c:v>
                </c:pt>
                <c:pt idx="19297">
                  <c:v>38255.013888888891</c:v>
                </c:pt>
                <c:pt idx="19298">
                  <c:v>38255.027777777781</c:v>
                </c:pt>
                <c:pt idx="19299">
                  <c:v>38255.041666666664</c:v>
                </c:pt>
                <c:pt idx="19300">
                  <c:v>38255.055555555555</c:v>
                </c:pt>
                <c:pt idx="19301">
                  <c:v>38255.069444444445</c:v>
                </c:pt>
                <c:pt idx="19302">
                  <c:v>38255.083333333336</c:v>
                </c:pt>
                <c:pt idx="19303">
                  <c:v>38255.097222222219</c:v>
                </c:pt>
                <c:pt idx="19304">
                  <c:v>38255.111111111109</c:v>
                </c:pt>
                <c:pt idx="19305">
                  <c:v>38255.125</c:v>
                </c:pt>
                <c:pt idx="19306">
                  <c:v>38255.138888888891</c:v>
                </c:pt>
                <c:pt idx="19307">
                  <c:v>38255.152777777781</c:v>
                </c:pt>
                <c:pt idx="19308">
                  <c:v>38255.166666666664</c:v>
                </c:pt>
                <c:pt idx="19309">
                  <c:v>38255.180555555555</c:v>
                </c:pt>
                <c:pt idx="19310">
                  <c:v>38255.194444444445</c:v>
                </c:pt>
                <c:pt idx="19311">
                  <c:v>38255.208333333336</c:v>
                </c:pt>
                <c:pt idx="19312">
                  <c:v>38255.222222222219</c:v>
                </c:pt>
                <c:pt idx="19313">
                  <c:v>38255.236111111109</c:v>
                </c:pt>
                <c:pt idx="19314">
                  <c:v>38255.25</c:v>
                </c:pt>
                <c:pt idx="19315">
                  <c:v>38255.263888888891</c:v>
                </c:pt>
                <c:pt idx="19316">
                  <c:v>38255.277777777781</c:v>
                </c:pt>
                <c:pt idx="19317">
                  <c:v>38255.291666666664</c:v>
                </c:pt>
                <c:pt idx="19318">
                  <c:v>38255.305555555555</c:v>
                </c:pt>
                <c:pt idx="19319">
                  <c:v>38255.319444444445</c:v>
                </c:pt>
                <c:pt idx="19320">
                  <c:v>38255.333333333336</c:v>
                </c:pt>
                <c:pt idx="19321">
                  <c:v>38255.347222222219</c:v>
                </c:pt>
                <c:pt idx="19322">
                  <c:v>38255.361111111109</c:v>
                </c:pt>
                <c:pt idx="19323">
                  <c:v>38255.375</c:v>
                </c:pt>
                <c:pt idx="19324">
                  <c:v>38255.388888888891</c:v>
                </c:pt>
                <c:pt idx="19325">
                  <c:v>38255.402777777781</c:v>
                </c:pt>
                <c:pt idx="19326">
                  <c:v>38255.416666666664</c:v>
                </c:pt>
                <c:pt idx="19327">
                  <c:v>38255.430555555555</c:v>
                </c:pt>
                <c:pt idx="19328">
                  <c:v>38255.444444444445</c:v>
                </c:pt>
                <c:pt idx="19329">
                  <c:v>38255.458333333336</c:v>
                </c:pt>
                <c:pt idx="19330">
                  <c:v>38255.472222222219</c:v>
                </c:pt>
                <c:pt idx="19331">
                  <c:v>38255.486111111109</c:v>
                </c:pt>
                <c:pt idx="19332">
                  <c:v>38255.5</c:v>
                </c:pt>
                <c:pt idx="19333">
                  <c:v>38255.513888888891</c:v>
                </c:pt>
                <c:pt idx="19334">
                  <c:v>38255.527777777781</c:v>
                </c:pt>
                <c:pt idx="19335">
                  <c:v>38255.541666666664</c:v>
                </c:pt>
                <c:pt idx="19336">
                  <c:v>38255.555555555555</c:v>
                </c:pt>
                <c:pt idx="19337">
                  <c:v>38255.569444444445</c:v>
                </c:pt>
                <c:pt idx="19338">
                  <c:v>38255.583333333336</c:v>
                </c:pt>
                <c:pt idx="19339">
                  <c:v>38255.597222222219</c:v>
                </c:pt>
                <c:pt idx="19340">
                  <c:v>38255.611111111109</c:v>
                </c:pt>
                <c:pt idx="19341">
                  <c:v>38255.625</c:v>
                </c:pt>
                <c:pt idx="19342">
                  <c:v>38255.638888888891</c:v>
                </c:pt>
                <c:pt idx="19343">
                  <c:v>38255.652777777781</c:v>
                </c:pt>
                <c:pt idx="19344">
                  <c:v>38255.666666666664</c:v>
                </c:pt>
                <c:pt idx="19345">
                  <c:v>38255.680555555555</c:v>
                </c:pt>
                <c:pt idx="19346">
                  <c:v>38255.694444444445</c:v>
                </c:pt>
                <c:pt idx="19347">
                  <c:v>38255.708333333336</c:v>
                </c:pt>
                <c:pt idx="19348">
                  <c:v>38255.722222222219</c:v>
                </c:pt>
                <c:pt idx="19349">
                  <c:v>38255.736111111109</c:v>
                </c:pt>
                <c:pt idx="19350">
                  <c:v>38255.75</c:v>
                </c:pt>
                <c:pt idx="19351">
                  <c:v>38255.763888888891</c:v>
                </c:pt>
                <c:pt idx="19352">
                  <c:v>38255.777777777781</c:v>
                </c:pt>
                <c:pt idx="19353">
                  <c:v>38255.791666666664</c:v>
                </c:pt>
                <c:pt idx="19354">
                  <c:v>38255.805555555555</c:v>
                </c:pt>
                <c:pt idx="19355">
                  <c:v>38255.819444444445</c:v>
                </c:pt>
                <c:pt idx="19356">
                  <c:v>38255.833333333336</c:v>
                </c:pt>
                <c:pt idx="19357">
                  <c:v>38255.847222222219</c:v>
                </c:pt>
                <c:pt idx="19358">
                  <c:v>38255.861111111109</c:v>
                </c:pt>
                <c:pt idx="19359">
                  <c:v>38255.875</c:v>
                </c:pt>
                <c:pt idx="19360">
                  <c:v>38255.888888888891</c:v>
                </c:pt>
                <c:pt idx="19361">
                  <c:v>38255.902777777781</c:v>
                </c:pt>
                <c:pt idx="19362">
                  <c:v>38255.916666666664</c:v>
                </c:pt>
                <c:pt idx="19363">
                  <c:v>38255.930555555555</c:v>
                </c:pt>
                <c:pt idx="19364">
                  <c:v>38255.944444444445</c:v>
                </c:pt>
                <c:pt idx="19365">
                  <c:v>38255.958333333336</c:v>
                </c:pt>
                <c:pt idx="19366">
                  <c:v>38255.972222222219</c:v>
                </c:pt>
                <c:pt idx="19367">
                  <c:v>38255.986111111109</c:v>
                </c:pt>
                <c:pt idx="19368">
                  <c:v>38256</c:v>
                </c:pt>
                <c:pt idx="19369">
                  <c:v>38256.013888888891</c:v>
                </c:pt>
                <c:pt idx="19370">
                  <c:v>38256.027777777781</c:v>
                </c:pt>
                <c:pt idx="19371">
                  <c:v>38256.041666666664</c:v>
                </c:pt>
                <c:pt idx="19372">
                  <c:v>38256.055555555555</c:v>
                </c:pt>
                <c:pt idx="19373">
                  <c:v>38256.069444444445</c:v>
                </c:pt>
                <c:pt idx="19374">
                  <c:v>38256.083333333336</c:v>
                </c:pt>
                <c:pt idx="19375">
                  <c:v>38256.097222222219</c:v>
                </c:pt>
                <c:pt idx="19376">
                  <c:v>38256.111111111109</c:v>
                </c:pt>
                <c:pt idx="19377">
                  <c:v>38256.125</c:v>
                </c:pt>
                <c:pt idx="19378">
                  <c:v>38256.138888888891</c:v>
                </c:pt>
                <c:pt idx="19379">
                  <c:v>38256.152777777781</c:v>
                </c:pt>
                <c:pt idx="19380">
                  <c:v>38256.166666666664</c:v>
                </c:pt>
                <c:pt idx="19381">
                  <c:v>38256.180555555555</c:v>
                </c:pt>
                <c:pt idx="19382">
                  <c:v>38256.194444444445</c:v>
                </c:pt>
                <c:pt idx="19383">
                  <c:v>38256.208333333336</c:v>
                </c:pt>
                <c:pt idx="19384">
                  <c:v>38256.222222222219</c:v>
                </c:pt>
                <c:pt idx="19385">
                  <c:v>38256.236111111109</c:v>
                </c:pt>
                <c:pt idx="19386">
                  <c:v>38256.25</c:v>
                </c:pt>
                <c:pt idx="19387">
                  <c:v>38256.263888888891</c:v>
                </c:pt>
                <c:pt idx="19388">
                  <c:v>38256.277777777781</c:v>
                </c:pt>
                <c:pt idx="19389">
                  <c:v>38256.291666666664</c:v>
                </c:pt>
                <c:pt idx="19390">
                  <c:v>38256.305555555555</c:v>
                </c:pt>
                <c:pt idx="19391">
                  <c:v>38256.319444444445</c:v>
                </c:pt>
                <c:pt idx="19392">
                  <c:v>38256.333333333336</c:v>
                </c:pt>
                <c:pt idx="19393">
                  <c:v>38256.347222222219</c:v>
                </c:pt>
                <c:pt idx="19394">
                  <c:v>38256.361111111109</c:v>
                </c:pt>
                <c:pt idx="19395">
                  <c:v>38256.375</c:v>
                </c:pt>
                <c:pt idx="19396">
                  <c:v>38256.388888888891</c:v>
                </c:pt>
                <c:pt idx="19397">
                  <c:v>38256.402777777781</c:v>
                </c:pt>
                <c:pt idx="19398">
                  <c:v>38256.416666666664</c:v>
                </c:pt>
                <c:pt idx="19399">
                  <c:v>38256.430555555555</c:v>
                </c:pt>
                <c:pt idx="19400">
                  <c:v>38256.444444444445</c:v>
                </c:pt>
                <c:pt idx="19401">
                  <c:v>38256.458333333336</c:v>
                </c:pt>
                <c:pt idx="19402">
                  <c:v>38256.472222222219</c:v>
                </c:pt>
                <c:pt idx="19403">
                  <c:v>38256.486111111109</c:v>
                </c:pt>
                <c:pt idx="19404">
                  <c:v>38256.5</c:v>
                </c:pt>
                <c:pt idx="19405">
                  <c:v>38256.513888888891</c:v>
                </c:pt>
                <c:pt idx="19406">
                  <c:v>38256.527777777781</c:v>
                </c:pt>
                <c:pt idx="19407">
                  <c:v>38256.541666666664</c:v>
                </c:pt>
                <c:pt idx="19408">
                  <c:v>38256.555555555555</c:v>
                </c:pt>
                <c:pt idx="19409">
                  <c:v>38256.569444444445</c:v>
                </c:pt>
                <c:pt idx="19410">
                  <c:v>38256.583333333336</c:v>
                </c:pt>
                <c:pt idx="19411">
                  <c:v>38256.597222222219</c:v>
                </c:pt>
                <c:pt idx="19412">
                  <c:v>38256.611111111109</c:v>
                </c:pt>
                <c:pt idx="19413">
                  <c:v>38256.625</c:v>
                </c:pt>
                <c:pt idx="19414">
                  <c:v>38256.638888888891</c:v>
                </c:pt>
                <c:pt idx="19415">
                  <c:v>38256.652777777781</c:v>
                </c:pt>
                <c:pt idx="19416">
                  <c:v>38256.666666666664</c:v>
                </c:pt>
                <c:pt idx="19417">
                  <c:v>38256.680555555555</c:v>
                </c:pt>
                <c:pt idx="19418">
                  <c:v>38256.694444444445</c:v>
                </c:pt>
                <c:pt idx="19419">
                  <c:v>38256.708333333336</c:v>
                </c:pt>
                <c:pt idx="19420">
                  <c:v>38256.722222222219</c:v>
                </c:pt>
                <c:pt idx="19421">
                  <c:v>38256.736111111109</c:v>
                </c:pt>
                <c:pt idx="19422">
                  <c:v>38256.75</c:v>
                </c:pt>
                <c:pt idx="19423">
                  <c:v>38256.763888888891</c:v>
                </c:pt>
                <c:pt idx="19424">
                  <c:v>38256.777777777781</c:v>
                </c:pt>
                <c:pt idx="19425">
                  <c:v>38256.791666666664</c:v>
                </c:pt>
                <c:pt idx="19426">
                  <c:v>38256.805555555555</c:v>
                </c:pt>
                <c:pt idx="19427">
                  <c:v>38256.819444444445</c:v>
                </c:pt>
                <c:pt idx="19428">
                  <c:v>38256.833333333336</c:v>
                </c:pt>
                <c:pt idx="19429">
                  <c:v>38256.847222222219</c:v>
                </c:pt>
                <c:pt idx="19430">
                  <c:v>38256.861111111109</c:v>
                </c:pt>
                <c:pt idx="19431">
                  <c:v>38256.875</c:v>
                </c:pt>
                <c:pt idx="19432">
                  <c:v>38256.888888888891</c:v>
                </c:pt>
                <c:pt idx="19433">
                  <c:v>38256.902777777781</c:v>
                </c:pt>
                <c:pt idx="19434">
                  <c:v>38256.916666666664</c:v>
                </c:pt>
                <c:pt idx="19435">
                  <c:v>38256.930555555555</c:v>
                </c:pt>
                <c:pt idx="19436">
                  <c:v>38256.944444444445</c:v>
                </c:pt>
                <c:pt idx="19437">
                  <c:v>38256.958333333336</c:v>
                </c:pt>
                <c:pt idx="19438">
                  <c:v>38256.972222222219</c:v>
                </c:pt>
                <c:pt idx="19439">
                  <c:v>38256.986111111109</c:v>
                </c:pt>
                <c:pt idx="19440">
                  <c:v>38257</c:v>
                </c:pt>
                <c:pt idx="19441">
                  <c:v>38257.013888888891</c:v>
                </c:pt>
                <c:pt idx="19442">
                  <c:v>38257.027777777781</c:v>
                </c:pt>
                <c:pt idx="19443">
                  <c:v>38257.041666666664</c:v>
                </c:pt>
                <c:pt idx="19444">
                  <c:v>38257.055555555555</c:v>
                </c:pt>
                <c:pt idx="19445">
                  <c:v>38257.069444444445</c:v>
                </c:pt>
                <c:pt idx="19446">
                  <c:v>38257.083333333336</c:v>
                </c:pt>
                <c:pt idx="19447">
                  <c:v>38257.097222222219</c:v>
                </c:pt>
                <c:pt idx="19448">
                  <c:v>38257.111111111109</c:v>
                </c:pt>
                <c:pt idx="19449">
                  <c:v>38257.125</c:v>
                </c:pt>
                <c:pt idx="19450">
                  <c:v>38257.138888888891</c:v>
                </c:pt>
                <c:pt idx="19451">
                  <c:v>38257.152777777781</c:v>
                </c:pt>
                <c:pt idx="19452">
                  <c:v>38257.166666666664</c:v>
                </c:pt>
                <c:pt idx="19453">
                  <c:v>38257.180555555555</c:v>
                </c:pt>
                <c:pt idx="19454">
                  <c:v>38257.194444444445</c:v>
                </c:pt>
                <c:pt idx="19455">
                  <c:v>38257.208333333336</c:v>
                </c:pt>
                <c:pt idx="19456">
                  <c:v>38257.222222222219</c:v>
                </c:pt>
                <c:pt idx="19457">
                  <c:v>38257.236111111109</c:v>
                </c:pt>
                <c:pt idx="19458">
                  <c:v>38257.25</c:v>
                </c:pt>
                <c:pt idx="19459">
                  <c:v>38257.263888888891</c:v>
                </c:pt>
                <c:pt idx="19460">
                  <c:v>38257.277777777781</c:v>
                </c:pt>
                <c:pt idx="19461">
                  <c:v>38257.291666666664</c:v>
                </c:pt>
                <c:pt idx="19462">
                  <c:v>38257.305555555555</c:v>
                </c:pt>
                <c:pt idx="19463">
                  <c:v>38257.319444444445</c:v>
                </c:pt>
                <c:pt idx="19464">
                  <c:v>38257.333333333336</c:v>
                </c:pt>
                <c:pt idx="19465">
                  <c:v>38257.347222222219</c:v>
                </c:pt>
                <c:pt idx="19466">
                  <c:v>38257.361111111109</c:v>
                </c:pt>
                <c:pt idx="19467">
                  <c:v>38257.375</c:v>
                </c:pt>
                <c:pt idx="19468">
                  <c:v>38257.388888888891</c:v>
                </c:pt>
                <c:pt idx="19469">
                  <c:v>38257.402777777781</c:v>
                </c:pt>
                <c:pt idx="19470">
                  <c:v>38257.416666666664</c:v>
                </c:pt>
                <c:pt idx="19471">
                  <c:v>38257.430555555555</c:v>
                </c:pt>
                <c:pt idx="19472">
                  <c:v>38257.444444444445</c:v>
                </c:pt>
                <c:pt idx="19473">
                  <c:v>38257.458333333336</c:v>
                </c:pt>
                <c:pt idx="19474">
                  <c:v>38257.472222222219</c:v>
                </c:pt>
                <c:pt idx="19475">
                  <c:v>38257.486111111109</c:v>
                </c:pt>
                <c:pt idx="19476">
                  <c:v>38257.5</c:v>
                </c:pt>
                <c:pt idx="19477">
                  <c:v>38257.513888888891</c:v>
                </c:pt>
                <c:pt idx="19478">
                  <c:v>38257.527777777781</c:v>
                </c:pt>
                <c:pt idx="19479">
                  <c:v>38257.541666666664</c:v>
                </c:pt>
                <c:pt idx="19480">
                  <c:v>38257.555555555555</c:v>
                </c:pt>
                <c:pt idx="19481">
                  <c:v>38257.569444444445</c:v>
                </c:pt>
                <c:pt idx="19482">
                  <c:v>38257.583333333336</c:v>
                </c:pt>
                <c:pt idx="19483">
                  <c:v>38257.597222222219</c:v>
                </c:pt>
                <c:pt idx="19484">
                  <c:v>38257.611111111109</c:v>
                </c:pt>
                <c:pt idx="19485">
                  <c:v>38257.625</c:v>
                </c:pt>
                <c:pt idx="19486">
                  <c:v>38257.638888888891</c:v>
                </c:pt>
                <c:pt idx="19487">
                  <c:v>38257.652777777781</c:v>
                </c:pt>
                <c:pt idx="19488">
                  <c:v>38257.666666666664</c:v>
                </c:pt>
                <c:pt idx="19489">
                  <c:v>38257.680555555555</c:v>
                </c:pt>
                <c:pt idx="19490">
                  <c:v>38257.694444444445</c:v>
                </c:pt>
                <c:pt idx="19491">
                  <c:v>38257.708333333336</c:v>
                </c:pt>
                <c:pt idx="19492">
                  <c:v>38257.722222222219</c:v>
                </c:pt>
                <c:pt idx="19493">
                  <c:v>38257.736111111109</c:v>
                </c:pt>
                <c:pt idx="19494">
                  <c:v>38257.75</c:v>
                </c:pt>
                <c:pt idx="19495">
                  <c:v>38257.763888888891</c:v>
                </c:pt>
                <c:pt idx="19496">
                  <c:v>38257.777777777781</c:v>
                </c:pt>
                <c:pt idx="19497">
                  <c:v>38257.791666666664</c:v>
                </c:pt>
                <c:pt idx="19498">
                  <c:v>38257.805555555555</c:v>
                </c:pt>
                <c:pt idx="19499">
                  <c:v>38257.819444444445</c:v>
                </c:pt>
                <c:pt idx="19500">
                  <c:v>38257.833333333336</c:v>
                </c:pt>
                <c:pt idx="19501">
                  <c:v>38257.847222222219</c:v>
                </c:pt>
                <c:pt idx="19502">
                  <c:v>38257.861111111109</c:v>
                </c:pt>
                <c:pt idx="19503">
                  <c:v>38257.875</c:v>
                </c:pt>
                <c:pt idx="19504">
                  <c:v>38257.888888888891</c:v>
                </c:pt>
                <c:pt idx="19505">
                  <c:v>38257.902777777781</c:v>
                </c:pt>
                <c:pt idx="19506">
                  <c:v>38257.916666666664</c:v>
                </c:pt>
                <c:pt idx="19507">
                  <c:v>38257.930555555555</c:v>
                </c:pt>
                <c:pt idx="19508">
                  <c:v>38257.944444444445</c:v>
                </c:pt>
                <c:pt idx="19509">
                  <c:v>38257.958333333336</c:v>
                </c:pt>
                <c:pt idx="19510">
                  <c:v>38257.972222222219</c:v>
                </c:pt>
                <c:pt idx="19511">
                  <c:v>38257.986111111109</c:v>
                </c:pt>
                <c:pt idx="19512">
                  <c:v>38258</c:v>
                </c:pt>
                <c:pt idx="19513">
                  <c:v>38258.013888888891</c:v>
                </c:pt>
                <c:pt idx="19514">
                  <c:v>38258.027777777781</c:v>
                </c:pt>
                <c:pt idx="19515">
                  <c:v>38258.041666666664</c:v>
                </c:pt>
                <c:pt idx="19516">
                  <c:v>38258.055555555555</c:v>
                </c:pt>
                <c:pt idx="19517">
                  <c:v>38258.069444444445</c:v>
                </c:pt>
                <c:pt idx="19518">
                  <c:v>38258.083333333336</c:v>
                </c:pt>
                <c:pt idx="19519">
                  <c:v>38258.097222222219</c:v>
                </c:pt>
                <c:pt idx="19520">
                  <c:v>38258.111111111109</c:v>
                </c:pt>
                <c:pt idx="19521">
                  <c:v>38258.125</c:v>
                </c:pt>
                <c:pt idx="19522">
                  <c:v>38258.138888888891</c:v>
                </c:pt>
                <c:pt idx="19523">
                  <c:v>38258.152777777781</c:v>
                </c:pt>
                <c:pt idx="19524">
                  <c:v>38258.166666666664</c:v>
                </c:pt>
                <c:pt idx="19525">
                  <c:v>38258.180555555555</c:v>
                </c:pt>
                <c:pt idx="19526">
                  <c:v>38258.194444444445</c:v>
                </c:pt>
                <c:pt idx="19527">
                  <c:v>38258.208333333336</c:v>
                </c:pt>
                <c:pt idx="19528">
                  <c:v>38258.222222222219</c:v>
                </c:pt>
                <c:pt idx="19529">
                  <c:v>38258.236111111109</c:v>
                </c:pt>
                <c:pt idx="19530">
                  <c:v>38258.25</c:v>
                </c:pt>
                <c:pt idx="19531">
                  <c:v>38258.263888888891</c:v>
                </c:pt>
                <c:pt idx="19532">
                  <c:v>38258.277777777781</c:v>
                </c:pt>
                <c:pt idx="19533">
                  <c:v>38258.291666666664</c:v>
                </c:pt>
                <c:pt idx="19534">
                  <c:v>38258.305555555555</c:v>
                </c:pt>
                <c:pt idx="19535">
                  <c:v>38258.319444444445</c:v>
                </c:pt>
                <c:pt idx="19536">
                  <c:v>38258.333333333336</c:v>
                </c:pt>
                <c:pt idx="19537">
                  <c:v>38258.347222222219</c:v>
                </c:pt>
                <c:pt idx="19538">
                  <c:v>38258.361111111109</c:v>
                </c:pt>
                <c:pt idx="19539">
                  <c:v>38258.375</c:v>
                </c:pt>
                <c:pt idx="19540">
                  <c:v>38258.388888888891</c:v>
                </c:pt>
                <c:pt idx="19541">
                  <c:v>38258.402777777781</c:v>
                </c:pt>
                <c:pt idx="19542">
                  <c:v>38258.416666666664</c:v>
                </c:pt>
                <c:pt idx="19543">
                  <c:v>38258.430555555555</c:v>
                </c:pt>
                <c:pt idx="19544">
                  <c:v>38258.444444444445</c:v>
                </c:pt>
                <c:pt idx="19545">
                  <c:v>38258.458333333336</c:v>
                </c:pt>
                <c:pt idx="19546">
                  <c:v>38258.472222222219</c:v>
                </c:pt>
                <c:pt idx="19547">
                  <c:v>38258.486111111109</c:v>
                </c:pt>
                <c:pt idx="19548">
                  <c:v>38258.5</c:v>
                </c:pt>
                <c:pt idx="19549">
                  <c:v>38258.513888888891</c:v>
                </c:pt>
                <c:pt idx="19550">
                  <c:v>38258.527777777781</c:v>
                </c:pt>
                <c:pt idx="19551">
                  <c:v>38258.541666666664</c:v>
                </c:pt>
                <c:pt idx="19552">
                  <c:v>38258.555555555555</c:v>
                </c:pt>
                <c:pt idx="19553">
                  <c:v>38258.569444444445</c:v>
                </c:pt>
                <c:pt idx="19554">
                  <c:v>38258.583333333336</c:v>
                </c:pt>
                <c:pt idx="19555">
                  <c:v>38258.597222222219</c:v>
                </c:pt>
                <c:pt idx="19556">
                  <c:v>38258.611111111109</c:v>
                </c:pt>
                <c:pt idx="19557">
                  <c:v>38258.625</c:v>
                </c:pt>
                <c:pt idx="19558">
                  <c:v>38258.638888888891</c:v>
                </c:pt>
                <c:pt idx="19559">
                  <c:v>38258.652777777781</c:v>
                </c:pt>
                <c:pt idx="19560">
                  <c:v>38258.666666666664</c:v>
                </c:pt>
                <c:pt idx="19561">
                  <c:v>38258.680555555555</c:v>
                </c:pt>
                <c:pt idx="19562">
                  <c:v>38258.694444444445</c:v>
                </c:pt>
                <c:pt idx="19563">
                  <c:v>38258.708333333336</c:v>
                </c:pt>
                <c:pt idx="19564">
                  <c:v>38258.722222222219</c:v>
                </c:pt>
                <c:pt idx="19565">
                  <c:v>38258.736111111109</c:v>
                </c:pt>
                <c:pt idx="19566">
                  <c:v>38258.75</c:v>
                </c:pt>
                <c:pt idx="19567">
                  <c:v>38258.763888888891</c:v>
                </c:pt>
                <c:pt idx="19568">
                  <c:v>38258.777777777781</c:v>
                </c:pt>
                <c:pt idx="19569">
                  <c:v>38258.791666666664</c:v>
                </c:pt>
                <c:pt idx="19570">
                  <c:v>38258.805555555555</c:v>
                </c:pt>
                <c:pt idx="19571">
                  <c:v>38258.819444444445</c:v>
                </c:pt>
                <c:pt idx="19572">
                  <c:v>38258.833333333336</c:v>
                </c:pt>
                <c:pt idx="19573">
                  <c:v>38258.847222222219</c:v>
                </c:pt>
                <c:pt idx="19574">
                  <c:v>38258.861111111109</c:v>
                </c:pt>
                <c:pt idx="19575">
                  <c:v>38258.875</c:v>
                </c:pt>
                <c:pt idx="19576">
                  <c:v>38258.888888888891</c:v>
                </c:pt>
                <c:pt idx="19577">
                  <c:v>38258.902777777781</c:v>
                </c:pt>
                <c:pt idx="19578">
                  <c:v>38258.916666666664</c:v>
                </c:pt>
                <c:pt idx="19579">
                  <c:v>38258.930555555555</c:v>
                </c:pt>
                <c:pt idx="19580">
                  <c:v>38258.944444444445</c:v>
                </c:pt>
                <c:pt idx="19581">
                  <c:v>38258.958333333336</c:v>
                </c:pt>
                <c:pt idx="19582">
                  <c:v>38258.972222222219</c:v>
                </c:pt>
                <c:pt idx="19583">
                  <c:v>38258.986111111109</c:v>
                </c:pt>
                <c:pt idx="19584">
                  <c:v>38259</c:v>
                </c:pt>
                <c:pt idx="19585">
                  <c:v>38259.013888888891</c:v>
                </c:pt>
                <c:pt idx="19586">
                  <c:v>38259.027777777781</c:v>
                </c:pt>
                <c:pt idx="19587">
                  <c:v>38259.041666666664</c:v>
                </c:pt>
                <c:pt idx="19588">
                  <c:v>38259.055555555555</c:v>
                </c:pt>
                <c:pt idx="19589">
                  <c:v>38259.069444444445</c:v>
                </c:pt>
                <c:pt idx="19590">
                  <c:v>38259.083333333336</c:v>
                </c:pt>
                <c:pt idx="19591">
                  <c:v>38259.097222222219</c:v>
                </c:pt>
                <c:pt idx="19592">
                  <c:v>38259.111111111109</c:v>
                </c:pt>
                <c:pt idx="19593">
                  <c:v>38259.125</c:v>
                </c:pt>
                <c:pt idx="19594">
                  <c:v>38259.138888888891</c:v>
                </c:pt>
                <c:pt idx="19595">
                  <c:v>38259.152777777781</c:v>
                </c:pt>
                <c:pt idx="19596">
                  <c:v>38259.166666666664</c:v>
                </c:pt>
                <c:pt idx="19597">
                  <c:v>38259.180555555555</c:v>
                </c:pt>
                <c:pt idx="19598">
                  <c:v>38259.194444444445</c:v>
                </c:pt>
                <c:pt idx="19599">
                  <c:v>38259.208333333336</c:v>
                </c:pt>
                <c:pt idx="19600">
                  <c:v>38259.222222222219</c:v>
                </c:pt>
                <c:pt idx="19601">
                  <c:v>38259.236111111109</c:v>
                </c:pt>
                <c:pt idx="19602">
                  <c:v>38259.25</c:v>
                </c:pt>
                <c:pt idx="19603">
                  <c:v>38259.263888888891</c:v>
                </c:pt>
                <c:pt idx="19604">
                  <c:v>38259.277777777781</c:v>
                </c:pt>
                <c:pt idx="19605">
                  <c:v>38259.291666666664</c:v>
                </c:pt>
                <c:pt idx="19606">
                  <c:v>38259.305555555555</c:v>
                </c:pt>
                <c:pt idx="19607">
                  <c:v>38259.319444444445</c:v>
                </c:pt>
                <c:pt idx="19608">
                  <c:v>38259.333333333336</c:v>
                </c:pt>
                <c:pt idx="19609">
                  <c:v>38259.347222222219</c:v>
                </c:pt>
                <c:pt idx="19610">
                  <c:v>38259.361111111109</c:v>
                </c:pt>
                <c:pt idx="19611">
                  <c:v>38259.375</c:v>
                </c:pt>
                <c:pt idx="19612">
                  <c:v>38259.388888888891</c:v>
                </c:pt>
                <c:pt idx="19613">
                  <c:v>38259.402777777781</c:v>
                </c:pt>
                <c:pt idx="19614">
                  <c:v>38259.416666666664</c:v>
                </c:pt>
                <c:pt idx="19615">
                  <c:v>38259.430555555555</c:v>
                </c:pt>
                <c:pt idx="19616">
                  <c:v>38259.444444444445</c:v>
                </c:pt>
                <c:pt idx="19617">
                  <c:v>38259.458333333336</c:v>
                </c:pt>
                <c:pt idx="19618">
                  <c:v>38259.472222222219</c:v>
                </c:pt>
                <c:pt idx="19619">
                  <c:v>38259.486111111109</c:v>
                </c:pt>
                <c:pt idx="19620">
                  <c:v>38259.5</c:v>
                </c:pt>
                <c:pt idx="19621">
                  <c:v>38259.513888888891</c:v>
                </c:pt>
                <c:pt idx="19622">
                  <c:v>38259.527777777781</c:v>
                </c:pt>
                <c:pt idx="19623">
                  <c:v>38259.541666666664</c:v>
                </c:pt>
                <c:pt idx="19624">
                  <c:v>38259.555555555555</c:v>
                </c:pt>
                <c:pt idx="19625">
                  <c:v>38259.569444444445</c:v>
                </c:pt>
                <c:pt idx="19626">
                  <c:v>38259.583333333336</c:v>
                </c:pt>
                <c:pt idx="19627">
                  <c:v>38259.597222222219</c:v>
                </c:pt>
                <c:pt idx="19628">
                  <c:v>38259.611111111109</c:v>
                </c:pt>
                <c:pt idx="19629">
                  <c:v>38259.625</c:v>
                </c:pt>
                <c:pt idx="19630">
                  <c:v>38259.638888888891</c:v>
                </c:pt>
                <c:pt idx="19631">
                  <c:v>38259.652777777781</c:v>
                </c:pt>
                <c:pt idx="19632">
                  <c:v>38259.666666666664</c:v>
                </c:pt>
                <c:pt idx="19633">
                  <c:v>38259.680555555555</c:v>
                </c:pt>
                <c:pt idx="19634">
                  <c:v>38259.694444444445</c:v>
                </c:pt>
                <c:pt idx="19635">
                  <c:v>38259.708333333336</c:v>
                </c:pt>
                <c:pt idx="19636">
                  <c:v>38259.722222222219</c:v>
                </c:pt>
                <c:pt idx="19637">
                  <c:v>38259.736111111109</c:v>
                </c:pt>
                <c:pt idx="19638">
                  <c:v>38259.75</c:v>
                </c:pt>
                <c:pt idx="19639">
                  <c:v>38259.763888888891</c:v>
                </c:pt>
                <c:pt idx="19640">
                  <c:v>38259.777777777781</c:v>
                </c:pt>
                <c:pt idx="19641">
                  <c:v>38259.791666666664</c:v>
                </c:pt>
                <c:pt idx="19642">
                  <c:v>38259.805555555555</c:v>
                </c:pt>
                <c:pt idx="19643">
                  <c:v>38259.819444444445</c:v>
                </c:pt>
                <c:pt idx="19644">
                  <c:v>38259.833333333336</c:v>
                </c:pt>
                <c:pt idx="19645">
                  <c:v>38259.847222222219</c:v>
                </c:pt>
                <c:pt idx="19646">
                  <c:v>38259.861111111109</c:v>
                </c:pt>
                <c:pt idx="19647">
                  <c:v>38259.875</c:v>
                </c:pt>
                <c:pt idx="19648">
                  <c:v>38259.888888888891</c:v>
                </c:pt>
                <c:pt idx="19649">
                  <c:v>38259.902777777781</c:v>
                </c:pt>
                <c:pt idx="19650">
                  <c:v>38259.916666666664</c:v>
                </c:pt>
                <c:pt idx="19651">
                  <c:v>38259.930555555555</c:v>
                </c:pt>
                <c:pt idx="19652">
                  <c:v>38259.944444444445</c:v>
                </c:pt>
                <c:pt idx="19653">
                  <c:v>38259.958333333336</c:v>
                </c:pt>
                <c:pt idx="19654">
                  <c:v>38259.972222222219</c:v>
                </c:pt>
                <c:pt idx="19655">
                  <c:v>38259.986111111109</c:v>
                </c:pt>
                <c:pt idx="19656">
                  <c:v>38260</c:v>
                </c:pt>
                <c:pt idx="19657">
                  <c:v>38260.013888888891</c:v>
                </c:pt>
                <c:pt idx="19658">
                  <c:v>38260.027777777781</c:v>
                </c:pt>
                <c:pt idx="19659">
                  <c:v>38260.041666666664</c:v>
                </c:pt>
                <c:pt idx="19660">
                  <c:v>38260.055555555555</c:v>
                </c:pt>
                <c:pt idx="19661">
                  <c:v>38260.069444444445</c:v>
                </c:pt>
                <c:pt idx="19662">
                  <c:v>38260.083333333336</c:v>
                </c:pt>
                <c:pt idx="19663">
                  <c:v>38260.097222222219</c:v>
                </c:pt>
                <c:pt idx="19664">
                  <c:v>38260.111111111109</c:v>
                </c:pt>
                <c:pt idx="19665">
                  <c:v>38260.125</c:v>
                </c:pt>
                <c:pt idx="19666">
                  <c:v>38260.138888888891</c:v>
                </c:pt>
                <c:pt idx="19667">
                  <c:v>38260.152777777781</c:v>
                </c:pt>
                <c:pt idx="19668">
                  <c:v>38260.166666666664</c:v>
                </c:pt>
                <c:pt idx="19669">
                  <c:v>38260.180555555555</c:v>
                </c:pt>
                <c:pt idx="19670">
                  <c:v>38260.194444444445</c:v>
                </c:pt>
                <c:pt idx="19671">
                  <c:v>38260.208333333336</c:v>
                </c:pt>
                <c:pt idx="19672">
                  <c:v>38260.222222222219</c:v>
                </c:pt>
                <c:pt idx="19673">
                  <c:v>38260.236111111109</c:v>
                </c:pt>
                <c:pt idx="19674">
                  <c:v>38260.25</c:v>
                </c:pt>
                <c:pt idx="19675">
                  <c:v>38260.263888888891</c:v>
                </c:pt>
                <c:pt idx="19676">
                  <c:v>38260.277777777781</c:v>
                </c:pt>
                <c:pt idx="19677">
                  <c:v>38260.291666666664</c:v>
                </c:pt>
                <c:pt idx="19678">
                  <c:v>38260.305555555555</c:v>
                </c:pt>
                <c:pt idx="19679">
                  <c:v>38260.319444444445</c:v>
                </c:pt>
                <c:pt idx="19680">
                  <c:v>38260.333333333336</c:v>
                </c:pt>
                <c:pt idx="19681">
                  <c:v>38260.347222222219</c:v>
                </c:pt>
                <c:pt idx="19682">
                  <c:v>38260.361111111109</c:v>
                </c:pt>
                <c:pt idx="19683">
                  <c:v>38260.375</c:v>
                </c:pt>
                <c:pt idx="19684">
                  <c:v>38260.388888888891</c:v>
                </c:pt>
                <c:pt idx="19685">
                  <c:v>38260.402777777781</c:v>
                </c:pt>
                <c:pt idx="19686">
                  <c:v>38260.416666666664</c:v>
                </c:pt>
                <c:pt idx="19687">
                  <c:v>38260.430555555555</c:v>
                </c:pt>
                <c:pt idx="19688">
                  <c:v>38260.444444444445</c:v>
                </c:pt>
                <c:pt idx="19689">
                  <c:v>38260.458333333336</c:v>
                </c:pt>
                <c:pt idx="19690">
                  <c:v>38260.472222222219</c:v>
                </c:pt>
                <c:pt idx="19691">
                  <c:v>38260.486111111109</c:v>
                </c:pt>
                <c:pt idx="19692">
                  <c:v>38260.5</c:v>
                </c:pt>
                <c:pt idx="19693">
                  <c:v>38260.513888888891</c:v>
                </c:pt>
                <c:pt idx="19694">
                  <c:v>38260.527777777781</c:v>
                </c:pt>
                <c:pt idx="19695">
                  <c:v>38260.541666666664</c:v>
                </c:pt>
                <c:pt idx="19696">
                  <c:v>38260.555555555555</c:v>
                </c:pt>
                <c:pt idx="19697">
                  <c:v>38260.569444444445</c:v>
                </c:pt>
                <c:pt idx="19698">
                  <c:v>38260.583333333336</c:v>
                </c:pt>
                <c:pt idx="19699">
                  <c:v>38260.597222222219</c:v>
                </c:pt>
                <c:pt idx="19700">
                  <c:v>38260.611111111109</c:v>
                </c:pt>
                <c:pt idx="19701">
                  <c:v>38260.625</c:v>
                </c:pt>
                <c:pt idx="19702">
                  <c:v>38260.638888888891</c:v>
                </c:pt>
                <c:pt idx="19703">
                  <c:v>38260.652777777781</c:v>
                </c:pt>
                <c:pt idx="19704">
                  <c:v>38260.666666666664</c:v>
                </c:pt>
                <c:pt idx="19705">
                  <c:v>38260.680555555555</c:v>
                </c:pt>
                <c:pt idx="19706">
                  <c:v>38260.694444444445</c:v>
                </c:pt>
                <c:pt idx="19707">
                  <c:v>38260.708333333336</c:v>
                </c:pt>
                <c:pt idx="19708">
                  <c:v>38260.722222222219</c:v>
                </c:pt>
                <c:pt idx="19709">
                  <c:v>38260.736111111109</c:v>
                </c:pt>
                <c:pt idx="19710">
                  <c:v>38260.75</c:v>
                </c:pt>
                <c:pt idx="19711">
                  <c:v>38260.763888888891</c:v>
                </c:pt>
                <c:pt idx="19712">
                  <c:v>38260.777777777781</c:v>
                </c:pt>
                <c:pt idx="19713">
                  <c:v>38260.791666666664</c:v>
                </c:pt>
                <c:pt idx="19714">
                  <c:v>38260.805555555555</c:v>
                </c:pt>
                <c:pt idx="19715">
                  <c:v>38260.819444444445</c:v>
                </c:pt>
                <c:pt idx="19716">
                  <c:v>38260.833333333336</c:v>
                </c:pt>
                <c:pt idx="19717">
                  <c:v>38260.847222222219</c:v>
                </c:pt>
                <c:pt idx="19718">
                  <c:v>38260.861111111109</c:v>
                </c:pt>
                <c:pt idx="19719">
                  <c:v>38260.875</c:v>
                </c:pt>
                <c:pt idx="19720">
                  <c:v>38260.888888888891</c:v>
                </c:pt>
                <c:pt idx="19721">
                  <c:v>38260.902777777781</c:v>
                </c:pt>
                <c:pt idx="19722">
                  <c:v>38260.916666666664</c:v>
                </c:pt>
                <c:pt idx="19723">
                  <c:v>38260.930555555555</c:v>
                </c:pt>
                <c:pt idx="19724">
                  <c:v>38260.944444444445</c:v>
                </c:pt>
                <c:pt idx="19725">
                  <c:v>38260.958333333336</c:v>
                </c:pt>
                <c:pt idx="19726">
                  <c:v>38260.972222222219</c:v>
                </c:pt>
                <c:pt idx="19727">
                  <c:v>38260.986111111109</c:v>
                </c:pt>
                <c:pt idx="19728">
                  <c:v>38261</c:v>
                </c:pt>
                <c:pt idx="19729">
                  <c:v>38261.013888888891</c:v>
                </c:pt>
                <c:pt idx="19730">
                  <c:v>38261.027777777781</c:v>
                </c:pt>
                <c:pt idx="19731">
                  <c:v>38261.041666666664</c:v>
                </c:pt>
                <c:pt idx="19732">
                  <c:v>38261.055555555555</c:v>
                </c:pt>
                <c:pt idx="19733">
                  <c:v>38261.069444444445</c:v>
                </c:pt>
                <c:pt idx="19734">
                  <c:v>38261.083333333336</c:v>
                </c:pt>
                <c:pt idx="19735">
                  <c:v>38261.097222222219</c:v>
                </c:pt>
                <c:pt idx="19736">
                  <c:v>38261.111111111109</c:v>
                </c:pt>
                <c:pt idx="19737">
                  <c:v>38261.125</c:v>
                </c:pt>
                <c:pt idx="19738">
                  <c:v>38261.138888888891</c:v>
                </c:pt>
                <c:pt idx="19739">
                  <c:v>38261.152777777781</c:v>
                </c:pt>
                <c:pt idx="19740">
                  <c:v>38261.166666666664</c:v>
                </c:pt>
                <c:pt idx="19741">
                  <c:v>38261.180555555555</c:v>
                </c:pt>
                <c:pt idx="19742">
                  <c:v>38261.194444444445</c:v>
                </c:pt>
                <c:pt idx="19743">
                  <c:v>38261.208333333336</c:v>
                </c:pt>
                <c:pt idx="19744">
                  <c:v>38261.222222222219</c:v>
                </c:pt>
                <c:pt idx="19745">
                  <c:v>38261.236111111109</c:v>
                </c:pt>
                <c:pt idx="19746">
                  <c:v>38261.25</c:v>
                </c:pt>
                <c:pt idx="19747">
                  <c:v>38261.263888888891</c:v>
                </c:pt>
                <c:pt idx="19748">
                  <c:v>38261.277777777781</c:v>
                </c:pt>
                <c:pt idx="19749">
                  <c:v>38261.291666666664</c:v>
                </c:pt>
                <c:pt idx="19750">
                  <c:v>38261.305555555555</c:v>
                </c:pt>
                <c:pt idx="19751">
                  <c:v>38261.319444444445</c:v>
                </c:pt>
                <c:pt idx="19752">
                  <c:v>38261.333333333336</c:v>
                </c:pt>
                <c:pt idx="19753">
                  <c:v>38261.347222222219</c:v>
                </c:pt>
                <c:pt idx="19754">
                  <c:v>38261.361111111109</c:v>
                </c:pt>
                <c:pt idx="19755">
                  <c:v>38261.375</c:v>
                </c:pt>
                <c:pt idx="19756">
                  <c:v>38261.388888888891</c:v>
                </c:pt>
                <c:pt idx="19757">
                  <c:v>38261.402777777781</c:v>
                </c:pt>
                <c:pt idx="19758">
                  <c:v>38261.416666666664</c:v>
                </c:pt>
                <c:pt idx="19759">
                  <c:v>38261.430555555555</c:v>
                </c:pt>
                <c:pt idx="19760">
                  <c:v>38261.444444444445</c:v>
                </c:pt>
                <c:pt idx="19761">
                  <c:v>38261.458333333336</c:v>
                </c:pt>
                <c:pt idx="19762">
                  <c:v>38261.472222222219</c:v>
                </c:pt>
                <c:pt idx="19763">
                  <c:v>38261.486111111109</c:v>
                </c:pt>
                <c:pt idx="19764">
                  <c:v>38261.5</c:v>
                </c:pt>
                <c:pt idx="19765">
                  <c:v>38261.513888888891</c:v>
                </c:pt>
                <c:pt idx="19766">
                  <c:v>38261.527777777781</c:v>
                </c:pt>
                <c:pt idx="19767">
                  <c:v>38261.541666666664</c:v>
                </c:pt>
                <c:pt idx="19768">
                  <c:v>38261.555555555555</c:v>
                </c:pt>
                <c:pt idx="19769">
                  <c:v>38261.569444444445</c:v>
                </c:pt>
                <c:pt idx="19770">
                  <c:v>38261.583333333336</c:v>
                </c:pt>
                <c:pt idx="19771">
                  <c:v>38261.597222222219</c:v>
                </c:pt>
                <c:pt idx="19772">
                  <c:v>38261.611111111109</c:v>
                </c:pt>
                <c:pt idx="19773">
                  <c:v>38261.625</c:v>
                </c:pt>
                <c:pt idx="19774">
                  <c:v>38261.638888888891</c:v>
                </c:pt>
                <c:pt idx="19775">
                  <c:v>38261.652777777781</c:v>
                </c:pt>
                <c:pt idx="19776">
                  <c:v>38261.666666666664</c:v>
                </c:pt>
                <c:pt idx="19777">
                  <c:v>38261.680555555555</c:v>
                </c:pt>
                <c:pt idx="19778">
                  <c:v>38261.694444444445</c:v>
                </c:pt>
                <c:pt idx="19779">
                  <c:v>38261.708333333336</c:v>
                </c:pt>
                <c:pt idx="19780">
                  <c:v>38261.722222222219</c:v>
                </c:pt>
                <c:pt idx="19781">
                  <c:v>38261.736111111109</c:v>
                </c:pt>
                <c:pt idx="19782">
                  <c:v>38261.75</c:v>
                </c:pt>
                <c:pt idx="19783">
                  <c:v>38261.763888888891</c:v>
                </c:pt>
                <c:pt idx="19784">
                  <c:v>38261.777777777781</c:v>
                </c:pt>
                <c:pt idx="19785">
                  <c:v>38261.791666666664</c:v>
                </c:pt>
                <c:pt idx="19786">
                  <c:v>38261.805555555555</c:v>
                </c:pt>
                <c:pt idx="19787">
                  <c:v>38261.819444444445</c:v>
                </c:pt>
                <c:pt idx="19788">
                  <c:v>38261.833333333336</c:v>
                </c:pt>
                <c:pt idx="19789">
                  <c:v>38261.847222222219</c:v>
                </c:pt>
                <c:pt idx="19790">
                  <c:v>38261.861111111109</c:v>
                </c:pt>
                <c:pt idx="19791">
                  <c:v>38261.875</c:v>
                </c:pt>
                <c:pt idx="19792">
                  <c:v>38261.888888888891</c:v>
                </c:pt>
                <c:pt idx="19793">
                  <c:v>38261.902777777781</c:v>
                </c:pt>
                <c:pt idx="19794">
                  <c:v>38261.916666666664</c:v>
                </c:pt>
                <c:pt idx="19795">
                  <c:v>38261.930555555555</c:v>
                </c:pt>
                <c:pt idx="19796">
                  <c:v>38261.944444444445</c:v>
                </c:pt>
                <c:pt idx="19797">
                  <c:v>38261.958333333336</c:v>
                </c:pt>
                <c:pt idx="19798">
                  <c:v>38261.972222222219</c:v>
                </c:pt>
                <c:pt idx="19799">
                  <c:v>38261.986111111109</c:v>
                </c:pt>
                <c:pt idx="19800">
                  <c:v>38262</c:v>
                </c:pt>
                <c:pt idx="19801">
                  <c:v>38262.013888888891</c:v>
                </c:pt>
                <c:pt idx="19802">
                  <c:v>38262.027777777781</c:v>
                </c:pt>
                <c:pt idx="19803">
                  <c:v>38262.041666666664</c:v>
                </c:pt>
                <c:pt idx="19804">
                  <c:v>38262.055555555555</c:v>
                </c:pt>
                <c:pt idx="19805">
                  <c:v>38262.069444444445</c:v>
                </c:pt>
                <c:pt idx="19806">
                  <c:v>38262.083333333336</c:v>
                </c:pt>
                <c:pt idx="19807">
                  <c:v>38262.097222222219</c:v>
                </c:pt>
                <c:pt idx="19808">
                  <c:v>38262.111111111109</c:v>
                </c:pt>
                <c:pt idx="19809">
                  <c:v>38262.125</c:v>
                </c:pt>
                <c:pt idx="19810">
                  <c:v>38262.138888888891</c:v>
                </c:pt>
                <c:pt idx="19811">
                  <c:v>38262.152777777781</c:v>
                </c:pt>
                <c:pt idx="19812">
                  <c:v>38262.166666666664</c:v>
                </c:pt>
                <c:pt idx="19813">
                  <c:v>38262.180555555555</c:v>
                </c:pt>
                <c:pt idx="19814">
                  <c:v>38262.194444444445</c:v>
                </c:pt>
                <c:pt idx="19815">
                  <c:v>38262.208333333336</c:v>
                </c:pt>
                <c:pt idx="19816">
                  <c:v>38262.222222222219</c:v>
                </c:pt>
                <c:pt idx="19817">
                  <c:v>38262.236111111109</c:v>
                </c:pt>
                <c:pt idx="19818">
                  <c:v>38262.25</c:v>
                </c:pt>
                <c:pt idx="19819">
                  <c:v>38262.263888888891</c:v>
                </c:pt>
                <c:pt idx="19820">
                  <c:v>38262.277777777781</c:v>
                </c:pt>
                <c:pt idx="19821">
                  <c:v>38262.291666666664</c:v>
                </c:pt>
                <c:pt idx="19822">
                  <c:v>38262.305555555555</c:v>
                </c:pt>
                <c:pt idx="19823">
                  <c:v>38262.319444444445</c:v>
                </c:pt>
                <c:pt idx="19824">
                  <c:v>38262.333333333336</c:v>
                </c:pt>
                <c:pt idx="19825">
                  <c:v>38262.347222222219</c:v>
                </c:pt>
                <c:pt idx="19826">
                  <c:v>38262.361111111109</c:v>
                </c:pt>
                <c:pt idx="19827">
                  <c:v>38262.375</c:v>
                </c:pt>
                <c:pt idx="19828">
                  <c:v>38262.388888888891</c:v>
                </c:pt>
                <c:pt idx="19829">
                  <c:v>38262.402777777781</c:v>
                </c:pt>
                <c:pt idx="19830">
                  <c:v>38262.416666666664</c:v>
                </c:pt>
                <c:pt idx="19831">
                  <c:v>38262.430555555555</c:v>
                </c:pt>
                <c:pt idx="19832">
                  <c:v>38262.444444444445</c:v>
                </c:pt>
                <c:pt idx="19833">
                  <c:v>38262.458333333336</c:v>
                </c:pt>
                <c:pt idx="19834">
                  <c:v>38262.472222222219</c:v>
                </c:pt>
                <c:pt idx="19835">
                  <c:v>38262.486111111109</c:v>
                </c:pt>
                <c:pt idx="19836">
                  <c:v>38262.5</c:v>
                </c:pt>
                <c:pt idx="19837">
                  <c:v>38262.513888888891</c:v>
                </c:pt>
                <c:pt idx="19838">
                  <c:v>38262.527777777781</c:v>
                </c:pt>
                <c:pt idx="19839">
                  <c:v>38262.541666666664</c:v>
                </c:pt>
                <c:pt idx="19840">
                  <c:v>38262.555555555555</c:v>
                </c:pt>
                <c:pt idx="19841">
                  <c:v>38262.569444444445</c:v>
                </c:pt>
                <c:pt idx="19842">
                  <c:v>38262.583333333336</c:v>
                </c:pt>
                <c:pt idx="19843">
                  <c:v>38262.597222222219</c:v>
                </c:pt>
                <c:pt idx="19844">
                  <c:v>38262.611111111109</c:v>
                </c:pt>
                <c:pt idx="19845">
                  <c:v>38262.625</c:v>
                </c:pt>
                <c:pt idx="19846">
                  <c:v>38262.638888888891</c:v>
                </c:pt>
                <c:pt idx="19847">
                  <c:v>38262.652777777781</c:v>
                </c:pt>
                <c:pt idx="19848">
                  <c:v>38262.666666666664</c:v>
                </c:pt>
                <c:pt idx="19849">
                  <c:v>38262.680555555555</c:v>
                </c:pt>
                <c:pt idx="19850">
                  <c:v>38262.694444444445</c:v>
                </c:pt>
                <c:pt idx="19851">
                  <c:v>38262.708333333336</c:v>
                </c:pt>
                <c:pt idx="19852">
                  <c:v>38262.722222222219</c:v>
                </c:pt>
                <c:pt idx="19853">
                  <c:v>38262.736111111109</c:v>
                </c:pt>
                <c:pt idx="19854">
                  <c:v>38262.75</c:v>
                </c:pt>
                <c:pt idx="19855">
                  <c:v>38262.763888888891</c:v>
                </c:pt>
                <c:pt idx="19856">
                  <c:v>38262.777777777781</c:v>
                </c:pt>
                <c:pt idx="19857">
                  <c:v>38262.791666666664</c:v>
                </c:pt>
                <c:pt idx="19858">
                  <c:v>38262.805555555555</c:v>
                </c:pt>
                <c:pt idx="19859">
                  <c:v>38262.819444444445</c:v>
                </c:pt>
                <c:pt idx="19860">
                  <c:v>38262.833333333336</c:v>
                </c:pt>
                <c:pt idx="19861">
                  <c:v>38262.847222222219</c:v>
                </c:pt>
                <c:pt idx="19862">
                  <c:v>38262.861111111109</c:v>
                </c:pt>
                <c:pt idx="19863">
                  <c:v>38262.875</c:v>
                </c:pt>
                <c:pt idx="19864">
                  <c:v>38262.888888888891</c:v>
                </c:pt>
                <c:pt idx="19865">
                  <c:v>38262.902777777781</c:v>
                </c:pt>
                <c:pt idx="19866">
                  <c:v>38262.916666666664</c:v>
                </c:pt>
                <c:pt idx="19867">
                  <c:v>38262.930555555555</c:v>
                </c:pt>
                <c:pt idx="19868">
                  <c:v>38262.944444444445</c:v>
                </c:pt>
                <c:pt idx="19869">
                  <c:v>38262.958333333336</c:v>
                </c:pt>
                <c:pt idx="19870">
                  <c:v>38262.972222222219</c:v>
                </c:pt>
                <c:pt idx="19871">
                  <c:v>38262.986111111109</c:v>
                </c:pt>
                <c:pt idx="19872">
                  <c:v>38263</c:v>
                </c:pt>
                <c:pt idx="19873">
                  <c:v>38263.013888888891</c:v>
                </c:pt>
                <c:pt idx="19874">
                  <c:v>38263.027777777781</c:v>
                </c:pt>
                <c:pt idx="19875">
                  <c:v>38263.041666666664</c:v>
                </c:pt>
                <c:pt idx="19876">
                  <c:v>38263.055555555555</c:v>
                </c:pt>
                <c:pt idx="19877">
                  <c:v>38263.069444444445</c:v>
                </c:pt>
                <c:pt idx="19878">
                  <c:v>38263.083333333336</c:v>
                </c:pt>
                <c:pt idx="19879">
                  <c:v>38263.097222222219</c:v>
                </c:pt>
                <c:pt idx="19880">
                  <c:v>38263.111111111109</c:v>
                </c:pt>
                <c:pt idx="19881">
                  <c:v>38263.125</c:v>
                </c:pt>
                <c:pt idx="19882">
                  <c:v>38263.138888888891</c:v>
                </c:pt>
                <c:pt idx="19883">
                  <c:v>38263.152777777781</c:v>
                </c:pt>
                <c:pt idx="19884">
                  <c:v>38263.166666666664</c:v>
                </c:pt>
                <c:pt idx="19885">
                  <c:v>38263.180555555555</c:v>
                </c:pt>
                <c:pt idx="19886">
                  <c:v>38263.194444444445</c:v>
                </c:pt>
                <c:pt idx="19887">
                  <c:v>38263.208333333336</c:v>
                </c:pt>
                <c:pt idx="19888">
                  <c:v>38263.222222222219</c:v>
                </c:pt>
                <c:pt idx="19889">
                  <c:v>38263.236111111109</c:v>
                </c:pt>
                <c:pt idx="19890">
                  <c:v>38263.25</c:v>
                </c:pt>
                <c:pt idx="19891">
                  <c:v>38263.263888888891</c:v>
                </c:pt>
                <c:pt idx="19892">
                  <c:v>38263.277777777781</c:v>
                </c:pt>
                <c:pt idx="19893">
                  <c:v>38263.291666666664</c:v>
                </c:pt>
                <c:pt idx="19894">
                  <c:v>38263.305555555555</c:v>
                </c:pt>
                <c:pt idx="19895">
                  <c:v>38263.319444444445</c:v>
                </c:pt>
                <c:pt idx="19896">
                  <c:v>38263.333333333336</c:v>
                </c:pt>
                <c:pt idx="19897">
                  <c:v>38263.347222222219</c:v>
                </c:pt>
                <c:pt idx="19898">
                  <c:v>38263.361111111109</c:v>
                </c:pt>
                <c:pt idx="19899">
                  <c:v>38263.375</c:v>
                </c:pt>
                <c:pt idx="19900">
                  <c:v>38263.388888888891</c:v>
                </c:pt>
                <c:pt idx="19901">
                  <c:v>38263.402777777781</c:v>
                </c:pt>
                <c:pt idx="19902">
                  <c:v>38263.416666666664</c:v>
                </c:pt>
                <c:pt idx="19903">
                  <c:v>38263.430555555555</c:v>
                </c:pt>
                <c:pt idx="19904">
                  <c:v>38263.444444444445</c:v>
                </c:pt>
                <c:pt idx="19905">
                  <c:v>38263.458333333336</c:v>
                </c:pt>
                <c:pt idx="19906">
                  <c:v>38263.472222222219</c:v>
                </c:pt>
                <c:pt idx="19907">
                  <c:v>38263.486111111109</c:v>
                </c:pt>
                <c:pt idx="19908">
                  <c:v>38263.5</c:v>
                </c:pt>
                <c:pt idx="19909">
                  <c:v>38263.513888888891</c:v>
                </c:pt>
                <c:pt idx="19910">
                  <c:v>38263.527777777781</c:v>
                </c:pt>
                <c:pt idx="19911">
                  <c:v>38263.541666666664</c:v>
                </c:pt>
                <c:pt idx="19912">
                  <c:v>38263.555555555555</c:v>
                </c:pt>
                <c:pt idx="19913">
                  <c:v>38263.569444444445</c:v>
                </c:pt>
                <c:pt idx="19914">
                  <c:v>38263.583333333336</c:v>
                </c:pt>
                <c:pt idx="19915">
                  <c:v>38263.597222222219</c:v>
                </c:pt>
                <c:pt idx="19916">
                  <c:v>38263.611111111109</c:v>
                </c:pt>
                <c:pt idx="19917">
                  <c:v>38263.625</c:v>
                </c:pt>
                <c:pt idx="19918">
                  <c:v>38263.638888888891</c:v>
                </c:pt>
                <c:pt idx="19919">
                  <c:v>38263.652777777781</c:v>
                </c:pt>
                <c:pt idx="19920">
                  <c:v>38263.666666666664</c:v>
                </c:pt>
                <c:pt idx="19921">
                  <c:v>38263.680555555555</c:v>
                </c:pt>
                <c:pt idx="19922">
                  <c:v>38263.694444444445</c:v>
                </c:pt>
                <c:pt idx="19923">
                  <c:v>38263.708333333336</c:v>
                </c:pt>
                <c:pt idx="19924">
                  <c:v>38263.722222222219</c:v>
                </c:pt>
                <c:pt idx="19925">
                  <c:v>38263.736111111109</c:v>
                </c:pt>
                <c:pt idx="19926">
                  <c:v>38263.75</c:v>
                </c:pt>
                <c:pt idx="19927">
                  <c:v>38263.763888888891</c:v>
                </c:pt>
                <c:pt idx="19928">
                  <c:v>38263.777777777781</c:v>
                </c:pt>
                <c:pt idx="19929">
                  <c:v>38263.791666666664</c:v>
                </c:pt>
                <c:pt idx="19930">
                  <c:v>38263.805555555555</c:v>
                </c:pt>
                <c:pt idx="19931">
                  <c:v>38263.819444444445</c:v>
                </c:pt>
                <c:pt idx="19932">
                  <c:v>38263.833333333336</c:v>
                </c:pt>
                <c:pt idx="19933">
                  <c:v>38263.847222222219</c:v>
                </c:pt>
                <c:pt idx="19934">
                  <c:v>38263.861111111109</c:v>
                </c:pt>
                <c:pt idx="19935">
                  <c:v>38263.875</c:v>
                </c:pt>
                <c:pt idx="19936">
                  <c:v>38263.888888888891</c:v>
                </c:pt>
                <c:pt idx="19937">
                  <c:v>38263.902777777781</c:v>
                </c:pt>
                <c:pt idx="19938">
                  <c:v>38263.916666666664</c:v>
                </c:pt>
                <c:pt idx="19939">
                  <c:v>38263.930555555555</c:v>
                </c:pt>
                <c:pt idx="19940">
                  <c:v>38263.944444444445</c:v>
                </c:pt>
                <c:pt idx="19941">
                  <c:v>38263.958333333336</c:v>
                </c:pt>
                <c:pt idx="19942">
                  <c:v>38263.972222222219</c:v>
                </c:pt>
                <c:pt idx="19943">
                  <c:v>38263.986111111109</c:v>
                </c:pt>
                <c:pt idx="19944">
                  <c:v>38264</c:v>
                </c:pt>
                <c:pt idx="19945">
                  <c:v>38264.013888888891</c:v>
                </c:pt>
                <c:pt idx="19946">
                  <c:v>38264.027777777781</c:v>
                </c:pt>
                <c:pt idx="19947">
                  <c:v>38264.041666666664</c:v>
                </c:pt>
                <c:pt idx="19948">
                  <c:v>38264.055555555555</c:v>
                </c:pt>
                <c:pt idx="19949">
                  <c:v>38264.069444444445</c:v>
                </c:pt>
                <c:pt idx="19950">
                  <c:v>38264.083333333336</c:v>
                </c:pt>
                <c:pt idx="19951">
                  <c:v>38264.097222222219</c:v>
                </c:pt>
                <c:pt idx="19952">
                  <c:v>38264.111111111109</c:v>
                </c:pt>
                <c:pt idx="19953">
                  <c:v>38264.125</c:v>
                </c:pt>
                <c:pt idx="19954">
                  <c:v>38264.138888888891</c:v>
                </c:pt>
                <c:pt idx="19955">
                  <c:v>38264.152777777781</c:v>
                </c:pt>
                <c:pt idx="19956">
                  <c:v>38264.166666666664</c:v>
                </c:pt>
                <c:pt idx="19957">
                  <c:v>38264.180555555555</c:v>
                </c:pt>
                <c:pt idx="19958">
                  <c:v>38264.194444444445</c:v>
                </c:pt>
                <c:pt idx="19959">
                  <c:v>38264.208333333336</c:v>
                </c:pt>
                <c:pt idx="19960">
                  <c:v>38264.222222222219</c:v>
                </c:pt>
                <c:pt idx="19961">
                  <c:v>38264.236111111109</c:v>
                </c:pt>
                <c:pt idx="19962">
                  <c:v>38264.25</c:v>
                </c:pt>
                <c:pt idx="19963">
                  <c:v>38264.263888888891</c:v>
                </c:pt>
                <c:pt idx="19964">
                  <c:v>38264.277777777781</c:v>
                </c:pt>
                <c:pt idx="19965">
                  <c:v>38264.291666666664</c:v>
                </c:pt>
                <c:pt idx="19966">
                  <c:v>38264.305555555555</c:v>
                </c:pt>
                <c:pt idx="19967">
                  <c:v>38264.319444444445</c:v>
                </c:pt>
                <c:pt idx="19968">
                  <c:v>38264.333333333336</c:v>
                </c:pt>
                <c:pt idx="19969">
                  <c:v>38264.347222222219</c:v>
                </c:pt>
                <c:pt idx="19970">
                  <c:v>38264.361111111109</c:v>
                </c:pt>
                <c:pt idx="19971">
                  <c:v>38264.375</c:v>
                </c:pt>
                <c:pt idx="19972">
                  <c:v>38264.388888888891</c:v>
                </c:pt>
                <c:pt idx="19973">
                  <c:v>38264.402777777781</c:v>
                </c:pt>
                <c:pt idx="19974">
                  <c:v>38264.416666666664</c:v>
                </c:pt>
                <c:pt idx="19975">
                  <c:v>38264.430555555555</c:v>
                </c:pt>
                <c:pt idx="19976">
                  <c:v>38264.444444444445</c:v>
                </c:pt>
                <c:pt idx="19977">
                  <c:v>38264.458333333336</c:v>
                </c:pt>
                <c:pt idx="19978">
                  <c:v>38264.472222222219</c:v>
                </c:pt>
                <c:pt idx="19979">
                  <c:v>38264.486111111109</c:v>
                </c:pt>
                <c:pt idx="19980">
                  <c:v>38264.5</c:v>
                </c:pt>
                <c:pt idx="19981">
                  <c:v>38264.513888888891</c:v>
                </c:pt>
                <c:pt idx="19982">
                  <c:v>38264.527777777781</c:v>
                </c:pt>
                <c:pt idx="19983">
                  <c:v>38264.541666666664</c:v>
                </c:pt>
                <c:pt idx="19984">
                  <c:v>38264.555555555555</c:v>
                </c:pt>
                <c:pt idx="19985">
                  <c:v>38264.569444444445</c:v>
                </c:pt>
                <c:pt idx="19986">
                  <c:v>38264.583333333336</c:v>
                </c:pt>
                <c:pt idx="19987">
                  <c:v>38264.597222222219</c:v>
                </c:pt>
                <c:pt idx="19988">
                  <c:v>38264.611111111109</c:v>
                </c:pt>
                <c:pt idx="19989">
                  <c:v>38264.625</c:v>
                </c:pt>
                <c:pt idx="19990">
                  <c:v>38264.638888888891</c:v>
                </c:pt>
                <c:pt idx="19991">
                  <c:v>38264.652777777781</c:v>
                </c:pt>
                <c:pt idx="19992">
                  <c:v>38264.666666666664</c:v>
                </c:pt>
                <c:pt idx="19993">
                  <c:v>38264.680555555555</c:v>
                </c:pt>
                <c:pt idx="19994">
                  <c:v>38264.694444444445</c:v>
                </c:pt>
                <c:pt idx="19995">
                  <c:v>38264.708333333336</c:v>
                </c:pt>
                <c:pt idx="19996">
                  <c:v>38264.722222222219</c:v>
                </c:pt>
                <c:pt idx="19997">
                  <c:v>38264.736111111109</c:v>
                </c:pt>
                <c:pt idx="19998">
                  <c:v>38264.75</c:v>
                </c:pt>
                <c:pt idx="19999">
                  <c:v>38264.763888888891</c:v>
                </c:pt>
                <c:pt idx="20000">
                  <c:v>38264.777777777781</c:v>
                </c:pt>
                <c:pt idx="20001">
                  <c:v>38264.791666666664</c:v>
                </c:pt>
                <c:pt idx="20002">
                  <c:v>38264.805555555555</c:v>
                </c:pt>
                <c:pt idx="20003">
                  <c:v>38264.819444444445</c:v>
                </c:pt>
                <c:pt idx="20004">
                  <c:v>38264.833333333336</c:v>
                </c:pt>
                <c:pt idx="20005">
                  <c:v>38264.847222222219</c:v>
                </c:pt>
                <c:pt idx="20006">
                  <c:v>38264.861111111109</c:v>
                </c:pt>
                <c:pt idx="20007">
                  <c:v>38264.875</c:v>
                </c:pt>
                <c:pt idx="20008">
                  <c:v>38264.888888888891</c:v>
                </c:pt>
                <c:pt idx="20009">
                  <c:v>38264.902777777781</c:v>
                </c:pt>
                <c:pt idx="20010">
                  <c:v>38264.916666666664</c:v>
                </c:pt>
                <c:pt idx="20011">
                  <c:v>38264.930555555555</c:v>
                </c:pt>
                <c:pt idx="20012">
                  <c:v>38264.944444444445</c:v>
                </c:pt>
                <c:pt idx="20013">
                  <c:v>38264.958333333336</c:v>
                </c:pt>
                <c:pt idx="20014">
                  <c:v>38264.972222222219</c:v>
                </c:pt>
                <c:pt idx="20015">
                  <c:v>38264.986111111109</c:v>
                </c:pt>
                <c:pt idx="20016">
                  <c:v>38265</c:v>
                </c:pt>
                <c:pt idx="20017">
                  <c:v>38265.013888888891</c:v>
                </c:pt>
                <c:pt idx="20018">
                  <c:v>38265.027777777781</c:v>
                </c:pt>
                <c:pt idx="20019">
                  <c:v>38265.041666666664</c:v>
                </c:pt>
                <c:pt idx="20020">
                  <c:v>38265.055555555555</c:v>
                </c:pt>
                <c:pt idx="20021">
                  <c:v>38265.069444444445</c:v>
                </c:pt>
                <c:pt idx="20022">
                  <c:v>38265.083333333336</c:v>
                </c:pt>
                <c:pt idx="20023">
                  <c:v>38265.097222222219</c:v>
                </c:pt>
                <c:pt idx="20024">
                  <c:v>38265.111111111109</c:v>
                </c:pt>
                <c:pt idx="20025">
                  <c:v>38265.125</c:v>
                </c:pt>
                <c:pt idx="20026">
                  <c:v>38265.138888888891</c:v>
                </c:pt>
                <c:pt idx="20027">
                  <c:v>38265.152777777781</c:v>
                </c:pt>
                <c:pt idx="20028">
                  <c:v>38265.166666666664</c:v>
                </c:pt>
                <c:pt idx="20029">
                  <c:v>38265.180555555555</c:v>
                </c:pt>
                <c:pt idx="20030">
                  <c:v>38265.194444444445</c:v>
                </c:pt>
                <c:pt idx="20031">
                  <c:v>38265.208333333336</c:v>
                </c:pt>
                <c:pt idx="20032">
                  <c:v>38265.222222222219</c:v>
                </c:pt>
                <c:pt idx="20033">
                  <c:v>38265.236111111109</c:v>
                </c:pt>
                <c:pt idx="20034">
                  <c:v>38265.25</c:v>
                </c:pt>
                <c:pt idx="20035">
                  <c:v>38265.263888888891</c:v>
                </c:pt>
                <c:pt idx="20036">
                  <c:v>38265.277777777781</c:v>
                </c:pt>
                <c:pt idx="20037">
                  <c:v>38265.291666666664</c:v>
                </c:pt>
                <c:pt idx="20038">
                  <c:v>38265.305555555555</c:v>
                </c:pt>
                <c:pt idx="20039">
                  <c:v>38265.319444444445</c:v>
                </c:pt>
                <c:pt idx="20040">
                  <c:v>38265.333333333336</c:v>
                </c:pt>
                <c:pt idx="20041">
                  <c:v>38265.347222222219</c:v>
                </c:pt>
                <c:pt idx="20042">
                  <c:v>38265.361111111109</c:v>
                </c:pt>
                <c:pt idx="20043">
                  <c:v>38265.375</c:v>
                </c:pt>
                <c:pt idx="20044">
                  <c:v>38265.388888888891</c:v>
                </c:pt>
                <c:pt idx="20045">
                  <c:v>38265.402777777781</c:v>
                </c:pt>
                <c:pt idx="20046">
                  <c:v>38265.416666666664</c:v>
                </c:pt>
                <c:pt idx="20047">
                  <c:v>38265.430555555555</c:v>
                </c:pt>
                <c:pt idx="20048">
                  <c:v>38265.444444444445</c:v>
                </c:pt>
                <c:pt idx="20049">
                  <c:v>38265.458333333336</c:v>
                </c:pt>
                <c:pt idx="20050">
                  <c:v>38265.472222222219</c:v>
                </c:pt>
                <c:pt idx="20051">
                  <c:v>38265.486111111109</c:v>
                </c:pt>
                <c:pt idx="20052">
                  <c:v>38265.5</c:v>
                </c:pt>
                <c:pt idx="20053">
                  <c:v>38265.513888888891</c:v>
                </c:pt>
                <c:pt idx="20054">
                  <c:v>38265.527777777781</c:v>
                </c:pt>
                <c:pt idx="20055">
                  <c:v>38265.541666666664</c:v>
                </c:pt>
                <c:pt idx="20056">
                  <c:v>38265.555555555555</c:v>
                </c:pt>
                <c:pt idx="20057">
                  <c:v>38265.569444444445</c:v>
                </c:pt>
                <c:pt idx="20058">
                  <c:v>38265.583333333336</c:v>
                </c:pt>
                <c:pt idx="20059">
                  <c:v>38265.597222222219</c:v>
                </c:pt>
                <c:pt idx="20060">
                  <c:v>38265.611111111109</c:v>
                </c:pt>
                <c:pt idx="20061">
                  <c:v>38265.625</c:v>
                </c:pt>
                <c:pt idx="20062">
                  <c:v>38265.638888888891</c:v>
                </c:pt>
                <c:pt idx="20063">
                  <c:v>38265.652777777781</c:v>
                </c:pt>
                <c:pt idx="20064">
                  <c:v>38265.666666666664</c:v>
                </c:pt>
                <c:pt idx="20065">
                  <c:v>38265.680555555555</c:v>
                </c:pt>
                <c:pt idx="20066">
                  <c:v>38265.694444444445</c:v>
                </c:pt>
                <c:pt idx="20067">
                  <c:v>38265.708333333336</c:v>
                </c:pt>
                <c:pt idx="20068">
                  <c:v>38265.722222222219</c:v>
                </c:pt>
                <c:pt idx="20069">
                  <c:v>38265.736111111109</c:v>
                </c:pt>
                <c:pt idx="20070">
                  <c:v>38265.75</c:v>
                </c:pt>
                <c:pt idx="20071">
                  <c:v>38265.763888888891</c:v>
                </c:pt>
                <c:pt idx="20072">
                  <c:v>38265.777777777781</c:v>
                </c:pt>
                <c:pt idx="20073">
                  <c:v>38265.791666666664</c:v>
                </c:pt>
                <c:pt idx="20074">
                  <c:v>38265.805555555555</c:v>
                </c:pt>
                <c:pt idx="20075">
                  <c:v>38265.819444444445</c:v>
                </c:pt>
                <c:pt idx="20076">
                  <c:v>38265.833333333336</c:v>
                </c:pt>
                <c:pt idx="20077">
                  <c:v>38265.847222222219</c:v>
                </c:pt>
                <c:pt idx="20078">
                  <c:v>38265.861111111109</c:v>
                </c:pt>
                <c:pt idx="20079">
                  <c:v>38265.875</c:v>
                </c:pt>
                <c:pt idx="20080">
                  <c:v>38265.888888888891</c:v>
                </c:pt>
                <c:pt idx="20081">
                  <c:v>38265.902777777781</c:v>
                </c:pt>
                <c:pt idx="20082">
                  <c:v>38265.916666666664</c:v>
                </c:pt>
                <c:pt idx="20083">
                  <c:v>38265.930555555555</c:v>
                </c:pt>
                <c:pt idx="20084">
                  <c:v>38265.944444444445</c:v>
                </c:pt>
                <c:pt idx="20085">
                  <c:v>38265.958333333336</c:v>
                </c:pt>
                <c:pt idx="20086">
                  <c:v>38265.972222222219</c:v>
                </c:pt>
                <c:pt idx="20087">
                  <c:v>38265.986111111109</c:v>
                </c:pt>
                <c:pt idx="20088">
                  <c:v>38266</c:v>
                </c:pt>
                <c:pt idx="20089">
                  <c:v>38266.013888888891</c:v>
                </c:pt>
                <c:pt idx="20090">
                  <c:v>38266.027777777781</c:v>
                </c:pt>
                <c:pt idx="20091">
                  <c:v>38266.041666666664</c:v>
                </c:pt>
                <c:pt idx="20092">
                  <c:v>38266.055555555555</c:v>
                </c:pt>
                <c:pt idx="20093">
                  <c:v>38266.069444444445</c:v>
                </c:pt>
                <c:pt idx="20094">
                  <c:v>38266.083333333336</c:v>
                </c:pt>
                <c:pt idx="20095">
                  <c:v>38266.097222222219</c:v>
                </c:pt>
                <c:pt idx="20096">
                  <c:v>38266.111111111109</c:v>
                </c:pt>
                <c:pt idx="20097">
                  <c:v>38266.125</c:v>
                </c:pt>
                <c:pt idx="20098">
                  <c:v>38266.138888888891</c:v>
                </c:pt>
                <c:pt idx="20099">
                  <c:v>38266.152777777781</c:v>
                </c:pt>
                <c:pt idx="20100">
                  <c:v>38266.166666666664</c:v>
                </c:pt>
                <c:pt idx="20101">
                  <c:v>38266.180555555555</c:v>
                </c:pt>
                <c:pt idx="20102">
                  <c:v>38266.194444444445</c:v>
                </c:pt>
                <c:pt idx="20103">
                  <c:v>38266.208333333336</c:v>
                </c:pt>
                <c:pt idx="20104">
                  <c:v>38266.222222222219</c:v>
                </c:pt>
                <c:pt idx="20105">
                  <c:v>38266.236111111109</c:v>
                </c:pt>
                <c:pt idx="20106">
                  <c:v>38266.25</c:v>
                </c:pt>
                <c:pt idx="20107">
                  <c:v>38266.263888888891</c:v>
                </c:pt>
                <c:pt idx="20108">
                  <c:v>38266.277777777781</c:v>
                </c:pt>
                <c:pt idx="20109">
                  <c:v>38266.291666666664</c:v>
                </c:pt>
                <c:pt idx="20110">
                  <c:v>38266.305555555555</c:v>
                </c:pt>
                <c:pt idx="20111">
                  <c:v>38266.319444444445</c:v>
                </c:pt>
                <c:pt idx="20112">
                  <c:v>38266.333333333336</c:v>
                </c:pt>
                <c:pt idx="20113">
                  <c:v>38266.347222222219</c:v>
                </c:pt>
                <c:pt idx="20114">
                  <c:v>38266.361111111109</c:v>
                </c:pt>
                <c:pt idx="20115">
                  <c:v>38266.375</c:v>
                </c:pt>
                <c:pt idx="20116">
                  <c:v>38266.388888888891</c:v>
                </c:pt>
                <c:pt idx="20117">
                  <c:v>38266.402777777781</c:v>
                </c:pt>
                <c:pt idx="20118">
                  <c:v>38266.416666666664</c:v>
                </c:pt>
                <c:pt idx="20119">
                  <c:v>38266.430555555555</c:v>
                </c:pt>
                <c:pt idx="20120">
                  <c:v>38266.444444444445</c:v>
                </c:pt>
                <c:pt idx="20121">
                  <c:v>38266.458333333336</c:v>
                </c:pt>
                <c:pt idx="20122">
                  <c:v>38266.472222222219</c:v>
                </c:pt>
                <c:pt idx="20123">
                  <c:v>38266.486111111109</c:v>
                </c:pt>
                <c:pt idx="20124">
                  <c:v>38266.5</c:v>
                </c:pt>
                <c:pt idx="20125">
                  <c:v>38266.513888888891</c:v>
                </c:pt>
                <c:pt idx="20126">
                  <c:v>38266.527777777781</c:v>
                </c:pt>
                <c:pt idx="20127">
                  <c:v>38266.541666666664</c:v>
                </c:pt>
                <c:pt idx="20128">
                  <c:v>38266.555555555555</c:v>
                </c:pt>
                <c:pt idx="20129">
                  <c:v>38266.569444444445</c:v>
                </c:pt>
                <c:pt idx="20130">
                  <c:v>38266.583333333336</c:v>
                </c:pt>
                <c:pt idx="20131">
                  <c:v>38266.597222222219</c:v>
                </c:pt>
                <c:pt idx="20132">
                  <c:v>38266.611111111109</c:v>
                </c:pt>
                <c:pt idx="20133">
                  <c:v>38266.625</c:v>
                </c:pt>
                <c:pt idx="20134">
                  <c:v>38266.638888888891</c:v>
                </c:pt>
                <c:pt idx="20135">
                  <c:v>38266.652777777781</c:v>
                </c:pt>
                <c:pt idx="20136">
                  <c:v>38266.666666666664</c:v>
                </c:pt>
                <c:pt idx="20137">
                  <c:v>38266.680555555555</c:v>
                </c:pt>
                <c:pt idx="20138">
                  <c:v>38266.694444444445</c:v>
                </c:pt>
                <c:pt idx="20139">
                  <c:v>38266.708333333336</c:v>
                </c:pt>
                <c:pt idx="20140">
                  <c:v>38266.722222222219</c:v>
                </c:pt>
                <c:pt idx="20141">
                  <c:v>38266.736111111109</c:v>
                </c:pt>
                <c:pt idx="20142">
                  <c:v>38266.75</c:v>
                </c:pt>
                <c:pt idx="20143">
                  <c:v>38266.763888888891</c:v>
                </c:pt>
                <c:pt idx="20144">
                  <c:v>38266.777777777781</c:v>
                </c:pt>
                <c:pt idx="20145">
                  <c:v>38266.791666666664</c:v>
                </c:pt>
                <c:pt idx="20146">
                  <c:v>38266.805555555555</c:v>
                </c:pt>
                <c:pt idx="20147">
                  <c:v>38266.819444444445</c:v>
                </c:pt>
                <c:pt idx="20148">
                  <c:v>38266.833333333336</c:v>
                </c:pt>
                <c:pt idx="20149">
                  <c:v>38266.847222222219</c:v>
                </c:pt>
                <c:pt idx="20150">
                  <c:v>38266.861111111109</c:v>
                </c:pt>
                <c:pt idx="20151">
                  <c:v>38266.875</c:v>
                </c:pt>
                <c:pt idx="20152">
                  <c:v>38266.888888888891</c:v>
                </c:pt>
                <c:pt idx="20153">
                  <c:v>38266.902777777781</c:v>
                </c:pt>
                <c:pt idx="20154">
                  <c:v>38266.916666666664</c:v>
                </c:pt>
                <c:pt idx="20155">
                  <c:v>38266.930555555555</c:v>
                </c:pt>
                <c:pt idx="20156">
                  <c:v>38266.944444444445</c:v>
                </c:pt>
                <c:pt idx="20157">
                  <c:v>38266.958333333336</c:v>
                </c:pt>
                <c:pt idx="20158">
                  <c:v>38266.972222222219</c:v>
                </c:pt>
                <c:pt idx="20159">
                  <c:v>38266.986111111109</c:v>
                </c:pt>
                <c:pt idx="20160">
                  <c:v>38267</c:v>
                </c:pt>
                <c:pt idx="20161">
                  <c:v>38267.013888888891</c:v>
                </c:pt>
                <c:pt idx="20162">
                  <c:v>38267.027777777781</c:v>
                </c:pt>
                <c:pt idx="20163">
                  <c:v>38267.041666666664</c:v>
                </c:pt>
                <c:pt idx="20164">
                  <c:v>38267.055555555555</c:v>
                </c:pt>
                <c:pt idx="20165">
                  <c:v>38267.069444444445</c:v>
                </c:pt>
                <c:pt idx="20166">
                  <c:v>38267.083333333336</c:v>
                </c:pt>
                <c:pt idx="20167">
                  <c:v>38267.097222222219</c:v>
                </c:pt>
                <c:pt idx="20168">
                  <c:v>38267.111111111109</c:v>
                </c:pt>
                <c:pt idx="20169">
                  <c:v>38267.125</c:v>
                </c:pt>
                <c:pt idx="20170">
                  <c:v>38267.138888888891</c:v>
                </c:pt>
                <c:pt idx="20171">
                  <c:v>38267.152777777781</c:v>
                </c:pt>
                <c:pt idx="20172">
                  <c:v>38267.166666666664</c:v>
                </c:pt>
                <c:pt idx="20173">
                  <c:v>38267.180555555555</c:v>
                </c:pt>
                <c:pt idx="20174">
                  <c:v>38267.194444444445</c:v>
                </c:pt>
                <c:pt idx="20175">
                  <c:v>38267.208333333336</c:v>
                </c:pt>
                <c:pt idx="20176">
                  <c:v>38267.222222222219</c:v>
                </c:pt>
                <c:pt idx="20177">
                  <c:v>38267.236111111109</c:v>
                </c:pt>
                <c:pt idx="20178">
                  <c:v>38267.25</c:v>
                </c:pt>
                <c:pt idx="20179">
                  <c:v>38267.263888888891</c:v>
                </c:pt>
                <c:pt idx="20180">
                  <c:v>38267.277777777781</c:v>
                </c:pt>
                <c:pt idx="20181">
                  <c:v>38267.291666666664</c:v>
                </c:pt>
                <c:pt idx="20182">
                  <c:v>38267.305555555555</c:v>
                </c:pt>
                <c:pt idx="20183">
                  <c:v>38267.319444444445</c:v>
                </c:pt>
                <c:pt idx="20184">
                  <c:v>38267.333333333336</c:v>
                </c:pt>
                <c:pt idx="20185">
                  <c:v>38267.347222222219</c:v>
                </c:pt>
                <c:pt idx="20186">
                  <c:v>38267.361111111109</c:v>
                </c:pt>
                <c:pt idx="20187">
                  <c:v>38267.375</c:v>
                </c:pt>
                <c:pt idx="20188">
                  <c:v>38267.388888888891</c:v>
                </c:pt>
                <c:pt idx="20189">
                  <c:v>38267.402777777781</c:v>
                </c:pt>
                <c:pt idx="20190">
                  <c:v>38267.416666666664</c:v>
                </c:pt>
                <c:pt idx="20191">
                  <c:v>38267.430555555555</c:v>
                </c:pt>
                <c:pt idx="20192">
                  <c:v>38267.444444444445</c:v>
                </c:pt>
                <c:pt idx="20193">
                  <c:v>38267.458333333336</c:v>
                </c:pt>
                <c:pt idx="20194">
                  <c:v>38267.472222222219</c:v>
                </c:pt>
                <c:pt idx="20195">
                  <c:v>38267.486111111109</c:v>
                </c:pt>
                <c:pt idx="20196">
                  <c:v>38267.5</c:v>
                </c:pt>
                <c:pt idx="20197">
                  <c:v>38267.513888888891</c:v>
                </c:pt>
                <c:pt idx="20198">
                  <c:v>38267.527777777781</c:v>
                </c:pt>
                <c:pt idx="20199">
                  <c:v>38267.541666666664</c:v>
                </c:pt>
                <c:pt idx="20200">
                  <c:v>38267.555555555555</c:v>
                </c:pt>
                <c:pt idx="20201">
                  <c:v>38267.569444444445</c:v>
                </c:pt>
                <c:pt idx="20202">
                  <c:v>38267.583333333336</c:v>
                </c:pt>
                <c:pt idx="20203">
                  <c:v>38267.597222222219</c:v>
                </c:pt>
                <c:pt idx="20204">
                  <c:v>38267.611111111109</c:v>
                </c:pt>
                <c:pt idx="20205">
                  <c:v>38267.625</c:v>
                </c:pt>
                <c:pt idx="20206">
                  <c:v>38267.638888888891</c:v>
                </c:pt>
                <c:pt idx="20207">
                  <c:v>38267.652777777781</c:v>
                </c:pt>
                <c:pt idx="20208">
                  <c:v>38267.666666666664</c:v>
                </c:pt>
                <c:pt idx="20209">
                  <c:v>38267.680555555555</c:v>
                </c:pt>
                <c:pt idx="20210">
                  <c:v>38267.694444444445</c:v>
                </c:pt>
                <c:pt idx="20211">
                  <c:v>38267.708333333336</c:v>
                </c:pt>
                <c:pt idx="20212">
                  <c:v>38267.722222222219</c:v>
                </c:pt>
                <c:pt idx="20213">
                  <c:v>38267.736111111109</c:v>
                </c:pt>
                <c:pt idx="20214">
                  <c:v>38267.75</c:v>
                </c:pt>
                <c:pt idx="20215">
                  <c:v>38267.763888888891</c:v>
                </c:pt>
                <c:pt idx="20216">
                  <c:v>38267.777777777781</c:v>
                </c:pt>
                <c:pt idx="20217">
                  <c:v>38267.791666666664</c:v>
                </c:pt>
                <c:pt idx="20218">
                  <c:v>38267.805555555555</c:v>
                </c:pt>
                <c:pt idx="20219">
                  <c:v>38267.819444444445</c:v>
                </c:pt>
                <c:pt idx="20220">
                  <c:v>38267.833333333336</c:v>
                </c:pt>
                <c:pt idx="20221">
                  <c:v>38267.847222222219</c:v>
                </c:pt>
                <c:pt idx="20222">
                  <c:v>38267.861111111109</c:v>
                </c:pt>
                <c:pt idx="20223">
                  <c:v>38267.875</c:v>
                </c:pt>
                <c:pt idx="20224">
                  <c:v>38267.888888888891</c:v>
                </c:pt>
                <c:pt idx="20225">
                  <c:v>38267.902777777781</c:v>
                </c:pt>
                <c:pt idx="20226">
                  <c:v>38267.916666666664</c:v>
                </c:pt>
                <c:pt idx="20227">
                  <c:v>38267.930555555555</c:v>
                </c:pt>
                <c:pt idx="20228">
                  <c:v>38267.944444444445</c:v>
                </c:pt>
                <c:pt idx="20229">
                  <c:v>38267.958333333336</c:v>
                </c:pt>
                <c:pt idx="20230">
                  <c:v>38267.972222222219</c:v>
                </c:pt>
                <c:pt idx="20231">
                  <c:v>38267.986111111109</c:v>
                </c:pt>
                <c:pt idx="20232">
                  <c:v>38268</c:v>
                </c:pt>
                <c:pt idx="20233">
                  <c:v>38268.013888888891</c:v>
                </c:pt>
                <c:pt idx="20234">
                  <c:v>38268.027777777781</c:v>
                </c:pt>
                <c:pt idx="20235">
                  <c:v>38268.041666666664</c:v>
                </c:pt>
                <c:pt idx="20236">
                  <c:v>38268.055555555555</c:v>
                </c:pt>
                <c:pt idx="20237">
                  <c:v>38268.069444444445</c:v>
                </c:pt>
                <c:pt idx="20238">
                  <c:v>38268.083333333336</c:v>
                </c:pt>
                <c:pt idx="20239">
                  <c:v>38268.097222222219</c:v>
                </c:pt>
                <c:pt idx="20240">
                  <c:v>38268.111111111109</c:v>
                </c:pt>
                <c:pt idx="20241">
                  <c:v>38268.125</c:v>
                </c:pt>
                <c:pt idx="20242">
                  <c:v>38268.138888888891</c:v>
                </c:pt>
                <c:pt idx="20243">
                  <c:v>38268.152777777781</c:v>
                </c:pt>
                <c:pt idx="20244">
                  <c:v>38268.166666666664</c:v>
                </c:pt>
                <c:pt idx="20245">
                  <c:v>38268.180555555555</c:v>
                </c:pt>
                <c:pt idx="20246">
                  <c:v>38268.194444444445</c:v>
                </c:pt>
                <c:pt idx="20247">
                  <c:v>38268.208333333336</c:v>
                </c:pt>
                <c:pt idx="20248">
                  <c:v>38268.222222222219</c:v>
                </c:pt>
                <c:pt idx="20249">
                  <c:v>38268.236111111109</c:v>
                </c:pt>
                <c:pt idx="20250">
                  <c:v>38268.25</c:v>
                </c:pt>
                <c:pt idx="20251">
                  <c:v>38268.263888888891</c:v>
                </c:pt>
                <c:pt idx="20252">
                  <c:v>38268.277777777781</c:v>
                </c:pt>
                <c:pt idx="20253">
                  <c:v>38268.291666666664</c:v>
                </c:pt>
                <c:pt idx="20254">
                  <c:v>38268.305555555555</c:v>
                </c:pt>
                <c:pt idx="20255">
                  <c:v>38268.319444444445</c:v>
                </c:pt>
                <c:pt idx="20256">
                  <c:v>38268.333333333336</c:v>
                </c:pt>
                <c:pt idx="20257">
                  <c:v>38268.347222222219</c:v>
                </c:pt>
                <c:pt idx="20258">
                  <c:v>38268.361111111109</c:v>
                </c:pt>
                <c:pt idx="20259">
                  <c:v>38268.375</c:v>
                </c:pt>
                <c:pt idx="20260">
                  <c:v>38268.388888888891</c:v>
                </c:pt>
                <c:pt idx="20261">
                  <c:v>38268.402777777781</c:v>
                </c:pt>
                <c:pt idx="20262">
                  <c:v>38268.416666666664</c:v>
                </c:pt>
                <c:pt idx="20263">
                  <c:v>38268.430555555555</c:v>
                </c:pt>
                <c:pt idx="20264">
                  <c:v>38268.444444444445</c:v>
                </c:pt>
                <c:pt idx="20265">
                  <c:v>38268.458333333336</c:v>
                </c:pt>
                <c:pt idx="20266">
                  <c:v>38268.472222222219</c:v>
                </c:pt>
                <c:pt idx="20267">
                  <c:v>38268.486111111109</c:v>
                </c:pt>
                <c:pt idx="20268">
                  <c:v>38268.5</c:v>
                </c:pt>
                <c:pt idx="20269">
                  <c:v>38268.513888888891</c:v>
                </c:pt>
                <c:pt idx="20270">
                  <c:v>38268.527777777781</c:v>
                </c:pt>
                <c:pt idx="20271">
                  <c:v>38268.541666666664</c:v>
                </c:pt>
                <c:pt idx="20272">
                  <c:v>38268.555555555555</c:v>
                </c:pt>
                <c:pt idx="20273">
                  <c:v>38268.569444444445</c:v>
                </c:pt>
                <c:pt idx="20274">
                  <c:v>38268.583333333336</c:v>
                </c:pt>
                <c:pt idx="20275">
                  <c:v>38268.597222222219</c:v>
                </c:pt>
                <c:pt idx="20276">
                  <c:v>38268.611111111109</c:v>
                </c:pt>
                <c:pt idx="20277">
                  <c:v>38268.625</c:v>
                </c:pt>
                <c:pt idx="20278">
                  <c:v>38268.638888888891</c:v>
                </c:pt>
                <c:pt idx="20279">
                  <c:v>38268.652777777781</c:v>
                </c:pt>
                <c:pt idx="20280">
                  <c:v>38268.666666666664</c:v>
                </c:pt>
                <c:pt idx="20281">
                  <c:v>38268.680555555555</c:v>
                </c:pt>
                <c:pt idx="20282">
                  <c:v>38268.694444444445</c:v>
                </c:pt>
                <c:pt idx="20283">
                  <c:v>38268.708333333336</c:v>
                </c:pt>
                <c:pt idx="20284">
                  <c:v>38268.722222222219</c:v>
                </c:pt>
                <c:pt idx="20285">
                  <c:v>38268.736111111109</c:v>
                </c:pt>
                <c:pt idx="20286">
                  <c:v>38268.75</c:v>
                </c:pt>
                <c:pt idx="20287">
                  <c:v>38268.763888888891</c:v>
                </c:pt>
                <c:pt idx="20288">
                  <c:v>38268.777777777781</c:v>
                </c:pt>
                <c:pt idx="20289">
                  <c:v>38268.791666666664</c:v>
                </c:pt>
                <c:pt idx="20290">
                  <c:v>38268.805555555555</c:v>
                </c:pt>
                <c:pt idx="20291">
                  <c:v>38268.819444444445</c:v>
                </c:pt>
                <c:pt idx="20292">
                  <c:v>38268.833333333336</c:v>
                </c:pt>
                <c:pt idx="20293">
                  <c:v>38268.847222222219</c:v>
                </c:pt>
                <c:pt idx="20294">
                  <c:v>38268.861111111109</c:v>
                </c:pt>
                <c:pt idx="20295">
                  <c:v>38268.875</c:v>
                </c:pt>
                <c:pt idx="20296">
                  <c:v>38268.888888888891</c:v>
                </c:pt>
                <c:pt idx="20297">
                  <c:v>38268.902777777781</c:v>
                </c:pt>
                <c:pt idx="20298">
                  <c:v>38268.916666666664</c:v>
                </c:pt>
                <c:pt idx="20299">
                  <c:v>38268.930555555555</c:v>
                </c:pt>
                <c:pt idx="20300">
                  <c:v>38268.944444444445</c:v>
                </c:pt>
                <c:pt idx="20301">
                  <c:v>38268.958333333336</c:v>
                </c:pt>
                <c:pt idx="20302">
                  <c:v>38268.972222222219</c:v>
                </c:pt>
                <c:pt idx="20303">
                  <c:v>38268.986111111109</c:v>
                </c:pt>
                <c:pt idx="20304">
                  <c:v>38269</c:v>
                </c:pt>
                <c:pt idx="20305">
                  <c:v>38269.013888888891</c:v>
                </c:pt>
                <c:pt idx="20306">
                  <c:v>38269.027777777781</c:v>
                </c:pt>
                <c:pt idx="20307">
                  <c:v>38269.041666666664</c:v>
                </c:pt>
                <c:pt idx="20308">
                  <c:v>38269.055555555555</c:v>
                </c:pt>
                <c:pt idx="20309">
                  <c:v>38269.069444444445</c:v>
                </c:pt>
                <c:pt idx="20310">
                  <c:v>38269.083333333336</c:v>
                </c:pt>
                <c:pt idx="20311">
                  <c:v>38269.097222222219</c:v>
                </c:pt>
                <c:pt idx="20312">
                  <c:v>38269.111111111109</c:v>
                </c:pt>
                <c:pt idx="20313">
                  <c:v>38269.125</c:v>
                </c:pt>
                <c:pt idx="20314">
                  <c:v>38269.138888888891</c:v>
                </c:pt>
                <c:pt idx="20315">
                  <c:v>38269.152777777781</c:v>
                </c:pt>
                <c:pt idx="20316">
                  <c:v>38269.166666666664</c:v>
                </c:pt>
                <c:pt idx="20317">
                  <c:v>38269.180555555555</c:v>
                </c:pt>
                <c:pt idx="20318">
                  <c:v>38269.194444444445</c:v>
                </c:pt>
                <c:pt idx="20319">
                  <c:v>38269.208333333336</c:v>
                </c:pt>
                <c:pt idx="20320">
                  <c:v>38269.222222222219</c:v>
                </c:pt>
                <c:pt idx="20321">
                  <c:v>38269.236111111109</c:v>
                </c:pt>
                <c:pt idx="20322">
                  <c:v>38269.25</c:v>
                </c:pt>
                <c:pt idx="20323">
                  <c:v>38269.263888888891</c:v>
                </c:pt>
                <c:pt idx="20324">
                  <c:v>38269.277777777781</c:v>
                </c:pt>
                <c:pt idx="20325">
                  <c:v>38269.291666666664</c:v>
                </c:pt>
                <c:pt idx="20326">
                  <c:v>38269.305555555555</c:v>
                </c:pt>
                <c:pt idx="20327">
                  <c:v>38269.319444444445</c:v>
                </c:pt>
                <c:pt idx="20328">
                  <c:v>38269.333333333336</c:v>
                </c:pt>
                <c:pt idx="20329">
                  <c:v>38269.347222222219</c:v>
                </c:pt>
                <c:pt idx="20330">
                  <c:v>38269.361111111109</c:v>
                </c:pt>
                <c:pt idx="20331">
                  <c:v>38269.375</c:v>
                </c:pt>
                <c:pt idx="20332">
                  <c:v>38269.388888888891</c:v>
                </c:pt>
                <c:pt idx="20333">
                  <c:v>38269.402777777781</c:v>
                </c:pt>
                <c:pt idx="20334">
                  <c:v>38269.416666666664</c:v>
                </c:pt>
                <c:pt idx="20335">
                  <c:v>38269.430555555555</c:v>
                </c:pt>
                <c:pt idx="20336">
                  <c:v>38269.444444444445</c:v>
                </c:pt>
                <c:pt idx="20337">
                  <c:v>38269.458333333336</c:v>
                </c:pt>
                <c:pt idx="20338">
                  <c:v>38269.472222222219</c:v>
                </c:pt>
                <c:pt idx="20339">
                  <c:v>38269.486111111109</c:v>
                </c:pt>
                <c:pt idx="20340">
                  <c:v>38269.5</c:v>
                </c:pt>
                <c:pt idx="20341">
                  <c:v>38269.513888888891</c:v>
                </c:pt>
                <c:pt idx="20342">
                  <c:v>38269.527777777781</c:v>
                </c:pt>
                <c:pt idx="20343">
                  <c:v>38269.541666666664</c:v>
                </c:pt>
                <c:pt idx="20344">
                  <c:v>38269.555555555555</c:v>
                </c:pt>
                <c:pt idx="20345">
                  <c:v>38269.569444444445</c:v>
                </c:pt>
                <c:pt idx="20346">
                  <c:v>38269.583333333336</c:v>
                </c:pt>
                <c:pt idx="20347">
                  <c:v>38269.597222222219</c:v>
                </c:pt>
                <c:pt idx="20348">
                  <c:v>38269.611111111109</c:v>
                </c:pt>
                <c:pt idx="20349">
                  <c:v>38269.625</c:v>
                </c:pt>
                <c:pt idx="20350">
                  <c:v>38269.638888888891</c:v>
                </c:pt>
                <c:pt idx="20351">
                  <c:v>38269.652777777781</c:v>
                </c:pt>
                <c:pt idx="20352">
                  <c:v>38269.666666666664</c:v>
                </c:pt>
                <c:pt idx="20353">
                  <c:v>38269.680555555555</c:v>
                </c:pt>
                <c:pt idx="20354">
                  <c:v>38269.694444444445</c:v>
                </c:pt>
                <c:pt idx="20355">
                  <c:v>38269.708333333336</c:v>
                </c:pt>
                <c:pt idx="20356">
                  <c:v>38269.722222222219</c:v>
                </c:pt>
                <c:pt idx="20357">
                  <c:v>38269.736111111109</c:v>
                </c:pt>
                <c:pt idx="20358">
                  <c:v>38269.75</c:v>
                </c:pt>
                <c:pt idx="20359">
                  <c:v>38269.763888888891</c:v>
                </c:pt>
                <c:pt idx="20360">
                  <c:v>38269.777777777781</c:v>
                </c:pt>
                <c:pt idx="20361">
                  <c:v>38269.791666666664</c:v>
                </c:pt>
                <c:pt idx="20362">
                  <c:v>38269.805555555555</c:v>
                </c:pt>
                <c:pt idx="20363">
                  <c:v>38269.819444444445</c:v>
                </c:pt>
                <c:pt idx="20364">
                  <c:v>38269.833333333336</c:v>
                </c:pt>
                <c:pt idx="20365">
                  <c:v>38269.847222222219</c:v>
                </c:pt>
                <c:pt idx="20366">
                  <c:v>38269.861111111109</c:v>
                </c:pt>
                <c:pt idx="20367">
                  <c:v>38269.875</c:v>
                </c:pt>
                <c:pt idx="20368">
                  <c:v>38269.888888888891</c:v>
                </c:pt>
                <c:pt idx="20369">
                  <c:v>38269.902777777781</c:v>
                </c:pt>
                <c:pt idx="20370">
                  <c:v>38269.916666666664</c:v>
                </c:pt>
                <c:pt idx="20371">
                  <c:v>38269.930555555555</c:v>
                </c:pt>
                <c:pt idx="20372">
                  <c:v>38269.944444444445</c:v>
                </c:pt>
                <c:pt idx="20373">
                  <c:v>38269.958333333336</c:v>
                </c:pt>
                <c:pt idx="20374">
                  <c:v>38269.972222222219</c:v>
                </c:pt>
                <c:pt idx="20375">
                  <c:v>38269.986111111109</c:v>
                </c:pt>
                <c:pt idx="20376">
                  <c:v>38270</c:v>
                </c:pt>
                <c:pt idx="20377">
                  <c:v>38270.013888888891</c:v>
                </c:pt>
                <c:pt idx="20378">
                  <c:v>38270.027777777781</c:v>
                </c:pt>
                <c:pt idx="20379">
                  <c:v>38270.041666666664</c:v>
                </c:pt>
                <c:pt idx="20380">
                  <c:v>38270.055555555555</c:v>
                </c:pt>
                <c:pt idx="20381">
                  <c:v>38270.069444444445</c:v>
                </c:pt>
                <c:pt idx="20382">
                  <c:v>38270.083333333336</c:v>
                </c:pt>
                <c:pt idx="20383">
                  <c:v>38270.097222222219</c:v>
                </c:pt>
                <c:pt idx="20384">
                  <c:v>38270.111111111109</c:v>
                </c:pt>
                <c:pt idx="20385">
                  <c:v>38270.125</c:v>
                </c:pt>
                <c:pt idx="20386">
                  <c:v>38270.138888888891</c:v>
                </c:pt>
                <c:pt idx="20387">
                  <c:v>38270.152777777781</c:v>
                </c:pt>
                <c:pt idx="20388">
                  <c:v>38270.166666666664</c:v>
                </c:pt>
                <c:pt idx="20389">
                  <c:v>38270.180555555555</c:v>
                </c:pt>
                <c:pt idx="20390">
                  <c:v>38270.194444444445</c:v>
                </c:pt>
                <c:pt idx="20391">
                  <c:v>38270.208333333336</c:v>
                </c:pt>
                <c:pt idx="20392">
                  <c:v>38270.222222222219</c:v>
                </c:pt>
                <c:pt idx="20393">
                  <c:v>38270.236111111109</c:v>
                </c:pt>
                <c:pt idx="20394">
                  <c:v>38270.25</c:v>
                </c:pt>
                <c:pt idx="20395">
                  <c:v>38270.263888888891</c:v>
                </c:pt>
                <c:pt idx="20396">
                  <c:v>38270.277777777781</c:v>
                </c:pt>
                <c:pt idx="20397">
                  <c:v>38270.291666666664</c:v>
                </c:pt>
                <c:pt idx="20398">
                  <c:v>38270.305555555555</c:v>
                </c:pt>
                <c:pt idx="20399">
                  <c:v>38270.319444444445</c:v>
                </c:pt>
                <c:pt idx="20400">
                  <c:v>38270.333333333336</c:v>
                </c:pt>
                <c:pt idx="20401">
                  <c:v>38270.347222222219</c:v>
                </c:pt>
                <c:pt idx="20402">
                  <c:v>38270.361111111109</c:v>
                </c:pt>
                <c:pt idx="20403">
                  <c:v>38270.375</c:v>
                </c:pt>
                <c:pt idx="20404">
                  <c:v>38270.388888888891</c:v>
                </c:pt>
                <c:pt idx="20405">
                  <c:v>38270.402777777781</c:v>
                </c:pt>
                <c:pt idx="20406">
                  <c:v>38270.416666666664</c:v>
                </c:pt>
                <c:pt idx="20407">
                  <c:v>38270.430555555555</c:v>
                </c:pt>
                <c:pt idx="20408">
                  <c:v>38270.444444444445</c:v>
                </c:pt>
                <c:pt idx="20409">
                  <c:v>38270.458333333336</c:v>
                </c:pt>
                <c:pt idx="20410">
                  <c:v>38270.472222222219</c:v>
                </c:pt>
                <c:pt idx="20411">
                  <c:v>38270.486111111109</c:v>
                </c:pt>
                <c:pt idx="20412">
                  <c:v>38270.5</c:v>
                </c:pt>
                <c:pt idx="20413">
                  <c:v>38270.513888888891</c:v>
                </c:pt>
                <c:pt idx="20414">
                  <c:v>38270.527777777781</c:v>
                </c:pt>
                <c:pt idx="20415">
                  <c:v>38270.541666666664</c:v>
                </c:pt>
                <c:pt idx="20416">
                  <c:v>38270.555555555555</c:v>
                </c:pt>
                <c:pt idx="20417">
                  <c:v>38270.569444444445</c:v>
                </c:pt>
                <c:pt idx="20418">
                  <c:v>38270.583333333336</c:v>
                </c:pt>
                <c:pt idx="20419">
                  <c:v>38270.597222222219</c:v>
                </c:pt>
                <c:pt idx="20420">
                  <c:v>38270.611111111109</c:v>
                </c:pt>
                <c:pt idx="20421">
                  <c:v>38270.625</c:v>
                </c:pt>
                <c:pt idx="20422">
                  <c:v>38270.638888888891</c:v>
                </c:pt>
                <c:pt idx="20423">
                  <c:v>38270.652777777781</c:v>
                </c:pt>
                <c:pt idx="20424">
                  <c:v>38270.666666666664</c:v>
                </c:pt>
                <c:pt idx="20425">
                  <c:v>38270.680555555555</c:v>
                </c:pt>
                <c:pt idx="20426">
                  <c:v>38270.694444444445</c:v>
                </c:pt>
                <c:pt idx="20427">
                  <c:v>38270.708333333336</c:v>
                </c:pt>
                <c:pt idx="20428">
                  <c:v>38270.722222222219</c:v>
                </c:pt>
                <c:pt idx="20429">
                  <c:v>38270.736111111109</c:v>
                </c:pt>
                <c:pt idx="20430">
                  <c:v>38270.75</c:v>
                </c:pt>
                <c:pt idx="20431">
                  <c:v>38270.763888888891</c:v>
                </c:pt>
                <c:pt idx="20432">
                  <c:v>38270.777777777781</c:v>
                </c:pt>
                <c:pt idx="20433">
                  <c:v>38270.791666666664</c:v>
                </c:pt>
                <c:pt idx="20434">
                  <c:v>38270.805555555555</c:v>
                </c:pt>
                <c:pt idx="20435">
                  <c:v>38270.819444444445</c:v>
                </c:pt>
                <c:pt idx="20436">
                  <c:v>38270.833333333336</c:v>
                </c:pt>
                <c:pt idx="20437">
                  <c:v>38270.847222222219</c:v>
                </c:pt>
                <c:pt idx="20438">
                  <c:v>38270.861111111109</c:v>
                </c:pt>
                <c:pt idx="20439">
                  <c:v>38270.875</c:v>
                </c:pt>
                <c:pt idx="20440">
                  <c:v>38270.888888888891</c:v>
                </c:pt>
                <c:pt idx="20441">
                  <c:v>38270.902777777781</c:v>
                </c:pt>
                <c:pt idx="20442">
                  <c:v>38270.916666666664</c:v>
                </c:pt>
                <c:pt idx="20443">
                  <c:v>38270.930555555555</c:v>
                </c:pt>
                <c:pt idx="20444">
                  <c:v>38270.944444444445</c:v>
                </c:pt>
                <c:pt idx="20445">
                  <c:v>38270.958333333336</c:v>
                </c:pt>
                <c:pt idx="20446">
                  <c:v>38270.972222222219</c:v>
                </c:pt>
                <c:pt idx="20447">
                  <c:v>38270.986111111109</c:v>
                </c:pt>
                <c:pt idx="20448">
                  <c:v>38271</c:v>
                </c:pt>
                <c:pt idx="20449">
                  <c:v>38271.013888888891</c:v>
                </c:pt>
                <c:pt idx="20450">
                  <c:v>38271.027777777781</c:v>
                </c:pt>
                <c:pt idx="20451">
                  <c:v>38271.041666666664</c:v>
                </c:pt>
                <c:pt idx="20452">
                  <c:v>38271.055555555555</c:v>
                </c:pt>
                <c:pt idx="20453">
                  <c:v>38271.069444444445</c:v>
                </c:pt>
                <c:pt idx="20454">
                  <c:v>38271.083333333336</c:v>
                </c:pt>
                <c:pt idx="20455">
                  <c:v>38271.097222222219</c:v>
                </c:pt>
                <c:pt idx="20456">
                  <c:v>38271.111111111109</c:v>
                </c:pt>
                <c:pt idx="20457">
                  <c:v>38271.125</c:v>
                </c:pt>
                <c:pt idx="20458">
                  <c:v>38271.138888888891</c:v>
                </c:pt>
                <c:pt idx="20459">
                  <c:v>38271.152777777781</c:v>
                </c:pt>
                <c:pt idx="20460">
                  <c:v>38271.166666666664</c:v>
                </c:pt>
                <c:pt idx="20461">
                  <c:v>38271.180555555555</c:v>
                </c:pt>
                <c:pt idx="20462">
                  <c:v>38271.194444444445</c:v>
                </c:pt>
                <c:pt idx="20463">
                  <c:v>38271.208333333336</c:v>
                </c:pt>
                <c:pt idx="20464">
                  <c:v>38271.222222222219</c:v>
                </c:pt>
                <c:pt idx="20465">
                  <c:v>38271.236111111109</c:v>
                </c:pt>
                <c:pt idx="20466">
                  <c:v>38271.25</c:v>
                </c:pt>
                <c:pt idx="20467">
                  <c:v>38271.263888888891</c:v>
                </c:pt>
                <c:pt idx="20468">
                  <c:v>38271.277777777781</c:v>
                </c:pt>
                <c:pt idx="20469">
                  <c:v>38271.291666666664</c:v>
                </c:pt>
                <c:pt idx="20470">
                  <c:v>38271.305555555555</c:v>
                </c:pt>
                <c:pt idx="20471">
                  <c:v>38271.319444444445</c:v>
                </c:pt>
                <c:pt idx="20472">
                  <c:v>38271.333333333336</c:v>
                </c:pt>
                <c:pt idx="20473">
                  <c:v>38271.347222222219</c:v>
                </c:pt>
                <c:pt idx="20474">
                  <c:v>38271.361111111109</c:v>
                </c:pt>
                <c:pt idx="20475">
                  <c:v>38271.375</c:v>
                </c:pt>
                <c:pt idx="20476">
                  <c:v>38271.388888888891</c:v>
                </c:pt>
                <c:pt idx="20477">
                  <c:v>38271.402777777781</c:v>
                </c:pt>
                <c:pt idx="20478">
                  <c:v>38271.416666666664</c:v>
                </c:pt>
                <c:pt idx="20479">
                  <c:v>38271.430555555555</c:v>
                </c:pt>
                <c:pt idx="20480">
                  <c:v>38271.444444444445</c:v>
                </c:pt>
                <c:pt idx="20481">
                  <c:v>38271.458333333336</c:v>
                </c:pt>
                <c:pt idx="20482">
                  <c:v>38271.472222222219</c:v>
                </c:pt>
                <c:pt idx="20483">
                  <c:v>38271.486111111109</c:v>
                </c:pt>
                <c:pt idx="20484">
                  <c:v>38271.5</c:v>
                </c:pt>
                <c:pt idx="20485">
                  <c:v>38271.513888888891</c:v>
                </c:pt>
                <c:pt idx="20486">
                  <c:v>38271.527777777781</c:v>
                </c:pt>
                <c:pt idx="20487">
                  <c:v>38271.541666666664</c:v>
                </c:pt>
                <c:pt idx="20488">
                  <c:v>38271.555555555555</c:v>
                </c:pt>
                <c:pt idx="20489">
                  <c:v>38271.569444444445</c:v>
                </c:pt>
                <c:pt idx="20490">
                  <c:v>38271.583333333336</c:v>
                </c:pt>
                <c:pt idx="20491">
                  <c:v>38271.597222222219</c:v>
                </c:pt>
                <c:pt idx="20492">
                  <c:v>38271.611111111109</c:v>
                </c:pt>
                <c:pt idx="20493">
                  <c:v>38271.625</c:v>
                </c:pt>
                <c:pt idx="20494">
                  <c:v>38271.638888888891</c:v>
                </c:pt>
                <c:pt idx="20495">
                  <c:v>38271.652777777781</c:v>
                </c:pt>
                <c:pt idx="20496">
                  <c:v>38271.666666666664</c:v>
                </c:pt>
                <c:pt idx="20497">
                  <c:v>38271.680555555555</c:v>
                </c:pt>
                <c:pt idx="20498">
                  <c:v>38271.694444444445</c:v>
                </c:pt>
                <c:pt idx="20499">
                  <c:v>38271.708333333336</c:v>
                </c:pt>
                <c:pt idx="20500">
                  <c:v>38271.722222222219</c:v>
                </c:pt>
                <c:pt idx="20501">
                  <c:v>38271.736111111109</c:v>
                </c:pt>
                <c:pt idx="20502">
                  <c:v>38271.75</c:v>
                </c:pt>
                <c:pt idx="20503">
                  <c:v>38271.763888888891</c:v>
                </c:pt>
                <c:pt idx="20504">
                  <c:v>38271.777777777781</c:v>
                </c:pt>
                <c:pt idx="20505">
                  <c:v>38271.791666666664</c:v>
                </c:pt>
                <c:pt idx="20506">
                  <c:v>38271.805555555555</c:v>
                </c:pt>
                <c:pt idx="20507">
                  <c:v>38271.819444444445</c:v>
                </c:pt>
                <c:pt idx="20508">
                  <c:v>38271.833333333336</c:v>
                </c:pt>
                <c:pt idx="20509">
                  <c:v>38271.847222222219</c:v>
                </c:pt>
                <c:pt idx="20510">
                  <c:v>38271.861111111109</c:v>
                </c:pt>
                <c:pt idx="20511">
                  <c:v>38271.875</c:v>
                </c:pt>
                <c:pt idx="20512">
                  <c:v>38271.888888888891</c:v>
                </c:pt>
                <c:pt idx="20513">
                  <c:v>38271.902777777781</c:v>
                </c:pt>
                <c:pt idx="20514">
                  <c:v>38271.916666666664</c:v>
                </c:pt>
                <c:pt idx="20515">
                  <c:v>38271.930555555555</c:v>
                </c:pt>
                <c:pt idx="20516">
                  <c:v>38271.944444444445</c:v>
                </c:pt>
                <c:pt idx="20517">
                  <c:v>38271.958333333336</c:v>
                </c:pt>
                <c:pt idx="20518">
                  <c:v>38271.972222222219</c:v>
                </c:pt>
                <c:pt idx="20519">
                  <c:v>38271.986111111109</c:v>
                </c:pt>
                <c:pt idx="20520">
                  <c:v>38272</c:v>
                </c:pt>
                <c:pt idx="20521">
                  <c:v>38272.013888888891</c:v>
                </c:pt>
                <c:pt idx="20522">
                  <c:v>38272.027777777781</c:v>
                </c:pt>
                <c:pt idx="20523">
                  <c:v>38272.041666666664</c:v>
                </c:pt>
                <c:pt idx="20524">
                  <c:v>38272.055555555555</c:v>
                </c:pt>
                <c:pt idx="20525">
                  <c:v>38272.069444444445</c:v>
                </c:pt>
                <c:pt idx="20526">
                  <c:v>38272.083333333336</c:v>
                </c:pt>
                <c:pt idx="20527">
                  <c:v>38272.097222222219</c:v>
                </c:pt>
                <c:pt idx="20528">
                  <c:v>38272.111111111109</c:v>
                </c:pt>
                <c:pt idx="20529">
                  <c:v>38272.125</c:v>
                </c:pt>
                <c:pt idx="20530">
                  <c:v>38272.138888888891</c:v>
                </c:pt>
                <c:pt idx="20531">
                  <c:v>38272.152777777781</c:v>
                </c:pt>
                <c:pt idx="20532">
                  <c:v>38272.166666666664</c:v>
                </c:pt>
                <c:pt idx="20533">
                  <c:v>38272.180555555555</c:v>
                </c:pt>
                <c:pt idx="20534">
                  <c:v>38272.194444444445</c:v>
                </c:pt>
                <c:pt idx="20535">
                  <c:v>38272.208333333336</c:v>
                </c:pt>
                <c:pt idx="20536">
                  <c:v>38272.222222222219</c:v>
                </c:pt>
                <c:pt idx="20537">
                  <c:v>38272.236111111109</c:v>
                </c:pt>
                <c:pt idx="20538">
                  <c:v>38272.25</c:v>
                </c:pt>
                <c:pt idx="20539">
                  <c:v>38272.263888888891</c:v>
                </c:pt>
                <c:pt idx="20540">
                  <c:v>38272.277777777781</c:v>
                </c:pt>
                <c:pt idx="20541">
                  <c:v>38272.291666666664</c:v>
                </c:pt>
                <c:pt idx="20542">
                  <c:v>38272.305555555555</c:v>
                </c:pt>
                <c:pt idx="20543">
                  <c:v>38272.319444444445</c:v>
                </c:pt>
                <c:pt idx="20544">
                  <c:v>38272.333333333336</c:v>
                </c:pt>
                <c:pt idx="20545">
                  <c:v>38272.347222222219</c:v>
                </c:pt>
                <c:pt idx="20546">
                  <c:v>38272.361111111109</c:v>
                </c:pt>
                <c:pt idx="20547">
                  <c:v>38272.375</c:v>
                </c:pt>
                <c:pt idx="20548">
                  <c:v>38272.388888888891</c:v>
                </c:pt>
                <c:pt idx="20549">
                  <c:v>38272.402777777781</c:v>
                </c:pt>
                <c:pt idx="20550">
                  <c:v>38272.416666666664</c:v>
                </c:pt>
                <c:pt idx="20551">
                  <c:v>38272.430555555555</c:v>
                </c:pt>
                <c:pt idx="20552">
                  <c:v>38272.444444444445</c:v>
                </c:pt>
                <c:pt idx="20553">
                  <c:v>38272.458333333336</c:v>
                </c:pt>
                <c:pt idx="20554">
                  <c:v>38272.472222222219</c:v>
                </c:pt>
                <c:pt idx="20555">
                  <c:v>38272.486111111109</c:v>
                </c:pt>
                <c:pt idx="20556">
                  <c:v>38272.5</c:v>
                </c:pt>
                <c:pt idx="20557">
                  <c:v>38272.513888888891</c:v>
                </c:pt>
                <c:pt idx="20558">
                  <c:v>38272.527777777781</c:v>
                </c:pt>
                <c:pt idx="20559">
                  <c:v>38272.541666666664</c:v>
                </c:pt>
                <c:pt idx="20560">
                  <c:v>38272.555555555555</c:v>
                </c:pt>
                <c:pt idx="20561">
                  <c:v>38272.569444444445</c:v>
                </c:pt>
                <c:pt idx="20562">
                  <c:v>38272.583333333336</c:v>
                </c:pt>
                <c:pt idx="20563">
                  <c:v>38272.597222222219</c:v>
                </c:pt>
                <c:pt idx="20564">
                  <c:v>38272.611111111109</c:v>
                </c:pt>
                <c:pt idx="20565">
                  <c:v>38272.625</c:v>
                </c:pt>
                <c:pt idx="20566">
                  <c:v>38272.638888888891</c:v>
                </c:pt>
                <c:pt idx="20567">
                  <c:v>38272.652777777781</c:v>
                </c:pt>
                <c:pt idx="20568">
                  <c:v>38272.666666666664</c:v>
                </c:pt>
                <c:pt idx="20569">
                  <c:v>38272.680555555555</c:v>
                </c:pt>
                <c:pt idx="20570">
                  <c:v>38272.694444444445</c:v>
                </c:pt>
                <c:pt idx="20571">
                  <c:v>38272.708333333336</c:v>
                </c:pt>
                <c:pt idx="20572">
                  <c:v>38272.722222222219</c:v>
                </c:pt>
                <c:pt idx="20573">
                  <c:v>38272.736111111109</c:v>
                </c:pt>
                <c:pt idx="20574">
                  <c:v>38272.75</c:v>
                </c:pt>
                <c:pt idx="20575">
                  <c:v>38272.763888888891</c:v>
                </c:pt>
                <c:pt idx="20576">
                  <c:v>38272.777777777781</c:v>
                </c:pt>
                <c:pt idx="20577">
                  <c:v>38272.791666666664</c:v>
                </c:pt>
                <c:pt idx="20578">
                  <c:v>38272.805555555555</c:v>
                </c:pt>
                <c:pt idx="20579">
                  <c:v>38272.819444444445</c:v>
                </c:pt>
                <c:pt idx="20580">
                  <c:v>38272.833333333336</c:v>
                </c:pt>
                <c:pt idx="20581">
                  <c:v>38272.847222222219</c:v>
                </c:pt>
                <c:pt idx="20582">
                  <c:v>38272.861111111109</c:v>
                </c:pt>
                <c:pt idx="20583">
                  <c:v>38272.875</c:v>
                </c:pt>
                <c:pt idx="20584">
                  <c:v>38272.888888888891</c:v>
                </c:pt>
                <c:pt idx="20585">
                  <c:v>38272.902777777781</c:v>
                </c:pt>
                <c:pt idx="20586">
                  <c:v>38272.916666666664</c:v>
                </c:pt>
                <c:pt idx="20587">
                  <c:v>38272.930555555555</c:v>
                </c:pt>
                <c:pt idx="20588">
                  <c:v>38272.944444444445</c:v>
                </c:pt>
                <c:pt idx="20589">
                  <c:v>38272.958333333336</c:v>
                </c:pt>
                <c:pt idx="20590">
                  <c:v>38272.972222222219</c:v>
                </c:pt>
                <c:pt idx="20591">
                  <c:v>38272.986111111109</c:v>
                </c:pt>
                <c:pt idx="20592">
                  <c:v>38273</c:v>
                </c:pt>
                <c:pt idx="20593">
                  <c:v>38273.013888888891</c:v>
                </c:pt>
                <c:pt idx="20594">
                  <c:v>38273.027777777781</c:v>
                </c:pt>
                <c:pt idx="20595">
                  <c:v>38273.041666666664</c:v>
                </c:pt>
                <c:pt idx="20596">
                  <c:v>38273.055555555555</c:v>
                </c:pt>
                <c:pt idx="20597">
                  <c:v>38273.069444444445</c:v>
                </c:pt>
                <c:pt idx="20598">
                  <c:v>38273.083333333336</c:v>
                </c:pt>
                <c:pt idx="20599">
                  <c:v>38273.097222222219</c:v>
                </c:pt>
                <c:pt idx="20600">
                  <c:v>38273.111111111109</c:v>
                </c:pt>
                <c:pt idx="20601">
                  <c:v>38273.125</c:v>
                </c:pt>
                <c:pt idx="20602">
                  <c:v>38273.138888888891</c:v>
                </c:pt>
                <c:pt idx="20603">
                  <c:v>38273.152777777781</c:v>
                </c:pt>
                <c:pt idx="20604">
                  <c:v>38273.166666666664</c:v>
                </c:pt>
                <c:pt idx="20605">
                  <c:v>38273.180555555555</c:v>
                </c:pt>
                <c:pt idx="20606">
                  <c:v>38273.194444444445</c:v>
                </c:pt>
                <c:pt idx="20607">
                  <c:v>38273.208333333336</c:v>
                </c:pt>
                <c:pt idx="20608">
                  <c:v>38273.222222222219</c:v>
                </c:pt>
                <c:pt idx="20609">
                  <c:v>38273.236111111109</c:v>
                </c:pt>
                <c:pt idx="20610">
                  <c:v>38273.25</c:v>
                </c:pt>
                <c:pt idx="20611">
                  <c:v>38273.263888888891</c:v>
                </c:pt>
                <c:pt idx="20612">
                  <c:v>38273.277777777781</c:v>
                </c:pt>
                <c:pt idx="20613">
                  <c:v>38273.291666666664</c:v>
                </c:pt>
                <c:pt idx="20614">
                  <c:v>38273.305555555555</c:v>
                </c:pt>
                <c:pt idx="20615">
                  <c:v>38273.319444444445</c:v>
                </c:pt>
                <c:pt idx="20616">
                  <c:v>38273.333333333336</c:v>
                </c:pt>
                <c:pt idx="20617">
                  <c:v>38273.347222222219</c:v>
                </c:pt>
                <c:pt idx="20618">
                  <c:v>38273.361111111109</c:v>
                </c:pt>
                <c:pt idx="20619">
                  <c:v>38273.375</c:v>
                </c:pt>
                <c:pt idx="20620">
                  <c:v>38273.388888888891</c:v>
                </c:pt>
                <c:pt idx="20621">
                  <c:v>38273.402777777781</c:v>
                </c:pt>
                <c:pt idx="20622">
                  <c:v>38273.416666666664</c:v>
                </c:pt>
                <c:pt idx="20623">
                  <c:v>38273.430555555555</c:v>
                </c:pt>
                <c:pt idx="20624">
                  <c:v>38273.444444444445</c:v>
                </c:pt>
                <c:pt idx="20625">
                  <c:v>38273.458333333336</c:v>
                </c:pt>
                <c:pt idx="20626">
                  <c:v>38273.472222222219</c:v>
                </c:pt>
                <c:pt idx="20627">
                  <c:v>38273.486111111109</c:v>
                </c:pt>
                <c:pt idx="20628">
                  <c:v>38273.5</c:v>
                </c:pt>
                <c:pt idx="20629">
                  <c:v>38273.513888888891</c:v>
                </c:pt>
                <c:pt idx="20630">
                  <c:v>38273.527777777781</c:v>
                </c:pt>
                <c:pt idx="20631">
                  <c:v>38273.541666666664</c:v>
                </c:pt>
                <c:pt idx="20632">
                  <c:v>38273.555555555555</c:v>
                </c:pt>
                <c:pt idx="20633">
                  <c:v>38273.569444444445</c:v>
                </c:pt>
                <c:pt idx="20634">
                  <c:v>38273.583333333336</c:v>
                </c:pt>
                <c:pt idx="20635">
                  <c:v>38273.597222222219</c:v>
                </c:pt>
                <c:pt idx="20636">
                  <c:v>38273.611111111109</c:v>
                </c:pt>
                <c:pt idx="20637">
                  <c:v>38273.625</c:v>
                </c:pt>
                <c:pt idx="20638">
                  <c:v>38273.638888888891</c:v>
                </c:pt>
                <c:pt idx="20639">
                  <c:v>38273.652777777781</c:v>
                </c:pt>
                <c:pt idx="20640">
                  <c:v>38273.666666666664</c:v>
                </c:pt>
                <c:pt idx="20641">
                  <c:v>38273.680555555555</c:v>
                </c:pt>
                <c:pt idx="20642">
                  <c:v>38273.694444444445</c:v>
                </c:pt>
                <c:pt idx="20643">
                  <c:v>38273.708333333336</c:v>
                </c:pt>
                <c:pt idx="20644">
                  <c:v>38273.722222222219</c:v>
                </c:pt>
                <c:pt idx="20645">
                  <c:v>38273.736111111109</c:v>
                </c:pt>
                <c:pt idx="20646">
                  <c:v>38273.75</c:v>
                </c:pt>
                <c:pt idx="20647">
                  <c:v>38273.763888888891</c:v>
                </c:pt>
                <c:pt idx="20648">
                  <c:v>38273.777777777781</c:v>
                </c:pt>
                <c:pt idx="20649">
                  <c:v>38273.791666666664</c:v>
                </c:pt>
                <c:pt idx="20650">
                  <c:v>38273.805555555555</c:v>
                </c:pt>
                <c:pt idx="20651">
                  <c:v>38273.819444444445</c:v>
                </c:pt>
                <c:pt idx="20652">
                  <c:v>38273.833333333336</c:v>
                </c:pt>
                <c:pt idx="20653">
                  <c:v>38273.847222222219</c:v>
                </c:pt>
                <c:pt idx="20654">
                  <c:v>38273.861111111109</c:v>
                </c:pt>
                <c:pt idx="20655">
                  <c:v>38273.875</c:v>
                </c:pt>
                <c:pt idx="20656">
                  <c:v>38273.888888888891</c:v>
                </c:pt>
                <c:pt idx="20657">
                  <c:v>38273.902777777781</c:v>
                </c:pt>
                <c:pt idx="20658">
                  <c:v>38273.916666666664</c:v>
                </c:pt>
                <c:pt idx="20659">
                  <c:v>38273.930555555555</c:v>
                </c:pt>
                <c:pt idx="20660">
                  <c:v>38273.944444444445</c:v>
                </c:pt>
                <c:pt idx="20661">
                  <c:v>38273.958333333336</c:v>
                </c:pt>
                <c:pt idx="20662">
                  <c:v>38273.972222222219</c:v>
                </c:pt>
                <c:pt idx="20663">
                  <c:v>38273.986111111109</c:v>
                </c:pt>
                <c:pt idx="20664">
                  <c:v>38274</c:v>
                </c:pt>
                <c:pt idx="20665">
                  <c:v>38274.013888888891</c:v>
                </c:pt>
                <c:pt idx="20666">
                  <c:v>38274.027777777781</c:v>
                </c:pt>
                <c:pt idx="20667">
                  <c:v>38274.041666666664</c:v>
                </c:pt>
                <c:pt idx="20668">
                  <c:v>38274.055555555555</c:v>
                </c:pt>
                <c:pt idx="20669">
                  <c:v>38274.069444444445</c:v>
                </c:pt>
                <c:pt idx="20670">
                  <c:v>38274.083333333336</c:v>
                </c:pt>
                <c:pt idx="20671">
                  <c:v>38274.097222222219</c:v>
                </c:pt>
                <c:pt idx="20672">
                  <c:v>38274.111111111109</c:v>
                </c:pt>
                <c:pt idx="20673">
                  <c:v>38274.125</c:v>
                </c:pt>
                <c:pt idx="20674">
                  <c:v>38274.138888888891</c:v>
                </c:pt>
                <c:pt idx="20675">
                  <c:v>38274.152777777781</c:v>
                </c:pt>
                <c:pt idx="20676">
                  <c:v>38274.166666666664</c:v>
                </c:pt>
                <c:pt idx="20677">
                  <c:v>38274.180555555555</c:v>
                </c:pt>
                <c:pt idx="20678">
                  <c:v>38274.194444444445</c:v>
                </c:pt>
                <c:pt idx="20679">
                  <c:v>38274.208333333336</c:v>
                </c:pt>
                <c:pt idx="20680">
                  <c:v>38274.222222222219</c:v>
                </c:pt>
                <c:pt idx="20681">
                  <c:v>38274.236111111109</c:v>
                </c:pt>
                <c:pt idx="20682">
                  <c:v>38274.25</c:v>
                </c:pt>
                <c:pt idx="20683">
                  <c:v>38274.263888888891</c:v>
                </c:pt>
                <c:pt idx="20684">
                  <c:v>38274.277777777781</c:v>
                </c:pt>
                <c:pt idx="20685">
                  <c:v>38274.291666666664</c:v>
                </c:pt>
                <c:pt idx="20686">
                  <c:v>38274.305555555555</c:v>
                </c:pt>
                <c:pt idx="20687">
                  <c:v>38274.319444444445</c:v>
                </c:pt>
                <c:pt idx="20688">
                  <c:v>38274.333333333336</c:v>
                </c:pt>
                <c:pt idx="20689">
                  <c:v>38274.347222222219</c:v>
                </c:pt>
                <c:pt idx="20690">
                  <c:v>38274.361111111109</c:v>
                </c:pt>
                <c:pt idx="20691">
                  <c:v>38274.375</c:v>
                </c:pt>
                <c:pt idx="20692">
                  <c:v>38274.388888888891</c:v>
                </c:pt>
                <c:pt idx="20693">
                  <c:v>38274.402777777781</c:v>
                </c:pt>
                <c:pt idx="20694">
                  <c:v>38274.416666666664</c:v>
                </c:pt>
                <c:pt idx="20695">
                  <c:v>38274.430555555555</c:v>
                </c:pt>
                <c:pt idx="20696">
                  <c:v>38274.444444444445</c:v>
                </c:pt>
                <c:pt idx="20697">
                  <c:v>38274.458333333336</c:v>
                </c:pt>
                <c:pt idx="20698">
                  <c:v>38274.472222222219</c:v>
                </c:pt>
                <c:pt idx="20699">
                  <c:v>38274.486111111109</c:v>
                </c:pt>
                <c:pt idx="20700">
                  <c:v>38274.5</c:v>
                </c:pt>
                <c:pt idx="20701">
                  <c:v>38274.513888888891</c:v>
                </c:pt>
                <c:pt idx="20702">
                  <c:v>38274.527777777781</c:v>
                </c:pt>
                <c:pt idx="20703">
                  <c:v>38274.541666666664</c:v>
                </c:pt>
                <c:pt idx="20704">
                  <c:v>38274.555555555555</c:v>
                </c:pt>
                <c:pt idx="20705">
                  <c:v>38274.569444444445</c:v>
                </c:pt>
                <c:pt idx="20706">
                  <c:v>38274.583333333336</c:v>
                </c:pt>
                <c:pt idx="20707">
                  <c:v>38274.597222222219</c:v>
                </c:pt>
                <c:pt idx="20708">
                  <c:v>38274.611111111109</c:v>
                </c:pt>
                <c:pt idx="20709">
                  <c:v>38274.625</c:v>
                </c:pt>
                <c:pt idx="20710">
                  <c:v>38274.638888888891</c:v>
                </c:pt>
                <c:pt idx="20711">
                  <c:v>38274.652777777781</c:v>
                </c:pt>
                <c:pt idx="20712">
                  <c:v>38274.666666666664</c:v>
                </c:pt>
                <c:pt idx="20713">
                  <c:v>38274.680555555555</c:v>
                </c:pt>
                <c:pt idx="20714">
                  <c:v>38274.694444444445</c:v>
                </c:pt>
                <c:pt idx="20715">
                  <c:v>38274.708333333336</c:v>
                </c:pt>
                <c:pt idx="20716">
                  <c:v>38274.722222222219</c:v>
                </c:pt>
                <c:pt idx="20717">
                  <c:v>38274.736111111109</c:v>
                </c:pt>
                <c:pt idx="20718">
                  <c:v>38274.75</c:v>
                </c:pt>
                <c:pt idx="20719">
                  <c:v>38274.763888888891</c:v>
                </c:pt>
                <c:pt idx="20720">
                  <c:v>38274.777777777781</c:v>
                </c:pt>
                <c:pt idx="20721">
                  <c:v>38274.791666666664</c:v>
                </c:pt>
                <c:pt idx="20722">
                  <c:v>38274.805555555555</c:v>
                </c:pt>
                <c:pt idx="20723">
                  <c:v>38274.819444444445</c:v>
                </c:pt>
                <c:pt idx="20724">
                  <c:v>38274.833333333336</c:v>
                </c:pt>
                <c:pt idx="20725">
                  <c:v>38274.847222222219</c:v>
                </c:pt>
                <c:pt idx="20726">
                  <c:v>38274.861111111109</c:v>
                </c:pt>
                <c:pt idx="20727">
                  <c:v>38274.875</c:v>
                </c:pt>
                <c:pt idx="20728">
                  <c:v>38274.888888888891</c:v>
                </c:pt>
                <c:pt idx="20729">
                  <c:v>38274.902777777781</c:v>
                </c:pt>
                <c:pt idx="20730">
                  <c:v>38274.916666666664</c:v>
                </c:pt>
                <c:pt idx="20731">
                  <c:v>38274.930555555555</c:v>
                </c:pt>
                <c:pt idx="20732">
                  <c:v>38274.944444444445</c:v>
                </c:pt>
                <c:pt idx="20733">
                  <c:v>38274.958333333336</c:v>
                </c:pt>
                <c:pt idx="20734">
                  <c:v>38274.972222222219</c:v>
                </c:pt>
                <c:pt idx="20735">
                  <c:v>38274.986111111109</c:v>
                </c:pt>
                <c:pt idx="20736">
                  <c:v>38275</c:v>
                </c:pt>
                <c:pt idx="20737">
                  <c:v>38275.013888888891</c:v>
                </c:pt>
                <c:pt idx="20738">
                  <c:v>38275.027777777781</c:v>
                </c:pt>
                <c:pt idx="20739">
                  <c:v>38275.041666666664</c:v>
                </c:pt>
                <c:pt idx="20740">
                  <c:v>38275.055555555555</c:v>
                </c:pt>
                <c:pt idx="20741">
                  <c:v>38275.069444444445</c:v>
                </c:pt>
                <c:pt idx="20742">
                  <c:v>38275.083333333336</c:v>
                </c:pt>
                <c:pt idx="20743">
                  <c:v>38275.097222222219</c:v>
                </c:pt>
                <c:pt idx="20744">
                  <c:v>38275.111111111109</c:v>
                </c:pt>
                <c:pt idx="20745">
                  <c:v>38275.125</c:v>
                </c:pt>
                <c:pt idx="20746">
                  <c:v>38275.138888888891</c:v>
                </c:pt>
                <c:pt idx="20747">
                  <c:v>38275.152777777781</c:v>
                </c:pt>
                <c:pt idx="20748">
                  <c:v>38275.166666666664</c:v>
                </c:pt>
                <c:pt idx="20749">
                  <c:v>38275.180555555555</c:v>
                </c:pt>
                <c:pt idx="20750">
                  <c:v>38275.194444444445</c:v>
                </c:pt>
                <c:pt idx="20751">
                  <c:v>38275.208333333336</c:v>
                </c:pt>
                <c:pt idx="20752">
                  <c:v>38275.222222222219</c:v>
                </c:pt>
                <c:pt idx="20753">
                  <c:v>38275.236111111109</c:v>
                </c:pt>
                <c:pt idx="20754">
                  <c:v>38275.25</c:v>
                </c:pt>
                <c:pt idx="20755">
                  <c:v>38275.263888888891</c:v>
                </c:pt>
                <c:pt idx="20756">
                  <c:v>38275.277777777781</c:v>
                </c:pt>
                <c:pt idx="20757">
                  <c:v>38275.291666666664</c:v>
                </c:pt>
                <c:pt idx="20758">
                  <c:v>38275.305555555555</c:v>
                </c:pt>
                <c:pt idx="20759">
                  <c:v>38275.319444444445</c:v>
                </c:pt>
                <c:pt idx="20760">
                  <c:v>38275.333333333336</c:v>
                </c:pt>
                <c:pt idx="20761">
                  <c:v>38275.347222222219</c:v>
                </c:pt>
                <c:pt idx="20762">
                  <c:v>38275.361111111109</c:v>
                </c:pt>
                <c:pt idx="20763">
                  <c:v>38275.375</c:v>
                </c:pt>
                <c:pt idx="20764">
                  <c:v>38275.388888888891</c:v>
                </c:pt>
                <c:pt idx="20765">
                  <c:v>38275.402777777781</c:v>
                </c:pt>
                <c:pt idx="20766">
                  <c:v>38275.416666666664</c:v>
                </c:pt>
                <c:pt idx="20767">
                  <c:v>38275.430555555555</c:v>
                </c:pt>
                <c:pt idx="20768">
                  <c:v>38275.444444444445</c:v>
                </c:pt>
                <c:pt idx="20769">
                  <c:v>38275.458333333336</c:v>
                </c:pt>
                <c:pt idx="20770">
                  <c:v>38275.472222222219</c:v>
                </c:pt>
                <c:pt idx="20771">
                  <c:v>38275.486111111109</c:v>
                </c:pt>
                <c:pt idx="20772">
                  <c:v>38275.5</c:v>
                </c:pt>
                <c:pt idx="20773">
                  <c:v>38275.513888888891</c:v>
                </c:pt>
                <c:pt idx="20774">
                  <c:v>38275.527777777781</c:v>
                </c:pt>
                <c:pt idx="20775">
                  <c:v>38275.541666666664</c:v>
                </c:pt>
                <c:pt idx="20776">
                  <c:v>38275.555555555555</c:v>
                </c:pt>
                <c:pt idx="20777">
                  <c:v>38275.569444444445</c:v>
                </c:pt>
                <c:pt idx="20778">
                  <c:v>38275.583333333336</c:v>
                </c:pt>
                <c:pt idx="20779">
                  <c:v>38275.597222222219</c:v>
                </c:pt>
                <c:pt idx="20780">
                  <c:v>38275.611111111109</c:v>
                </c:pt>
                <c:pt idx="20781">
                  <c:v>38275.625</c:v>
                </c:pt>
                <c:pt idx="20782">
                  <c:v>38275.638888888891</c:v>
                </c:pt>
                <c:pt idx="20783">
                  <c:v>38275.652777777781</c:v>
                </c:pt>
                <c:pt idx="20784">
                  <c:v>38275.666666666664</c:v>
                </c:pt>
                <c:pt idx="20785">
                  <c:v>38275.680555555555</c:v>
                </c:pt>
                <c:pt idx="20786">
                  <c:v>38275.694444444445</c:v>
                </c:pt>
                <c:pt idx="20787">
                  <c:v>38275.708333333336</c:v>
                </c:pt>
                <c:pt idx="20788">
                  <c:v>38275.722222222219</c:v>
                </c:pt>
                <c:pt idx="20789">
                  <c:v>38275.736111111109</c:v>
                </c:pt>
                <c:pt idx="20790">
                  <c:v>38275.75</c:v>
                </c:pt>
                <c:pt idx="20791">
                  <c:v>38275.763888888891</c:v>
                </c:pt>
                <c:pt idx="20792">
                  <c:v>38275.777777777781</c:v>
                </c:pt>
                <c:pt idx="20793">
                  <c:v>38275.791666666664</c:v>
                </c:pt>
                <c:pt idx="20794">
                  <c:v>38275.805555555555</c:v>
                </c:pt>
                <c:pt idx="20795">
                  <c:v>38275.819444444445</c:v>
                </c:pt>
                <c:pt idx="20796">
                  <c:v>38275.833333333336</c:v>
                </c:pt>
                <c:pt idx="20797">
                  <c:v>38275.847222222219</c:v>
                </c:pt>
                <c:pt idx="20798">
                  <c:v>38275.861111111109</c:v>
                </c:pt>
                <c:pt idx="20799">
                  <c:v>38275.875</c:v>
                </c:pt>
                <c:pt idx="20800">
                  <c:v>38275.888888888891</c:v>
                </c:pt>
                <c:pt idx="20801">
                  <c:v>38275.902777777781</c:v>
                </c:pt>
                <c:pt idx="20802">
                  <c:v>38275.916666666664</c:v>
                </c:pt>
                <c:pt idx="20803">
                  <c:v>38275.930555555555</c:v>
                </c:pt>
                <c:pt idx="20804">
                  <c:v>38275.944444444445</c:v>
                </c:pt>
                <c:pt idx="20805">
                  <c:v>38275.958333333336</c:v>
                </c:pt>
                <c:pt idx="20806">
                  <c:v>38275.972222222219</c:v>
                </c:pt>
                <c:pt idx="20807">
                  <c:v>38275.986111111109</c:v>
                </c:pt>
                <c:pt idx="20808">
                  <c:v>38276</c:v>
                </c:pt>
                <c:pt idx="20809">
                  <c:v>38276.013888888891</c:v>
                </c:pt>
                <c:pt idx="20810">
                  <c:v>38276.027777777781</c:v>
                </c:pt>
                <c:pt idx="20811">
                  <c:v>38276.041666666664</c:v>
                </c:pt>
                <c:pt idx="20812">
                  <c:v>38276.055555555555</c:v>
                </c:pt>
                <c:pt idx="20813">
                  <c:v>38276.069444444445</c:v>
                </c:pt>
                <c:pt idx="20814">
                  <c:v>38276.083333333336</c:v>
                </c:pt>
                <c:pt idx="20815">
                  <c:v>38276.097222222219</c:v>
                </c:pt>
                <c:pt idx="20816">
                  <c:v>38276.111111111109</c:v>
                </c:pt>
                <c:pt idx="20817">
                  <c:v>38276.125</c:v>
                </c:pt>
                <c:pt idx="20818">
                  <c:v>38276.138888888891</c:v>
                </c:pt>
                <c:pt idx="20819">
                  <c:v>38276.152777777781</c:v>
                </c:pt>
                <c:pt idx="20820">
                  <c:v>38276.166666666664</c:v>
                </c:pt>
                <c:pt idx="20821">
                  <c:v>38276.180555555555</c:v>
                </c:pt>
                <c:pt idx="20822">
                  <c:v>38276.194444444445</c:v>
                </c:pt>
                <c:pt idx="20823">
                  <c:v>38276.208333333336</c:v>
                </c:pt>
                <c:pt idx="20824">
                  <c:v>38276.222222222219</c:v>
                </c:pt>
                <c:pt idx="20825">
                  <c:v>38276.236111111109</c:v>
                </c:pt>
                <c:pt idx="20826">
                  <c:v>38276.25</c:v>
                </c:pt>
                <c:pt idx="20827">
                  <c:v>38276.263888888891</c:v>
                </c:pt>
                <c:pt idx="20828">
                  <c:v>38276.277777777781</c:v>
                </c:pt>
                <c:pt idx="20829">
                  <c:v>38276.291666666664</c:v>
                </c:pt>
                <c:pt idx="20830">
                  <c:v>38276.305555555555</c:v>
                </c:pt>
                <c:pt idx="20831">
                  <c:v>38276.319444444445</c:v>
                </c:pt>
                <c:pt idx="20832">
                  <c:v>38276.333333333336</c:v>
                </c:pt>
                <c:pt idx="20833">
                  <c:v>38276.347222222219</c:v>
                </c:pt>
                <c:pt idx="20834">
                  <c:v>38276.361111111109</c:v>
                </c:pt>
                <c:pt idx="20835">
                  <c:v>38276.375</c:v>
                </c:pt>
                <c:pt idx="20836">
                  <c:v>38276.388888888891</c:v>
                </c:pt>
                <c:pt idx="20837">
                  <c:v>38276.402777777781</c:v>
                </c:pt>
                <c:pt idx="20838">
                  <c:v>38276.416666666664</c:v>
                </c:pt>
                <c:pt idx="20839">
                  <c:v>38276.430555555555</c:v>
                </c:pt>
                <c:pt idx="20840">
                  <c:v>38276.444444444445</c:v>
                </c:pt>
                <c:pt idx="20841">
                  <c:v>38276.458333333336</c:v>
                </c:pt>
                <c:pt idx="20842">
                  <c:v>38276.472222222219</c:v>
                </c:pt>
                <c:pt idx="20843">
                  <c:v>38276.486111111109</c:v>
                </c:pt>
                <c:pt idx="20844">
                  <c:v>38276.5</c:v>
                </c:pt>
                <c:pt idx="20845">
                  <c:v>38276.513888888891</c:v>
                </c:pt>
                <c:pt idx="20846">
                  <c:v>38276.527777777781</c:v>
                </c:pt>
                <c:pt idx="20847">
                  <c:v>38276.541666666664</c:v>
                </c:pt>
                <c:pt idx="20848">
                  <c:v>38276.555555555555</c:v>
                </c:pt>
                <c:pt idx="20849">
                  <c:v>38276.569444444445</c:v>
                </c:pt>
                <c:pt idx="20850">
                  <c:v>38276.583333333336</c:v>
                </c:pt>
                <c:pt idx="20851">
                  <c:v>38276.597222222219</c:v>
                </c:pt>
                <c:pt idx="20852">
                  <c:v>38276.611111111109</c:v>
                </c:pt>
                <c:pt idx="20853">
                  <c:v>38276.625</c:v>
                </c:pt>
                <c:pt idx="20854">
                  <c:v>38276.638888888891</c:v>
                </c:pt>
                <c:pt idx="20855">
                  <c:v>38276.652777777781</c:v>
                </c:pt>
                <c:pt idx="20856">
                  <c:v>38276.666666666664</c:v>
                </c:pt>
                <c:pt idx="20857">
                  <c:v>38276.680555555555</c:v>
                </c:pt>
                <c:pt idx="20858">
                  <c:v>38276.694444444445</c:v>
                </c:pt>
                <c:pt idx="20859">
                  <c:v>38276.708333333336</c:v>
                </c:pt>
                <c:pt idx="20860">
                  <c:v>38276.722222222219</c:v>
                </c:pt>
                <c:pt idx="20861">
                  <c:v>38276.736111111109</c:v>
                </c:pt>
                <c:pt idx="20862">
                  <c:v>38276.75</c:v>
                </c:pt>
                <c:pt idx="20863">
                  <c:v>38276.763888888891</c:v>
                </c:pt>
                <c:pt idx="20864">
                  <c:v>38276.777777777781</c:v>
                </c:pt>
                <c:pt idx="20865">
                  <c:v>38276.791666666664</c:v>
                </c:pt>
                <c:pt idx="20866">
                  <c:v>38276.805555555555</c:v>
                </c:pt>
                <c:pt idx="20867">
                  <c:v>38276.819444444445</c:v>
                </c:pt>
                <c:pt idx="20868">
                  <c:v>38276.833333333336</c:v>
                </c:pt>
                <c:pt idx="20869">
                  <c:v>38276.847222222219</c:v>
                </c:pt>
                <c:pt idx="20870">
                  <c:v>38276.861111111109</c:v>
                </c:pt>
                <c:pt idx="20871">
                  <c:v>38276.875</c:v>
                </c:pt>
                <c:pt idx="20872">
                  <c:v>38276.888888888891</c:v>
                </c:pt>
                <c:pt idx="20873">
                  <c:v>38276.902777777781</c:v>
                </c:pt>
                <c:pt idx="20874">
                  <c:v>38276.916666666664</c:v>
                </c:pt>
                <c:pt idx="20875">
                  <c:v>38276.930555555555</c:v>
                </c:pt>
                <c:pt idx="20876">
                  <c:v>38276.944444444445</c:v>
                </c:pt>
                <c:pt idx="20877">
                  <c:v>38276.958333333336</c:v>
                </c:pt>
                <c:pt idx="20878">
                  <c:v>38276.972222222219</c:v>
                </c:pt>
                <c:pt idx="20879">
                  <c:v>38276.986111111109</c:v>
                </c:pt>
                <c:pt idx="20880">
                  <c:v>38277</c:v>
                </c:pt>
                <c:pt idx="20881">
                  <c:v>38277.013888888891</c:v>
                </c:pt>
                <c:pt idx="20882">
                  <c:v>38277.027777777781</c:v>
                </c:pt>
                <c:pt idx="20883">
                  <c:v>38277.041666666664</c:v>
                </c:pt>
                <c:pt idx="20884">
                  <c:v>38277.055555555555</c:v>
                </c:pt>
                <c:pt idx="20885">
                  <c:v>38277.069444444445</c:v>
                </c:pt>
                <c:pt idx="20886">
                  <c:v>38277.083333333336</c:v>
                </c:pt>
                <c:pt idx="20887">
                  <c:v>38277.097222222219</c:v>
                </c:pt>
                <c:pt idx="20888">
                  <c:v>38277.111111111109</c:v>
                </c:pt>
                <c:pt idx="20889">
                  <c:v>38277.125</c:v>
                </c:pt>
                <c:pt idx="20890">
                  <c:v>38277.138888888891</c:v>
                </c:pt>
                <c:pt idx="20891">
                  <c:v>38277.152777777781</c:v>
                </c:pt>
                <c:pt idx="20892">
                  <c:v>38277.166666666664</c:v>
                </c:pt>
                <c:pt idx="20893">
                  <c:v>38277.180555555555</c:v>
                </c:pt>
                <c:pt idx="20894">
                  <c:v>38277.194444444445</c:v>
                </c:pt>
                <c:pt idx="20895">
                  <c:v>38277.208333333336</c:v>
                </c:pt>
                <c:pt idx="20896">
                  <c:v>38277.222222222219</c:v>
                </c:pt>
                <c:pt idx="20897">
                  <c:v>38277.236111111109</c:v>
                </c:pt>
                <c:pt idx="20898">
                  <c:v>38277.25</c:v>
                </c:pt>
                <c:pt idx="20899">
                  <c:v>38277.263888888891</c:v>
                </c:pt>
                <c:pt idx="20900">
                  <c:v>38277.277777777781</c:v>
                </c:pt>
                <c:pt idx="20901">
                  <c:v>38277.291666666664</c:v>
                </c:pt>
                <c:pt idx="20902">
                  <c:v>38277.305555555555</c:v>
                </c:pt>
                <c:pt idx="20903">
                  <c:v>38277.319444444445</c:v>
                </c:pt>
                <c:pt idx="20904">
                  <c:v>38277.333333333336</c:v>
                </c:pt>
                <c:pt idx="20905">
                  <c:v>38277.347222222219</c:v>
                </c:pt>
                <c:pt idx="20906">
                  <c:v>38277.361111111109</c:v>
                </c:pt>
                <c:pt idx="20907">
                  <c:v>38277.375</c:v>
                </c:pt>
                <c:pt idx="20908">
                  <c:v>38277.388888888891</c:v>
                </c:pt>
                <c:pt idx="20909">
                  <c:v>38277.402777777781</c:v>
                </c:pt>
                <c:pt idx="20910">
                  <c:v>38277.416666666664</c:v>
                </c:pt>
                <c:pt idx="20911">
                  <c:v>38277.430555555555</c:v>
                </c:pt>
                <c:pt idx="20912">
                  <c:v>38277.444444444445</c:v>
                </c:pt>
                <c:pt idx="20913">
                  <c:v>38277.458333333336</c:v>
                </c:pt>
                <c:pt idx="20914">
                  <c:v>38277.472222222219</c:v>
                </c:pt>
                <c:pt idx="20915">
                  <c:v>38277.486111111109</c:v>
                </c:pt>
                <c:pt idx="20916">
                  <c:v>38277.5</c:v>
                </c:pt>
                <c:pt idx="20917">
                  <c:v>38277.513888888891</c:v>
                </c:pt>
                <c:pt idx="20918">
                  <c:v>38277.527777777781</c:v>
                </c:pt>
                <c:pt idx="20919">
                  <c:v>38277.541666666664</c:v>
                </c:pt>
                <c:pt idx="20920">
                  <c:v>38277.555555555555</c:v>
                </c:pt>
                <c:pt idx="20921">
                  <c:v>38277.569444444445</c:v>
                </c:pt>
                <c:pt idx="20922">
                  <c:v>38277.583333333336</c:v>
                </c:pt>
                <c:pt idx="20923">
                  <c:v>38277.597222222219</c:v>
                </c:pt>
                <c:pt idx="20924">
                  <c:v>38277.611111111109</c:v>
                </c:pt>
                <c:pt idx="20925">
                  <c:v>38277.625</c:v>
                </c:pt>
                <c:pt idx="20926">
                  <c:v>38277.638888888891</c:v>
                </c:pt>
                <c:pt idx="20927">
                  <c:v>38277.652777777781</c:v>
                </c:pt>
                <c:pt idx="20928">
                  <c:v>38277.666666666664</c:v>
                </c:pt>
                <c:pt idx="20929">
                  <c:v>38277.680555555555</c:v>
                </c:pt>
                <c:pt idx="20930">
                  <c:v>38277.694444444445</c:v>
                </c:pt>
                <c:pt idx="20931">
                  <c:v>38277.708333333336</c:v>
                </c:pt>
                <c:pt idx="20932">
                  <c:v>38277.722222222219</c:v>
                </c:pt>
                <c:pt idx="20933">
                  <c:v>38277.736111111109</c:v>
                </c:pt>
                <c:pt idx="20934">
                  <c:v>38277.75</c:v>
                </c:pt>
                <c:pt idx="20935">
                  <c:v>38277.763888888891</c:v>
                </c:pt>
                <c:pt idx="20936">
                  <c:v>38277.777777777781</c:v>
                </c:pt>
                <c:pt idx="20937">
                  <c:v>38277.791666666664</c:v>
                </c:pt>
                <c:pt idx="20938">
                  <c:v>38277.805555555555</c:v>
                </c:pt>
                <c:pt idx="20939">
                  <c:v>38277.819444444445</c:v>
                </c:pt>
                <c:pt idx="20940">
                  <c:v>38277.833333333336</c:v>
                </c:pt>
                <c:pt idx="20941">
                  <c:v>38277.847222222219</c:v>
                </c:pt>
                <c:pt idx="20942">
                  <c:v>38277.861111111109</c:v>
                </c:pt>
                <c:pt idx="20943">
                  <c:v>38277.875</c:v>
                </c:pt>
                <c:pt idx="20944">
                  <c:v>38277.888888888891</c:v>
                </c:pt>
                <c:pt idx="20945">
                  <c:v>38277.902777777781</c:v>
                </c:pt>
                <c:pt idx="20946">
                  <c:v>38277.916666666664</c:v>
                </c:pt>
                <c:pt idx="20947">
                  <c:v>38277.930555555555</c:v>
                </c:pt>
                <c:pt idx="20948">
                  <c:v>38277.944444444445</c:v>
                </c:pt>
                <c:pt idx="20949">
                  <c:v>38277.958333333336</c:v>
                </c:pt>
                <c:pt idx="20950">
                  <c:v>38277.972222222219</c:v>
                </c:pt>
                <c:pt idx="20951">
                  <c:v>38277.986111111109</c:v>
                </c:pt>
                <c:pt idx="20952">
                  <c:v>38278</c:v>
                </c:pt>
                <c:pt idx="20953">
                  <c:v>38278.013888888891</c:v>
                </c:pt>
                <c:pt idx="20954">
                  <c:v>38278.027777777781</c:v>
                </c:pt>
                <c:pt idx="20955">
                  <c:v>38278.041666666664</c:v>
                </c:pt>
                <c:pt idx="20956">
                  <c:v>38278.055555555555</c:v>
                </c:pt>
                <c:pt idx="20957">
                  <c:v>38278.069444444445</c:v>
                </c:pt>
                <c:pt idx="20958">
                  <c:v>38278.083333333336</c:v>
                </c:pt>
                <c:pt idx="20959">
                  <c:v>38278.097222222219</c:v>
                </c:pt>
                <c:pt idx="20960">
                  <c:v>38278.111111111109</c:v>
                </c:pt>
                <c:pt idx="20961">
                  <c:v>38278.125</c:v>
                </c:pt>
                <c:pt idx="20962">
                  <c:v>38278.138888888891</c:v>
                </c:pt>
                <c:pt idx="20963">
                  <c:v>38278.152777777781</c:v>
                </c:pt>
                <c:pt idx="20964">
                  <c:v>38278.166666666664</c:v>
                </c:pt>
                <c:pt idx="20965">
                  <c:v>38278.180555555555</c:v>
                </c:pt>
                <c:pt idx="20966">
                  <c:v>38278.194444444445</c:v>
                </c:pt>
                <c:pt idx="20967">
                  <c:v>38278.208333333336</c:v>
                </c:pt>
                <c:pt idx="20968">
                  <c:v>38278.222222222219</c:v>
                </c:pt>
                <c:pt idx="20969">
                  <c:v>38278.236111111109</c:v>
                </c:pt>
                <c:pt idx="20970">
                  <c:v>38278.25</c:v>
                </c:pt>
                <c:pt idx="20971">
                  <c:v>38278.263888888891</c:v>
                </c:pt>
                <c:pt idx="20972">
                  <c:v>38278.277777777781</c:v>
                </c:pt>
                <c:pt idx="20973">
                  <c:v>38278.291666666664</c:v>
                </c:pt>
                <c:pt idx="20974">
                  <c:v>38278.305555555555</c:v>
                </c:pt>
                <c:pt idx="20975">
                  <c:v>38278.319444444445</c:v>
                </c:pt>
                <c:pt idx="20976">
                  <c:v>38278.333333333336</c:v>
                </c:pt>
                <c:pt idx="20977">
                  <c:v>38278.347222222219</c:v>
                </c:pt>
                <c:pt idx="20978">
                  <c:v>38278.361111111109</c:v>
                </c:pt>
                <c:pt idx="20979">
                  <c:v>38278.375</c:v>
                </c:pt>
                <c:pt idx="20980">
                  <c:v>38278.388888888891</c:v>
                </c:pt>
                <c:pt idx="20981">
                  <c:v>38278.402777777781</c:v>
                </c:pt>
                <c:pt idx="20982">
                  <c:v>38278.416666666664</c:v>
                </c:pt>
                <c:pt idx="20983">
                  <c:v>38278.430555555555</c:v>
                </c:pt>
                <c:pt idx="20984">
                  <c:v>38278.444444444445</c:v>
                </c:pt>
                <c:pt idx="20985">
                  <c:v>38278.458333333336</c:v>
                </c:pt>
                <c:pt idx="20986">
                  <c:v>38278.472222222219</c:v>
                </c:pt>
                <c:pt idx="20987">
                  <c:v>38278.486111111109</c:v>
                </c:pt>
                <c:pt idx="20988">
                  <c:v>38278.5</c:v>
                </c:pt>
                <c:pt idx="20989">
                  <c:v>38278.513888888891</c:v>
                </c:pt>
                <c:pt idx="20990">
                  <c:v>38278.527777777781</c:v>
                </c:pt>
                <c:pt idx="20991">
                  <c:v>38278.541666666664</c:v>
                </c:pt>
                <c:pt idx="20992">
                  <c:v>38278.555555555555</c:v>
                </c:pt>
                <c:pt idx="20993">
                  <c:v>38278.569444444445</c:v>
                </c:pt>
                <c:pt idx="20994">
                  <c:v>38278.583333333336</c:v>
                </c:pt>
                <c:pt idx="20995">
                  <c:v>38278.597222222219</c:v>
                </c:pt>
                <c:pt idx="20996">
                  <c:v>38278.611111111109</c:v>
                </c:pt>
                <c:pt idx="20997">
                  <c:v>38278.625</c:v>
                </c:pt>
                <c:pt idx="20998">
                  <c:v>38278.638888888891</c:v>
                </c:pt>
                <c:pt idx="20999">
                  <c:v>38278.652777777781</c:v>
                </c:pt>
                <c:pt idx="21000">
                  <c:v>38278.666666666664</c:v>
                </c:pt>
                <c:pt idx="21001">
                  <c:v>38278.680555555555</c:v>
                </c:pt>
                <c:pt idx="21002">
                  <c:v>38278.694444444445</c:v>
                </c:pt>
                <c:pt idx="21003">
                  <c:v>38278.708333333336</c:v>
                </c:pt>
                <c:pt idx="21004">
                  <c:v>38278.722222222219</c:v>
                </c:pt>
                <c:pt idx="21005">
                  <c:v>38278.736111111109</c:v>
                </c:pt>
                <c:pt idx="21006">
                  <c:v>38278.75</c:v>
                </c:pt>
                <c:pt idx="21007">
                  <c:v>38278.763888888891</c:v>
                </c:pt>
                <c:pt idx="21008">
                  <c:v>38278.777777777781</c:v>
                </c:pt>
                <c:pt idx="21009">
                  <c:v>38278.791666666664</c:v>
                </c:pt>
                <c:pt idx="21010">
                  <c:v>38278.805555555555</c:v>
                </c:pt>
                <c:pt idx="21011">
                  <c:v>38278.819444444445</c:v>
                </c:pt>
                <c:pt idx="21012">
                  <c:v>38278.833333333336</c:v>
                </c:pt>
                <c:pt idx="21013">
                  <c:v>38278.847222222219</c:v>
                </c:pt>
                <c:pt idx="21014">
                  <c:v>38278.861111111109</c:v>
                </c:pt>
                <c:pt idx="21015">
                  <c:v>38278.875</c:v>
                </c:pt>
                <c:pt idx="21016">
                  <c:v>38278.888888888891</c:v>
                </c:pt>
                <c:pt idx="21017">
                  <c:v>38278.902777777781</c:v>
                </c:pt>
                <c:pt idx="21018">
                  <c:v>38278.916666666664</c:v>
                </c:pt>
                <c:pt idx="21019">
                  <c:v>38278.930555555555</c:v>
                </c:pt>
                <c:pt idx="21020">
                  <c:v>38278.944444444445</c:v>
                </c:pt>
                <c:pt idx="21021">
                  <c:v>38278.958333333336</c:v>
                </c:pt>
                <c:pt idx="21022">
                  <c:v>38278.972222222219</c:v>
                </c:pt>
                <c:pt idx="21023">
                  <c:v>38278.986111111109</c:v>
                </c:pt>
                <c:pt idx="21024">
                  <c:v>38279</c:v>
                </c:pt>
                <c:pt idx="21025">
                  <c:v>38279.013888888891</c:v>
                </c:pt>
                <c:pt idx="21026">
                  <c:v>38279.027777777781</c:v>
                </c:pt>
                <c:pt idx="21027">
                  <c:v>38279.041666666664</c:v>
                </c:pt>
                <c:pt idx="21028">
                  <c:v>38279.055555555555</c:v>
                </c:pt>
                <c:pt idx="21029">
                  <c:v>38279.069444444445</c:v>
                </c:pt>
                <c:pt idx="21030">
                  <c:v>38279.083333333336</c:v>
                </c:pt>
                <c:pt idx="21031">
                  <c:v>38279.097222222219</c:v>
                </c:pt>
                <c:pt idx="21032">
                  <c:v>38279.111111111109</c:v>
                </c:pt>
                <c:pt idx="21033">
                  <c:v>38279.125</c:v>
                </c:pt>
                <c:pt idx="21034">
                  <c:v>38279.138888888891</c:v>
                </c:pt>
                <c:pt idx="21035">
                  <c:v>38279.152777777781</c:v>
                </c:pt>
                <c:pt idx="21036">
                  <c:v>38279.166666666664</c:v>
                </c:pt>
                <c:pt idx="21037">
                  <c:v>38279.180555555555</c:v>
                </c:pt>
                <c:pt idx="21038">
                  <c:v>38279.194444444445</c:v>
                </c:pt>
                <c:pt idx="21039">
                  <c:v>38279.208333333336</c:v>
                </c:pt>
                <c:pt idx="21040">
                  <c:v>38279.222222222219</c:v>
                </c:pt>
                <c:pt idx="21041">
                  <c:v>38279.236111111109</c:v>
                </c:pt>
                <c:pt idx="21042">
                  <c:v>38279.25</c:v>
                </c:pt>
                <c:pt idx="21043">
                  <c:v>38279.263888888891</c:v>
                </c:pt>
                <c:pt idx="21044">
                  <c:v>38279.277777777781</c:v>
                </c:pt>
                <c:pt idx="21045">
                  <c:v>38279.291666666664</c:v>
                </c:pt>
                <c:pt idx="21046">
                  <c:v>38279.305555555555</c:v>
                </c:pt>
                <c:pt idx="21047">
                  <c:v>38279.319444444445</c:v>
                </c:pt>
                <c:pt idx="21048">
                  <c:v>38279.333333333336</c:v>
                </c:pt>
                <c:pt idx="21049">
                  <c:v>38279.347222222219</c:v>
                </c:pt>
                <c:pt idx="21050">
                  <c:v>38279.361111111109</c:v>
                </c:pt>
                <c:pt idx="21051">
                  <c:v>38279.375</c:v>
                </c:pt>
                <c:pt idx="21052">
                  <c:v>38279.388888888891</c:v>
                </c:pt>
                <c:pt idx="21053">
                  <c:v>38279.402777777781</c:v>
                </c:pt>
                <c:pt idx="21054">
                  <c:v>38279.416666666664</c:v>
                </c:pt>
                <c:pt idx="21055">
                  <c:v>38279.430555555555</c:v>
                </c:pt>
                <c:pt idx="21056">
                  <c:v>38279.444444444445</c:v>
                </c:pt>
                <c:pt idx="21057">
                  <c:v>38279.458333333336</c:v>
                </c:pt>
                <c:pt idx="21058">
                  <c:v>38279.472222222219</c:v>
                </c:pt>
                <c:pt idx="21059">
                  <c:v>38279.486111111109</c:v>
                </c:pt>
                <c:pt idx="21060">
                  <c:v>38279.5</c:v>
                </c:pt>
                <c:pt idx="21061">
                  <c:v>38279.513888888891</c:v>
                </c:pt>
                <c:pt idx="21062">
                  <c:v>38279.527777777781</c:v>
                </c:pt>
                <c:pt idx="21063">
                  <c:v>38279.541666666664</c:v>
                </c:pt>
                <c:pt idx="21064">
                  <c:v>38279.555555555555</c:v>
                </c:pt>
                <c:pt idx="21065">
                  <c:v>38279.569444444445</c:v>
                </c:pt>
                <c:pt idx="21066">
                  <c:v>38279.583333333336</c:v>
                </c:pt>
                <c:pt idx="21067">
                  <c:v>38279.597222222219</c:v>
                </c:pt>
                <c:pt idx="21068">
                  <c:v>38279.611111111109</c:v>
                </c:pt>
                <c:pt idx="21069">
                  <c:v>38279.625</c:v>
                </c:pt>
                <c:pt idx="21070">
                  <c:v>38279.638888888891</c:v>
                </c:pt>
                <c:pt idx="21071">
                  <c:v>38279.652777777781</c:v>
                </c:pt>
                <c:pt idx="21072">
                  <c:v>38279.666666666664</c:v>
                </c:pt>
                <c:pt idx="21073">
                  <c:v>38279.680555555555</c:v>
                </c:pt>
                <c:pt idx="21074">
                  <c:v>38279.694444444445</c:v>
                </c:pt>
                <c:pt idx="21075">
                  <c:v>38279.708333333336</c:v>
                </c:pt>
                <c:pt idx="21076">
                  <c:v>38279.722222222219</c:v>
                </c:pt>
                <c:pt idx="21077">
                  <c:v>38279.736111111109</c:v>
                </c:pt>
                <c:pt idx="21078">
                  <c:v>38279.75</c:v>
                </c:pt>
                <c:pt idx="21079">
                  <c:v>38279.763888888891</c:v>
                </c:pt>
                <c:pt idx="21080">
                  <c:v>38279.777777777781</c:v>
                </c:pt>
                <c:pt idx="21081">
                  <c:v>38279.791666666664</c:v>
                </c:pt>
                <c:pt idx="21082">
                  <c:v>38279.805555555555</c:v>
                </c:pt>
                <c:pt idx="21083">
                  <c:v>38279.819444444445</c:v>
                </c:pt>
                <c:pt idx="21084">
                  <c:v>38279.833333333336</c:v>
                </c:pt>
                <c:pt idx="21085">
                  <c:v>38279.847222222219</c:v>
                </c:pt>
                <c:pt idx="21086">
                  <c:v>38279.861111111109</c:v>
                </c:pt>
                <c:pt idx="21087">
                  <c:v>38279.875</c:v>
                </c:pt>
                <c:pt idx="21088">
                  <c:v>38279.888888888891</c:v>
                </c:pt>
                <c:pt idx="21089">
                  <c:v>38279.902777777781</c:v>
                </c:pt>
                <c:pt idx="21090">
                  <c:v>38279.916666666664</c:v>
                </c:pt>
                <c:pt idx="21091">
                  <c:v>38279.930555555555</c:v>
                </c:pt>
                <c:pt idx="21092">
                  <c:v>38279.944444444445</c:v>
                </c:pt>
                <c:pt idx="21093">
                  <c:v>38279.958333333336</c:v>
                </c:pt>
                <c:pt idx="21094">
                  <c:v>38279.972222222219</c:v>
                </c:pt>
                <c:pt idx="21095">
                  <c:v>38279.986111111109</c:v>
                </c:pt>
                <c:pt idx="21096">
                  <c:v>38280</c:v>
                </c:pt>
                <c:pt idx="21097">
                  <c:v>38280.013888888891</c:v>
                </c:pt>
                <c:pt idx="21098">
                  <c:v>38280.027777777781</c:v>
                </c:pt>
                <c:pt idx="21099">
                  <c:v>38280.041666666664</c:v>
                </c:pt>
                <c:pt idx="21100">
                  <c:v>38280.055555555555</c:v>
                </c:pt>
                <c:pt idx="21101">
                  <c:v>38280.069444444445</c:v>
                </c:pt>
                <c:pt idx="21102">
                  <c:v>38280.083333333336</c:v>
                </c:pt>
                <c:pt idx="21103">
                  <c:v>38280.097222222219</c:v>
                </c:pt>
                <c:pt idx="21104">
                  <c:v>38280.111111111109</c:v>
                </c:pt>
                <c:pt idx="21105">
                  <c:v>38280.125</c:v>
                </c:pt>
                <c:pt idx="21106">
                  <c:v>38280.138888888891</c:v>
                </c:pt>
                <c:pt idx="21107">
                  <c:v>38280.152777777781</c:v>
                </c:pt>
                <c:pt idx="21108">
                  <c:v>38280.166666666664</c:v>
                </c:pt>
                <c:pt idx="21109">
                  <c:v>38280.180555555555</c:v>
                </c:pt>
                <c:pt idx="21110">
                  <c:v>38280.194444444445</c:v>
                </c:pt>
                <c:pt idx="21111">
                  <c:v>38280.208333333336</c:v>
                </c:pt>
                <c:pt idx="21112">
                  <c:v>38280.222222222219</c:v>
                </c:pt>
                <c:pt idx="21113">
                  <c:v>38280.236111111109</c:v>
                </c:pt>
                <c:pt idx="21114">
                  <c:v>38280.25</c:v>
                </c:pt>
                <c:pt idx="21115">
                  <c:v>38280.263888888891</c:v>
                </c:pt>
                <c:pt idx="21116">
                  <c:v>38280.277777777781</c:v>
                </c:pt>
                <c:pt idx="21117">
                  <c:v>38280.291666666664</c:v>
                </c:pt>
                <c:pt idx="21118">
                  <c:v>38280.305555555555</c:v>
                </c:pt>
                <c:pt idx="21119">
                  <c:v>38280.319444444445</c:v>
                </c:pt>
                <c:pt idx="21120">
                  <c:v>38280.333333333336</c:v>
                </c:pt>
                <c:pt idx="21121">
                  <c:v>38280.347222222219</c:v>
                </c:pt>
                <c:pt idx="21122">
                  <c:v>38280.361111111109</c:v>
                </c:pt>
                <c:pt idx="21123">
                  <c:v>38280.375</c:v>
                </c:pt>
                <c:pt idx="21124">
                  <c:v>38280.388888888891</c:v>
                </c:pt>
                <c:pt idx="21125">
                  <c:v>38280.402777777781</c:v>
                </c:pt>
                <c:pt idx="21126">
                  <c:v>38280.416666666664</c:v>
                </c:pt>
                <c:pt idx="21127">
                  <c:v>38280.430555555555</c:v>
                </c:pt>
                <c:pt idx="21128">
                  <c:v>38280.444444444445</c:v>
                </c:pt>
                <c:pt idx="21129">
                  <c:v>38280.458333333336</c:v>
                </c:pt>
                <c:pt idx="21130">
                  <c:v>38280.472222222219</c:v>
                </c:pt>
                <c:pt idx="21131">
                  <c:v>38280.486111111109</c:v>
                </c:pt>
                <c:pt idx="21132">
                  <c:v>38280.5</c:v>
                </c:pt>
                <c:pt idx="21133">
                  <c:v>38280.513888888891</c:v>
                </c:pt>
                <c:pt idx="21134">
                  <c:v>38280.527777777781</c:v>
                </c:pt>
                <c:pt idx="21135">
                  <c:v>38280.541666666664</c:v>
                </c:pt>
                <c:pt idx="21136">
                  <c:v>38280.555555555555</c:v>
                </c:pt>
                <c:pt idx="21137">
                  <c:v>38280.569444444445</c:v>
                </c:pt>
                <c:pt idx="21138">
                  <c:v>38280.583333333336</c:v>
                </c:pt>
                <c:pt idx="21139">
                  <c:v>38280.597222222219</c:v>
                </c:pt>
                <c:pt idx="21140">
                  <c:v>38280.611111111109</c:v>
                </c:pt>
                <c:pt idx="21141">
                  <c:v>38280.625</c:v>
                </c:pt>
                <c:pt idx="21142">
                  <c:v>38280.638888888891</c:v>
                </c:pt>
                <c:pt idx="21143">
                  <c:v>38280.652777777781</c:v>
                </c:pt>
                <c:pt idx="21144">
                  <c:v>38280.666666666664</c:v>
                </c:pt>
                <c:pt idx="21145">
                  <c:v>38280.680555555555</c:v>
                </c:pt>
                <c:pt idx="21146">
                  <c:v>38280.694444444445</c:v>
                </c:pt>
                <c:pt idx="21147">
                  <c:v>38280.708333333336</c:v>
                </c:pt>
                <c:pt idx="21148">
                  <c:v>38280.722222222219</c:v>
                </c:pt>
                <c:pt idx="21149">
                  <c:v>38280.736111111109</c:v>
                </c:pt>
                <c:pt idx="21150">
                  <c:v>38280.75</c:v>
                </c:pt>
                <c:pt idx="21151">
                  <c:v>38280.763888888891</c:v>
                </c:pt>
                <c:pt idx="21152">
                  <c:v>38280.777777777781</c:v>
                </c:pt>
                <c:pt idx="21153">
                  <c:v>38280.791666666664</c:v>
                </c:pt>
                <c:pt idx="21154">
                  <c:v>38280.805555555555</c:v>
                </c:pt>
                <c:pt idx="21155">
                  <c:v>38280.819444444445</c:v>
                </c:pt>
                <c:pt idx="21156">
                  <c:v>38280.833333333336</c:v>
                </c:pt>
                <c:pt idx="21157">
                  <c:v>38280.847222222219</c:v>
                </c:pt>
                <c:pt idx="21158">
                  <c:v>38280.861111111109</c:v>
                </c:pt>
                <c:pt idx="21159">
                  <c:v>38280.875</c:v>
                </c:pt>
                <c:pt idx="21160">
                  <c:v>38280.888888888891</c:v>
                </c:pt>
                <c:pt idx="21161">
                  <c:v>38280.902777777781</c:v>
                </c:pt>
                <c:pt idx="21162">
                  <c:v>38280.916666666664</c:v>
                </c:pt>
                <c:pt idx="21163">
                  <c:v>38280.930555555555</c:v>
                </c:pt>
                <c:pt idx="21164">
                  <c:v>38280.944444444445</c:v>
                </c:pt>
                <c:pt idx="21165">
                  <c:v>38280.958333333336</c:v>
                </c:pt>
                <c:pt idx="21166">
                  <c:v>38280.972222222219</c:v>
                </c:pt>
                <c:pt idx="21167">
                  <c:v>38280.986111111109</c:v>
                </c:pt>
                <c:pt idx="21168">
                  <c:v>38281</c:v>
                </c:pt>
                <c:pt idx="21169">
                  <c:v>38281.013888888891</c:v>
                </c:pt>
                <c:pt idx="21170">
                  <c:v>38281.027777777781</c:v>
                </c:pt>
                <c:pt idx="21171">
                  <c:v>38281.041666666664</c:v>
                </c:pt>
                <c:pt idx="21172">
                  <c:v>38281.055555555555</c:v>
                </c:pt>
                <c:pt idx="21173">
                  <c:v>38281.069444444445</c:v>
                </c:pt>
                <c:pt idx="21174">
                  <c:v>38281.083333333336</c:v>
                </c:pt>
                <c:pt idx="21175">
                  <c:v>38281.097222222219</c:v>
                </c:pt>
                <c:pt idx="21176">
                  <c:v>38281.111111111109</c:v>
                </c:pt>
                <c:pt idx="21177">
                  <c:v>38281.125</c:v>
                </c:pt>
                <c:pt idx="21178">
                  <c:v>38281.138888888891</c:v>
                </c:pt>
                <c:pt idx="21179">
                  <c:v>38281.152777777781</c:v>
                </c:pt>
                <c:pt idx="21180">
                  <c:v>38281.166666666664</c:v>
                </c:pt>
                <c:pt idx="21181">
                  <c:v>38281.180555555555</c:v>
                </c:pt>
                <c:pt idx="21182">
                  <c:v>38281.194444444445</c:v>
                </c:pt>
                <c:pt idx="21183">
                  <c:v>38281.208333333336</c:v>
                </c:pt>
                <c:pt idx="21184">
                  <c:v>38281.222222222219</c:v>
                </c:pt>
                <c:pt idx="21185">
                  <c:v>38281.236111111109</c:v>
                </c:pt>
                <c:pt idx="21186">
                  <c:v>38281.25</c:v>
                </c:pt>
                <c:pt idx="21187">
                  <c:v>38281.263888888891</c:v>
                </c:pt>
                <c:pt idx="21188">
                  <c:v>38281.277777777781</c:v>
                </c:pt>
                <c:pt idx="21189">
                  <c:v>38281.291666666664</c:v>
                </c:pt>
                <c:pt idx="21190">
                  <c:v>38281.305555555555</c:v>
                </c:pt>
                <c:pt idx="21191">
                  <c:v>38281.319444444445</c:v>
                </c:pt>
                <c:pt idx="21192">
                  <c:v>38281.333333333336</c:v>
                </c:pt>
                <c:pt idx="21193">
                  <c:v>38281.347222222219</c:v>
                </c:pt>
                <c:pt idx="21194">
                  <c:v>38281.361111111109</c:v>
                </c:pt>
                <c:pt idx="21195">
                  <c:v>38281.375</c:v>
                </c:pt>
                <c:pt idx="21196">
                  <c:v>38281.388888888891</c:v>
                </c:pt>
                <c:pt idx="21197">
                  <c:v>38281.402777777781</c:v>
                </c:pt>
                <c:pt idx="21198">
                  <c:v>38281.416666666664</c:v>
                </c:pt>
                <c:pt idx="21199">
                  <c:v>38281.430555555555</c:v>
                </c:pt>
                <c:pt idx="21200">
                  <c:v>38281.444444444445</c:v>
                </c:pt>
                <c:pt idx="21201">
                  <c:v>38281.458333333336</c:v>
                </c:pt>
                <c:pt idx="21202">
                  <c:v>38281.472222222219</c:v>
                </c:pt>
                <c:pt idx="21203">
                  <c:v>38281.486111111109</c:v>
                </c:pt>
                <c:pt idx="21204">
                  <c:v>38281.5</c:v>
                </c:pt>
                <c:pt idx="21205">
                  <c:v>38281.513888888891</c:v>
                </c:pt>
                <c:pt idx="21206">
                  <c:v>38281.527777777781</c:v>
                </c:pt>
                <c:pt idx="21207">
                  <c:v>38281.541666666664</c:v>
                </c:pt>
                <c:pt idx="21208">
                  <c:v>38281.555555555555</c:v>
                </c:pt>
                <c:pt idx="21209">
                  <c:v>38281.569444444445</c:v>
                </c:pt>
                <c:pt idx="21210">
                  <c:v>38281.583333333336</c:v>
                </c:pt>
                <c:pt idx="21211">
                  <c:v>38281.597222222219</c:v>
                </c:pt>
                <c:pt idx="21212">
                  <c:v>38281.611111111109</c:v>
                </c:pt>
                <c:pt idx="21213">
                  <c:v>38281.625</c:v>
                </c:pt>
                <c:pt idx="21214">
                  <c:v>38281.638888888891</c:v>
                </c:pt>
                <c:pt idx="21215">
                  <c:v>38281.652777777781</c:v>
                </c:pt>
                <c:pt idx="21216">
                  <c:v>38281.666666666664</c:v>
                </c:pt>
                <c:pt idx="21217">
                  <c:v>38281.680555555555</c:v>
                </c:pt>
                <c:pt idx="21218">
                  <c:v>38281.694444444445</c:v>
                </c:pt>
                <c:pt idx="21219">
                  <c:v>38281.708333333336</c:v>
                </c:pt>
                <c:pt idx="21220">
                  <c:v>38281.722222222219</c:v>
                </c:pt>
                <c:pt idx="21221">
                  <c:v>38281.736111111109</c:v>
                </c:pt>
                <c:pt idx="21222">
                  <c:v>38281.75</c:v>
                </c:pt>
                <c:pt idx="21223">
                  <c:v>38281.763888888891</c:v>
                </c:pt>
                <c:pt idx="21224">
                  <c:v>38281.777777777781</c:v>
                </c:pt>
                <c:pt idx="21225">
                  <c:v>38281.791666666664</c:v>
                </c:pt>
                <c:pt idx="21226">
                  <c:v>38281.805555555555</c:v>
                </c:pt>
                <c:pt idx="21227">
                  <c:v>38281.819444444445</c:v>
                </c:pt>
                <c:pt idx="21228">
                  <c:v>38281.833333333336</c:v>
                </c:pt>
                <c:pt idx="21229">
                  <c:v>38281.847222222219</c:v>
                </c:pt>
                <c:pt idx="21230">
                  <c:v>38281.861111111109</c:v>
                </c:pt>
                <c:pt idx="21231">
                  <c:v>38281.875</c:v>
                </c:pt>
                <c:pt idx="21232">
                  <c:v>38281.888888888891</c:v>
                </c:pt>
                <c:pt idx="21233">
                  <c:v>38281.902777777781</c:v>
                </c:pt>
                <c:pt idx="21234">
                  <c:v>38281.916666666664</c:v>
                </c:pt>
                <c:pt idx="21235">
                  <c:v>38281.930555555555</c:v>
                </c:pt>
                <c:pt idx="21236">
                  <c:v>38281.944444444445</c:v>
                </c:pt>
                <c:pt idx="21237">
                  <c:v>38281.958333333336</c:v>
                </c:pt>
                <c:pt idx="21238">
                  <c:v>38281.972222222219</c:v>
                </c:pt>
                <c:pt idx="21239">
                  <c:v>38281.986111111109</c:v>
                </c:pt>
                <c:pt idx="21240">
                  <c:v>38282</c:v>
                </c:pt>
                <c:pt idx="21241">
                  <c:v>38282.013888888891</c:v>
                </c:pt>
                <c:pt idx="21242">
                  <c:v>38282.027777777781</c:v>
                </c:pt>
                <c:pt idx="21243">
                  <c:v>38282.041666666664</c:v>
                </c:pt>
                <c:pt idx="21244">
                  <c:v>38282.055555555555</c:v>
                </c:pt>
                <c:pt idx="21245">
                  <c:v>38282.069444444445</c:v>
                </c:pt>
                <c:pt idx="21246">
                  <c:v>38282.083333333336</c:v>
                </c:pt>
                <c:pt idx="21247">
                  <c:v>38282.097222222219</c:v>
                </c:pt>
                <c:pt idx="21248">
                  <c:v>38282.111111111109</c:v>
                </c:pt>
                <c:pt idx="21249">
                  <c:v>38282.125</c:v>
                </c:pt>
                <c:pt idx="21250">
                  <c:v>38282.138888888891</c:v>
                </c:pt>
                <c:pt idx="21251">
                  <c:v>38282.152777777781</c:v>
                </c:pt>
                <c:pt idx="21252">
                  <c:v>38282.166666666664</c:v>
                </c:pt>
                <c:pt idx="21253">
                  <c:v>38282.180555555555</c:v>
                </c:pt>
                <c:pt idx="21254">
                  <c:v>38282.194444444445</c:v>
                </c:pt>
                <c:pt idx="21255">
                  <c:v>38282.208333333336</c:v>
                </c:pt>
                <c:pt idx="21256">
                  <c:v>38282.222222222219</c:v>
                </c:pt>
                <c:pt idx="21257">
                  <c:v>38282.236111111109</c:v>
                </c:pt>
                <c:pt idx="21258">
                  <c:v>38282.25</c:v>
                </c:pt>
                <c:pt idx="21259">
                  <c:v>38282.263888888891</c:v>
                </c:pt>
                <c:pt idx="21260">
                  <c:v>38282.277777777781</c:v>
                </c:pt>
                <c:pt idx="21261">
                  <c:v>38282.291666666664</c:v>
                </c:pt>
                <c:pt idx="21262">
                  <c:v>38282.305555555555</c:v>
                </c:pt>
                <c:pt idx="21263">
                  <c:v>38282.319444444445</c:v>
                </c:pt>
                <c:pt idx="21264">
                  <c:v>38282.333333333336</c:v>
                </c:pt>
                <c:pt idx="21265">
                  <c:v>38282.347222222219</c:v>
                </c:pt>
                <c:pt idx="21266">
                  <c:v>38282.361111111109</c:v>
                </c:pt>
                <c:pt idx="21267">
                  <c:v>38282.375</c:v>
                </c:pt>
                <c:pt idx="21268">
                  <c:v>38282.388888888891</c:v>
                </c:pt>
                <c:pt idx="21269">
                  <c:v>38282.402777777781</c:v>
                </c:pt>
                <c:pt idx="21270">
                  <c:v>38282.416666666664</c:v>
                </c:pt>
                <c:pt idx="21271">
                  <c:v>38282.430555555555</c:v>
                </c:pt>
                <c:pt idx="21272">
                  <c:v>38282.444444444445</c:v>
                </c:pt>
                <c:pt idx="21273">
                  <c:v>38282.458333333336</c:v>
                </c:pt>
                <c:pt idx="21274">
                  <c:v>38282.472222222219</c:v>
                </c:pt>
                <c:pt idx="21275">
                  <c:v>38282.486111111109</c:v>
                </c:pt>
                <c:pt idx="21276">
                  <c:v>38282.5</c:v>
                </c:pt>
                <c:pt idx="21277">
                  <c:v>38282.513888888891</c:v>
                </c:pt>
                <c:pt idx="21278">
                  <c:v>38282.527777777781</c:v>
                </c:pt>
                <c:pt idx="21279">
                  <c:v>38282.541666666664</c:v>
                </c:pt>
                <c:pt idx="21280">
                  <c:v>38282.555555555555</c:v>
                </c:pt>
                <c:pt idx="21281">
                  <c:v>38282.569444444445</c:v>
                </c:pt>
                <c:pt idx="21282">
                  <c:v>38282.583333333336</c:v>
                </c:pt>
                <c:pt idx="21283">
                  <c:v>38282.597222222219</c:v>
                </c:pt>
                <c:pt idx="21284">
                  <c:v>38282.611111111109</c:v>
                </c:pt>
                <c:pt idx="21285">
                  <c:v>38282.625</c:v>
                </c:pt>
                <c:pt idx="21286">
                  <c:v>38282.638888888891</c:v>
                </c:pt>
                <c:pt idx="21287">
                  <c:v>38282.652777777781</c:v>
                </c:pt>
                <c:pt idx="21288">
                  <c:v>38282.666666666664</c:v>
                </c:pt>
                <c:pt idx="21289">
                  <c:v>38282.680555555555</c:v>
                </c:pt>
                <c:pt idx="21290">
                  <c:v>38282.694444444445</c:v>
                </c:pt>
                <c:pt idx="21291">
                  <c:v>38282.708333333336</c:v>
                </c:pt>
                <c:pt idx="21292">
                  <c:v>38282.722222222219</c:v>
                </c:pt>
                <c:pt idx="21293">
                  <c:v>38282.736111111109</c:v>
                </c:pt>
                <c:pt idx="21294">
                  <c:v>38282.75</c:v>
                </c:pt>
                <c:pt idx="21295">
                  <c:v>38282.763888888891</c:v>
                </c:pt>
                <c:pt idx="21296">
                  <c:v>38282.777777777781</c:v>
                </c:pt>
                <c:pt idx="21297">
                  <c:v>38282.791666666664</c:v>
                </c:pt>
                <c:pt idx="21298">
                  <c:v>38282.805555555555</c:v>
                </c:pt>
                <c:pt idx="21299">
                  <c:v>38282.819444444445</c:v>
                </c:pt>
                <c:pt idx="21300">
                  <c:v>38282.833333333336</c:v>
                </c:pt>
                <c:pt idx="21301">
                  <c:v>38282.847222222219</c:v>
                </c:pt>
                <c:pt idx="21302">
                  <c:v>38282.861111111109</c:v>
                </c:pt>
                <c:pt idx="21303">
                  <c:v>38282.875</c:v>
                </c:pt>
                <c:pt idx="21304">
                  <c:v>38282.888888888891</c:v>
                </c:pt>
                <c:pt idx="21305">
                  <c:v>38282.902777777781</c:v>
                </c:pt>
                <c:pt idx="21306">
                  <c:v>38282.916666666664</c:v>
                </c:pt>
                <c:pt idx="21307">
                  <c:v>38282.930555555555</c:v>
                </c:pt>
                <c:pt idx="21308">
                  <c:v>38282.944444444445</c:v>
                </c:pt>
                <c:pt idx="21309">
                  <c:v>38282.958333333336</c:v>
                </c:pt>
                <c:pt idx="21310">
                  <c:v>38282.972222222219</c:v>
                </c:pt>
                <c:pt idx="21311">
                  <c:v>38282.986111111109</c:v>
                </c:pt>
                <c:pt idx="21312">
                  <c:v>38283</c:v>
                </c:pt>
                <c:pt idx="21313">
                  <c:v>38283.013888888891</c:v>
                </c:pt>
                <c:pt idx="21314">
                  <c:v>38283.027777777781</c:v>
                </c:pt>
                <c:pt idx="21315">
                  <c:v>38283.041666666664</c:v>
                </c:pt>
                <c:pt idx="21316">
                  <c:v>38283.055555555555</c:v>
                </c:pt>
                <c:pt idx="21317">
                  <c:v>38283.069444444445</c:v>
                </c:pt>
                <c:pt idx="21318">
                  <c:v>38283.083333333336</c:v>
                </c:pt>
                <c:pt idx="21319">
                  <c:v>38283.097222222219</c:v>
                </c:pt>
                <c:pt idx="21320">
                  <c:v>38283.111111111109</c:v>
                </c:pt>
                <c:pt idx="21321">
                  <c:v>38283.125</c:v>
                </c:pt>
                <c:pt idx="21322">
                  <c:v>38283.138888888891</c:v>
                </c:pt>
                <c:pt idx="21323">
                  <c:v>38283.152777777781</c:v>
                </c:pt>
                <c:pt idx="21324">
                  <c:v>38283.166666666664</c:v>
                </c:pt>
                <c:pt idx="21325">
                  <c:v>38283.180555555555</c:v>
                </c:pt>
                <c:pt idx="21326">
                  <c:v>38283.194444444445</c:v>
                </c:pt>
                <c:pt idx="21327">
                  <c:v>38283.208333333336</c:v>
                </c:pt>
                <c:pt idx="21328">
                  <c:v>38283.222222222219</c:v>
                </c:pt>
                <c:pt idx="21329">
                  <c:v>38283.236111111109</c:v>
                </c:pt>
                <c:pt idx="21330">
                  <c:v>38283.25</c:v>
                </c:pt>
                <c:pt idx="21331">
                  <c:v>38283.263888888891</c:v>
                </c:pt>
                <c:pt idx="21332">
                  <c:v>38283.277777777781</c:v>
                </c:pt>
                <c:pt idx="21333">
                  <c:v>38283.291666666664</c:v>
                </c:pt>
                <c:pt idx="21334">
                  <c:v>38283.305555555555</c:v>
                </c:pt>
                <c:pt idx="21335">
                  <c:v>38283.319444444445</c:v>
                </c:pt>
                <c:pt idx="21336">
                  <c:v>38283.333333333336</c:v>
                </c:pt>
                <c:pt idx="21337">
                  <c:v>38283.347222222219</c:v>
                </c:pt>
                <c:pt idx="21338">
                  <c:v>38283.361111111109</c:v>
                </c:pt>
                <c:pt idx="21339">
                  <c:v>38283.375</c:v>
                </c:pt>
                <c:pt idx="21340">
                  <c:v>38283.388888888891</c:v>
                </c:pt>
                <c:pt idx="21341">
                  <c:v>38283.402777777781</c:v>
                </c:pt>
                <c:pt idx="21342">
                  <c:v>38283.416666666664</c:v>
                </c:pt>
                <c:pt idx="21343">
                  <c:v>38283.430555555555</c:v>
                </c:pt>
                <c:pt idx="21344">
                  <c:v>38283.444444444445</c:v>
                </c:pt>
                <c:pt idx="21345">
                  <c:v>38283.458333333336</c:v>
                </c:pt>
                <c:pt idx="21346">
                  <c:v>38283.472222222219</c:v>
                </c:pt>
                <c:pt idx="21347">
                  <c:v>38283.486111111109</c:v>
                </c:pt>
                <c:pt idx="21348">
                  <c:v>38283.5</c:v>
                </c:pt>
                <c:pt idx="21349">
                  <c:v>38283.513888888891</c:v>
                </c:pt>
                <c:pt idx="21350">
                  <c:v>38283.527777777781</c:v>
                </c:pt>
                <c:pt idx="21351">
                  <c:v>38283.541666666664</c:v>
                </c:pt>
                <c:pt idx="21352">
                  <c:v>38283.555555555555</c:v>
                </c:pt>
                <c:pt idx="21353">
                  <c:v>38283.569444444445</c:v>
                </c:pt>
                <c:pt idx="21354">
                  <c:v>38283.583333333336</c:v>
                </c:pt>
                <c:pt idx="21355">
                  <c:v>38283.597222222219</c:v>
                </c:pt>
                <c:pt idx="21356">
                  <c:v>38283.611111111109</c:v>
                </c:pt>
                <c:pt idx="21357">
                  <c:v>38283.625</c:v>
                </c:pt>
                <c:pt idx="21358">
                  <c:v>38283.638888888891</c:v>
                </c:pt>
                <c:pt idx="21359">
                  <c:v>38283.652777777781</c:v>
                </c:pt>
                <c:pt idx="21360">
                  <c:v>38283.666666666664</c:v>
                </c:pt>
                <c:pt idx="21361">
                  <c:v>38283.680555555555</c:v>
                </c:pt>
                <c:pt idx="21362">
                  <c:v>38283.694444444445</c:v>
                </c:pt>
                <c:pt idx="21363">
                  <c:v>38283.708333333336</c:v>
                </c:pt>
                <c:pt idx="21364">
                  <c:v>38283.722222222219</c:v>
                </c:pt>
                <c:pt idx="21365">
                  <c:v>38283.736111111109</c:v>
                </c:pt>
                <c:pt idx="21366">
                  <c:v>38283.75</c:v>
                </c:pt>
                <c:pt idx="21367">
                  <c:v>38283.763888888891</c:v>
                </c:pt>
                <c:pt idx="21368">
                  <c:v>38283.777777777781</c:v>
                </c:pt>
                <c:pt idx="21369">
                  <c:v>38283.791666666664</c:v>
                </c:pt>
                <c:pt idx="21370">
                  <c:v>38283.805555555555</c:v>
                </c:pt>
                <c:pt idx="21371">
                  <c:v>38283.819444444445</c:v>
                </c:pt>
                <c:pt idx="21372">
                  <c:v>38283.833333333336</c:v>
                </c:pt>
                <c:pt idx="21373">
                  <c:v>38283.847222222219</c:v>
                </c:pt>
                <c:pt idx="21374">
                  <c:v>38283.861111111109</c:v>
                </c:pt>
                <c:pt idx="21375">
                  <c:v>38283.875</c:v>
                </c:pt>
                <c:pt idx="21376">
                  <c:v>38283.888888888891</c:v>
                </c:pt>
                <c:pt idx="21377">
                  <c:v>38283.902777777781</c:v>
                </c:pt>
                <c:pt idx="21378">
                  <c:v>38283.916666666664</c:v>
                </c:pt>
                <c:pt idx="21379">
                  <c:v>38283.930555555555</c:v>
                </c:pt>
                <c:pt idx="21380">
                  <c:v>38283.944444444445</c:v>
                </c:pt>
                <c:pt idx="21381">
                  <c:v>38283.958333333336</c:v>
                </c:pt>
                <c:pt idx="21382">
                  <c:v>38283.972222222219</c:v>
                </c:pt>
                <c:pt idx="21383">
                  <c:v>38283.986111111109</c:v>
                </c:pt>
                <c:pt idx="21384">
                  <c:v>38284</c:v>
                </c:pt>
                <c:pt idx="21385">
                  <c:v>38284.013888888891</c:v>
                </c:pt>
                <c:pt idx="21386">
                  <c:v>38284.027777777781</c:v>
                </c:pt>
                <c:pt idx="21387">
                  <c:v>38284.041666666664</c:v>
                </c:pt>
                <c:pt idx="21388">
                  <c:v>38284.055555555555</c:v>
                </c:pt>
                <c:pt idx="21389">
                  <c:v>38284.069444444445</c:v>
                </c:pt>
                <c:pt idx="21390">
                  <c:v>38284.083333333336</c:v>
                </c:pt>
                <c:pt idx="21391">
                  <c:v>38284.097222222219</c:v>
                </c:pt>
                <c:pt idx="21392">
                  <c:v>38284.111111111109</c:v>
                </c:pt>
                <c:pt idx="21393">
                  <c:v>38284.125</c:v>
                </c:pt>
                <c:pt idx="21394">
                  <c:v>38284.138888888891</c:v>
                </c:pt>
                <c:pt idx="21395">
                  <c:v>38284.152777777781</c:v>
                </c:pt>
                <c:pt idx="21396">
                  <c:v>38284.166666666664</c:v>
                </c:pt>
                <c:pt idx="21397">
                  <c:v>38284.180555555555</c:v>
                </c:pt>
                <c:pt idx="21398">
                  <c:v>38284.194444444445</c:v>
                </c:pt>
                <c:pt idx="21399">
                  <c:v>38284.208333333336</c:v>
                </c:pt>
                <c:pt idx="21400">
                  <c:v>38284.222222222219</c:v>
                </c:pt>
                <c:pt idx="21401">
                  <c:v>38284.236111111109</c:v>
                </c:pt>
                <c:pt idx="21402">
                  <c:v>38284.25</c:v>
                </c:pt>
                <c:pt idx="21403">
                  <c:v>38284.263888888891</c:v>
                </c:pt>
                <c:pt idx="21404">
                  <c:v>38284.277777777781</c:v>
                </c:pt>
                <c:pt idx="21405">
                  <c:v>38284.291666666664</c:v>
                </c:pt>
                <c:pt idx="21406">
                  <c:v>38284.305555555555</c:v>
                </c:pt>
                <c:pt idx="21407">
                  <c:v>38284.319444444445</c:v>
                </c:pt>
                <c:pt idx="21408">
                  <c:v>38284.333333333336</c:v>
                </c:pt>
                <c:pt idx="21409">
                  <c:v>38284.347222222219</c:v>
                </c:pt>
                <c:pt idx="21410">
                  <c:v>38284.361111111109</c:v>
                </c:pt>
                <c:pt idx="21411">
                  <c:v>38284.375</c:v>
                </c:pt>
                <c:pt idx="21412">
                  <c:v>38284.388888888891</c:v>
                </c:pt>
                <c:pt idx="21413">
                  <c:v>38284.402777777781</c:v>
                </c:pt>
                <c:pt idx="21414">
                  <c:v>38284.416666666664</c:v>
                </c:pt>
                <c:pt idx="21415">
                  <c:v>38284.430555555555</c:v>
                </c:pt>
                <c:pt idx="21416">
                  <c:v>38284.444444444445</c:v>
                </c:pt>
                <c:pt idx="21417">
                  <c:v>38284.458333333336</c:v>
                </c:pt>
                <c:pt idx="21418">
                  <c:v>38284.472222222219</c:v>
                </c:pt>
                <c:pt idx="21419">
                  <c:v>38284.486111111109</c:v>
                </c:pt>
                <c:pt idx="21420">
                  <c:v>38284.5</c:v>
                </c:pt>
                <c:pt idx="21421">
                  <c:v>38284.513888888891</c:v>
                </c:pt>
                <c:pt idx="21422">
                  <c:v>38284.527777777781</c:v>
                </c:pt>
                <c:pt idx="21423">
                  <c:v>38284.541666666664</c:v>
                </c:pt>
                <c:pt idx="21424">
                  <c:v>38284.555555555555</c:v>
                </c:pt>
                <c:pt idx="21425">
                  <c:v>38284.569444444445</c:v>
                </c:pt>
                <c:pt idx="21426">
                  <c:v>38284.583333333336</c:v>
                </c:pt>
                <c:pt idx="21427">
                  <c:v>38284.597222222219</c:v>
                </c:pt>
                <c:pt idx="21428">
                  <c:v>38284.611111111109</c:v>
                </c:pt>
                <c:pt idx="21429">
                  <c:v>38284.625</c:v>
                </c:pt>
                <c:pt idx="21430">
                  <c:v>38284.638888888891</c:v>
                </c:pt>
                <c:pt idx="21431">
                  <c:v>38284.652777777781</c:v>
                </c:pt>
                <c:pt idx="21432">
                  <c:v>38284.666666666664</c:v>
                </c:pt>
                <c:pt idx="21433">
                  <c:v>38284.680555555555</c:v>
                </c:pt>
                <c:pt idx="21434">
                  <c:v>38284.694444444445</c:v>
                </c:pt>
                <c:pt idx="21435">
                  <c:v>38284.708333333336</c:v>
                </c:pt>
                <c:pt idx="21436">
                  <c:v>38284.722222222219</c:v>
                </c:pt>
                <c:pt idx="21437">
                  <c:v>38284.736111111109</c:v>
                </c:pt>
                <c:pt idx="21438">
                  <c:v>38284.75</c:v>
                </c:pt>
                <c:pt idx="21439">
                  <c:v>38284.763888888891</c:v>
                </c:pt>
                <c:pt idx="21440">
                  <c:v>38284.777777777781</c:v>
                </c:pt>
                <c:pt idx="21441">
                  <c:v>38284.791666666664</c:v>
                </c:pt>
                <c:pt idx="21442">
                  <c:v>38284.805555555555</c:v>
                </c:pt>
                <c:pt idx="21443">
                  <c:v>38284.819444444445</c:v>
                </c:pt>
                <c:pt idx="21444">
                  <c:v>38284.833333333336</c:v>
                </c:pt>
                <c:pt idx="21445">
                  <c:v>38284.847222222219</c:v>
                </c:pt>
                <c:pt idx="21446">
                  <c:v>38284.861111111109</c:v>
                </c:pt>
                <c:pt idx="21447">
                  <c:v>38284.875</c:v>
                </c:pt>
                <c:pt idx="21448">
                  <c:v>38284.888888888891</c:v>
                </c:pt>
                <c:pt idx="21449">
                  <c:v>38284.902777777781</c:v>
                </c:pt>
                <c:pt idx="21450">
                  <c:v>38284.916666666664</c:v>
                </c:pt>
                <c:pt idx="21451">
                  <c:v>38284.930555555555</c:v>
                </c:pt>
                <c:pt idx="21452">
                  <c:v>38284.944444444445</c:v>
                </c:pt>
                <c:pt idx="21453">
                  <c:v>38284.958333333336</c:v>
                </c:pt>
                <c:pt idx="21454">
                  <c:v>38284.972222222219</c:v>
                </c:pt>
                <c:pt idx="21455">
                  <c:v>38284.986111111109</c:v>
                </c:pt>
                <c:pt idx="21456">
                  <c:v>38285</c:v>
                </c:pt>
                <c:pt idx="21457">
                  <c:v>38285.013888888891</c:v>
                </c:pt>
                <c:pt idx="21458">
                  <c:v>38285.027777777781</c:v>
                </c:pt>
                <c:pt idx="21459">
                  <c:v>38285.041666666664</c:v>
                </c:pt>
                <c:pt idx="21460">
                  <c:v>38285.055555555555</c:v>
                </c:pt>
                <c:pt idx="21461">
                  <c:v>38285.069444444445</c:v>
                </c:pt>
                <c:pt idx="21462">
                  <c:v>38285.083333333336</c:v>
                </c:pt>
                <c:pt idx="21463">
                  <c:v>38285.097222222219</c:v>
                </c:pt>
                <c:pt idx="21464">
                  <c:v>38285.111111111109</c:v>
                </c:pt>
                <c:pt idx="21465">
                  <c:v>38285.125</c:v>
                </c:pt>
                <c:pt idx="21466">
                  <c:v>38285.138888888891</c:v>
                </c:pt>
                <c:pt idx="21467">
                  <c:v>38285.152777777781</c:v>
                </c:pt>
                <c:pt idx="21468">
                  <c:v>38285.166666666664</c:v>
                </c:pt>
                <c:pt idx="21469">
                  <c:v>38285.180555555555</c:v>
                </c:pt>
                <c:pt idx="21470">
                  <c:v>38285.194444444445</c:v>
                </c:pt>
                <c:pt idx="21471">
                  <c:v>38285.208333333336</c:v>
                </c:pt>
                <c:pt idx="21472">
                  <c:v>38285.222222222219</c:v>
                </c:pt>
                <c:pt idx="21473">
                  <c:v>38285.236111111109</c:v>
                </c:pt>
                <c:pt idx="21474">
                  <c:v>38285.25</c:v>
                </c:pt>
                <c:pt idx="21475">
                  <c:v>38285.263888888891</c:v>
                </c:pt>
                <c:pt idx="21476">
                  <c:v>38285.277777777781</c:v>
                </c:pt>
                <c:pt idx="21477">
                  <c:v>38285.291666666664</c:v>
                </c:pt>
                <c:pt idx="21478">
                  <c:v>38285.305555555555</c:v>
                </c:pt>
                <c:pt idx="21479">
                  <c:v>38285.319444444445</c:v>
                </c:pt>
                <c:pt idx="21480">
                  <c:v>38285.333333333336</c:v>
                </c:pt>
                <c:pt idx="21481">
                  <c:v>38285.347222222219</c:v>
                </c:pt>
                <c:pt idx="21482">
                  <c:v>38285.361111111109</c:v>
                </c:pt>
                <c:pt idx="21483">
                  <c:v>38285.375</c:v>
                </c:pt>
                <c:pt idx="21484">
                  <c:v>38285.388888888891</c:v>
                </c:pt>
                <c:pt idx="21485">
                  <c:v>38285.402777777781</c:v>
                </c:pt>
                <c:pt idx="21486">
                  <c:v>38285.416666666664</c:v>
                </c:pt>
                <c:pt idx="21487">
                  <c:v>38285.430555555555</c:v>
                </c:pt>
                <c:pt idx="21488">
                  <c:v>38285.444444444445</c:v>
                </c:pt>
                <c:pt idx="21489">
                  <c:v>38285.458333333336</c:v>
                </c:pt>
                <c:pt idx="21490">
                  <c:v>38285.472222222219</c:v>
                </c:pt>
                <c:pt idx="21491">
                  <c:v>38285.486111111109</c:v>
                </c:pt>
                <c:pt idx="21492">
                  <c:v>38285.5</c:v>
                </c:pt>
                <c:pt idx="21493">
                  <c:v>38285.513888888891</c:v>
                </c:pt>
                <c:pt idx="21494">
                  <c:v>38285.527777777781</c:v>
                </c:pt>
                <c:pt idx="21495">
                  <c:v>38285.541666666664</c:v>
                </c:pt>
                <c:pt idx="21496">
                  <c:v>38285.555555555555</c:v>
                </c:pt>
                <c:pt idx="21497">
                  <c:v>38285.569444444445</c:v>
                </c:pt>
                <c:pt idx="21498">
                  <c:v>38285.583333333336</c:v>
                </c:pt>
                <c:pt idx="21499">
                  <c:v>38285.597222222219</c:v>
                </c:pt>
                <c:pt idx="21500">
                  <c:v>38285.611111111109</c:v>
                </c:pt>
                <c:pt idx="21501">
                  <c:v>38285.625</c:v>
                </c:pt>
                <c:pt idx="21502">
                  <c:v>38285.638888888891</c:v>
                </c:pt>
                <c:pt idx="21503">
                  <c:v>38285.652777777781</c:v>
                </c:pt>
                <c:pt idx="21504">
                  <c:v>38285.666666666664</c:v>
                </c:pt>
                <c:pt idx="21505">
                  <c:v>38285.680555555555</c:v>
                </c:pt>
                <c:pt idx="21506">
                  <c:v>38285.694444444445</c:v>
                </c:pt>
                <c:pt idx="21507">
                  <c:v>38285.708333333336</c:v>
                </c:pt>
                <c:pt idx="21508">
                  <c:v>38285.722222222219</c:v>
                </c:pt>
                <c:pt idx="21509">
                  <c:v>38285.736111111109</c:v>
                </c:pt>
                <c:pt idx="21510">
                  <c:v>38285.75</c:v>
                </c:pt>
                <c:pt idx="21511">
                  <c:v>38285.763888888891</c:v>
                </c:pt>
                <c:pt idx="21512">
                  <c:v>38285.777777777781</c:v>
                </c:pt>
                <c:pt idx="21513">
                  <c:v>38285.791666666664</c:v>
                </c:pt>
                <c:pt idx="21514">
                  <c:v>38285.805555555555</c:v>
                </c:pt>
                <c:pt idx="21515">
                  <c:v>38285.819444444445</c:v>
                </c:pt>
                <c:pt idx="21516">
                  <c:v>38285.833333333336</c:v>
                </c:pt>
                <c:pt idx="21517">
                  <c:v>38285.847222222219</c:v>
                </c:pt>
                <c:pt idx="21518">
                  <c:v>38285.861111111109</c:v>
                </c:pt>
                <c:pt idx="21519">
                  <c:v>38285.875</c:v>
                </c:pt>
                <c:pt idx="21520">
                  <c:v>38285.888888888891</c:v>
                </c:pt>
                <c:pt idx="21521">
                  <c:v>38285.902777777781</c:v>
                </c:pt>
                <c:pt idx="21522">
                  <c:v>38285.916666666664</c:v>
                </c:pt>
                <c:pt idx="21523">
                  <c:v>38285.930555555555</c:v>
                </c:pt>
                <c:pt idx="21524">
                  <c:v>38285.944444444445</c:v>
                </c:pt>
                <c:pt idx="21525">
                  <c:v>38285.958333333336</c:v>
                </c:pt>
                <c:pt idx="21526">
                  <c:v>38285.972222222219</c:v>
                </c:pt>
                <c:pt idx="21527">
                  <c:v>38285.986111111109</c:v>
                </c:pt>
                <c:pt idx="21528">
                  <c:v>38286</c:v>
                </c:pt>
                <c:pt idx="21529">
                  <c:v>38286.013888888891</c:v>
                </c:pt>
                <c:pt idx="21530">
                  <c:v>38286.027777777781</c:v>
                </c:pt>
                <c:pt idx="21531">
                  <c:v>38286.041666666664</c:v>
                </c:pt>
                <c:pt idx="21532">
                  <c:v>38286.055555555555</c:v>
                </c:pt>
                <c:pt idx="21533">
                  <c:v>38286.069444444445</c:v>
                </c:pt>
                <c:pt idx="21534">
                  <c:v>38286.083333333336</c:v>
                </c:pt>
                <c:pt idx="21535">
                  <c:v>38286.097222222219</c:v>
                </c:pt>
                <c:pt idx="21536">
                  <c:v>38286.111111111109</c:v>
                </c:pt>
                <c:pt idx="21537">
                  <c:v>38286.125</c:v>
                </c:pt>
                <c:pt idx="21538">
                  <c:v>38286.138888888891</c:v>
                </c:pt>
                <c:pt idx="21539">
                  <c:v>38286.152777777781</c:v>
                </c:pt>
                <c:pt idx="21540">
                  <c:v>38286.166666666664</c:v>
                </c:pt>
                <c:pt idx="21541">
                  <c:v>38286.180555555555</c:v>
                </c:pt>
                <c:pt idx="21542">
                  <c:v>38286.194444444445</c:v>
                </c:pt>
                <c:pt idx="21543">
                  <c:v>38286.208333333336</c:v>
                </c:pt>
                <c:pt idx="21544">
                  <c:v>38286.222222222219</c:v>
                </c:pt>
                <c:pt idx="21545">
                  <c:v>38286.236111111109</c:v>
                </c:pt>
                <c:pt idx="21546">
                  <c:v>38286.25</c:v>
                </c:pt>
                <c:pt idx="21547">
                  <c:v>38286.263888888891</c:v>
                </c:pt>
                <c:pt idx="21548">
                  <c:v>38286.277777777781</c:v>
                </c:pt>
                <c:pt idx="21549">
                  <c:v>38286.291666666664</c:v>
                </c:pt>
                <c:pt idx="21550">
                  <c:v>38286.305555555555</c:v>
                </c:pt>
                <c:pt idx="21551">
                  <c:v>38286.319444444445</c:v>
                </c:pt>
                <c:pt idx="21552">
                  <c:v>38286.333333333336</c:v>
                </c:pt>
                <c:pt idx="21553">
                  <c:v>38286.347222222219</c:v>
                </c:pt>
                <c:pt idx="21554">
                  <c:v>38286.361111111109</c:v>
                </c:pt>
                <c:pt idx="21555">
                  <c:v>38286.375</c:v>
                </c:pt>
                <c:pt idx="21556">
                  <c:v>38286.388888888891</c:v>
                </c:pt>
                <c:pt idx="21557">
                  <c:v>38286.402777777781</c:v>
                </c:pt>
                <c:pt idx="21558">
                  <c:v>38286.416666666664</c:v>
                </c:pt>
                <c:pt idx="21559">
                  <c:v>38286.430555555555</c:v>
                </c:pt>
                <c:pt idx="21560">
                  <c:v>38286.444444444445</c:v>
                </c:pt>
                <c:pt idx="21561">
                  <c:v>38286.458333333336</c:v>
                </c:pt>
                <c:pt idx="21562">
                  <c:v>38286.472222222219</c:v>
                </c:pt>
                <c:pt idx="21563">
                  <c:v>38286.486111111109</c:v>
                </c:pt>
                <c:pt idx="21564">
                  <c:v>38286.5</c:v>
                </c:pt>
                <c:pt idx="21565">
                  <c:v>38286.513888888891</c:v>
                </c:pt>
                <c:pt idx="21566">
                  <c:v>38286.527777777781</c:v>
                </c:pt>
                <c:pt idx="21567">
                  <c:v>38286.541666666664</c:v>
                </c:pt>
                <c:pt idx="21568">
                  <c:v>38286.555555555555</c:v>
                </c:pt>
                <c:pt idx="21569">
                  <c:v>38286.569444444445</c:v>
                </c:pt>
                <c:pt idx="21570">
                  <c:v>38286.583333333336</c:v>
                </c:pt>
                <c:pt idx="21571">
                  <c:v>38286.597222222219</c:v>
                </c:pt>
                <c:pt idx="21572">
                  <c:v>38286.611111111109</c:v>
                </c:pt>
                <c:pt idx="21573">
                  <c:v>38286.625</c:v>
                </c:pt>
                <c:pt idx="21574">
                  <c:v>38286.638888888891</c:v>
                </c:pt>
                <c:pt idx="21575">
                  <c:v>38286.652777777781</c:v>
                </c:pt>
                <c:pt idx="21576">
                  <c:v>38286.666666666664</c:v>
                </c:pt>
                <c:pt idx="21577">
                  <c:v>38286.680555555555</c:v>
                </c:pt>
                <c:pt idx="21578">
                  <c:v>38286.694444444445</c:v>
                </c:pt>
                <c:pt idx="21579">
                  <c:v>38286.708333333336</c:v>
                </c:pt>
                <c:pt idx="21580">
                  <c:v>38286.722222222219</c:v>
                </c:pt>
                <c:pt idx="21581">
                  <c:v>38286.736111111109</c:v>
                </c:pt>
                <c:pt idx="21582">
                  <c:v>38286.75</c:v>
                </c:pt>
                <c:pt idx="21583">
                  <c:v>38286.763888888891</c:v>
                </c:pt>
                <c:pt idx="21584">
                  <c:v>38286.777777777781</c:v>
                </c:pt>
                <c:pt idx="21585">
                  <c:v>38286.791666666664</c:v>
                </c:pt>
                <c:pt idx="21586">
                  <c:v>38286.805555555555</c:v>
                </c:pt>
                <c:pt idx="21587">
                  <c:v>38286.819444444445</c:v>
                </c:pt>
                <c:pt idx="21588">
                  <c:v>38286.833333333336</c:v>
                </c:pt>
                <c:pt idx="21589">
                  <c:v>38286.847222222219</c:v>
                </c:pt>
                <c:pt idx="21590">
                  <c:v>38286.861111111109</c:v>
                </c:pt>
                <c:pt idx="21591">
                  <c:v>38286.875</c:v>
                </c:pt>
                <c:pt idx="21592">
                  <c:v>38286.888888888891</c:v>
                </c:pt>
                <c:pt idx="21593">
                  <c:v>38286.902777777781</c:v>
                </c:pt>
                <c:pt idx="21594">
                  <c:v>38286.916666666664</c:v>
                </c:pt>
                <c:pt idx="21595">
                  <c:v>38286.930555555555</c:v>
                </c:pt>
                <c:pt idx="21596">
                  <c:v>38286.944444444445</c:v>
                </c:pt>
                <c:pt idx="21597">
                  <c:v>38286.958333333336</c:v>
                </c:pt>
                <c:pt idx="21598">
                  <c:v>38286.972222222219</c:v>
                </c:pt>
                <c:pt idx="21599">
                  <c:v>38286.986111111109</c:v>
                </c:pt>
                <c:pt idx="21600">
                  <c:v>38287</c:v>
                </c:pt>
                <c:pt idx="21601">
                  <c:v>38287.013888888891</c:v>
                </c:pt>
                <c:pt idx="21602">
                  <c:v>38287.027777777781</c:v>
                </c:pt>
                <c:pt idx="21603">
                  <c:v>38287.041666666664</c:v>
                </c:pt>
                <c:pt idx="21604">
                  <c:v>38287.055555555555</c:v>
                </c:pt>
                <c:pt idx="21605">
                  <c:v>38287.069444444445</c:v>
                </c:pt>
                <c:pt idx="21606">
                  <c:v>38287.083333333336</c:v>
                </c:pt>
                <c:pt idx="21607">
                  <c:v>38287.097222222219</c:v>
                </c:pt>
                <c:pt idx="21608">
                  <c:v>38287.111111111109</c:v>
                </c:pt>
                <c:pt idx="21609">
                  <c:v>38287.125</c:v>
                </c:pt>
                <c:pt idx="21610">
                  <c:v>38287.138888888891</c:v>
                </c:pt>
                <c:pt idx="21611">
                  <c:v>38287.152777777781</c:v>
                </c:pt>
                <c:pt idx="21612">
                  <c:v>38287.166666666664</c:v>
                </c:pt>
                <c:pt idx="21613">
                  <c:v>38287.180555555555</c:v>
                </c:pt>
                <c:pt idx="21614">
                  <c:v>38287.194444444445</c:v>
                </c:pt>
                <c:pt idx="21615">
                  <c:v>38287.208333333336</c:v>
                </c:pt>
                <c:pt idx="21616">
                  <c:v>38287.222222222219</c:v>
                </c:pt>
                <c:pt idx="21617">
                  <c:v>38287.236111111109</c:v>
                </c:pt>
                <c:pt idx="21618">
                  <c:v>38287.25</c:v>
                </c:pt>
                <c:pt idx="21619">
                  <c:v>38287.263888888891</c:v>
                </c:pt>
                <c:pt idx="21620">
                  <c:v>38287.277777777781</c:v>
                </c:pt>
                <c:pt idx="21621">
                  <c:v>38287.291666666664</c:v>
                </c:pt>
                <c:pt idx="21622">
                  <c:v>38287.305555555555</c:v>
                </c:pt>
                <c:pt idx="21623">
                  <c:v>38287.319444444445</c:v>
                </c:pt>
                <c:pt idx="21624">
                  <c:v>38287.333333333336</c:v>
                </c:pt>
                <c:pt idx="21625">
                  <c:v>38287.347222222219</c:v>
                </c:pt>
                <c:pt idx="21626">
                  <c:v>38287.361111111109</c:v>
                </c:pt>
                <c:pt idx="21627">
                  <c:v>38287.375</c:v>
                </c:pt>
                <c:pt idx="21628">
                  <c:v>38287.388888888891</c:v>
                </c:pt>
                <c:pt idx="21629">
                  <c:v>38287.402777777781</c:v>
                </c:pt>
                <c:pt idx="21630">
                  <c:v>38287.416666666664</c:v>
                </c:pt>
                <c:pt idx="21631">
                  <c:v>38287.430555555555</c:v>
                </c:pt>
                <c:pt idx="21632">
                  <c:v>38287.444444444445</c:v>
                </c:pt>
                <c:pt idx="21633">
                  <c:v>38287.458333333336</c:v>
                </c:pt>
                <c:pt idx="21634">
                  <c:v>38287.472222222219</c:v>
                </c:pt>
                <c:pt idx="21635">
                  <c:v>38287.486111111109</c:v>
                </c:pt>
                <c:pt idx="21636">
                  <c:v>38287.5</c:v>
                </c:pt>
                <c:pt idx="21637">
                  <c:v>38287.513888888891</c:v>
                </c:pt>
                <c:pt idx="21638">
                  <c:v>38287.527777777781</c:v>
                </c:pt>
                <c:pt idx="21639">
                  <c:v>38287.541666666664</c:v>
                </c:pt>
                <c:pt idx="21640">
                  <c:v>38287.555555555555</c:v>
                </c:pt>
                <c:pt idx="21641">
                  <c:v>38287.569444444445</c:v>
                </c:pt>
                <c:pt idx="21642">
                  <c:v>38287.583333333336</c:v>
                </c:pt>
                <c:pt idx="21643">
                  <c:v>38287.597222222219</c:v>
                </c:pt>
                <c:pt idx="21644">
                  <c:v>38287.611111111109</c:v>
                </c:pt>
                <c:pt idx="21645">
                  <c:v>38287.625</c:v>
                </c:pt>
                <c:pt idx="21646">
                  <c:v>38287.638888888891</c:v>
                </c:pt>
                <c:pt idx="21647">
                  <c:v>38287.652777777781</c:v>
                </c:pt>
                <c:pt idx="21648">
                  <c:v>38287.666666666664</c:v>
                </c:pt>
                <c:pt idx="21649">
                  <c:v>38287.680555555555</c:v>
                </c:pt>
                <c:pt idx="21650">
                  <c:v>38287.694444444445</c:v>
                </c:pt>
                <c:pt idx="21651">
                  <c:v>38287.708333333336</c:v>
                </c:pt>
                <c:pt idx="21652">
                  <c:v>38287.722222222219</c:v>
                </c:pt>
                <c:pt idx="21653">
                  <c:v>38287.736111111109</c:v>
                </c:pt>
                <c:pt idx="21654">
                  <c:v>38287.75</c:v>
                </c:pt>
                <c:pt idx="21655">
                  <c:v>38287.763888888891</c:v>
                </c:pt>
                <c:pt idx="21656">
                  <c:v>38287.777777777781</c:v>
                </c:pt>
                <c:pt idx="21657">
                  <c:v>38287.791666666664</c:v>
                </c:pt>
                <c:pt idx="21658">
                  <c:v>38287.805555555555</c:v>
                </c:pt>
                <c:pt idx="21659">
                  <c:v>38287.819444444445</c:v>
                </c:pt>
                <c:pt idx="21660">
                  <c:v>38287.833333333336</c:v>
                </c:pt>
                <c:pt idx="21661">
                  <c:v>38287.847222222219</c:v>
                </c:pt>
                <c:pt idx="21662">
                  <c:v>38287.861111111109</c:v>
                </c:pt>
                <c:pt idx="21663">
                  <c:v>38287.875</c:v>
                </c:pt>
                <c:pt idx="21664">
                  <c:v>38287.888888888891</c:v>
                </c:pt>
                <c:pt idx="21665">
                  <c:v>38287.902777777781</c:v>
                </c:pt>
                <c:pt idx="21666">
                  <c:v>38287.916666666664</c:v>
                </c:pt>
                <c:pt idx="21667">
                  <c:v>38287.930555555555</c:v>
                </c:pt>
                <c:pt idx="21668">
                  <c:v>38287.944444444445</c:v>
                </c:pt>
                <c:pt idx="21669">
                  <c:v>38287.958333333336</c:v>
                </c:pt>
                <c:pt idx="21670">
                  <c:v>38287.972222222219</c:v>
                </c:pt>
                <c:pt idx="21671">
                  <c:v>38287.986111111109</c:v>
                </c:pt>
                <c:pt idx="21672">
                  <c:v>38288</c:v>
                </c:pt>
                <c:pt idx="21673">
                  <c:v>38288.013888888891</c:v>
                </c:pt>
                <c:pt idx="21674">
                  <c:v>38288.027777777781</c:v>
                </c:pt>
                <c:pt idx="21675">
                  <c:v>38288.041666666664</c:v>
                </c:pt>
                <c:pt idx="21676">
                  <c:v>38288.055555555555</c:v>
                </c:pt>
                <c:pt idx="21677">
                  <c:v>38288.069444444445</c:v>
                </c:pt>
                <c:pt idx="21678">
                  <c:v>38288.083333333336</c:v>
                </c:pt>
                <c:pt idx="21679">
                  <c:v>38288.097222222219</c:v>
                </c:pt>
                <c:pt idx="21680">
                  <c:v>38288.111111111109</c:v>
                </c:pt>
                <c:pt idx="21681">
                  <c:v>38288.125</c:v>
                </c:pt>
                <c:pt idx="21682">
                  <c:v>38288.138888888891</c:v>
                </c:pt>
                <c:pt idx="21683">
                  <c:v>38288.152777777781</c:v>
                </c:pt>
                <c:pt idx="21684">
                  <c:v>38288.166666666664</c:v>
                </c:pt>
                <c:pt idx="21685">
                  <c:v>38288.180555555555</c:v>
                </c:pt>
                <c:pt idx="21686">
                  <c:v>38288.194444444445</c:v>
                </c:pt>
                <c:pt idx="21687">
                  <c:v>38288.208333333336</c:v>
                </c:pt>
                <c:pt idx="21688">
                  <c:v>38288.222222222219</c:v>
                </c:pt>
                <c:pt idx="21689">
                  <c:v>38288.236111111109</c:v>
                </c:pt>
                <c:pt idx="21690">
                  <c:v>38288.25</c:v>
                </c:pt>
                <c:pt idx="21691">
                  <c:v>38288.263888888891</c:v>
                </c:pt>
                <c:pt idx="21692">
                  <c:v>38288.277777777781</c:v>
                </c:pt>
                <c:pt idx="21693">
                  <c:v>38288.291666666664</c:v>
                </c:pt>
                <c:pt idx="21694">
                  <c:v>38288.305555555555</c:v>
                </c:pt>
                <c:pt idx="21695">
                  <c:v>38288.319444444445</c:v>
                </c:pt>
                <c:pt idx="21696">
                  <c:v>38288.333333333336</c:v>
                </c:pt>
                <c:pt idx="21697">
                  <c:v>38288.347222222219</c:v>
                </c:pt>
                <c:pt idx="21698">
                  <c:v>38288.361111111109</c:v>
                </c:pt>
                <c:pt idx="21699">
                  <c:v>38288.375</c:v>
                </c:pt>
                <c:pt idx="21700">
                  <c:v>38288.388888888891</c:v>
                </c:pt>
                <c:pt idx="21701">
                  <c:v>38288.402777777781</c:v>
                </c:pt>
                <c:pt idx="21702">
                  <c:v>38288.416666666664</c:v>
                </c:pt>
                <c:pt idx="21703">
                  <c:v>38288.430555555555</c:v>
                </c:pt>
                <c:pt idx="21704">
                  <c:v>38288.444444444445</c:v>
                </c:pt>
                <c:pt idx="21705">
                  <c:v>38288.458333333336</c:v>
                </c:pt>
                <c:pt idx="21706">
                  <c:v>38288.472222222219</c:v>
                </c:pt>
                <c:pt idx="21707">
                  <c:v>38288.486111111109</c:v>
                </c:pt>
                <c:pt idx="21708">
                  <c:v>38288.5</c:v>
                </c:pt>
                <c:pt idx="21709">
                  <c:v>38288.513888888891</c:v>
                </c:pt>
                <c:pt idx="21710">
                  <c:v>38288.527777777781</c:v>
                </c:pt>
                <c:pt idx="21711">
                  <c:v>38288.541666666664</c:v>
                </c:pt>
                <c:pt idx="21712">
                  <c:v>38288.555555555555</c:v>
                </c:pt>
                <c:pt idx="21713">
                  <c:v>38288.569444444445</c:v>
                </c:pt>
                <c:pt idx="21714">
                  <c:v>38288.583333333336</c:v>
                </c:pt>
                <c:pt idx="21715">
                  <c:v>38288.597222222219</c:v>
                </c:pt>
                <c:pt idx="21716">
                  <c:v>38288.611111111109</c:v>
                </c:pt>
                <c:pt idx="21717">
                  <c:v>38288.625</c:v>
                </c:pt>
                <c:pt idx="21718">
                  <c:v>38288.638888888891</c:v>
                </c:pt>
                <c:pt idx="21719">
                  <c:v>38288.652777777781</c:v>
                </c:pt>
                <c:pt idx="21720">
                  <c:v>38288.666666666664</c:v>
                </c:pt>
                <c:pt idx="21721">
                  <c:v>38288.680555555555</c:v>
                </c:pt>
                <c:pt idx="21722">
                  <c:v>38288.694444444445</c:v>
                </c:pt>
                <c:pt idx="21723">
                  <c:v>38288.708333333336</c:v>
                </c:pt>
                <c:pt idx="21724">
                  <c:v>38288.722222222219</c:v>
                </c:pt>
                <c:pt idx="21725">
                  <c:v>38288.736111111109</c:v>
                </c:pt>
                <c:pt idx="21726">
                  <c:v>38288.75</c:v>
                </c:pt>
                <c:pt idx="21727">
                  <c:v>38288.763888888891</c:v>
                </c:pt>
                <c:pt idx="21728">
                  <c:v>38288.777777777781</c:v>
                </c:pt>
                <c:pt idx="21729">
                  <c:v>38288.791666666664</c:v>
                </c:pt>
                <c:pt idx="21730">
                  <c:v>38288.805555555555</c:v>
                </c:pt>
                <c:pt idx="21731">
                  <c:v>38288.819444444445</c:v>
                </c:pt>
                <c:pt idx="21732">
                  <c:v>38288.833333333336</c:v>
                </c:pt>
                <c:pt idx="21733">
                  <c:v>38288.847222222219</c:v>
                </c:pt>
                <c:pt idx="21734">
                  <c:v>38288.861111111109</c:v>
                </c:pt>
                <c:pt idx="21735">
                  <c:v>38288.875</c:v>
                </c:pt>
                <c:pt idx="21736">
                  <c:v>38288.888888888891</c:v>
                </c:pt>
                <c:pt idx="21737">
                  <c:v>38288.902777777781</c:v>
                </c:pt>
                <c:pt idx="21738">
                  <c:v>38288.916666666664</c:v>
                </c:pt>
                <c:pt idx="21739">
                  <c:v>38288.930555555555</c:v>
                </c:pt>
                <c:pt idx="21740">
                  <c:v>38288.944444444445</c:v>
                </c:pt>
                <c:pt idx="21741">
                  <c:v>38288.958333333336</c:v>
                </c:pt>
                <c:pt idx="21742">
                  <c:v>38288.972222222219</c:v>
                </c:pt>
                <c:pt idx="21743">
                  <c:v>38288.986111111109</c:v>
                </c:pt>
                <c:pt idx="21744">
                  <c:v>38289</c:v>
                </c:pt>
                <c:pt idx="21745">
                  <c:v>38289.013888888891</c:v>
                </c:pt>
                <c:pt idx="21746">
                  <c:v>38289.027777777781</c:v>
                </c:pt>
                <c:pt idx="21747">
                  <c:v>38289.041666666664</c:v>
                </c:pt>
                <c:pt idx="21748">
                  <c:v>38289.055555555555</c:v>
                </c:pt>
                <c:pt idx="21749">
                  <c:v>38289.069444444445</c:v>
                </c:pt>
                <c:pt idx="21750">
                  <c:v>38289.083333333336</c:v>
                </c:pt>
                <c:pt idx="21751">
                  <c:v>38289.097222222219</c:v>
                </c:pt>
                <c:pt idx="21752">
                  <c:v>38289.111111111109</c:v>
                </c:pt>
                <c:pt idx="21753">
                  <c:v>38289.125</c:v>
                </c:pt>
                <c:pt idx="21754">
                  <c:v>38289.138888888891</c:v>
                </c:pt>
                <c:pt idx="21755">
                  <c:v>38289.152777777781</c:v>
                </c:pt>
                <c:pt idx="21756">
                  <c:v>38289.166666666664</c:v>
                </c:pt>
                <c:pt idx="21757">
                  <c:v>38289.180555555555</c:v>
                </c:pt>
                <c:pt idx="21758">
                  <c:v>38289.194444444445</c:v>
                </c:pt>
                <c:pt idx="21759">
                  <c:v>38289.208333333336</c:v>
                </c:pt>
                <c:pt idx="21760">
                  <c:v>38289.222222222219</c:v>
                </c:pt>
                <c:pt idx="21761">
                  <c:v>38289.236111111109</c:v>
                </c:pt>
                <c:pt idx="21762">
                  <c:v>38289.25</c:v>
                </c:pt>
                <c:pt idx="21763">
                  <c:v>38289.263888888891</c:v>
                </c:pt>
                <c:pt idx="21764">
                  <c:v>38289.277777777781</c:v>
                </c:pt>
                <c:pt idx="21765">
                  <c:v>38289.291666666664</c:v>
                </c:pt>
                <c:pt idx="21766">
                  <c:v>38289.305555555555</c:v>
                </c:pt>
                <c:pt idx="21767">
                  <c:v>38289.319444444445</c:v>
                </c:pt>
                <c:pt idx="21768">
                  <c:v>38289.333333333336</c:v>
                </c:pt>
                <c:pt idx="21769">
                  <c:v>38289.347222222219</c:v>
                </c:pt>
                <c:pt idx="21770">
                  <c:v>38289.361111111109</c:v>
                </c:pt>
                <c:pt idx="21771">
                  <c:v>38289.375</c:v>
                </c:pt>
                <c:pt idx="21772">
                  <c:v>38289.388888888891</c:v>
                </c:pt>
                <c:pt idx="21773">
                  <c:v>38289.402777777781</c:v>
                </c:pt>
                <c:pt idx="21774">
                  <c:v>38289.416666666664</c:v>
                </c:pt>
                <c:pt idx="21775">
                  <c:v>38289.430555555555</c:v>
                </c:pt>
                <c:pt idx="21776">
                  <c:v>38289.444444444445</c:v>
                </c:pt>
                <c:pt idx="21777">
                  <c:v>38289.458333333336</c:v>
                </c:pt>
                <c:pt idx="21778">
                  <c:v>38289.472222222219</c:v>
                </c:pt>
                <c:pt idx="21779">
                  <c:v>38289.486111111109</c:v>
                </c:pt>
                <c:pt idx="21780">
                  <c:v>38289.5</c:v>
                </c:pt>
                <c:pt idx="21781">
                  <c:v>38289.513888888891</c:v>
                </c:pt>
                <c:pt idx="21782">
                  <c:v>38289.527777777781</c:v>
                </c:pt>
                <c:pt idx="21783">
                  <c:v>38289.541666666664</c:v>
                </c:pt>
                <c:pt idx="21784">
                  <c:v>38289.555555555555</c:v>
                </c:pt>
                <c:pt idx="21785">
                  <c:v>38289.569444444445</c:v>
                </c:pt>
                <c:pt idx="21786">
                  <c:v>38289.583333333336</c:v>
                </c:pt>
                <c:pt idx="21787">
                  <c:v>38289.597222222219</c:v>
                </c:pt>
                <c:pt idx="21788">
                  <c:v>38289.611111111109</c:v>
                </c:pt>
                <c:pt idx="21789">
                  <c:v>38289.625</c:v>
                </c:pt>
                <c:pt idx="21790">
                  <c:v>38289.638888888891</c:v>
                </c:pt>
                <c:pt idx="21791">
                  <c:v>38289.652777777781</c:v>
                </c:pt>
                <c:pt idx="21792">
                  <c:v>38289.666666666664</c:v>
                </c:pt>
                <c:pt idx="21793">
                  <c:v>38289.680555555555</c:v>
                </c:pt>
                <c:pt idx="21794">
                  <c:v>38289.694444444445</c:v>
                </c:pt>
                <c:pt idx="21795">
                  <c:v>38289.708333333336</c:v>
                </c:pt>
                <c:pt idx="21796">
                  <c:v>38289.722222222219</c:v>
                </c:pt>
                <c:pt idx="21797">
                  <c:v>38289.736111111109</c:v>
                </c:pt>
                <c:pt idx="21798">
                  <c:v>38289.75</c:v>
                </c:pt>
                <c:pt idx="21799">
                  <c:v>38289.763888888891</c:v>
                </c:pt>
                <c:pt idx="21800">
                  <c:v>38289.777777777781</c:v>
                </c:pt>
                <c:pt idx="21801">
                  <c:v>38289.791666666664</c:v>
                </c:pt>
                <c:pt idx="21802">
                  <c:v>38289.805555555555</c:v>
                </c:pt>
                <c:pt idx="21803">
                  <c:v>38289.819444444445</c:v>
                </c:pt>
                <c:pt idx="21804">
                  <c:v>38289.833333333336</c:v>
                </c:pt>
                <c:pt idx="21805">
                  <c:v>38289.847222222219</c:v>
                </c:pt>
                <c:pt idx="21806">
                  <c:v>38289.861111111109</c:v>
                </c:pt>
                <c:pt idx="21807">
                  <c:v>38289.875</c:v>
                </c:pt>
                <c:pt idx="21808">
                  <c:v>38289.888888888891</c:v>
                </c:pt>
                <c:pt idx="21809">
                  <c:v>38289.902777777781</c:v>
                </c:pt>
                <c:pt idx="21810">
                  <c:v>38289.916666666664</c:v>
                </c:pt>
                <c:pt idx="21811">
                  <c:v>38289.930555555555</c:v>
                </c:pt>
                <c:pt idx="21812">
                  <c:v>38289.944444444445</c:v>
                </c:pt>
                <c:pt idx="21813">
                  <c:v>38289.958333333336</c:v>
                </c:pt>
                <c:pt idx="21814">
                  <c:v>38289.972222222219</c:v>
                </c:pt>
                <c:pt idx="21815">
                  <c:v>38289.986111111109</c:v>
                </c:pt>
                <c:pt idx="21816">
                  <c:v>38290</c:v>
                </c:pt>
                <c:pt idx="21817">
                  <c:v>38290.013888888891</c:v>
                </c:pt>
                <c:pt idx="21818">
                  <c:v>38290.027777777781</c:v>
                </c:pt>
                <c:pt idx="21819">
                  <c:v>38290.041666666664</c:v>
                </c:pt>
                <c:pt idx="21820">
                  <c:v>38290.055555555555</c:v>
                </c:pt>
                <c:pt idx="21821">
                  <c:v>38290.069444444445</c:v>
                </c:pt>
                <c:pt idx="21822">
                  <c:v>38290.083333333336</c:v>
                </c:pt>
                <c:pt idx="21823">
                  <c:v>38290.097222222219</c:v>
                </c:pt>
                <c:pt idx="21824">
                  <c:v>38290.111111111109</c:v>
                </c:pt>
                <c:pt idx="21825">
                  <c:v>38290.125</c:v>
                </c:pt>
                <c:pt idx="21826">
                  <c:v>38290.138888888891</c:v>
                </c:pt>
                <c:pt idx="21827">
                  <c:v>38290.152777777781</c:v>
                </c:pt>
                <c:pt idx="21828">
                  <c:v>38290.166666666664</c:v>
                </c:pt>
                <c:pt idx="21829">
                  <c:v>38290.180555555555</c:v>
                </c:pt>
                <c:pt idx="21830">
                  <c:v>38290.194444444445</c:v>
                </c:pt>
                <c:pt idx="21831">
                  <c:v>38290.208333333336</c:v>
                </c:pt>
                <c:pt idx="21832">
                  <c:v>38290.222222222219</c:v>
                </c:pt>
                <c:pt idx="21833">
                  <c:v>38290.236111111109</c:v>
                </c:pt>
                <c:pt idx="21834">
                  <c:v>38290.25</c:v>
                </c:pt>
                <c:pt idx="21835">
                  <c:v>38290.263888888891</c:v>
                </c:pt>
                <c:pt idx="21836">
                  <c:v>38290.277777777781</c:v>
                </c:pt>
                <c:pt idx="21837">
                  <c:v>38290.291666666664</c:v>
                </c:pt>
                <c:pt idx="21838">
                  <c:v>38290.305555555555</c:v>
                </c:pt>
                <c:pt idx="21839">
                  <c:v>38290.319444444445</c:v>
                </c:pt>
                <c:pt idx="21840">
                  <c:v>38290.333333333336</c:v>
                </c:pt>
                <c:pt idx="21841">
                  <c:v>38290.347222222219</c:v>
                </c:pt>
                <c:pt idx="21842">
                  <c:v>38290.361111111109</c:v>
                </c:pt>
                <c:pt idx="21843">
                  <c:v>38290.375</c:v>
                </c:pt>
                <c:pt idx="21844">
                  <c:v>38290.388888888891</c:v>
                </c:pt>
                <c:pt idx="21845">
                  <c:v>38290.402777777781</c:v>
                </c:pt>
                <c:pt idx="21846">
                  <c:v>38290.416666666664</c:v>
                </c:pt>
                <c:pt idx="21847">
                  <c:v>38290.430555555555</c:v>
                </c:pt>
                <c:pt idx="21848">
                  <c:v>38290.444444444445</c:v>
                </c:pt>
                <c:pt idx="21849">
                  <c:v>38290.458333333336</c:v>
                </c:pt>
                <c:pt idx="21850">
                  <c:v>38290.472222222219</c:v>
                </c:pt>
                <c:pt idx="21851">
                  <c:v>38290.486111111109</c:v>
                </c:pt>
                <c:pt idx="21852">
                  <c:v>38290.5</c:v>
                </c:pt>
                <c:pt idx="21853">
                  <c:v>38290.513888888891</c:v>
                </c:pt>
                <c:pt idx="21854">
                  <c:v>38290.527777777781</c:v>
                </c:pt>
                <c:pt idx="21855">
                  <c:v>38290.541666666664</c:v>
                </c:pt>
                <c:pt idx="21856">
                  <c:v>38290.555555555555</c:v>
                </c:pt>
                <c:pt idx="21857">
                  <c:v>38290.569444444445</c:v>
                </c:pt>
                <c:pt idx="21858">
                  <c:v>38290.583333333336</c:v>
                </c:pt>
                <c:pt idx="21859">
                  <c:v>38290.597222222219</c:v>
                </c:pt>
                <c:pt idx="21860">
                  <c:v>38290.611111111109</c:v>
                </c:pt>
                <c:pt idx="21861">
                  <c:v>38290.625</c:v>
                </c:pt>
                <c:pt idx="21862">
                  <c:v>38290.638888888891</c:v>
                </c:pt>
                <c:pt idx="21863">
                  <c:v>38290.652777777781</c:v>
                </c:pt>
                <c:pt idx="21864">
                  <c:v>38290.666666666664</c:v>
                </c:pt>
                <c:pt idx="21865">
                  <c:v>38290.680555555555</c:v>
                </c:pt>
                <c:pt idx="21866">
                  <c:v>38290.694444444445</c:v>
                </c:pt>
                <c:pt idx="21867">
                  <c:v>38290.708333333336</c:v>
                </c:pt>
                <c:pt idx="21868">
                  <c:v>38290.722222222219</c:v>
                </c:pt>
                <c:pt idx="21869">
                  <c:v>38290.736111111109</c:v>
                </c:pt>
                <c:pt idx="21870">
                  <c:v>38290.75</c:v>
                </c:pt>
                <c:pt idx="21871">
                  <c:v>38290.763888888891</c:v>
                </c:pt>
                <c:pt idx="21872">
                  <c:v>38290.777777777781</c:v>
                </c:pt>
                <c:pt idx="21873">
                  <c:v>38290.791666666664</c:v>
                </c:pt>
                <c:pt idx="21874">
                  <c:v>38290.805555555555</c:v>
                </c:pt>
                <c:pt idx="21875">
                  <c:v>38290.819444444445</c:v>
                </c:pt>
                <c:pt idx="21876">
                  <c:v>38290.833333333336</c:v>
                </c:pt>
                <c:pt idx="21877">
                  <c:v>38290.847222222219</c:v>
                </c:pt>
                <c:pt idx="21878">
                  <c:v>38290.861111111109</c:v>
                </c:pt>
                <c:pt idx="21879">
                  <c:v>38290.875</c:v>
                </c:pt>
                <c:pt idx="21880">
                  <c:v>38290.888888888891</c:v>
                </c:pt>
                <c:pt idx="21881">
                  <c:v>38290.902777777781</c:v>
                </c:pt>
                <c:pt idx="21882">
                  <c:v>38290.916666666664</c:v>
                </c:pt>
                <c:pt idx="21883">
                  <c:v>38290.930555555555</c:v>
                </c:pt>
                <c:pt idx="21884">
                  <c:v>38290.944444444445</c:v>
                </c:pt>
                <c:pt idx="21885">
                  <c:v>38290.958333333336</c:v>
                </c:pt>
                <c:pt idx="21886">
                  <c:v>38290.972222222219</c:v>
                </c:pt>
                <c:pt idx="21887">
                  <c:v>38290.986111111109</c:v>
                </c:pt>
                <c:pt idx="21888">
                  <c:v>38291</c:v>
                </c:pt>
                <c:pt idx="21889">
                  <c:v>38291.013888888891</c:v>
                </c:pt>
                <c:pt idx="21890">
                  <c:v>38291.027777777781</c:v>
                </c:pt>
                <c:pt idx="21891">
                  <c:v>38291.041666666664</c:v>
                </c:pt>
                <c:pt idx="21892">
                  <c:v>38291.055555555555</c:v>
                </c:pt>
                <c:pt idx="21893">
                  <c:v>38291.069444444445</c:v>
                </c:pt>
                <c:pt idx="21894">
                  <c:v>38291.083333333336</c:v>
                </c:pt>
                <c:pt idx="21895">
                  <c:v>38291.097222222219</c:v>
                </c:pt>
                <c:pt idx="21896">
                  <c:v>38291.111111111109</c:v>
                </c:pt>
                <c:pt idx="21897">
                  <c:v>38291.125</c:v>
                </c:pt>
                <c:pt idx="21898">
                  <c:v>38291.138888888891</c:v>
                </c:pt>
                <c:pt idx="21899">
                  <c:v>38291.152777777781</c:v>
                </c:pt>
                <c:pt idx="21900">
                  <c:v>38291.166666666664</c:v>
                </c:pt>
                <c:pt idx="21901">
                  <c:v>38291.180555555555</c:v>
                </c:pt>
                <c:pt idx="21902">
                  <c:v>38291.194444444445</c:v>
                </c:pt>
                <c:pt idx="21903">
                  <c:v>38291.208333333336</c:v>
                </c:pt>
                <c:pt idx="21904">
                  <c:v>38291.222222222219</c:v>
                </c:pt>
                <c:pt idx="21905">
                  <c:v>38291.236111111109</c:v>
                </c:pt>
                <c:pt idx="21906">
                  <c:v>38291.25</c:v>
                </c:pt>
                <c:pt idx="21907">
                  <c:v>38291.263888888891</c:v>
                </c:pt>
                <c:pt idx="21908">
                  <c:v>38291.277777777781</c:v>
                </c:pt>
                <c:pt idx="21909">
                  <c:v>38291.291666666664</c:v>
                </c:pt>
                <c:pt idx="21910">
                  <c:v>38291.305555555555</c:v>
                </c:pt>
                <c:pt idx="21911">
                  <c:v>38291.319444444445</c:v>
                </c:pt>
                <c:pt idx="21912">
                  <c:v>38291.333333333336</c:v>
                </c:pt>
                <c:pt idx="21913">
                  <c:v>38291.347222222219</c:v>
                </c:pt>
                <c:pt idx="21914">
                  <c:v>38291.361111111109</c:v>
                </c:pt>
                <c:pt idx="21915">
                  <c:v>38291.375</c:v>
                </c:pt>
                <c:pt idx="21916">
                  <c:v>38291.388888888891</c:v>
                </c:pt>
                <c:pt idx="21917">
                  <c:v>38291.402777777781</c:v>
                </c:pt>
                <c:pt idx="21918">
                  <c:v>38291.416666666664</c:v>
                </c:pt>
                <c:pt idx="21919">
                  <c:v>38291.430555555555</c:v>
                </c:pt>
                <c:pt idx="21920">
                  <c:v>38291.444444444445</c:v>
                </c:pt>
                <c:pt idx="21921">
                  <c:v>38291.458333333336</c:v>
                </c:pt>
                <c:pt idx="21922">
                  <c:v>38291.472222222219</c:v>
                </c:pt>
                <c:pt idx="21923">
                  <c:v>38291.486111111109</c:v>
                </c:pt>
                <c:pt idx="21924">
                  <c:v>38291.5</c:v>
                </c:pt>
                <c:pt idx="21925">
                  <c:v>38291.513888888891</c:v>
                </c:pt>
                <c:pt idx="21926">
                  <c:v>38291.527777777781</c:v>
                </c:pt>
                <c:pt idx="21927">
                  <c:v>38291.541666666664</c:v>
                </c:pt>
                <c:pt idx="21928">
                  <c:v>38291.555555555555</c:v>
                </c:pt>
                <c:pt idx="21929">
                  <c:v>38291.569444444445</c:v>
                </c:pt>
                <c:pt idx="21930">
                  <c:v>38291.583333333336</c:v>
                </c:pt>
                <c:pt idx="21931">
                  <c:v>38291.597222222219</c:v>
                </c:pt>
                <c:pt idx="21932">
                  <c:v>38291.611111111109</c:v>
                </c:pt>
                <c:pt idx="21933">
                  <c:v>38291.625</c:v>
                </c:pt>
                <c:pt idx="21934">
                  <c:v>38291.638888888891</c:v>
                </c:pt>
                <c:pt idx="21935">
                  <c:v>38291.652777777781</c:v>
                </c:pt>
                <c:pt idx="21936">
                  <c:v>38291.666666666664</c:v>
                </c:pt>
                <c:pt idx="21937">
                  <c:v>38291.680555555555</c:v>
                </c:pt>
                <c:pt idx="21938">
                  <c:v>38291.694444444445</c:v>
                </c:pt>
                <c:pt idx="21939">
                  <c:v>38291.708333333336</c:v>
                </c:pt>
                <c:pt idx="21940">
                  <c:v>38291.722222222219</c:v>
                </c:pt>
                <c:pt idx="21941">
                  <c:v>38291.736111111109</c:v>
                </c:pt>
                <c:pt idx="21942">
                  <c:v>38291.75</c:v>
                </c:pt>
                <c:pt idx="21943">
                  <c:v>38291.763888888891</c:v>
                </c:pt>
                <c:pt idx="21944">
                  <c:v>38291.777777777781</c:v>
                </c:pt>
                <c:pt idx="21945">
                  <c:v>38291.791666666664</c:v>
                </c:pt>
                <c:pt idx="21946">
                  <c:v>38291.805555555555</c:v>
                </c:pt>
                <c:pt idx="21947">
                  <c:v>38291.819444444445</c:v>
                </c:pt>
                <c:pt idx="21948">
                  <c:v>38291.833333333336</c:v>
                </c:pt>
                <c:pt idx="21949">
                  <c:v>38291.847222222219</c:v>
                </c:pt>
                <c:pt idx="21950">
                  <c:v>38291.861111111109</c:v>
                </c:pt>
                <c:pt idx="21951">
                  <c:v>38291.875</c:v>
                </c:pt>
                <c:pt idx="21952">
                  <c:v>38291.888888888891</c:v>
                </c:pt>
                <c:pt idx="21953">
                  <c:v>38291.902777777781</c:v>
                </c:pt>
                <c:pt idx="21954">
                  <c:v>38291.916666666664</c:v>
                </c:pt>
                <c:pt idx="21955">
                  <c:v>38291.930555555555</c:v>
                </c:pt>
                <c:pt idx="21956">
                  <c:v>38291.944444444445</c:v>
                </c:pt>
                <c:pt idx="21957">
                  <c:v>38291.958333333336</c:v>
                </c:pt>
                <c:pt idx="21958">
                  <c:v>38291.972222222219</c:v>
                </c:pt>
                <c:pt idx="21959">
                  <c:v>38291.986111111109</c:v>
                </c:pt>
                <c:pt idx="21960">
                  <c:v>38292</c:v>
                </c:pt>
                <c:pt idx="21961">
                  <c:v>38292.013888888891</c:v>
                </c:pt>
                <c:pt idx="21962">
                  <c:v>38292.027777777781</c:v>
                </c:pt>
                <c:pt idx="21963">
                  <c:v>38292.041666666664</c:v>
                </c:pt>
                <c:pt idx="21964">
                  <c:v>38292.055555555555</c:v>
                </c:pt>
                <c:pt idx="21965">
                  <c:v>38292.069444444445</c:v>
                </c:pt>
                <c:pt idx="21966">
                  <c:v>38292.083333333336</c:v>
                </c:pt>
                <c:pt idx="21967">
                  <c:v>38292.097222222219</c:v>
                </c:pt>
                <c:pt idx="21968">
                  <c:v>38292.111111111109</c:v>
                </c:pt>
                <c:pt idx="21969">
                  <c:v>38292.125</c:v>
                </c:pt>
                <c:pt idx="21970">
                  <c:v>38292.138888888891</c:v>
                </c:pt>
                <c:pt idx="21971">
                  <c:v>38292.152777777781</c:v>
                </c:pt>
                <c:pt idx="21972">
                  <c:v>38292.166666666664</c:v>
                </c:pt>
                <c:pt idx="21973">
                  <c:v>38292.180555555555</c:v>
                </c:pt>
                <c:pt idx="21974">
                  <c:v>38292.194444444445</c:v>
                </c:pt>
                <c:pt idx="21975">
                  <c:v>38292.208333333336</c:v>
                </c:pt>
                <c:pt idx="21976">
                  <c:v>38292.222222222219</c:v>
                </c:pt>
                <c:pt idx="21977">
                  <c:v>38292.236111111109</c:v>
                </c:pt>
                <c:pt idx="21978">
                  <c:v>38292.25</c:v>
                </c:pt>
                <c:pt idx="21979">
                  <c:v>38292.263888888891</c:v>
                </c:pt>
                <c:pt idx="21980">
                  <c:v>38292.277777777781</c:v>
                </c:pt>
                <c:pt idx="21981">
                  <c:v>38292.291666666664</c:v>
                </c:pt>
                <c:pt idx="21982">
                  <c:v>38292.305555555555</c:v>
                </c:pt>
                <c:pt idx="21983">
                  <c:v>38292.319444444445</c:v>
                </c:pt>
                <c:pt idx="21984">
                  <c:v>38292.333333333336</c:v>
                </c:pt>
                <c:pt idx="21985">
                  <c:v>38292.347222222219</c:v>
                </c:pt>
                <c:pt idx="21986">
                  <c:v>38292.361111111109</c:v>
                </c:pt>
                <c:pt idx="21987">
                  <c:v>38292.375</c:v>
                </c:pt>
                <c:pt idx="21988">
                  <c:v>38292.388888888891</c:v>
                </c:pt>
                <c:pt idx="21989">
                  <c:v>38292.402777777781</c:v>
                </c:pt>
                <c:pt idx="21990">
                  <c:v>38292.416666666664</c:v>
                </c:pt>
                <c:pt idx="21991">
                  <c:v>38292.430555555555</c:v>
                </c:pt>
                <c:pt idx="21992">
                  <c:v>38292.444444444445</c:v>
                </c:pt>
                <c:pt idx="21993">
                  <c:v>38292.458333333336</c:v>
                </c:pt>
                <c:pt idx="21994">
                  <c:v>38292.472222222219</c:v>
                </c:pt>
                <c:pt idx="21995">
                  <c:v>38292.486111111109</c:v>
                </c:pt>
                <c:pt idx="21996">
                  <c:v>38292.5</c:v>
                </c:pt>
                <c:pt idx="21997">
                  <c:v>38292.513888888891</c:v>
                </c:pt>
                <c:pt idx="21998">
                  <c:v>38292.527777777781</c:v>
                </c:pt>
                <c:pt idx="21999">
                  <c:v>38292.541666666664</c:v>
                </c:pt>
                <c:pt idx="22000">
                  <c:v>38292.555555555555</c:v>
                </c:pt>
                <c:pt idx="22001">
                  <c:v>38292.569444444445</c:v>
                </c:pt>
                <c:pt idx="22002">
                  <c:v>38292.583333333336</c:v>
                </c:pt>
                <c:pt idx="22003">
                  <c:v>38292.597222222219</c:v>
                </c:pt>
                <c:pt idx="22004">
                  <c:v>38292.611111111109</c:v>
                </c:pt>
                <c:pt idx="22005">
                  <c:v>38292.625</c:v>
                </c:pt>
                <c:pt idx="22006">
                  <c:v>38292.638888888891</c:v>
                </c:pt>
                <c:pt idx="22007">
                  <c:v>38292.652777777781</c:v>
                </c:pt>
                <c:pt idx="22008">
                  <c:v>38292.666666666664</c:v>
                </c:pt>
                <c:pt idx="22009">
                  <c:v>38292.680555555555</c:v>
                </c:pt>
                <c:pt idx="22010">
                  <c:v>38292.694444444445</c:v>
                </c:pt>
                <c:pt idx="22011">
                  <c:v>38292.708333333336</c:v>
                </c:pt>
                <c:pt idx="22012">
                  <c:v>38292.722222222219</c:v>
                </c:pt>
                <c:pt idx="22013">
                  <c:v>38292.736111111109</c:v>
                </c:pt>
                <c:pt idx="22014">
                  <c:v>38292.75</c:v>
                </c:pt>
                <c:pt idx="22015">
                  <c:v>38292.763888888891</c:v>
                </c:pt>
                <c:pt idx="22016">
                  <c:v>38292.777777777781</c:v>
                </c:pt>
                <c:pt idx="22017">
                  <c:v>38292.791666666664</c:v>
                </c:pt>
                <c:pt idx="22018">
                  <c:v>38292.805555555555</c:v>
                </c:pt>
                <c:pt idx="22019">
                  <c:v>38292.819444444445</c:v>
                </c:pt>
                <c:pt idx="22020">
                  <c:v>38292.833333333336</c:v>
                </c:pt>
                <c:pt idx="22021">
                  <c:v>38292.847222222219</c:v>
                </c:pt>
                <c:pt idx="22022">
                  <c:v>38292.861111111109</c:v>
                </c:pt>
                <c:pt idx="22023">
                  <c:v>38292.875</c:v>
                </c:pt>
                <c:pt idx="22024">
                  <c:v>38292.888888888891</c:v>
                </c:pt>
                <c:pt idx="22025">
                  <c:v>38292.902777777781</c:v>
                </c:pt>
                <c:pt idx="22026">
                  <c:v>38292.916666666664</c:v>
                </c:pt>
                <c:pt idx="22027">
                  <c:v>38292.930555555555</c:v>
                </c:pt>
                <c:pt idx="22028">
                  <c:v>38292.944444444445</c:v>
                </c:pt>
                <c:pt idx="22029">
                  <c:v>38292.958333333336</c:v>
                </c:pt>
                <c:pt idx="22030">
                  <c:v>38292.972222222219</c:v>
                </c:pt>
                <c:pt idx="22031">
                  <c:v>38292.986111111109</c:v>
                </c:pt>
                <c:pt idx="22032">
                  <c:v>38293</c:v>
                </c:pt>
                <c:pt idx="22033">
                  <c:v>38293.013888888891</c:v>
                </c:pt>
                <c:pt idx="22034">
                  <c:v>38293.027777777781</c:v>
                </c:pt>
                <c:pt idx="22035">
                  <c:v>38293.041666666664</c:v>
                </c:pt>
                <c:pt idx="22036">
                  <c:v>38293.055555555555</c:v>
                </c:pt>
                <c:pt idx="22037">
                  <c:v>38293.069444444445</c:v>
                </c:pt>
                <c:pt idx="22038">
                  <c:v>38293.083333333336</c:v>
                </c:pt>
                <c:pt idx="22039">
                  <c:v>38293.097222222219</c:v>
                </c:pt>
                <c:pt idx="22040">
                  <c:v>38293.111111111109</c:v>
                </c:pt>
                <c:pt idx="22041">
                  <c:v>38293.125</c:v>
                </c:pt>
                <c:pt idx="22042">
                  <c:v>38293.138888888891</c:v>
                </c:pt>
                <c:pt idx="22043">
                  <c:v>38293.152777777781</c:v>
                </c:pt>
                <c:pt idx="22044">
                  <c:v>38293.166666666664</c:v>
                </c:pt>
                <c:pt idx="22045">
                  <c:v>38293.180555555555</c:v>
                </c:pt>
                <c:pt idx="22046">
                  <c:v>38293.194444444445</c:v>
                </c:pt>
                <c:pt idx="22047">
                  <c:v>38293.208333333336</c:v>
                </c:pt>
                <c:pt idx="22048">
                  <c:v>38293.222222222219</c:v>
                </c:pt>
                <c:pt idx="22049">
                  <c:v>38293.236111111109</c:v>
                </c:pt>
                <c:pt idx="22050">
                  <c:v>38293.25</c:v>
                </c:pt>
                <c:pt idx="22051">
                  <c:v>38293.263888888891</c:v>
                </c:pt>
                <c:pt idx="22052">
                  <c:v>38293.277777777781</c:v>
                </c:pt>
                <c:pt idx="22053">
                  <c:v>38293.291666666664</c:v>
                </c:pt>
                <c:pt idx="22054">
                  <c:v>38293.305555555555</c:v>
                </c:pt>
                <c:pt idx="22055">
                  <c:v>38293.319444444445</c:v>
                </c:pt>
                <c:pt idx="22056">
                  <c:v>38293.333333333336</c:v>
                </c:pt>
                <c:pt idx="22057">
                  <c:v>38293.347222222219</c:v>
                </c:pt>
                <c:pt idx="22058">
                  <c:v>38293.361111111109</c:v>
                </c:pt>
                <c:pt idx="22059">
                  <c:v>38293.375</c:v>
                </c:pt>
                <c:pt idx="22060">
                  <c:v>38293.388888888891</c:v>
                </c:pt>
                <c:pt idx="22061">
                  <c:v>38293.402777777781</c:v>
                </c:pt>
                <c:pt idx="22062">
                  <c:v>38293.416666666664</c:v>
                </c:pt>
                <c:pt idx="22063">
                  <c:v>38293.430555555555</c:v>
                </c:pt>
                <c:pt idx="22064">
                  <c:v>38293.444444444445</c:v>
                </c:pt>
                <c:pt idx="22065">
                  <c:v>38293.458333333336</c:v>
                </c:pt>
                <c:pt idx="22066">
                  <c:v>38293.472222222219</c:v>
                </c:pt>
                <c:pt idx="22067">
                  <c:v>38293.486111111109</c:v>
                </c:pt>
                <c:pt idx="22068">
                  <c:v>38293.5</c:v>
                </c:pt>
                <c:pt idx="22069">
                  <c:v>38293.513888888891</c:v>
                </c:pt>
                <c:pt idx="22070">
                  <c:v>38293.527777777781</c:v>
                </c:pt>
                <c:pt idx="22071">
                  <c:v>38293.541666666664</c:v>
                </c:pt>
                <c:pt idx="22072">
                  <c:v>38293.555555555555</c:v>
                </c:pt>
                <c:pt idx="22073">
                  <c:v>38293.569444444445</c:v>
                </c:pt>
                <c:pt idx="22074">
                  <c:v>38293.583333333336</c:v>
                </c:pt>
                <c:pt idx="22075">
                  <c:v>38293.597222222219</c:v>
                </c:pt>
                <c:pt idx="22076">
                  <c:v>38293.611111111109</c:v>
                </c:pt>
                <c:pt idx="22077">
                  <c:v>38293.625</c:v>
                </c:pt>
                <c:pt idx="22078">
                  <c:v>38293.638888888891</c:v>
                </c:pt>
                <c:pt idx="22079">
                  <c:v>38293.652777777781</c:v>
                </c:pt>
                <c:pt idx="22080">
                  <c:v>38293.666666666664</c:v>
                </c:pt>
                <c:pt idx="22081">
                  <c:v>38293.680555555555</c:v>
                </c:pt>
                <c:pt idx="22082">
                  <c:v>38293.694444444445</c:v>
                </c:pt>
                <c:pt idx="22083">
                  <c:v>38293.708333333336</c:v>
                </c:pt>
                <c:pt idx="22084">
                  <c:v>38293.722222222219</c:v>
                </c:pt>
                <c:pt idx="22085">
                  <c:v>38293.736111111109</c:v>
                </c:pt>
                <c:pt idx="22086">
                  <c:v>38293.75</c:v>
                </c:pt>
                <c:pt idx="22087">
                  <c:v>38293.763888888891</c:v>
                </c:pt>
                <c:pt idx="22088">
                  <c:v>38293.777777777781</c:v>
                </c:pt>
                <c:pt idx="22089">
                  <c:v>38293.791666666664</c:v>
                </c:pt>
                <c:pt idx="22090">
                  <c:v>38293.805555555555</c:v>
                </c:pt>
                <c:pt idx="22091">
                  <c:v>38293.819444444445</c:v>
                </c:pt>
                <c:pt idx="22092">
                  <c:v>38293.833333333336</c:v>
                </c:pt>
                <c:pt idx="22093">
                  <c:v>38293.847222222219</c:v>
                </c:pt>
                <c:pt idx="22094">
                  <c:v>38293.861111111109</c:v>
                </c:pt>
                <c:pt idx="22095">
                  <c:v>38293.875</c:v>
                </c:pt>
                <c:pt idx="22096">
                  <c:v>38293.888888888891</c:v>
                </c:pt>
                <c:pt idx="22097">
                  <c:v>38293.902777777781</c:v>
                </c:pt>
                <c:pt idx="22098">
                  <c:v>38293.916666666664</c:v>
                </c:pt>
                <c:pt idx="22099">
                  <c:v>38293.930555555555</c:v>
                </c:pt>
                <c:pt idx="22100">
                  <c:v>38293.944444444445</c:v>
                </c:pt>
                <c:pt idx="22101">
                  <c:v>38293.958333333336</c:v>
                </c:pt>
                <c:pt idx="22102">
                  <c:v>38293.972222222219</c:v>
                </c:pt>
                <c:pt idx="22103">
                  <c:v>38293.986111111109</c:v>
                </c:pt>
                <c:pt idx="22104">
                  <c:v>38294</c:v>
                </c:pt>
                <c:pt idx="22105">
                  <c:v>38294.013888888891</c:v>
                </c:pt>
                <c:pt idx="22106">
                  <c:v>38294.027777777781</c:v>
                </c:pt>
                <c:pt idx="22107">
                  <c:v>38294.041666666664</c:v>
                </c:pt>
                <c:pt idx="22108">
                  <c:v>38294.055555555555</c:v>
                </c:pt>
                <c:pt idx="22109">
                  <c:v>38294.069444444445</c:v>
                </c:pt>
                <c:pt idx="22110">
                  <c:v>38294.083333333336</c:v>
                </c:pt>
                <c:pt idx="22111">
                  <c:v>38294.097222222219</c:v>
                </c:pt>
                <c:pt idx="22112">
                  <c:v>38294.111111111109</c:v>
                </c:pt>
                <c:pt idx="22113">
                  <c:v>38294.125</c:v>
                </c:pt>
                <c:pt idx="22114">
                  <c:v>38294.138888888891</c:v>
                </c:pt>
                <c:pt idx="22115">
                  <c:v>38294.152777777781</c:v>
                </c:pt>
                <c:pt idx="22116">
                  <c:v>38294.166666666664</c:v>
                </c:pt>
                <c:pt idx="22117">
                  <c:v>38294.180555555555</c:v>
                </c:pt>
                <c:pt idx="22118">
                  <c:v>38294.194444444445</c:v>
                </c:pt>
                <c:pt idx="22119">
                  <c:v>38294.208333333336</c:v>
                </c:pt>
                <c:pt idx="22120">
                  <c:v>38294.222222222219</c:v>
                </c:pt>
                <c:pt idx="22121">
                  <c:v>38294.236111111109</c:v>
                </c:pt>
                <c:pt idx="22122">
                  <c:v>38294.25</c:v>
                </c:pt>
                <c:pt idx="22123">
                  <c:v>38294.263888888891</c:v>
                </c:pt>
                <c:pt idx="22124">
                  <c:v>38294.277777777781</c:v>
                </c:pt>
                <c:pt idx="22125">
                  <c:v>38294.291666666664</c:v>
                </c:pt>
                <c:pt idx="22126">
                  <c:v>38294.305555555555</c:v>
                </c:pt>
                <c:pt idx="22127">
                  <c:v>38294.319444444445</c:v>
                </c:pt>
                <c:pt idx="22128">
                  <c:v>38294.333333333336</c:v>
                </c:pt>
                <c:pt idx="22129">
                  <c:v>38294.347222222219</c:v>
                </c:pt>
                <c:pt idx="22130">
                  <c:v>38294.361111111109</c:v>
                </c:pt>
                <c:pt idx="22131">
                  <c:v>38294.375</c:v>
                </c:pt>
                <c:pt idx="22132">
                  <c:v>38294.388888888891</c:v>
                </c:pt>
                <c:pt idx="22133">
                  <c:v>38294.402777777781</c:v>
                </c:pt>
                <c:pt idx="22134">
                  <c:v>38294.416666666664</c:v>
                </c:pt>
                <c:pt idx="22135">
                  <c:v>38294.430555555555</c:v>
                </c:pt>
                <c:pt idx="22136">
                  <c:v>38294.444444444445</c:v>
                </c:pt>
                <c:pt idx="22137">
                  <c:v>38294.458333333336</c:v>
                </c:pt>
                <c:pt idx="22138">
                  <c:v>38294.472222222219</c:v>
                </c:pt>
                <c:pt idx="22139">
                  <c:v>38294.486111111109</c:v>
                </c:pt>
                <c:pt idx="22140">
                  <c:v>38294.5</c:v>
                </c:pt>
                <c:pt idx="22141">
                  <c:v>38294.513888888891</c:v>
                </c:pt>
                <c:pt idx="22142">
                  <c:v>38294.527777777781</c:v>
                </c:pt>
                <c:pt idx="22143">
                  <c:v>38294.541666666664</c:v>
                </c:pt>
                <c:pt idx="22144">
                  <c:v>38294.555555555555</c:v>
                </c:pt>
                <c:pt idx="22145">
                  <c:v>38294.569444444445</c:v>
                </c:pt>
                <c:pt idx="22146">
                  <c:v>38294.583333333336</c:v>
                </c:pt>
                <c:pt idx="22147">
                  <c:v>38294.597222222219</c:v>
                </c:pt>
                <c:pt idx="22148">
                  <c:v>38294.611111111109</c:v>
                </c:pt>
                <c:pt idx="22149">
                  <c:v>38294.625</c:v>
                </c:pt>
                <c:pt idx="22150">
                  <c:v>38294.638888888891</c:v>
                </c:pt>
                <c:pt idx="22151">
                  <c:v>38294.652777777781</c:v>
                </c:pt>
                <c:pt idx="22152">
                  <c:v>38294.666666666664</c:v>
                </c:pt>
                <c:pt idx="22153">
                  <c:v>38294.680555555555</c:v>
                </c:pt>
                <c:pt idx="22154">
                  <c:v>38294.694444444445</c:v>
                </c:pt>
                <c:pt idx="22155">
                  <c:v>38294.708333333336</c:v>
                </c:pt>
                <c:pt idx="22156">
                  <c:v>38294.722222222219</c:v>
                </c:pt>
                <c:pt idx="22157">
                  <c:v>38294.736111111109</c:v>
                </c:pt>
                <c:pt idx="22158">
                  <c:v>38294.75</c:v>
                </c:pt>
                <c:pt idx="22159">
                  <c:v>38294.763888888891</c:v>
                </c:pt>
                <c:pt idx="22160">
                  <c:v>38294.777777777781</c:v>
                </c:pt>
                <c:pt idx="22161">
                  <c:v>38294.791666666664</c:v>
                </c:pt>
                <c:pt idx="22162">
                  <c:v>38294.805555555555</c:v>
                </c:pt>
                <c:pt idx="22163">
                  <c:v>38294.819444444445</c:v>
                </c:pt>
                <c:pt idx="22164">
                  <c:v>38294.833333333336</c:v>
                </c:pt>
                <c:pt idx="22165">
                  <c:v>38294.847222222219</c:v>
                </c:pt>
                <c:pt idx="22166">
                  <c:v>38294.861111111109</c:v>
                </c:pt>
                <c:pt idx="22167">
                  <c:v>38294.875</c:v>
                </c:pt>
                <c:pt idx="22168">
                  <c:v>38294.888888888891</c:v>
                </c:pt>
                <c:pt idx="22169">
                  <c:v>38294.902777777781</c:v>
                </c:pt>
                <c:pt idx="22170">
                  <c:v>38294.916666666664</c:v>
                </c:pt>
                <c:pt idx="22171">
                  <c:v>38294.930555555555</c:v>
                </c:pt>
                <c:pt idx="22172">
                  <c:v>38294.944444444445</c:v>
                </c:pt>
                <c:pt idx="22173">
                  <c:v>38294.958333333336</c:v>
                </c:pt>
                <c:pt idx="22174">
                  <c:v>38294.972222222219</c:v>
                </c:pt>
                <c:pt idx="22175">
                  <c:v>38294.986111111109</c:v>
                </c:pt>
                <c:pt idx="22176">
                  <c:v>38295</c:v>
                </c:pt>
                <c:pt idx="22177">
                  <c:v>38295.013888888891</c:v>
                </c:pt>
                <c:pt idx="22178">
                  <c:v>38295.027777777781</c:v>
                </c:pt>
                <c:pt idx="22179">
                  <c:v>38295.041666666664</c:v>
                </c:pt>
                <c:pt idx="22180">
                  <c:v>38295.055555555555</c:v>
                </c:pt>
                <c:pt idx="22181">
                  <c:v>38295.069444444445</c:v>
                </c:pt>
                <c:pt idx="22182">
                  <c:v>38295.083333333336</c:v>
                </c:pt>
                <c:pt idx="22183">
                  <c:v>38295.097222222219</c:v>
                </c:pt>
                <c:pt idx="22184">
                  <c:v>38295.111111111109</c:v>
                </c:pt>
                <c:pt idx="22185">
                  <c:v>38295.125</c:v>
                </c:pt>
                <c:pt idx="22186">
                  <c:v>38295.138888888891</c:v>
                </c:pt>
                <c:pt idx="22187">
                  <c:v>38295.152777777781</c:v>
                </c:pt>
                <c:pt idx="22188">
                  <c:v>38295.166666666664</c:v>
                </c:pt>
                <c:pt idx="22189">
                  <c:v>38295.180555555555</c:v>
                </c:pt>
                <c:pt idx="22190">
                  <c:v>38295.194444444445</c:v>
                </c:pt>
                <c:pt idx="22191">
                  <c:v>38295.208333333336</c:v>
                </c:pt>
                <c:pt idx="22192">
                  <c:v>38295.222222222219</c:v>
                </c:pt>
                <c:pt idx="22193">
                  <c:v>38295.236111111109</c:v>
                </c:pt>
                <c:pt idx="22194">
                  <c:v>38295.25</c:v>
                </c:pt>
                <c:pt idx="22195">
                  <c:v>38295.263888888891</c:v>
                </c:pt>
                <c:pt idx="22196">
                  <c:v>38295.277777777781</c:v>
                </c:pt>
                <c:pt idx="22197">
                  <c:v>38295.291666666664</c:v>
                </c:pt>
                <c:pt idx="22198">
                  <c:v>38295.305555555555</c:v>
                </c:pt>
                <c:pt idx="22199">
                  <c:v>38295.319444444445</c:v>
                </c:pt>
                <c:pt idx="22200">
                  <c:v>38295.333333333336</c:v>
                </c:pt>
                <c:pt idx="22201">
                  <c:v>38295.347222222219</c:v>
                </c:pt>
                <c:pt idx="22202">
                  <c:v>38295.361111111109</c:v>
                </c:pt>
                <c:pt idx="22203">
                  <c:v>38295.375</c:v>
                </c:pt>
                <c:pt idx="22204">
                  <c:v>38295.388888888891</c:v>
                </c:pt>
                <c:pt idx="22205">
                  <c:v>38295.402777777781</c:v>
                </c:pt>
                <c:pt idx="22206">
                  <c:v>38295.416666666664</c:v>
                </c:pt>
                <c:pt idx="22207">
                  <c:v>38295.430555555555</c:v>
                </c:pt>
                <c:pt idx="22208">
                  <c:v>38295.444444444445</c:v>
                </c:pt>
                <c:pt idx="22209">
                  <c:v>38295.458333333336</c:v>
                </c:pt>
                <c:pt idx="22210">
                  <c:v>38295.472222222219</c:v>
                </c:pt>
                <c:pt idx="22211">
                  <c:v>38295.486111111109</c:v>
                </c:pt>
                <c:pt idx="22212">
                  <c:v>38295.5</c:v>
                </c:pt>
                <c:pt idx="22213">
                  <c:v>38295.513888888891</c:v>
                </c:pt>
                <c:pt idx="22214">
                  <c:v>38295.527777777781</c:v>
                </c:pt>
                <c:pt idx="22215">
                  <c:v>38295.541666666664</c:v>
                </c:pt>
                <c:pt idx="22216">
                  <c:v>38295.555555555555</c:v>
                </c:pt>
                <c:pt idx="22217">
                  <c:v>38295.569444444445</c:v>
                </c:pt>
                <c:pt idx="22218">
                  <c:v>38295.583333333336</c:v>
                </c:pt>
                <c:pt idx="22219">
                  <c:v>38295.597222222219</c:v>
                </c:pt>
                <c:pt idx="22220">
                  <c:v>38295.611111111109</c:v>
                </c:pt>
                <c:pt idx="22221">
                  <c:v>38295.625</c:v>
                </c:pt>
                <c:pt idx="22222">
                  <c:v>38295.638888888891</c:v>
                </c:pt>
                <c:pt idx="22223">
                  <c:v>38295.652777777781</c:v>
                </c:pt>
                <c:pt idx="22224">
                  <c:v>38295.666666666664</c:v>
                </c:pt>
                <c:pt idx="22225">
                  <c:v>38295.680555555555</c:v>
                </c:pt>
                <c:pt idx="22226">
                  <c:v>38295.694444444445</c:v>
                </c:pt>
                <c:pt idx="22227">
                  <c:v>38295.708333333336</c:v>
                </c:pt>
                <c:pt idx="22228">
                  <c:v>38295.722222222219</c:v>
                </c:pt>
                <c:pt idx="22229">
                  <c:v>38295.736111111109</c:v>
                </c:pt>
                <c:pt idx="22230">
                  <c:v>38295.75</c:v>
                </c:pt>
                <c:pt idx="22231">
                  <c:v>38295.763888888891</c:v>
                </c:pt>
                <c:pt idx="22232">
                  <c:v>38295.777777777781</c:v>
                </c:pt>
                <c:pt idx="22233">
                  <c:v>38295.791666666664</c:v>
                </c:pt>
                <c:pt idx="22234">
                  <c:v>38295.805555555555</c:v>
                </c:pt>
                <c:pt idx="22235">
                  <c:v>38295.819444444445</c:v>
                </c:pt>
                <c:pt idx="22236">
                  <c:v>38295.833333333336</c:v>
                </c:pt>
                <c:pt idx="22237">
                  <c:v>38295.847222222219</c:v>
                </c:pt>
                <c:pt idx="22238">
                  <c:v>38295.861111111109</c:v>
                </c:pt>
                <c:pt idx="22239">
                  <c:v>38295.875</c:v>
                </c:pt>
                <c:pt idx="22240">
                  <c:v>38295.888888888891</c:v>
                </c:pt>
                <c:pt idx="22241">
                  <c:v>38295.902777777781</c:v>
                </c:pt>
                <c:pt idx="22242">
                  <c:v>38295.916666666664</c:v>
                </c:pt>
                <c:pt idx="22243">
                  <c:v>38295.930555555555</c:v>
                </c:pt>
                <c:pt idx="22244">
                  <c:v>38295.944444444445</c:v>
                </c:pt>
                <c:pt idx="22245">
                  <c:v>38295.958333333336</c:v>
                </c:pt>
                <c:pt idx="22246">
                  <c:v>38295.972222222219</c:v>
                </c:pt>
                <c:pt idx="22247">
                  <c:v>38295.986111111109</c:v>
                </c:pt>
                <c:pt idx="22248">
                  <c:v>38296</c:v>
                </c:pt>
                <c:pt idx="22249">
                  <c:v>38296.013888888891</c:v>
                </c:pt>
                <c:pt idx="22250">
                  <c:v>38296.027777777781</c:v>
                </c:pt>
                <c:pt idx="22251">
                  <c:v>38296.041666666664</c:v>
                </c:pt>
                <c:pt idx="22252">
                  <c:v>38296.055555555555</c:v>
                </c:pt>
                <c:pt idx="22253">
                  <c:v>38296.069444444445</c:v>
                </c:pt>
                <c:pt idx="22254">
                  <c:v>38296.083333333336</c:v>
                </c:pt>
                <c:pt idx="22255">
                  <c:v>38296.097222222219</c:v>
                </c:pt>
                <c:pt idx="22256">
                  <c:v>38296.111111111109</c:v>
                </c:pt>
                <c:pt idx="22257">
                  <c:v>38296.125</c:v>
                </c:pt>
                <c:pt idx="22258">
                  <c:v>38296.138888888891</c:v>
                </c:pt>
                <c:pt idx="22259">
                  <c:v>38296.152777777781</c:v>
                </c:pt>
                <c:pt idx="22260">
                  <c:v>38296.166666666664</c:v>
                </c:pt>
                <c:pt idx="22261">
                  <c:v>38296.180555555555</c:v>
                </c:pt>
                <c:pt idx="22262">
                  <c:v>38296.194444444445</c:v>
                </c:pt>
                <c:pt idx="22263">
                  <c:v>38296.208333333336</c:v>
                </c:pt>
                <c:pt idx="22264">
                  <c:v>38296.222222222219</c:v>
                </c:pt>
                <c:pt idx="22265">
                  <c:v>38296.236111111109</c:v>
                </c:pt>
                <c:pt idx="22266">
                  <c:v>38296.25</c:v>
                </c:pt>
                <c:pt idx="22267">
                  <c:v>38296.263888888891</c:v>
                </c:pt>
                <c:pt idx="22268">
                  <c:v>38296.277777777781</c:v>
                </c:pt>
                <c:pt idx="22269">
                  <c:v>38296.291666666664</c:v>
                </c:pt>
                <c:pt idx="22270">
                  <c:v>38296.305555555555</c:v>
                </c:pt>
                <c:pt idx="22271">
                  <c:v>38296.319444444445</c:v>
                </c:pt>
                <c:pt idx="22272">
                  <c:v>38296.333333333336</c:v>
                </c:pt>
                <c:pt idx="22273">
                  <c:v>38296.347222222219</c:v>
                </c:pt>
                <c:pt idx="22274">
                  <c:v>38296.361111111109</c:v>
                </c:pt>
                <c:pt idx="22275">
                  <c:v>38296.375</c:v>
                </c:pt>
                <c:pt idx="22276">
                  <c:v>38296.388888888891</c:v>
                </c:pt>
                <c:pt idx="22277">
                  <c:v>38296.402777777781</c:v>
                </c:pt>
                <c:pt idx="22278">
                  <c:v>38296.416666666664</c:v>
                </c:pt>
                <c:pt idx="22279">
                  <c:v>38296.430555555555</c:v>
                </c:pt>
                <c:pt idx="22280">
                  <c:v>38296.444444444445</c:v>
                </c:pt>
                <c:pt idx="22281">
                  <c:v>38296.458333333336</c:v>
                </c:pt>
                <c:pt idx="22282">
                  <c:v>38296.472222222219</c:v>
                </c:pt>
                <c:pt idx="22283">
                  <c:v>38296.486111111109</c:v>
                </c:pt>
                <c:pt idx="22284">
                  <c:v>38296.5</c:v>
                </c:pt>
                <c:pt idx="22285">
                  <c:v>38296.513888888891</c:v>
                </c:pt>
                <c:pt idx="22286">
                  <c:v>38296.527777777781</c:v>
                </c:pt>
                <c:pt idx="22287">
                  <c:v>38296.541666666664</c:v>
                </c:pt>
                <c:pt idx="22288">
                  <c:v>38296.555555555555</c:v>
                </c:pt>
                <c:pt idx="22289">
                  <c:v>38296.569444444445</c:v>
                </c:pt>
                <c:pt idx="22290">
                  <c:v>38296.583333333336</c:v>
                </c:pt>
                <c:pt idx="22291">
                  <c:v>38296.597222222219</c:v>
                </c:pt>
                <c:pt idx="22292">
                  <c:v>38296.611111111109</c:v>
                </c:pt>
                <c:pt idx="22293">
                  <c:v>38296.625</c:v>
                </c:pt>
                <c:pt idx="22294">
                  <c:v>38296.638888888891</c:v>
                </c:pt>
                <c:pt idx="22295">
                  <c:v>38296.652777777781</c:v>
                </c:pt>
                <c:pt idx="22296">
                  <c:v>38296.666666666664</c:v>
                </c:pt>
                <c:pt idx="22297">
                  <c:v>38296.680555555555</c:v>
                </c:pt>
                <c:pt idx="22298">
                  <c:v>38296.694444444445</c:v>
                </c:pt>
                <c:pt idx="22299">
                  <c:v>38296.708333333336</c:v>
                </c:pt>
                <c:pt idx="22300">
                  <c:v>38296.722222222219</c:v>
                </c:pt>
                <c:pt idx="22301">
                  <c:v>38296.736111111109</c:v>
                </c:pt>
                <c:pt idx="22302">
                  <c:v>38296.75</c:v>
                </c:pt>
                <c:pt idx="22303">
                  <c:v>38296.763888888891</c:v>
                </c:pt>
                <c:pt idx="22304">
                  <c:v>38296.777777777781</c:v>
                </c:pt>
                <c:pt idx="22305">
                  <c:v>38296.791666666664</c:v>
                </c:pt>
                <c:pt idx="22306">
                  <c:v>38296.805555555555</c:v>
                </c:pt>
                <c:pt idx="22307">
                  <c:v>38296.819444444445</c:v>
                </c:pt>
                <c:pt idx="22308">
                  <c:v>38296.833333333336</c:v>
                </c:pt>
                <c:pt idx="22309">
                  <c:v>38296.847222222219</c:v>
                </c:pt>
                <c:pt idx="22310">
                  <c:v>38296.861111111109</c:v>
                </c:pt>
                <c:pt idx="22311">
                  <c:v>38296.875</c:v>
                </c:pt>
                <c:pt idx="22312">
                  <c:v>38296.888888888891</c:v>
                </c:pt>
                <c:pt idx="22313">
                  <c:v>38296.902777777781</c:v>
                </c:pt>
                <c:pt idx="22314">
                  <c:v>38296.916666666664</c:v>
                </c:pt>
                <c:pt idx="22315">
                  <c:v>38296.930555555555</c:v>
                </c:pt>
                <c:pt idx="22316">
                  <c:v>38296.944444444445</c:v>
                </c:pt>
                <c:pt idx="22317">
                  <c:v>38296.958333333336</c:v>
                </c:pt>
                <c:pt idx="22318">
                  <c:v>38296.972222222219</c:v>
                </c:pt>
                <c:pt idx="22319">
                  <c:v>38296.986111111109</c:v>
                </c:pt>
                <c:pt idx="22320">
                  <c:v>38297</c:v>
                </c:pt>
                <c:pt idx="22321">
                  <c:v>38297.013888888891</c:v>
                </c:pt>
                <c:pt idx="22322">
                  <c:v>38297.027777777781</c:v>
                </c:pt>
                <c:pt idx="22323">
                  <c:v>38297.041666666664</c:v>
                </c:pt>
                <c:pt idx="22324">
                  <c:v>38297.055555555555</c:v>
                </c:pt>
                <c:pt idx="22325">
                  <c:v>38297.069444444445</c:v>
                </c:pt>
                <c:pt idx="22326">
                  <c:v>38297.083333333336</c:v>
                </c:pt>
                <c:pt idx="22327">
                  <c:v>38297.097222222219</c:v>
                </c:pt>
                <c:pt idx="22328">
                  <c:v>38297.111111111109</c:v>
                </c:pt>
                <c:pt idx="22329">
                  <c:v>38297.125</c:v>
                </c:pt>
                <c:pt idx="22330">
                  <c:v>38297.138888888891</c:v>
                </c:pt>
                <c:pt idx="22331">
                  <c:v>38297.152777777781</c:v>
                </c:pt>
                <c:pt idx="22332">
                  <c:v>38297.166666666664</c:v>
                </c:pt>
                <c:pt idx="22333">
                  <c:v>38297.180555555555</c:v>
                </c:pt>
                <c:pt idx="22334">
                  <c:v>38297.194444444445</c:v>
                </c:pt>
                <c:pt idx="22335">
                  <c:v>38297.208333333336</c:v>
                </c:pt>
                <c:pt idx="22336">
                  <c:v>38297.222222222219</c:v>
                </c:pt>
                <c:pt idx="22337">
                  <c:v>38297.236111111109</c:v>
                </c:pt>
                <c:pt idx="22338">
                  <c:v>38297.25</c:v>
                </c:pt>
                <c:pt idx="22339">
                  <c:v>38297.263888888891</c:v>
                </c:pt>
                <c:pt idx="22340">
                  <c:v>38297.277777777781</c:v>
                </c:pt>
                <c:pt idx="22341">
                  <c:v>38297.291666666664</c:v>
                </c:pt>
                <c:pt idx="22342">
                  <c:v>38297.305555555555</c:v>
                </c:pt>
                <c:pt idx="22343">
                  <c:v>38297.319444444445</c:v>
                </c:pt>
                <c:pt idx="22344">
                  <c:v>38297.333333333336</c:v>
                </c:pt>
                <c:pt idx="22345">
                  <c:v>38297.347222222219</c:v>
                </c:pt>
                <c:pt idx="22346">
                  <c:v>38297.361111111109</c:v>
                </c:pt>
                <c:pt idx="22347">
                  <c:v>38297.375</c:v>
                </c:pt>
                <c:pt idx="22348">
                  <c:v>38297.388888888891</c:v>
                </c:pt>
                <c:pt idx="22349">
                  <c:v>38297.402777777781</c:v>
                </c:pt>
                <c:pt idx="22350">
                  <c:v>38297.416666666664</c:v>
                </c:pt>
                <c:pt idx="22351">
                  <c:v>38297.430555555555</c:v>
                </c:pt>
                <c:pt idx="22352">
                  <c:v>38297.444444444445</c:v>
                </c:pt>
                <c:pt idx="22353">
                  <c:v>38297.458333333336</c:v>
                </c:pt>
                <c:pt idx="22354">
                  <c:v>38297.472222222219</c:v>
                </c:pt>
                <c:pt idx="22355">
                  <c:v>38297.486111111109</c:v>
                </c:pt>
                <c:pt idx="22356">
                  <c:v>38297.5</c:v>
                </c:pt>
                <c:pt idx="22357">
                  <c:v>38297.513888888891</c:v>
                </c:pt>
                <c:pt idx="22358">
                  <c:v>38297.527777777781</c:v>
                </c:pt>
                <c:pt idx="22359">
                  <c:v>38297.541666666664</c:v>
                </c:pt>
                <c:pt idx="22360">
                  <c:v>38297.555555555555</c:v>
                </c:pt>
                <c:pt idx="22361">
                  <c:v>38297.569444444445</c:v>
                </c:pt>
                <c:pt idx="22362">
                  <c:v>38297.583333333336</c:v>
                </c:pt>
                <c:pt idx="22363">
                  <c:v>38297.597222222219</c:v>
                </c:pt>
                <c:pt idx="22364">
                  <c:v>38297.611111111109</c:v>
                </c:pt>
                <c:pt idx="22365">
                  <c:v>38297.625</c:v>
                </c:pt>
                <c:pt idx="22366">
                  <c:v>38297.638888888891</c:v>
                </c:pt>
                <c:pt idx="22367">
                  <c:v>38297.652777777781</c:v>
                </c:pt>
                <c:pt idx="22368">
                  <c:v>38297.666666666664</c:v>
                </c:pt>
                <c:pt idx="22369">
                  <c:v>38297.680555555555</c:v>
                </c:pt>
                <c:pt idx="22370">
                  <c:v>38297.694444444445</c:v>
                </c:pt>
                <c:pt idx="22371">
                  <c:v>38297.708333333336</c:v>
                </c:pt>
                <c:pt idx="22372">
                  <c:v>38297.722222222219</c:v>
                </c:pt>
                <c:pt idx="22373">
                  <c:v>38297.736111111109</c:v>
                </c:pt>
                <c:pt idx="22374">
                  <c:v>38297.75</c:v>
                </c:pt>
                <c:pt idx="22375">
                  <c:v>38297.763888888891</c:v>
                </c:pt>
                <c:pt idx="22376">
                  <c:v>38297.777777777781</c:v>
                </c:pt>
                <c:pt idx="22377">
                  <c:v>38297.791666666664</c:v>
                </c:pt>
                <c:pt idx="22378">
                  <c:v>38297.805555555555</c:v>
                </c:pt>
                <c:pt idx="22379">
                  <c:v>38297.819444444445</c:v>
                </c:pt>
                <c:pt idx="22380">
                  <c:v>38297.833333333336</c:v>
                </c:pt>
                <c:pt idx="22381">
                  <c:v>38297.847222222219</c:v>
                </c:pt>
                <c:pt idx="22382">
                  <c:v>38297.861111111109</c:v>
                </c:pt>
                <c:pt idx="22383">
                  <c:v>38297.875</c:v>
                </c:pt>
                <c:pt idx="22384">
                  <c:v>38297.888888888891</c:v>
                </c:pt>
                <c:pt idx="22385">
                  <c:v>38297.902777777781</c:v>
                </c:pt>
                <c:pt idx="22386">
                  <c:v>38297.916666666664</c:v>
                </c:pt>
                <c:pt idx="22387">
                  <c:v>38297.930555555555</c:v>
                </c:pt>
                <c:pt idx="22388">
                  <c:v>38297.944444444445</c:v>
                </c:pt>
                <c:pt idx="22389">
                  <c:v>38297.958333333336</c:v>
                </c:pt>
                <c:pt idx="22390">
                  <c:v>38297.972222222219</c:v>
                </c:pt>
                <c:pt idx="22391">
                  <c:v>38297.986111111109</c:v>
                </c:pt>
                <c:pt idx="22392">
                  <c:v>38298</c:v>
                </c:pt>
                <c:pt idx="22393">
                  <c:v>38298.013888888891</c:v>
                </c:pt>
                <c:pt idx="22394">
                  <c:v>38298.027777777781</c:v>
                </c:pt>
                <c:pt idx="22395">
                  <c:v>38298.041666666664</c:v>
                </c:pt>
                <c:pt idx="22396">
                  <c:v>38298.055555555555</c:v>
                </c:pt>
                <c:pt idx="22397">
                  <c:v>38298.069444444445</c:v>
                </c:pt>
                <c:pt idx="22398">
                  <c:v>38298.083333333336</c:v>
                </c:pt>
                <c:pt idx="22399">
                  <c:v>38298.097222222219</c:v>
                </c:pt>
                <c:pt idx="22400">
                  <c:v>38298.111111111109</c:v>
                </c:pt>
                <c:pt idx="22401">
                  <c:v>38298.125</c:v>
                </c:pt>
                <c:pt idx="22402">
                  <c:v>38298.138888888891</c:v>
                </c:pt>
                <c:pt idx="22403">
                  <c:v>38298.152777777781</c:v>
                </c:pt>
                <c:pt idx="22404">
                  <c:v>38298.166666666664</c:v>
                </c:pt>
                <c:pt idx="22405">
                  <c:v>38298.180555555555</c:v>
                </c:pt>
                <c:pt idx="22406">
                  <c:v>38298.194444444445</c:v>
                </c:pt>
                <c:pt idx="22407">
                  <c:v>38298.208333333336</c:v>
                </c:pt>
                <c:pt idx="22408">
                  <c:v>38298.222222222219</c:v>
                </c:pt>
                <c:pt idx="22409">
                  <c:v>38298.236111111109</c:v>
                </c:pt>
                <c:pt idx="22410">
                  <c:v>38298.25</c:v>
                </c:pt>
                <c:pt idx="22411">
                  <c:v>38298.263888888891</c:v>
                </c:pt>
                <c:pt idx="22412">
                  <c:v>38298.277777777781</c:v>
                </c:pt>
                <c:pt idx="22413">
                  <c:v>38298.291666666664</c:v>
                </c:pt>
                <c:pt idx="22414">
                  <c:v>38298.305555555555</c:v>
                </c:pt>
                <c:pt idx="22415">
                  <c:v>38298.319444444445</c:v>
                </c:pt>
                <c:pt idx="22416">
                  <c:v>38298.333333333336</c:v>
                </c:pt>
                <c:pt idx="22417">
                  <c:v>38298.347222222219</c:v>
                </c:pt>
                <c:pt idx="22418">
                  <c:v>38298.361111111109</c:v>
                </c:pt>
                <c:pt idx="22419">
                  <c:v>38298.375</c:v>
                </c:pt>
                <c:pt idx="22420">
                  <c:v>38298.388888888891</c:v>
                </c:pt>
                <c:pt idx="22421">
                  <c:v>38298.402777777781</c:v>
                </c:pt>
                <c:pt idx="22422">
                  <c:v>38298.416666666664</c:v>
                </c:pt>
                <c:pt idx="22423">
                  <c:v>38298.430555555555</c:v>
                </c:pt>
                <c:pt idx="22424">
                  <c:v>38298.444444444445</c:v>
                </c:pt>
                <c:pt idx="22425">
                  <c:v>38298.458333333336</c:v>
                </c:pt>
                <c:pt idx="22426">
                  <c:v>38298.472222222219</c:v>
                </c:pt>
                <c:pt idx="22427">
                  <c:v>38298.486111111109</c:v>
                </c:pt>
                <c:pt idx="22428">
                  <c:v>38298.5</c:v>
                </c:pt>
                <c:pt idx="22429">
                  <c:v>38298.513888888891</c:v>
                </c:pt>
                <c:pt idx="22430">
                  <c:v>38298.527777777781</c:v>
                </c:pt>
                <c:pt idx="22431">
                  <c:v>38298.541666666664</c:v>
                </c:pt>
                <c:pt idx="22432">
                  <c:v>38298.555555555555</c:v>
                </c:pt>
                <c:pt idx="22433">
                  <c:v>38298.569444444445</c:v>
                </c:pt>
                <c:pt idx="22434">
                  <c:v>38298.583333333336</c:v>
                </c:pt>
                <c:pt idx="22435">
                  <c:v>38298.597222222219</c:v>
                </c:pt>
                <c:pt idx="22436">
                  <c:v>38298.611111111109</c:v>
                </c:pt>
                <c:pt idx="22437">
                  <c:v>38298.625</c:v>
                </c:pt>
                <c:pt idx="22438">
                  <c:v>38298.638888888891</c:v>
                </c:pt>
                <c:pt idx="22439">
                  <c:v>38298.652777777781</c:v>
                </c:pt>
                <c:pt idx="22440">
                  <c:v>38298.666666666664</c:v>
                </c:pt>
                <c:pt idx="22441">
                  <c:v>38298.680555555555</c:v>
                </c:pt>
                <c:pt idx="22442">
                  <c:v>38298.694444444445</c:v>
                </c:pt>
                <c:pt idx="22443">
                  <c:v>38298.708333333336</c:v>
                </c:pt>
                <c:pt idx="22444">
                  <c:v>38298.722222222219</c:v>
                </c:pt>
                <c:pt idx="22445">
                  <c:v>38298.736111111109</c:v>
                </c:pt>
                <c:pt idx="22446">
                  <c:v>38298.75</c:v>
                </c:pt>
                <c:pt idx="22447">
                  <c:v>38298.763888888891</c:v>
                </c:pt>
                <c:pt idx="22448">
                  <c:v>38298.777777777781</c:v>
                </c:pt>
                <c:pt idx="22449">
                  <c:v>38298.791666666664</c:v>
                </c:pt>
                <c:pt idx="22450">
                  <c:v>38298.805555555555</c:v>
                </c:pt>
                <c:pt idx="22451">
                  <c:v>38298.819444444445</c:v>
                </c:pt>
                <c:pt idx="22452">
                  <c:v>38298.833333333336</c:v>
                </c:pt>
                <c:pt idx="22453">
                  <c:v>38298.847222222219</c:v>
                </c:pt>
                <c:pt idx="22454">
                  <c:v>38298.861111111109</c:v>
                </c:pt>
                <c:pt idx="22455">
                  <c:v>38298.875</c:v>
                </c:pt>
                <c:pt idx="22456">
                  <c:v>38298.888888888891</c:v>
                </c:pt>
                <c:pt idx="22457">
                  <c:v>38298.902777777781</c:v>
                </c:pt>
                <c:pt idx="22458">
                  <c:v>38298.916666666664</c:v>
                </c:pt>
                <c:pt idx="22459">
                  <c:v>38298.930555555555</c:v>
                </c:pt>
                <c:pt idx="22460">
                  <c:v>38298.944444444445</c:v>
                </c:pt>
                <c:pt idx="22461">
                  <c:v>38298.958333333336</c:v>
                </c:pt>
                <c:pt idx="22462">
                  <c:v>38298.972222222219</c:v>
                </c:pt>
                <c:pt idx="22463">
                  <c:v>38298.986111111109</c:v>
                </c:pt>
                <c:pt idx="22464">
                  <c:v>38299</c:v>
                </c:pt>
                <c:pt idx="22465">
                  <c:v>38299.013888888891</c:v>
                </c:pt>
                <c:pt idx="22466">
                  <c:v>38299.027777777781</c:v>
                </c:pt>
                <c:pt idx="22467">
                  <c:v>38299.041666666664</c:v>
                </c:pt>
                <c:pt idx="22468">
                  <c:v>38299.055555555555</c:v>
                </c:pt>
                <c:pt idx="22469">
                  <c:v>38299.069444444445</c:v>
                </c:pt>
                <c:pt idx="22470">
                  <c:v>38299.083333333336</c:v>
                </c:pt>
                <c:pt idx="22471">
                  <c:v>38299.097222222219</c:v>
                </c:pt>
                <c:pt idx="22472">
                  <c:v>38299.111111111109</c:v>
                </c:pt>
                <c:pt idx="22473">
                  <c:v>38299.125</c:v>
                </c:pt>
                <c:pt idx="22474">
                  <c:v>38299.138888888891</c:v>
                </c:pt>
                <c:pt idx="22475">
                  <c:v>38299.152777777781</c:v>
                </c:pt>
                <c:pt idx="22476">
                  <c:v>38299.166666666664</c:v>
                </c:pt>
                <c:pt idx="22477">
                  <c:v>38299.180555555555</c:v>
                </c:pt>
                <c:pt idx="22478">
                  <c:v>38299.194444444445</c:v>
                </c:pt>
                <c:pt idx="22479">
                  <c:v>38299.208333333336</c:v>
                </c:pt>
                <c:pt idx="22480">
                  <c:v>38299.222222222219</c:v>
                </c:pt>
                <c:pt idx="22481">
                  <c:v>38299.236111111109</c:v>
                </c:pt>
                <c:pt idx="22482">
                  <c:v>38299.25</c:v>
                </c:pt>
                <c:pt idx="22483">
                  <c:v>38299.263888888891</c:v>
                </c:pt>
                <c:pt idx="22484">
                  <c:v>38299.277777777781</c:v>
                </c:pt>
                <c:pt idx="22485">
                  <c:v>38299.291666666664</c:v>
                </c:pt>
                <c:pt idx="22486">
                  <c:v>38299.305555555555</c:v>
                </c:pt>
                <c:pt idx="22487">
                  <c:v>38299.319444444445</c:v>
                </c:pt>
                <c:pt idx="22488">
                  <c:v>38299.333333333336</c:v>
                </c:pt>
                <c:pt idx="22489">
                  <c:v>38299.347222222219</c:v>
                </c:pt>
                <c:pt idx="22490">
                  <c:v>38299.361111111109</c:v>
                </c:pt>
                <c:pt idx="22491">
                  <c:v>38299.375</c:v>
                </c:pt>
                <c:pt idx="22492">
                  <c:v>38299.388888888891</c:v>
                </c:pt>
                <c:pt idx="22493">
                  <c:v>38299.402777777781</c:v>
                </c:pt>
                <c:pt idx="22494">
                  <c:v>38299.416666666664</c:v>
                </c:pt>
                <c:pt idx="22495">
                  <c:v>38299.430555555555</c:v>
                </c:pt>
                <c:pt idx="22496">
                  <c:v>38299.444444444445</c:v>
                </c:pt>
                <c:pt idx="22497">
                  <c:v>38299.458333333336</c:v>
                </c:pt>
                <c:pt idx="22498">
                  <c:v>38299.472222222219</c:v>
                </c:pt>
                <c:pt idx="22499">
                  <c:v>38299.486111111109</c:v>
                </c:pt>
                <c:pt idx="22500">
                  <c:v>38299.5</c:v>
                </c:pt>
                <c:pt idx="22501">
                  <c:v>38299.513888888891</c:v>
                </c:pt>
                <c:pt idx="22502">
                  <c:v>38299.527777777781</c:v>
                </c:pt>
                <c:pt idx="22503">
                  <c:v>38299.541666666664</c:v>
                </c:pt>
                <c:pt idx="22504">
                  <c:v>38299.555555555555</c:v>
                </c:pt>
                <c:pt idx="22505">
                  <c:v>38299.569444444445</c:v>
                </c:pt>
                <c:pt idx="22506">
                  <c:v>38299.583333333336</c:v>
                </c:pt>
                <c:pt idx="22507">
                  <c:v>38299.597222222219</c:v>
                </c:pt>
                <c:pt idx="22508">
                  <c:v>38299.611111111109</c:v>
                </c:pt>
                <c:pt idx="22509">
                  <c:v>38299.625</c:v>
                </c:pt>
                <c:pt idx="22510">
                  <c:v>38299.638888888891</c:v>
                </c:pt>
                <c:pt idx="22511">
                  <c:v>38299.652777777781</c:v>
                </c:pt>
                <c:pt idx="22512">
                  <c:v>38299.666666666664</c:v>
                </c:pt>
                <c:pt idx="22513">
                  <c:v>38299.680555555555</c:v>
                </c:pt>
                <c:pt idx="22514">
                  <c:v>38299.694444444445</c:v>
                </c:pt>
                <c:pt idx="22515">
                  <c:v>38299.708333333336</c:v>
                </c:pt>
                <c:pt idx="22516">
                  <c:v>38299.722222222219</c:v>
                </c:pt>
                <c:pt idx="22517">
                  <c:v>38299.736111111109</c:v>
                </c:pt>
                <c:pt idx="22518">
                  <c:v>38299.75</c:v>
                </c:pt>
                <c:pt idx="22519">
                  <c:v>38299.763888888891</c:v>
                </c:pt>
                <c:pt idx="22520">
                  <c:v>38299.777777777781</c:v>
                </c:pt>
                <c:pt idx="22521">
                  <c:v>38299.791666666664</c:v>
                </c:pt>
                <c:pt idx="22522">
                  <c:v>38299.805555555555</c:v>
                </c:pt>
                <c:pt idx="22523">
                  <c:v>38299.819444444445</c:v>
                </c:pt>
                <c:pt idx="22524">
                  <c:v>38299.833333333336</c:v>
                </c:pt>
                <c:pt idx="22525">
                  <c:v>38299.847222222219</c:v>
                </c:pt>
                <c:pt idx="22526">
                  <c:v>38299.861111111109</c:v>
                </c:pt>
                <c:pt idx="22527">
                  <c:v>38299.875</c:v>
                </c:pt>
                <c:pt idx="22528">
                  <c:v>38299.888888888891</c:v>
                </c:pt>
                <c:pt idx="22529">
                  <c:v>38299.902777777781</c:v>
                </c:pt>
                <c:pt idx="22530">
                  <c:v>38299.916666666664</c:v>
                </c:pt>
                <c:pt idx="22531">
                  <c:v>38299.930555555555</c:v>
                </c:pt>
                <c:pt idx="22532">
                  <c:v>38299.944444444445</c:v>
                </c:pt>
                <c:pt idx="22533">
                  <c:v>38299.958333333336</c:v>
                </c:pt>
                <c:pt idx="22534">
                  <c:v>38299.972222222219</c:v>
                </c:pt>
                <c:pt idx="22535">
                  <c:v>38299.986111111109</c:v>
                </c:pt>
                <c:pt idx="22536">
                  <c:v>38300</c:v>
                </c:pt>
                <c:pt idx="22537">
                  <c:v>38300.013888888891</c:v>
                </c:pt>
                <c:pt idx="22538">
                  <c:v>38300.027777777781</c:v>
                </c:pt>
                <c:pt idx="22539">
                  <c:v>38300.041666666664</c:v>
                </c:pt>
                <c:pt idx="22540">
                  <c:v>38300.055555555555</c:v>
                </c:pt>
                <c:pt idx="22541">
                  <c:v>38300.069444444445</c:v>
                </c:pt>
                <c:pt idx="22542">
                  <c:v>38300.083333333336</c:v>
                </c:pt>
                <c:pt idx="22543">
                  <c:v>38300.097222222219</c:v>
                </c:pt>
                <c:pt idx="22544">
                  <c:v>38300.111111111109</c:v>
                </c:pt>
                <c:pt idx="22545">
                  <c:v>38300.125</c:v>
                </c:pt>
                <c:pt idx="22546">
                  <c:v>38300.138888888891</c:v>
                </c:pt>
                <c:pt idx="22547">
                  <c:v>38300.152777777781</c:v>
                </c:pt>
                <c:pt idx="22548">
                  <c:v>38300.166666666664</c:v>
                </c:pt>
                <c:pt idx="22549">
                  <c:v>38300.180555555555</c:v>
                </c:pt>
                <c:pt idx="22550">
                  <c:v>38300.194444444445</c:v>
                </c:pt>
                <c:pt idx="22551">
                  <c:v>38300.208333333336</c:v>
                </c:pt>
                <c:pt idx="22552">
                  <c:v>38300.222222222219</c:v>
                </c:pt>
                <c:pt idx="22553">
                  <c:v>38300.236111111109</c:v>
                </c:pt>
                <c:pt idx="22554">
                  <c:v>38300.25</c:v>
                </c:pt>
                <c:pt idx="22555">
                  <c:v>38300.263888888891</c:v>
                </c:pt>
                <c:pt idx="22556">
                  <c:v>38300.277777777781</c:v>
                </c:pt>
                <c:pt idx="22557">
                  <c:v>38300.291666666664</c:v>
                </c:pt>
                <c:pt idx="22558">
                  <c:v>38300.305555555555</c:v>
                </c:pt>
                <c:pt idx="22559">
                  <c:v>38300.319444444445</c:v>
                </c:pt>
                <c:pt idx="22560">
                  <c:v>38300.333333333336</c:v>
                </c:pt>
                <c:pt idx="22561">
                  <c:v>38300.347222222219</c:v>
                </c:pt>
                <c:pt idx="22562">
                  <c:v>38300.361111111109</c:v>
                </c:pt>
                <c:pt idx="22563">
                  <c:v>38300.375</c:v>
                </c:pt>
                <c:pt idx="22564">
                  <c:v>38300.388888888891</c:v>
                </c:pt>
                <c:pt idx="22565">
                  <c:v>38300.402777777781</c:v>
                </c:pt>
                <c:pt idx="22566">
                  <c:v>38300.416666666664</c:v>
                </c:pt>
                <c:pt idx="22567">
                  <c:v>38300.430555555555</c:v>
                </c:pt>
                <c:pt idx="22568">
                  <c:v>38300.444444444445</c:v>
                </c:pt>
                <c:pt idx="22569">
                  <c:v>38300.458333333336</c:v>
                </c:pt>
                <c:pt idx="22570">
                  <c:v>38300.472222222219</c:v>
                </c:pt>
                <c:pt idx="22571">
                  <c:v>38300.486111111109</c:v>
                </c:pt>
                <c:pt idx="22572">
                  <c:v>38300.5</c:v>
                </c:pt>
                <c:pt idx="22573">
                  <c:v>38300.513888888891</c:v>
                </c:pt>
                <c:pt idx="22574">
                  <c:v>38300.527777777781</c:v>
                </c:pt>
                <c:pt idx="22575">
                  <c:v>38300.541666666664</c:v>
                </c:pt>
                <c:pt idx="22576">
                  <c:v>38300.555555555555</c:v>
                </c:pt>
                <c:pt idx="22577">
                  <c:v>38300.569444444445</c:v>
                </c:pt>
                <c:pt idx="22578">
                  <c:v>38300.583333333336</c:v>
                </c:pt>
                <c:pt idx="22579">
                  <c:v>38300.597222222219</c:v>
                </c:pt>
                <c:pt idx="22580">
                  <c:v>38300.611111111109</c:v>
                </c:pt>
                <c:pt idx="22581">
                  <c:v>38300.625</c:v>
                </c:pt>
                <c:pt idx="22582">
                  <c:v>38300.638888888891</c:v>
                </c:pt>
                <c:pt idx="22583">
                  <c:v>38300.652777777781</c:v>
                </c:pt>
                <c:pt idx="22584">
                  <c:v>38300.666666666664</c:v>
                </c:pt>
                <c:pt idx="22585">
                  <c:v>38300.680555555555</c:v>
                </c:pt>
                <c:pt idx="22586">
                  <c:v>38300.694444444445</c:v>
                </c:pt>
                <c:pt idx="22587">
                  <c:v>38300.708333333336</c:v>
                </c:pt>
                <c:pt idx="22588">
                  <c:v>38300.722222222219</c:v>
                </c:pt>
                <c:pt idx="22589">
                  <c:v>38300.736111111109</c:v>
                </c:pt>
                <c:pt idx="22590">
                  <c:v>38300.75</c:v>
                </c:pt>
                <c:pt idx="22591">
                  <c:v>38300.763888888891</c:v>
                </c:pt>
                <c:pt idx="22592">
                  <c:v>38300.777777777781</c:v>
                </c:pt>
                <c:pt idx="22593">
                  <c:v>38300.791666666664</c:v>
                </c:pt>
                <c:pt idx="22594">
                  <c:v>38300.805555555555</c:v>
                </c:pt>
                <c:pt idx="22595">
                  <c:v>38300.819444444445</c:v>
                </c:pt>
                <c:pt idx="22596">
                  <c:v>38300.833333333336</c:v>
                </c:pt>
                <c:pt idx="22597">
                  <c:v>38300.847222222219</c:v>
                </c:pt>
                <c:pt idx="22598">
                  <c:v>38300.861111111109</c:v>
                </c:pt>
                <c:pt idx="22599">
                  <c:v>38300.875</c:v>
                </c:pt>
                <c:pt idx="22600">
                  <c:v>38300.888888888891</c:v>
                </c:pt>
                <c:pt idx="22601">
                  <c:v>38300.902777777781</c:v>
                </c:pt>
                <c:pt idx="22602">
                  <c:v>38300.916666666664</c:v>
                </c:pt>
                <c:pt idx="22603">
                  <c:v>38300.930555555555</c:v>
                </c:pt>
                <c:pt idx="22604">
                  <c:v>38300.944444444445</c:v>
                </c:pt>
                <c:pt idx="22605">
                  <c:v>38300.958333333336</c:v>
                </c:pt>
                <c:pt idx="22606">
                  <c:v>38300.972222222219</c:v>
                </c:pt>
                <c:pt idx="22607">
                  <c:v>38300.986111111109</c:v>
                </c:pt>
                <c:pt idx="22608">
                  <c:v>38301</c:v>
                </c:pt>
                <c:pt idx="22609">
                  <c:v>38301.013888888891</c:v>
                </c:pt>
                <c:pt idx="22610">
                  <c:v>38301.027777777781</c:v>
                </c:pt>
                <c:pt idx="22611">
                  <c:v>38301.041666666664</c:v>
                </c:pt>
                <c:pt idx="22612">
                  <c:v>38301.055555555555</c:v>
                </c:pt>
                <c:pt idx="22613">
                  <c:v>38301.069444444445</c:v>
                </c:pt>
                <c:pt idx="22614">
                  <c:v>38301.083333333336</c:v>
                </c:pt>
                <c:pt idx="22615">
                  <c:v>38301.097222222219</c:v>
                </c:pt>
                <c:pt idx="22616">
                  <c:v>38301.111111111109</c:v>
                </c:pt>
                <c:pt idx="22617">
                  <c:v>38301.125</c:v>
                </c:pt>
                <c:pt idx="22618">
                  <c:v>38301.138888888891</c:v>
                </c:pt>
                <c:pt idx="22619">
                  <c:v>38301.152777777781</c:v>
                </c:pt>
                <c:pt idx="22620">
                  <c:v>38301.166666666664</c:v>
                </c:pt>
                <c:pt idx="22621">
                  <c:v>38301.180555555555</c:v>
                </c:pt>
                <c:pt idx="22622">
                  <c:v>38301.194444444445</c:v>
                </c:pt>
                <c:pt idx="22623">
                  <c:v>38301.208333333336</c:v>
                </c:pt>
                <c:pt idx="22624">
                  <c:v>38301.222222222219</c:v>
                </c:pt>
                <c:pt idx="22625">
                  <c:v>38301.236111111109</c:v>
                </c:pt>
                <c:pt idx="22626">
                  <c:v>38301.25</c:v>
                </c:pt>
                <c:pt idx="22627">
                  <c:v>38301.263888888891</c:v>
                </c:pt>
                <c:pt idx="22628">
                  <c:v>38301.277777777781</c:v>
                </c:pt>
                <c:pt idx="22629">
                  <c:v>38301.291666666664</c:v>
                </c:pt>
                <c:pt idx="22630">
                  <c:v>38301.305555555555</c:v>
                </c:pt>
                <c:pt idx="22631">
                  <c:v>38301.319444444445</c:v>
                </c:pt>
                <c:pt idx="22632">
                  <c:v>38301.333333333336</c:v>
                </c:pt>
                <c:pt idx="22633">
                  <c:v>38301.347222222219</c:v>
                </c:pt>
                <c:pt idx="22634">
                  <c:v>38301.361111111109</c:v>
                </c:pt>
                <c:pt idx="22635">
                  <c:v>38301.375</c:v>
                </c:pt>
                <c:pt idx="22636">
                  <c:v>38301.388888888891</c:v>
                </c:pt>
                <c:pt idx="22637">
                  <c:v>38301.402777777781</c:v>
                </c:pt>
                <c:pt idx="22638">
                  <c:v>38301.416666666664</c:v>
                </c:pt>
                <c:pt idx="22639">
                  <c:v>38301.430555555555</c:v>
                </c:pt>
                <c:pt idx="22640">
                  <c:v>38301.444444444445</c:v>
                </c:pt>
                <c:pt idx="22641">
                  <c:v>38301.458333333336</c:v>
                </c:pt>
                <c:pt idx="22642">
                  <c:v>38301.472222222219</c:v>
                </c:pt>
                <c:pt idx="22643">
                  <c:v>38301.486111111109</c:v>
                </c:pt>
                <c:pt idx="22644">
                  <c:v>38301.5</c:v>
                </c:pt>
                <c:pt idx="22645">
                  <c:v>38301.513888888891</c:v>
                </c:pt>
                <c:pt idx="22646">
                  <c:v>38301.527777777781</c:v>
                </c:pt>
                <c:pt idx="22647">
                  <c:v>38301.541666666664</c:v>
                </c:pt>
                <c:pt idx="22648">
                  <c:v>38301.555555555555</c:v>
                </c:pt>
                <c:pt idx="22649">
                  <c:v>38301.569444444445</c:v>
                </c:pt>
                <c:pt idx="22650">
                  <c:v>38301.583333333336</c:v>
                </c:pt>
                <c:pt idx="22651">
                  <c:v>38301.597222222219</c:v>
                </c:pt>
                <c:pt idx="22652">
                  <c:v>38301.611111111109</c:v>
                </c:pt>
                <c:pt idx="22653">
                  <c:v>38301.625</c:v>
                </c:pt>
                <c:pt idx="22654">
                  <c:v>38301.638888888891</c:v>
                </c:pt>
                <c:pt idx="22655">
                  <c:v>38301.652777777781</c:v>
                </c:pt>
                <c:pt idx="22656">
                  <c:v>38301.666666666664</c:v>
                </c:pt>
                <c:pt idx="22657">
                  <c:v>38301.680555555555</c:v>
                </c:pt>
                <c:pt idx="22658">
                  <c:v>38301.694444444445</c:v>
                </c:pt>
                <c:pt idx="22659">
                  <c:v>38301.708333333336</c:v>
                </c:pt>
                <c:pt idx="22660">
                  <c:v>38301.722222222219</c:v>
                </c:pt>
                <c:pt idx="22661">
                  <c:v>38301.736111111109</c:v>
                </c:pt>
                <c:pt idx="22662">
                  <c:v>38301.75</c:v>
                </c:pt>
                <c:pt idx="22663">
                  <c:v>38301.763888888891</c:v>
                </c:pt>
                <c:pt idx="22664">
                  <c:v>38301.777777777781</c:v>
                </c:pt>
                <c:pt idx="22665">
                  <c:v>38301.791666666664</c:v>
                </c:pt>
                <c:pt idx="22666">
                  <c:v>38301.805555555555</c:v>
                </c:pt>
                <c:pt idx="22667">
                  <c:v>38301.819444444445</c:v>
                </c:pt>
                <c:pt idx="22668">
                  <c:v>38301.833333333336</c:v>
                </c:pt>
                <c:pt idx="22669">
                  <c:v>38301.847222222219</c:v>
                </c:pt>
                <c:pt idx="22670">
                  <c:v>38301.861111111109</c:v>
                </c:pt>
                <c:pt idx="22671">
                  <c:v>38301.875</c:v>
                </c:pt>
                <c:pt idx="22672">
                  <c:v>38301.888888888891</c:v>
                </c:pt>
                <c:pt idx="22673">
                  <c:v>38301.902777777781</c:v>
                </c:pt>
                <c:pt idx="22674">
                  <c:v>38301.916666666664</c:v>
                </c:pt>
                <c:pt idx="22675">
                  <c:v>38301.930555555555</c:v>
                </c:pt>
                <c:pt idx="22676">
                  <c:v>38301.944444444445</c:v>
                </c:pt>
                <c:pt idx="22677">
                  <c:v>38301.958333333336</c:v>
                </c:pt>
                <c:pt idx="22678">
                  <c:v>38301.972222222219</c:v>
                </c:pt>
                <c:pt idx="22679">
                  <c:v>38301.986111111109</c:v>
                </c:pt>
                <c:pt idx="22680">
                  <c:v>38302</c:v>
                </c:pt>
                <c:pt idx="22681">
                  <c:v>38302.013888888891</c:v>
                </c:pt>
                <c:pt idx="22682">
                  <c:v>38302.027777777781</c:v>
                </c:pt>
                <c:pt idx="22683">
                  <c:v>38302.041666666664</c:v>
                </c:pt>
                <c:pt idx="22684">
                  <c:v>38302.055555555555</c:v>
                </c:pt>
                <c:pt idx="22685">
                  <c:v>38302.069444444445</c:v>
                </c:pt>
                <c:pt idx="22686">
                  <c:v>38302.083333333336</c:v>
                </c:pt>
                <c:pt idx="22687">
                  <c:v>38302.097222222219</c:v>
                </c:pt>
                <c:pt idx="22688">
                  <c:v>38302.111111111109</c:v>
                </c:pt>
                <c:pt idx="22689">
                  <c:v>38302.125</c:v>
                </c:pt>
                <c:pt idx="22690">
                  <c:v>38302.138888888891</c:v>
                </c:pt>
                <c:pt idx="22691">
                  <c:v>38302.152777777781</c:v>
                </c:pt>
                <c:pt idx="22692">
                  <c:v>38302.166666666664</c:v>
                </c:pt>
                <c:pt idx="22693">
                  <c:v>38302.180555555555</c:v>
                </c:pt>
                <c:pt idx="22694">
                  <c:v>38302.194444444445</c:v>
                </c:pt>
                <c:pt idx="22695">
                  <c:v>38302.208333333336</c:v>
                </c:pt>
                <c:pt idx="22696">
                  <c:v>38302.222222222219</c:v>
                </c:pt>
                <c:pt idx="22697">
                  <c:v>38302.236111111109</c:v>
                </c:pt>
                <c:pt idx="22698">
                  <c:v>38302.25</c:v>
                </c:pt>
                <c:pt idx="22699">
                  <c:v>38302.263888888891</c:v>
                </c:pt>
                <c:pt idx="22700">
                  <c:v>38302.277777777781</c:v>
                </c:pt>
                <c:pt idx="22701">
                  <c:v>38302.291666666664</c:v>
                </c:pt>
                <c:pt idx="22702">
                  <c:v>38302.305555555555</c:v>
                </c:pt>
                <c:pt idx="22703">
                  <c:v>38302.319444444445</c:v>
                </c:pt>
                <c:pt idx="22704">
                  <c:v>38302.333333333336</c:v>
                </c:pt>
                <c:pt idx="22705">
                  <c:v>38302.347222222219</c:v>
                </c:pt>
                <c:pt idx="22706">
                  <c:v>38302.361111111109</c:v>
                </c:pt>
                <c:pt idx="22707">
                  <c:v>38302.375</c:v>
                </c:pt>
                <c:pt idx="22708">
                  <c:v>38302.388888888891</c:v>
                </c:pt>
                <c:pt idx="22709">
                  <c:v>38302.402777777781</c:v>
                </c:pt>
                <c:pt idx="22710">
                  <c:v>38302.416666666664</c:v>
                </c:pt>
                <c:pt idx="22711">
                  <c:v>38302.430555555555</c:v>
                </c:pt>
                <c:pt idx="22712">
                  <c:v>38302.444444444445</c:v>
                </c:pt>
                <c:pt idx="22713">
                  <c:v>38302.458333333336</c:v>
                </c:pt>
                <c:pt idx="22714">
                  <c:v>38302.472222222219</c:v>
                </c:pt>
                <c:pt idx="22715">
                  <c:v>38302.486111111109</c:v>
                </c:pt>
                <c:pt idx="22716">
                  <c:v>38302.5</c:v>
                </c:pt>
                <c:pt idx="22717">
                  <c:v>38302.513888888891</c:v>
                </c:pt>
                <c:pt idx="22718">
                  <c:v>38302.527777777781</c:v>
                </c:pt>
                <c:pt idx="22719">
                  <c:v>38302.541666666664</c:v>
                </c:pt>
                <c:pt idx="22720">
                  <c:v>38302.555555555555</c:v>
                </c:pt>
                <c:pt idx="22721">
                  <c:v>38302.569444444445</c:v>
                </c:pt>
                <c:pt idx="22722">
                  <c:v>38302.583333333336</c:v>
                </c:pt>
                <c:pt idx="22723">
                  <c:v>38302.597222222219</c:v>
                </c:pt>
                <c:pt idx="22724">
                  <c:v>38302.611111111109</c:v>
                </c:pt>
                <c:pt idx="22725">
                  <c:v>38302.625</c:v>
                </c:pt>
                <c:pt idx="22726">
                  <c:v>38302.638888888891</c:v>
                </c:pt>
                <c:pt idx="22727">
                  <c:v>38302.652777777781</c:v>
                </c:pt>
                <c:pt idx="22728">
                  <c:v>38302.666666666664</c:v>
                </c:pt>
                <c:pt idx="22729">
                  <c:v>38302.680555555555</c:v>
                </c:pt>
                <c:pt idx="22730">
                  <c:v>38302.694444444445</c:v>
                </c:pt>
                <c:pt idx="22731">
                  <c:v>38302.708333333336</c:v>
                </c:pt>
                <c:pt idx="22732">
                  <c:v>38302.722222222219</c:v>
                </c:pt>
                <c:pt idx="22733">
                  <c:v>38302.736111111109</c:v>
                </c:pt>
                <c:pt idx="22734">
                  <c:v>38302.75</c:v>
                </c:pt>
                <c:pt idx="22735">
                  <c:v>38302.763888888891</c:v>
                </c:pt>
                <c:pt idx="22736">
                  <c:v>38302.777777777781</c:v>
                </c:pt>
                <c:pt idx="22737">
                  <c:v>38302.791666666664</c:v>
                </c:pt>
                <c:pt idx="22738">
                  <c:v>38302.805555555555</c:v>
                </c:pt>
                <c:pt idx="22739">
                  <c:v>38302.819444444445</c:v>
                </c:pt>
                <c:pt idx="22740">
                  <c:v>38302.833333333336</c:v>
                </c:pt>
                <c:pt idx="22741">
                  <c:v>38302.847222222219</c:v>
                </c:pt>
                <c:pt idx="22742">
                  <c:v>38302.861111111109</c:v>
                </c:pt>
                <c:pt idx="22743">
                  <c:v>38302.875</c:v>
                </c:pt>
                <c:pt idx="22744">
                  <c:v>38302.888888888891</c:v>
                </c:pt>
                <c:pt idx="22745">
                  <c:v>38302.902777777781</c:v>
                </c:pt>
                <c:pt idx="22746">
                  <c:v>38302.916666666664</c:v>
                </c:pt>
                <c:pt idx="22747">
                  <c:v>38302.930555555555</c:v>
                </c:pt>
                <c:pt idx="22748">
                  <c:v>38302.944444444445</c:v>
                </c:pt>
                <c:pt idx="22749">
                  <c:v>38302.958333333336</c:v>
                </c:pt>
                <c:pt idx="22750">
                  <c:v>38302.972222222219</c:v>
                </c:pt>
                <c:pt idx="22751">
                  <c:v>38302.986111111109</c:v>
                </c:pt>
                <c:pt idx="22752">
                  <c:v>38303</c:v>
                </c:pt>
                <c:pt idx="22753">
                  <c:v>38303.013888888891</c:v>
                </c:pt>
                <c:pt idx="22754">
                  <c:v>38303.027777777781</c:v>
                </c:pt>
                <c:pt idx="22755">
                  <c:v>38303.041666666664</c:v>
                </c:pt>
                <c:pt idx="22756">
                  <c:v>38303.055555555555</c:v>
                </c:pt>
                <c:pt idx="22757">
                  <c:v>38303.069444444445</c:v>
                </c:pt>
                <c:pt idx="22758">
                  <c:v>38303.083333333336</c:v>
                </c:pt>
                <c:pt idx="22759">
                  <c:v>38303.097222222219</c:v>
                </c:pt>
                <c:pt idx="22760">
                  <c:v>38303.111111111109</c:v>
                </c:pt>
                <c:pt idx="22761">
                  <c:v>38303.125</c:v>
                </c:pt>
                <c:pt idx="22762">
                  <c:v>38303.138888888891</c:v>
                </c:pt>
                <c:pt idx="22763">
                  <c:v>38303.152777777781</c:v>
                </c:pt>
                <c:pt idx="22764">
                  <c:v>38303.166666666664</c:v>
                </c:pt>
                <c:pt idx="22765">
                  <c:v>38303.180555555555</c:v>
                </c:pt>
                <c:pt idx="22766">
                  <c:v>38303.194444444445</c:v>
                </c:pt>
                <c:pt idx="22767">
                  <c:v>38303.208333333336</c:v>
                </c:pt>
                <c:pt idx="22768">
                  <c:v>38303.222222222219</c:v>
                </c:pt>
                <c:pt idx="22769">
                  <c:v>38303.236111111109</c:v>
                </c:pt>
                <c:pt idx="22770">
                  <c:v>38303.25</c:v>
                </c:pt>
                <c:pt idx="22771">
                  <c:v>38303.263888888891</c:v>
                </c:pt>
                <c:pt idx="22772">
                  <c:v>38303.277777777781</c:v>
                </c:pt>
                <c:pt idx="22773">
                  <c:v>38303.291666666664</c:v>
                </c:pt>
                <c:pt idx="22774">
                  <c:v>38303.305555555555</c:v>
                </c:pt>
                <c:pt idx="22775">
                  <c:v>38303.319444444445</c:v>
                </c:pt>
                <c:pt idx="22776">
                  <c:v>38303.333333333336</c:v>
                </c:pt>
                <c:pt idx="22777">
                  <c:v>38303.347222222219</c:v>
                </c:pt>
                <c:pt idx="22778">
                  <c:v>38303.361111111109</c:v>
                </c:pt>
                <c:pt idx="22779">
                  <c:v>38303.375</c:v>
                </c:pt>
                <c:pt idx="22780">
                  <c:v>38303.388888888891</c:v>
                </c:pt>
                <c:pt idx="22781">
                  <c:v>38303.402777777781</c:v>
                </c:pt>
                <c:pt idx="22782">
                  <c:v>38303.416666666664</c:v>
                </c:pt>
                <c:pt idx="22783">
                  <c:v>38303.430555555555</c:v>
                </c:pt>
                <c:pt idx="22784">
                  <c:v>38303.444444444445</c:v>
                </c:pt>
                <c:pt idx="22785">
                  <c:v>38303.458333333336</c:v>
                </c:pt>
                <c:pt idx="22786">
                  <c:v>38303.472222222219</c:v>
                </c:pt>
                <c:pt idx="22787">
                  <c:v>38303.486111111109</c:v>
                </c:pt>
                <c:pt idx="22788">
                  <c:v>38303.5</c:v>
                </c:pt>
                <c:pt idx="22789">
                  <c:v>38303.513888888891</c:v>
                </c:pt>
                <c:pt idx="22790">
                  <c:v>38303.527777777781</c:v>
                </c:pt>
                <c:pt idx="22791">
                  <c:v>38303.541666666664</c:v>
                </c:pt>
                <c:pt idx="22792">
                  <c:v>38303.555555555555</c:v>
                </c:pt>
                <c:pt idx="22793">
                  <c:v>38303.569444444445</c:v>
                </c:pt>
                <c:pt idx="22794">
                  <c:v>38303.583333333336</c:v>
                </c:pt>
                <c:pt idx="22795">
                  <c:v>38303.597222222219</c:v>
                </c:pt>
                <c:pt idx="22796">
                  <c:v>38303.611111111109</c:v>
                </c:pt>
                <c:pt idx="22797">
                  <c:v>38303.625</c:v>
                </c:pt>
                <c:pt idx="22798">
                  <c:v>38303.638888888891</c:v>
                </c:pt>
                <c:pt idx="22799">
                  <c:v>38303.652777777781</c:v>
                </c:pt>
                <c:pt idx="22800">
                  <c:v>38303.666666666664</c:v>
                </c:pt>
                <c:pt idx="22801">
                  <c:v>38303.680555555555</c:v>
                </c:pt>
                <c:pt idx="22802">
                  <c:v>38303.694444444445</c:v>
                </c:pt>
                <c:pt idx="22803">
                  <c:v>38303.708333333336</c:v>
                </c:pt>
                <c:pt idx="22804">
                  <c:v>38303.722222222219</c:v>
                </c:pt>
                <c:pt idx="22805">
                  <c:v>38303.736111111109</c:v>
                </c:pt>
                <c:pt idx="22806">
                  <c:v>38303.75</c:v>
                </c:pt>
                <c:pt idx="22807">
                  <c:v>38303.763888888891</c:v>
                </c:pt>
                <c:pt idx="22808">
                  <c:v>38303.777777777781</c:v>
                </c:pt>
                <c:pt idx="22809">
                  <c:v>38303.791666666664</c:v>
                </c:pt>
                <c:pt idx="22810">
                  <c:v>38303.805555555555</c:v>
                </c:pt>
                <c:pt idx="22811">
                  <c:v>38303.819444444445</c:v>
                </c:pt>
                <c:pt idx="22812">
                  <c:v>38303.833333333336</c:v>
                </c:pt>
                <c:pt idx="22813">
                  <c:v>38303.847222222219</c:v>
                </c:pt>
                <c:pt idx="22814">
                  <c:v>38303.861111111109</c:v>
                </c:pt>
                <c:pt idx="22815">
                  <c:v>38303.875</c:v>
                </c:pt>
                <c:pt idx="22816">
                  <c:v>38303.888888888891</c:v>
                </c:pt>
                <c:pt idx="22817">
                  <c:v>38303.902777777781</c:v>
                </c:pt>
                <c:pt idx="22818">
                  <c:v>38303.916666666664</c:v>
                </c:pt>
                <c:pt idx="22819">
                  <c:v>38303.930555555555</c:v>
                </c:pt>
                <c:pt idx="22820">
                  <c:v>38303.944444444445</c:v>
                </c:pt>
                <c:pt idx="22821">
                  <c:v>38303.958333333336</c:v>
                </c:pt>
                <c:pt idx="22822">
                  <c:v>38303.972222222219</c:v>
                </c:pt>
                <c:pt idx="22823">
                  <c:v>38303.986111111109</c:v>
                </c:pt>
                <c:pt idx="22824">
                  <c:v>38304</c:v>
                </c:pt>
                <c:pt idx="22825">
                  <c:v>38304.013888888891</c:v>
                </c:pt>
                <c:pt idx="22826">
                  <c:v>38304.027777777781</c:v>
                </c:pt>
                <c:pt idx="22827">
                  <c:v>38304.041666666664</c:v>
                </c:pt>
                <c:pt idx="22828">
                  <c:v>38304.055555555555</c:v>
                </c:pt>
                <c:pt idx="22829">
                  <c:v>38304.069444444445</c:v>
                </c:pt>
                <c:pt idx="22830">
                  <c:v>38304.083333333336</c:v>
                </c:pt>
                <c:pt idx="22831">
                  <c:v>38304.097222222219</c:v>
                </c:pt>
                <c:pt idx="22832">
                  <c:v>38304.111111111109</c:v>
                </c:pt>
                <c:pt idx="22833">
                  <c:v>38304.125</c:v>
                </c:pt>
                <c:pt idx="22834">
                  <c:v>38304.138888888891</c:v>
                </c:pt>
                <c:pt idx="22835">
                  <c:v>38304.152777777781</c:v>
                </c:pt>
                <c:pt idx="22836">
                  <c:v>38304.166666666664</c:v>
                </c:pt>
                <c:pt idx="22837">
                  <c:v>38304.180555555555</c:v>
                </c:pt>
                <c:pt idx="22838">
                  <c:v>38304.194444444445</c:v>
                </c:pt>
                <c:pt idx="22839">
                  <c:v>38304.208333333336</c:v>
                </c:pt>
                <c:pt idx="22840">
                  <c:v>38304.222222222219</c:v>
                </c:pt>
                <c:pt idx="22841">
                  <c:v>38304.236111111109</c:v>
                </c:pt>
                <c:pt idx="22842">
                  <c:v>38304.25</c:v>
                </c:pt>
                <c:pt idx="22843">
                  <c:v>38304.263888888891</c:v>
                </c:pt>
                <c:pt idx="22844">
                  <c:v>38304.277777777781</c:v>
                </c:pt>
                <c:pt idx="22845">
                  <c:v>38304.291666666664</c:v>
                </c:pt>
                <c:pt idx="22846">
                  <c:v>38304.305555555555</c:v>
                </c:pt>
                <c:pt idx="22847">
                  <c:v>38304.319444444445</c:v>
                </c:pt>
                <c:pt idx="22848">
                  <c:v>38304.333333333336</c:v>
                </c:pt>
                <c:pt idx="22849">
                  <c:v>38304.347222222219</c:v>
                </c:pt>
                <c:pt idx="22850">
                  <c:v>38304.361111111109</c:v>
                </c:pt>
                <c:pt idx="22851">
                  <c:v>38304.375</c:v>
                </c:pt>
                <c:pt idx="22852">
                  <c:v>38304.388888888891</c:v>
                </c:pt>
                <c:pt idx="22853">
                  <c:v>38304.402777777781</c:v>
                </c:pt>
                <c:pt idx="22854">
                  <c:v>38304.416666666664</c:v>
                </c:pt>
                <c:pt idx="22855">
                  <c:v>38304.430555555555</c:v>
                </c:pt>
                <c:pt idx="22856">
                  <c:v>38304.444444444445</c:v>
                </c:pt>
                <c:pt idx="22857">
                  <c:v>38304.458333333336</c:v>
                </c:pt>
                <c:pt idx="22858">
                  <c:v>38304.472222222219</c:v>
                </c:pt>
                <c:pt idx="22859">
                  <c:v>38304.486111111109</c:v>
                </c:pt>
                <c:pt idx="22860">
                  <c:v>38304.5</c:v>
                </c:pt>
                <c:pt idx="22861">
                  <c:v>38304.513888888891</c:v>
                </c:pt>
                <c:pt idx="22862">
                  <c:v>38304.527777777781</c:v>
                </c:pt>
                <c:pt idx="22863">
                  <c:v>38304.541666666664</c:v>
                </c:pt>
                <c:pt idx="22864">
                  <c:v>38304.555555555555</c:v>
                </c:pt>
                <c:pt idx="22865">
                  <c:v>38304.569444444445</c:v>
                </c:pt>
                <c:pt idx="22866">
                  <c:v>38304.583333333336</c:v>
                </c:pt>
                <c:pt idx="22867">
                  <c:v>38304.597222222219</c:v>
                </c:pt>
                <c:pt idx="22868">
                  <c:v>38304.611111111109</c:v>
                </c:pt>
                <c:pt idx="22869">
                  <c:v>38304.625</c:v>
                </c:pt>
                <c:pt idx="22870">
                  <c:v>38304.638888888891</c:v>
                </c:pt>
                <c:pt idx="22871">
                  <c:v>38304.652777777781</c:v>
                </c:pt>
                <c:pt idx="22872">
                  <c:v>38304.666666666664</c:v>
                </c:pt>
                <c:pt idx="22873">
                  <c:v>38304.680555555555</c:v>
                </c:pt>
                <c:pt idx="22874">
                  <c:v>38304.694444444445</c:v>
                </c:pt>
                <c:pt idx="22875">
                  <c:v>38304.708333333336</c:v>
                </c:pt>
                <c:pt idx="22876">
                  <c:v>38304.722222222219</c:v>
                </c:pt>
                <c:pt idx="22877">
                  <c:v>38304.736111111109</c:v>
                </c:pt>
                <c:pt idx="22878">
                  <c:v>38304.75</c:v>
                </c:pt>
                <c:pt idx="22879">
                  <c:v>38304.763888888891</c:v>
                </c:pt>
                <c:pt idx="22880">
                  <c:v>38304.777777777781</c:v>
                </c:pt>
                <c:pt idx="22881">
                  <c:v>38304.791666666664</c:v>
                </c:pt>
                <c:pt idx="22882">
                  <c:v>38304.805555555555</c:v>
                </c:pt>
                <c:pt idx="22883">
                  <c:v>38304.819444444445</c:v>
                </c:pt>
                <c:pt idx="22884">
                  <c:v>38304.833333333336</c:v>
                </c:pt>
                <c:pt idx="22885">
                  <c:v>38304.847222222219</c:v>
                </c:pt>
                <c:pt idx="22886">
                  <c:v>38304.861111111109</c:v>
                </c:pt>
                <c:pt idx="22887">
                  <c:v>38304.875</c:v>
                </c:pt>
                <c:pt idx="22888">
                  <c:v>38304.888888888891</c:v>
                </c:pt>
                <c:pt idx="22889">
                  <c:v>38304.902777777781</c:v>
                </c:pt>
                <c:pt idx="22890">
                  <c:v>38304.916666666664</c:v>
                </c:pt>
                <c:pt idx="22891">
                  <c:v>38304.930555555555</c:v>
                </c:pt>
                <c:pt idx="22892">
                  <c:v>38304.944444444445</c:v>
                </c:pt>
                <c:pt idx="22893">
                  <c:v>38304.958333333336</c:v>
                </c:pt>
                <c:pt idx="22894">
                  <c:v>38304.972222222219</c:v>
                </c:pt>
                <c:pt idx="22895">
                  <c:v>38304.986111111109</c:v>
                </c:pt>
                <c:pt idx="22896">
                  <c:v>38305</c:v>
                </c:pt>
                <c:pt idx="22897">
                  <c:v>38305.013888888891</c:v>
                </c:pt>
                <c:pt idx="22898">
                  <c:v>38305.027777777781</c:v>
                </c:pt>
                <c:pt idx="22899">
                  <c:v>38305.041666666664</c:v>
                </c:pt>
                <c:pt idx="22900">
                  <c:v>38305.055555555555</c:v>
                </c:pt>
                <c:pt idx="22901">
                  <c:v>38305.069444444445</c:v>
                </c:pt>
                <c:pt idx="22902">
                  <c:v>38305.083333333336</c:v>
                </c:pt>
                <c:pt idx="22903">
                  <c:v>38305.097222222219</c:v>
                </c:pt>
                <c:pt idx="22904">
                  <c:v>38305.111111111109</c:v>
                </c:pt>
                <c:pt idx="22905">
                  <c:v>38305.125</c:v>
                </c:pt>
                <c:pt idx="22906">
                  <c:v>38305.138888888891</c:v>
                </c:pt>
                <c:pt idx="22907">
                  <c:v>38305.152777777781</c:v>
                </c:pt>
                <c:pt idx="22908">
                  <c:v>38305.166666666664</c:v>
                </c:pt>
                <c:pt idx="22909">
                  <c:v>38305.180555555555</c:v>
                </c:pt>
                <c:pt idx="22910">
                  <c:v>38305.194444444445</c:v>
                </c:pt>
                <c:pt idx="22911">
                  <c:v>38305.208333333336</c:v>
                </c:pt>
                <c:pt idx="22912">
                  <c:v>38305.222222222219</c:v>
                </c:pt>
                <c:pt idx="22913">
                  <c:v>38305.236111111109</c:v>
                </c:pt>
                <c:pt idx="22914">
                  <c:v>38305.25</c:v>
                </c:pt>
                <c:pt idx="22915">
                  <c:v>38305.263888888891</c:v>
                </c:pt>
                <c:pt idx="22916">
                  <c:v>38305.277777777781</c:v>
                </c:pt>
                <c:pt idx="22917">
                  <c:v>38305.291666666664</c:v>
                </c:pt>
                <c:pt idx="22918">
                  <c:v>38305.305555555555</c:v>
                </c:pt>
                <c:pt idx="22919">
                  <c:v>38305.319444444445</c:v>
                </c:pt>
                <c:pt idx="22920">
                  <c:v>38305.333333333336</c:v>
                </c:pt>
                <c:pt idx="22921">
                  <c:v>38305.347222222219</c:v>
                </c:pt>
                <c:pt idx="22922">
                  <c:v>38305.361111111109</c:v>
                </c:pt>
                <c:pt idx="22923">
                  <c:v>38305.375</c:v>
                </c:pt>
                <c:pt idx="22924">
                  <c:v>38305.388888888891</c:v>
                </c:pt>
                <c:pt idx="22925">
                  <c:v>38305.402777777781</c:v>
                </c:pt>
                <c:pt idx="22926">
                  <c:v>38305.416666666664</c:v>
                </c:pt>
                <c:pt idx="22927">
                  <c:v>38305.430555555555</c:v>
                </c:pt>
                <c:pt idx="22928">
                  <c:v>38305.444444444445</c:v>
                </c:pt>
                <c:pt idx="22929">
                  <c:v>38305.458333333336</c:v>
                </c:pt>
                <c:pt idx="22930">
                  <c:v>38305.472222222219</c:v>
                </c:pt>
                <c:pt idx="22931">
                  <c:v>38305.486111111109</c:v>
                </c:pt>
                <c:pt idx="22932">
                  <c:v>38305.5</c:v>
                </c:pt>
                <c:pt idx="22933">
                  <c:v>38305.513888888891</c:v>
                </c:pt>
                <c:pt idx="22934">
                  <c:v>38305.527777777781</c:v>
                </c:pt>
                <c:pt idx="22935">
                  <c:v>38305.541666666664</c:v>
                </c:pt>
                <c:pt idx="22936">
                  <c:v>38305.555555555555</c:v>
                </c:pt>
                <c:pt idx="22937">
                  <c:v>38305.569444444445</c:v>
                </c:pt>
                <c:pt idx="22938">
                  <c:v>38305.583333333336</c:v>
                </c:pt>
                <c:pt idx="22939">
                  <c:v>38305.597222222219</c:v>
                </c:pt>
                <c:pt idx="22940">
                  <c:v>38305.611111111109</c:v>
                </c:pt>
                <c:pt idx="22941">
                  <c:v>38305.625</c:v>
                </c:pt>
                <c:pt idx="22942">
                  <c:v>38305.638888888891</c:v>
                </c:pt>
                <c:pt idx="22943">
                  <c:v>38305.652777777781</c:v>
                </c:pt>
                <c:pt idx="22944">
                  <c:v>38305.666666666664</c:v>
                </c:pt>
                <c:pt idx="22945">
                  <c:v>38305.680555555555</c:v>
                </c:pt>
                <c:pt idx="22946">
                  <c:v>38305.694444444445</c:v>
                </c:pt>
                <c:pt idx="22947">
                  <c:v>38305.708333333336</c:v>
                </c:pt>
                <c:pt idx="22948">
                  <c:v>38305.722222222219</c:v>
                </c:pt>
                <c:pt idx="22949">
                  <c:v>38305.736111111109</c:v>
                </c:pt>
                <c:pt idx="22950">
                  <c:v>38305.75</c:v>
                </c:pt>
                <c:pt idx="22951">
                  <c:v>38305.763888888891</c:v>
                </c:pt>
                <c:pt idx="22952">
                  <c:v>38305.777777777781</c:v>
                </c:pt>
                <c:pt idx="22953">
                  <c:v>38305.791666666664</c:v>
                </c:pt>
                <c:pt idx="22954">
                  <c:v>38305.805555555555</c:v>
                </c:pt>
                <c:pt idx="22955">
                  <c:v>38305.819444444445</c:v>
                </c:pt>
                <c:pt idx="22956">
                  <c:v>38305.833333333336</c:v>
                </c:pt>
                <c:pt idx="22957">
                  <c:v>38305.847222222219</c:v>
                </c:pt>
                <c:pt idx="22958">
                  <c:v>38305.861111111109</c:v>
                </c:pt>
                <c:pt idx="22959">
                  <c:v>38305.875</c:v>
                </c:pt>
                <c:pt idx="22960">
                  <c:v>38305.888888888891</c:v>
                </c:pt>
                <c:pt idx="22961">
                  <c:v>38305.902777777781</c:v>
                </c:pt>
                <c:pt idx="22962">
                  <c:v>38305.916666666664</c:v>
                </c:pt>
                <c:pt idx="22963">
                  <c:v>38305.930555555555</c:v>
                </c:pt>
                <c:pt idx="22964">
                  <c:v>38305.944444444445</c:v>
                </c:pt>
                <c:pt idx="22965">
                  <c:v>38305.958333333336</c:v>
                </c:pt>
                <c:pt idx="22966">
                  <c:v>38305.972222222219</c:v>
                </c:pt>
                <c:pt idx="22967">
                  <c:v>38305.986111111109</c:v>
                </c:pt>
                <c:pt idx="22968">
                  <c:v>38306</c:v>
                </c:pt>
                <c:pt idx="22969">
                  <c:v>38306.013888888891</c:v>
                </c:pt>
                <c:pt idx="22970">
                  <c:v>38306.027777777781</c:v>
                </c:pt>
                <c:pt idx="22971">
                  <c:v>38306.041666666664</c:v>
                </c:pt>
                <c:pt idx="22972">
                  <c:v>38306.055555555555</c:v>
                </c:pt>
                <c:pt idx="22973">
                  <c:v>38306.069444444445</c:v>
                </c:pt>
                <c:pt idx="22974">
                  <c:v>38306.083333333336</c:v>
                </c:pt>
                <c:pt idx="22975">
                  <c:v>38306.097222222219</c:v>
                </c:pt>
                <c:pt idx="22976">
                  <c:v>38306.111111111109</c:v>
                </c:pt>
                <c:pt idx="22977">
                  <c:v>38306.125</c:v>
                </c:pt>
                <c:pt idx="22978">
                  <c:v>38306.138888888891</c:v>
                </c:pt>
                <c:pt idx="22979">
                  <c:v>38306.152777777781</c:v>
                </c:pt>
                <c:pt idx="22980">
                  <c:v>38306.166666666664</c:v>
                </c:pt>
                <c:pt idx="22981">
                  <c:v>38306.180555555555</c:v>
                </c:pt>
                <c:pt idx="22982">
                  <c:v>38306.194444444445</c:v>
                </c:pt>
                <c:pt idx="22983">
                  <c:v>38306.208333333336</c:v>
                </c:pt>
                <c:pt idx="22984">
                  <c:v>38306.222222222219</c:v>
                </c:pt>
                <c:pt idx="22985">
                  <c:v>38306.236111111109</c:v>
                </c:pt>
                <c:pt idx="22986">
                  <c:v>38306.25</c:v>
                </c:pt>
                <c:pt idx="22987">
                  <c:v>38306.263888888891</c:v>
                </c:pt>
                <c:pt idx="22988">
                  <c:v>38306.277777777781</c:v>
                </c:pt>
                <c:pt idx="22989">
                  <c:v>38306.291666666664</c:v>
                </c:pt>
                <c:pt idx="22990">
                  <c:v>38306.305555555555</c:v>
                </c:pt>
                <c:pt idx="22991">
                  <c:v>38306.319444444445</c:v>
                </c:pt>
                <c:pt idx="22992">
                  <c:v>38306.333333333336</c:v>
                </c:pt>
                <c:pt idx="22993">
                  <c:v>38306.347222222219</c:v>
                </c:pt>
                <c:pt idx="22994">
                  <c:v>38306.361111111109</c:v>
                </c:pt>
                <c:pt idx="22995">
                  <c:v>38306.375</c:v>
                </c:pt>
                <c:pt idx="22996">
                  <c:v>38306.388888888891</c:v>
                </c:pt>
                <c:pt idx="22997">
                  <c:v>38306.402777777781</c:v>
                </c:pt>
                <c:pt idx="22998">
                  <c:v>38306.416666666664</c:v>
                </c:pt>
                <c:pt idx="22999">
                  <c:v>38306.430555555555</c:v>
                </c:pt>
                <c:pt idx="23000">
                  <c:v>38306.444444444445</c:v>
                </c:pt>
                <c:pt idx="23001">
                  <c:v>38306.458333333336</c:v>
                </c:pt>
                <c:pt idx="23002">
                  <c:v>38306.472222222219</c:v>
                </c:pt>
                <c:pt idx="23003">
                  <c:v>38306.486111111109</c:v>
                </c:pt>
                <c:pt idx="23004">
                  <c:v>38306.5</c:v>
                </c:pt>
                <c:pt idx="23005">
                  <c:v>38306.513888888891</c:v>
                </c:pt>
                <c:pt idx="23006">
                  <c:v>38306.527777777781</c:v>
                </c:pt>
                <c:pt idx="23007">
                  <c:v>38306.541666666664</c:v>
                </c:pt>
                <c:pt idx="23008">
                  <c:v>38306.555555555555</c:v>
                </c:pt>
                <c:pt idx="23009">
                  <c:v>38306.569444444445</c:v>
                </c:pt>
                <c:pt idx="23010">
                  <c:v>38306.583333333336</c:v>
                </c:pt>
                <c:pt idx="23011">
                  <c:v>38306.597222222219</c:v>
                </c:pt>
                <c:pt idx="23012">
                  <c:v>38306.611111111109</c:v>
                </c:pt>
                <c:pt idx="23013">
                  <c:v>38306.625</c:v>
                </c:pt>
                <c:pt idx="23014">
                  <c:v>38306.638888888891</c:v>
                </c:pt>
                <c:pt idx="23015">
                  <c:v>38306.652777777781</c:v>
                </c:pt>
                <c:pt idx="23016">
                  <c:v>38306.666666666664</c:v>
                </c:pt>
                <c:pt idx="23017">
                  <c:v>38306.680555555555</c:v>
                </c:pt>
                <c:pt idx="23018">
                  <c:v>38306.694444444445</c:v>
                </c:pt>
                <c:pt idx="23019">
                  <c:v>38306.708333333336</c:v>
                </c:pt>
                <c:pt idx="23020">
                  <c:v>38306.722222222219</c:v>
                </c:pt>
                <c:pt idx="23021">
                  <c:v>38306.736111111109</c:v>
                </c:pt>
                <c:pt idx="23022">
                  <c:v>38306.75</c:v>
                </c:pt>
                <c:pt idx="23023">
                  <c:v>38306.763888888891</c:v>
                </c:pt>
                <c:pt idx="23024">
                  <c:v>38306.777777777781</c:v>
                </c:pt>
                <c:pt idx="23025">
                  <c:v>38306.791666666664</c:v>
                </c:pt>
                <c:pt idx="23026">
                  <c:v>38306.805555555555</c:v>
                </c:pt>
                <c:pt idx="23027">
                  <c:v>38306.819444444445</c:v>
                </c:pt>
                <c:pt idx="23028">
                  <c:v>38306.833333333336</c:v>
                </c:pt>
                <c:pt idx="23029">
                  <c:v>38306.847222222219</c:v>
                </c:pt>
                <c:pt idx="23030">
                  <c:v>38306.861111111109</c:v>
                </c:pt>
                <c:pt idx="23031">
                  <c:v>38306.875</c:v>
                </c:pt>
                <c:pt idx="23032">
                  <c:v>38306.888888888891</c:v>
                </c:pt>
                <c:pt idx="23033">
                  <c:v>38306.902777777781</c:v>
                </c:pt>
                <c:pt idx="23034">
                  <c:v>38306.916666666664</c:v>
                </c:pt>
                <c:pt idx="23035">
                  <c:v>38306.930555555555</c:v>
                </c:pt>
                <c:pt idx="23036">
                  <c:v>38306.944444444445</c:v>
                </c:pt>
                <c:pt idx="23037">
                  <c:v>38306.958333333336</c:v>
                </c:pt>
                <c:pt idx="23038">
                  <c:v>38306.972222222219</c:v>
                </c:pt>
                <c:pt idx="23039">
                  <c:v>38306.986111111109</c:v>
                </c:pt>
                <c:pt idx="23040">
                  <c:v>38307</c:v>
                </c:pt>
                <c:pt idx="23041">
                  <c:v>38307.013888888891</c:v>
                </c:pt>
                <c:pt idx="23042">
                  <c:v>38307.027777777781</c:v>
                </c:pt>
                <c:pt idx="23043">
                  <c:v>38307.041666666664</c:v>
                </c:pt>
                <c:pt idx="23044">
                  <c:v>38307.055555555555</c:v>
                </c:pt>
                <c:pt idx="23045">
                  <c:v>38307.069444444445</c:v>
                </c:pt>
                <c:pt idx="23046">
                  <c:v>38307.083333333336</c:v>
                </c:pt>
                <c:pt idx="23047">
                  <c:v>38307.097222222219</c:v>
                </c:pt>
                <c:pt idx="23048">
                  <c:v>38307.111111111109</c:v>
                </c:pt>
                <c:pt idx="23049">
                  <c:v>38307.125</c:v>
                </c:pt>
                <c:pt idx="23050">
                  <c:v>38307.138888888891</c:v>
                </c:pt>
                <c:pt idx="23051">
                  <c:v>38307.152777777781</c:v>
                </c:pt>
                <c:pt idx="23052">
                  <c:v>38307.166666666664</c:v>
                </c:pt>
                <c:pt idx="23053">
                  <c:v>38307.180555555555</c:v>
                </c:pt>
                <c:pt idx="23054">
                  <c:v>38307.194444444445</c:v>
                </c:pt>
                <c:pt idx="23055">
                  <c:v>38307.208333333336</c:v>
                </c:pt>
                <c:pt idx="23056">
                  <c:v>38307.222222222219</c:v>
                </c:pt>
                <c:pt idx="23057">
                  <c:v>38307.236111111109</c:v>
                </c:pt>
                <c:pt idx="23058">
                  <c:v>38307.25</c:v>
                </c:pt>
                <c:pt idx="23059">
                  <c:v>38307.263888888891</c:v>
                </c:pt>
                <c:pt idx="23060">
                  <c:v>38307.277777777781</c:v>
                </c:pt>
                <c:pt idx="23061">
                  <c:v>38307.291666666664</c:v>
                </c:pt>
                <c:pt idx="23062">
                  <c:v>38307.305555555555</c:v>
                </c:pt>
                <c:pt idx="23063">
                  <c:v>38307.319444444445</c:v>
                </c:pt>
                <c:pt idx="23064">
                  <c:v>38307.333333333336</c:v>
                </c:pt>
                <c:pt idx="23065">
                  <c:v>38307.347222222219</c:v>
                </c:pt>
                <c:pt idx="23066">
                  <c:v>38307.361111111109</c:v>
                </c:pt>
                <c:pt idx="23067">
                  <c:v>38307.375</c:v>
                </c:pt>
                <c:pt idx="23068">
                  <c:v>38307.388888888891</c:v>
                </c:pt>
                <c:pt idx="23069">
                  <c:v>38307.402777777781</c:v>
                </c:pt>
                <c:pt idx="23070">
                  <c:v>38307.416666666664</c:v>
                </c:pt>
                <c:pt idx="23071">
                  <c:v>38307.430555555555</c:v>
                </c:pt>
                <c:pt idx="23072">
                  <c:v>38307.444444444445</c:v>
                </c:pt>
                <c:pt idx="23073">
                  <c:v>38307.458333333336</c:v>
                </c:pt>
                <c:pt idx="23074">
                  <c:v>38307.472222222219</c:v>
                </c:pt>
                <c:pt idx="23075">
                  <c:v>38307.486111111109</c:v>
                </c:pt>
                <c:pt idx="23076">
                  <c:v>38307.5</c:v>
                </c:pt>
                <c:pt idx="23077">
                  <c:v>38307.513888888891</c:v>
                </c:pt>
                <c:pt idx="23078">
                  <c:v>38307.527777777781</c:v>
                </c:pt>
                <c:pt idx="23079">
                  <c:v>38307.541666666664</c:v>
                </c:pt>
                <c:pt idx="23080">
                  <c:v>38307.555555555555</c:v>
                </c:pt>
                <c:pt idx="23081">
                  <c:v>38307.569444444445</c:v>
                </c:pt>
                <c:pt idx="23082">
                  <c:v>38307.583333333336</c:v>
                </c:pt>
                <c:pt idx="23083">
                  <c:v>38307.597222222219</c:v>
                </c:pt>
                <c:pt idx="23084">
                  <c:v>38307.611111111109</c:v>
                </c:pt>
                <c:pt idx="23085">
                  <c:v>38307.625</c:v>
                </c:pt>
                <c:pt idx="23086">
                  <c:v>38307.638888888891</c:v>
                </c:pt>
                <c:pt idx="23087">
                  <c:v>38307.652777777781</c:v>
                </c:pt>
                <c:pt idx="23088">
                  <c:v>38307.666666666664</c:v>
                </c:pt>
                <c:pt idx="23089">
                  <c:v>38307.680555555555</c:v>
                </c:pt>
                <c:pt idx="23090">
                  <c:v>38307.694444444445</c:v>
                </c:pt>
                <c:pt idx="23091">
                  <c:v>38307.708333333336</c:v>
                </c:pt>
                <c:pt idx="23092">
                  <c:v>38307.722222222219</c:v>
                </c:pt>
                <c:pt idx="23093">
                  <c:v>38307.736111111109</c:v>
                </c:pt>
                <c:pt idx="23094">
                  <c:v>38307.75</c:v>
                </c:pt>
                <c:pt idx="23095">
                  <c:v>38307.763888888891</c:v>
                </c:pt>
                <c:pt idx="23096">
                  <c:v>38307.777777777781</c:v>
                </c:pt>
                <c:pt idx="23097">
                  <c:v>38307.791666666664</c:v>
                </c:pt>
                <c:pt idx="23098">
                  <c:v>38307.805555555555</c:v>
                </c:pt>
                <c:pt idx="23099">
                  <c:v>38307.819444444445</c:v>
                </c:pt>
                <c:pt idx="23100">
                  <c:v>38307.833333333336</c:v>
                </c:pt>
                <c:pt idx="23101">
                  <c:v>38307.847222222219</c:v>
                </c:pt>
                <c:pt idx="23102">
                  <c:v>38307.861111111109</c:v>
                </c:pt>
                <c:pt idx="23103">
                  <c:v>38307.875</c:v>
                </c:pt>
                <c:pt idx="23104">
                  <c:v>38307.888888888891</c:v>
                </c:pt>
                <c:pt idx="23105">
                  <c:v>38307.902777777781</c:v>
                </c:pt>
                <c:pt idx="23106">
                  <c:v>38307.916666666664</c:v>
                </c:pt>
                <c:pt idx="23107">
                  <c:v>38307.930555555555</c:v>
                </c:pt>
                <c:pt idx="23108">
                  <c:v>38307.944444444445</c:v>
                </c:pt>
                <c:pt idx="23109">
                  <c:v>38307.958333333336</c:v>
                </c:pt>
                <c:pt idx="23110">
                  <c:v>38307.972222222219</c:v>
                </c:pt>
                <c:pt idx="23111">
                  <c:v>38307.986111111109</c:v>
                </c:pt>
                <c:pt idx="23112">
                  <c:v>38308</c:v>
                </c:pt>
                <c:pt idx="23113">
                  <c:v>38308.013888888891</c:v>
                </c:pt>
                <c:pt idx="23114">
                  <c:v>38308.027777777781</c:v>
                </c:pt>
                <c:pt idx="23115">
                  <c:v>38308.041666666664</c:v>
                </c:pt>
                <c:pt idx="23116">
                  <c:v>38308.055555555555</c:v>
                </c:pt>
                <c:pt idx="23117">
                  <c:v>38308.069444444445</c:v>
                </c:pt>
                <c:pt idx="23118">
                  <c:v>38308.083333333336</c:v>
                </c:pt>
                <c:pt idx="23119">
                  <c:v>38308.097222222219</c:v>
                </c:pt>
                <c:pt idx="23120">
                  <c:v>38308.111111111109</c:v>
                </c:pt>
                <c:pt idx="23121">
                  <c:v>38308.125</c:v>
                </c:pt>
                <c:pt idx="23122">
                  <c:v>38308.138888888891</c:v>
                </c:pt>
                <c:pt idx="23123">
                  <c:v>38308.152777777781</c:v>
                </c:pt>
                <c:pt idx="23124">
                  <c:v>38308.166666666664</c:v>
                </c:pt>
                <c:pt idx="23125">
                  <c:v>38308.180555555555</c:v>
                </c:pt>
                <c:pt idx="23126">
                  <c:v>38308.194444444445</c:v>
                </c:pt>
                <c:pt idx="23127">
                  <c:v>38308.208333333336</c:v>
                </c:pt>
                <c:pt idx="23128">
                  <c:v>38308.222222222219</c:v>
                </c:pt>
                <c:pt idx="23129">
                  <c:v>38308.236111111109</c:v>
                </c:pt>
                <c:pt idx="23130">
                  <c:v>38308.25</c:v>
                </c:pt>
                <c:pt idx="23131">
                  <c:v>38308.263888888891</c:v>
                </c:pt>
                <c:pt idx="23132">
                  <c:v>38308.277777777781</c:v>
                </c:pt>
                <c:pt idx="23133">
                  <c:v>38308.291666666664</c:v>
                </c:pt>
                <c:pt idx="23134">
                  <c:v>38308.305555555555</c:v>
                </c:pt>
                <c:pt idx="23135">
                  <c:v>38308.319444444445</c:v>
                </c:pt>
                <c:pt idx="23136">
                  <c:v>38308.333333333336</c:v>
                </c:pt>
                <c:pt idx="23137">
                  <c:v>38308.347222222219</c:v>
                </c:pt>
                <c:pt idx="23138">
                  <c:v>38308.361111111109</c:v>
                </c:pt>
                <c:pt idx="23139">
                  <c:v>38308.375</c:v>
                </c:pt>
                <c:pt idx="23140">
                  <c:v>38308.388888888891</c:v>
                </c:pt>
                <c:pt idx="23141">
                  <c:v>38308.402777777781</c:v>
                </c:pt>
                <c:pt idx="23142">
                  <c:v>38308.416666666664</c:v>
                </c:pt>
                <c:pt idx="23143">
                  <c:v>38308.430555555555</c:v>
                </c:pt>
                <c:pt idx="23144">
                  <c:v>38308.444444444445</c:v>
                </c:pt>
                <c:pt idx="23145">
                  <c:v>38308.458333333336</c:v>
                </c:pt>
                <c:pt idx="23146">
                  <c:v>38308.472222222219</c:v>
                </c:pt>
                <c:pt idx="23147">
                  <c:v>38308.486111111109</c:v>
                </c:pt>
                <c:pt idx="23148">
                  <c:v>38308.5</c:v>
                </c:pt>
                <c:pt idx="23149">
                  <c:v>38308.513888888891</c:v>
                </c:pt>
                <c:pt idx="23150">
                  <c:v>38308.527777777781</c:v>
                </c:pt>
                <c:pt idx="23151">
                  <c:v>38308.541666666664</c:v>
                </c:pt>
                <c:pt idx="23152">
                  <c:v>38308.555555555555</c:v>
                </c:pt>
                <c:pt idx="23153">
                  <c:v>38308.569444444445</c:v>
                </c:pt>
                <c:pt idx="23154">
                  <c:v>38308.583333333336</c:v>
                </c:pt>
                <c:pt idx="23155">
                  <c:v>38308.597222222219</c:v>
                </c:pt>
                <c:pt idx="23156">
                  <c:v>38308.611111111109</c:v>
                </c:pt>
                <c:pt idx="23157">
                  <c:v>38308.625</c:v>
                </c:pt>
                <c:pt idx="23158">
                  <c:v>38308.638888888891</c:v>
                </c:pt>
                <c:pt idx="23159">
                  <c:v>38308.652777777781</c:v>
                </c:pt>
                <c:pt idx="23160">
                  <c:v>38308.666666666664</c:v>
                </c:pt>
                <c:pt idx="23161">
                  <c:v>38308.680555555555</c:v>
                </c:pt>
                <c:pt idx="23162">
                  <c:v>38308.694444444445</c:v>
                </c:pt>
                <c:pt idx="23163">
                  <c:v>38308.708333333336</c:v>
                </c:pt>
                <c:pt idx="23164">
                  <c:v>38308.722222222219</c:v>
                </c:pt>
                <c:pt idx="23165">
                  <c:v>38308.736111111109</c:v>
                </c:pt>
                <c:pt idx="23166">
                  <c:v>38308.75</c:v>
                </c:pt>
                <c:pt idx="23167">
                  <c:v>38308.763888888891</c:v>
                </c:pt>
                <c:pt idx="23168">
                  <c:v>38308.777777777781</c:v>
                </c:pt>
                <c:pt idx="23169">
                  <c:v>38308.791666666664</c:v>
                </c:pt>
                <c:pt idx="23170">
                  <c:v>38308.805555555555</c:v>
                </c:pt>
                <c:pt idx="23171">
                  <c:v>38308.819444444445</c:v>
                </c:pt>
                <c:pt idx="23172">
                  <c:v>38308.833333333336</c:v>
                </c:pt>
                <c:pt idx="23173">
                  <c:v>38308.847222222219</c:v>
                </c:pt>
                <c:pt idx="23174">
                  <c:v>38308.861111111109</c:v>
                </c:pt>
                <c:pt idx="23175">
                  <c:v>38308.875</c:v>
                </c:pt>
                <c:pt idx="23176">
                  <c:v>38308.888888888891</c:v>
                </c:pt>
                <c:pt idx="23177">
                  <c:v>38308.902777777781</c:v>
                </c:pt>
                <c:pt idx="23178">
                  <c:v>38308.916666666664</c:v>
                </c:pt>
                <c:pt idx="23179">
                  <c:v>38308.930555555555</c:v>
                </c:pt>
                <c:pt idx="23180">
                  <c:v>38308.944444444445</c:v>
                </c:pt>
                <c:pt idx="23181">
                  <c:v>38308.958333333336</c:v>
                </c:pt>
                <c:pt idx="23182">
                  <c:v>38308.972222222219</c:v>
                </c:pt>
                <c:pt idx="23183">
                  <c:v>38308.986111111109</c:v>
                </c:pt>
                <c:pt idx="23184">
                  <c:v>38309</c:v>
                </c:pt>
                <c:pt idx="23185">
                  <c:v>38309.013888888891</c:v>
                </c:pt>
                <c:pt idx="23186">
                  <c:v>38309.027777777781</c:v>
                </c:pt>
                <c:pt idx="23187">
                  <c:v>38309.041666666664</c:v>
                </c:pt>
                <c:pt idx="23188">
                  <c:v>38309.055555555555</c:v>
                </c:pt>
                <c:pt idx="23189">
                  <c:v>38309.069444444445</c:v>
                </c:pt>
                <c:pt idx="23190">
                  <c:v>38309.083333333336</c:v>
                </c:pt>
                <c:pt idx="23191">
                  <c:v>38309.097222222219</c:v>
                </c:pt>
                <c:pt idx="23192">
                  <c:v>38309.111111111109</c:v>
                </c:pt>
                <c:pt idx="23193">
                  <c:v>38309.125</c:v>
                </c:pt>
                <c:pt idx="23194">
                  <c:v>38309.138888888891</c:v>
                </c:pt>
                <c:pt idx="23195">
                  <c:v>38309.152777777781</c:v>
                </c:pt>
                <c:pt idx="23196">
                  <c:v>38309.166666666664</c:v>
                </c:pt>
                <c:pt idx="23197">
                  <c:v>38309.180555555555</c:v>
                </c:pt>
                <c:pt idx="23198">
                  <c:v>38309.194444444445</c:v>
                </c:pt>
                <c:pt idx="23199">
                  <c:v>38309.208333333336</c:v>
                </c:pt>
                <c:pt idx="23200">
                  <c:v>38309.222222222219</c:v>
                </c:pt>
                <c:pt idx="23201">
                  <c:v>38309.236111111109</c:v>
                </c:pt>
                <c:pt idx="23202">
                  <c:v>38309.25</c:v>
                </c:pt>
                <c:pt idx="23203">
                  <c:v>38309.263888888891</c:v>
                </c:pt>
                <c:pt idx="23204">
                  <c:v>38309.277777777781</c:v>
                </c:pt>
                <c:pt idx="23205">
                  <c:v>38309.291666666664</c:v>
                </c:pt>
                <c:pt idx="23206">
                  <c:v>38309.305555555555</c:v>
                </c:pt>
                <c:pt idx="23207">
                  <c:v>38309.319444444445</c:v>
                </c:pt>
                <c:pt idx="23208">
                  <c:v>38309.333333333336</c:v>
                </c:pt>
                <c:pt idx="23209">
                  <c:v>38309.347222222219</c:v>
                </c:pt>
                <c:pt idx="23210">
                  <c:v>38309.361111111109</c:v>
                </c:pt>
                <c:pt idx="23211">
                  <c:v>38309.375</c:v>
                </c:pt>
                <c:pt idx="23212">
                  <c:v>38309.388888888891</c:v>
                </c:pt>
                <c:pt idx="23213">
                  <c:v>38309.402777777781</c:v>
                </c:pt>
                <c:pt idx="23214">
                  <c:v>38309.416666666664</c:v>
                </c:pt>
                <c:pt idx="23215">
                  <c:v>38309.430555555555</c:v>
                </c:pt>
                <c:pt idx="23216">
                  <c:v>38309.444444444445</c:v>
                </c:pt>
                <c:pt idx="23217">
                  <c:v>38309.458333333336</c:v>
                </c:pt>
                <c:pt idx="23218">
                  <c:v>38309.472222222219</c:v>
                </c:pt>
                <c:pt idx="23219">
                  <c:v>38309.486111111109</c:v>
                </c:pt>
                <c:pt idx="23220">
                  <c:v>38309.5</c:v>
                </c:pt>
                <c:pt idx="23221">
                  <c:v>38309.513888888891</c:v>
                </c:pt>
                <c:pt idx="23222">
                  <c:v>38309.527777777781</c:v>
                </c:pt>
                <c:pt idx="23223">
                  <c:v>38309.541666666664</c:v>
                </c:pt>
                <c:pt idx="23224">
                  <c:v>38309.555555555555</c:v>
                </c:pt>
                <c:pt idx="23225">
                  <c:v>38309.569444444445</c:v>
                </c:pt>
                <c:pt idx="23226">
                  <c:v>38309.583333333336</c:v>
                </c:pt>
                <c:pt idx="23227">
                  <c:v>38309.597222222219</c:v>
                </c:pt>
                <c:pt idx="23228">
                  <c:v>38309.611111111109</c:v>
                </c:pt>
                <c:pt idx="23229">
                  <c:v>38309.625</c:v>
                </c:pt>
                <c:pt idx="23230">
                  <c:v>38309.638888888891</c:v>
                </c:pt>
                <c:pt idx="23231">
                  <c:v>38309.652777777781</c:v>
                </c:pt>
                <c:pt idx="23232">
                  <c:v>38309.666666666664</c:v>
                </c:pt>
                <c:pt idx="23233">
                  <c:v>38309.680555555555</c:v>
                </c:pt>
                <c:pt idx="23234">
                  <c:v>38309.694444444445</c:v>
                </c:pt>
                <c:pt idx="23235">
                  <c:v>38309.708333333336</c:v>
                </c:pt>
                <c:pt idx="23236">
                  <c:v>38309.722222222219</c:v>
                </c:pt>
                <c:pt idx="23237">
                  <c:v>38309.736111111109</c:v>
                </c:pt>
                <c:pt idx="23238">
                  <c:v>38309.75</c:v>
                </c:pt>
                <c:pt idx="23239">
                  <c:v>38309.763888888891</c:v>
                </c:pt>
                <c:pt idx="23240">
                  <c:v>38309.777777777781</c:v>
                </c:pt>
                <c:pt idx="23241">
                  <c:v>38309.791666666664</c:v>
                </c:pt>
                <c:pt idx="23242">
                  <c:v>38309.805555555555</c:v>
                </c:pt>
                <c:pt idx="23243">
                  <c:v>38309.819444444445</c:v>
                </c:pt>
                <c:pt idx="23244">
                  <c:v>38309.833333333336</c:v>
                </c:pt>
                <c:pt idx="23245">
                  <c:v>38309.847222222219</c:v>
                </c:pt>
                <c:pt idx="23246">
                  <c:v>38309.861111111109</c:v>
                </c:pt>
                <c:pt idx="23247">
                  <c:v>38309.875</c:v>
                </c:pt>
                <c:pt idx="23248">
                  <c:v>38309.888888888891</c:v>
                </c:pt>
                <c:pt idx="23249">
                  <c:v>38309.902777777781</c:v>
                </c:pt>
                <c:pt idx="23250">
                  <c:v>38309.916666666664</c:v>
                </c:pt>
                <c:pt idx="23251">
                  <c:v>38309.930555555555</c:v>
                </c:pt>
                <c:pt idx="23252">
                  <c:v>38309.944444444445</c:v>
                </c:pt>
                <c:pt idx="23253">
                  <c:v>38309.958333333336</c:v>
                </c:pt>
                <c:pt idx="23254">
                  <c:v>38309.972222222219</c:v>
                </c:pt>
                <c:pt idx="23255">
                  <c:v>38309.986111111109</c:v>
                </c:pt>
                <c:pt idx="23256">
                  <c:v>38310</c:v>
                </c:pt>
                <c:pt idx="23257">
                  <c:v>38310.013888888891</c:v>
                </c:pt>
                <c:pt idx="23258">
                  <c:v>38310.027777777781</c:v>
                </c:pt>
                <c:pt idx="23259">
                  <c:v>38310.041666666664</c:v>
                </c:pt>
                <c:pt idx="23260">
                  <c:v>38310.055555555555</c:v>
                </c:pt>
                <c:pt idx="23261">
                  <c:v>38310.069444444445</c:v>
                </c:pt>
                <c:pt idx="23262">
                  <c:v>38310.083333333336</c:v>
                </c:pt>
                <c:pt idx="23263">
                  <c:v>38310.097222222219</c:v>
                </c:pt>
                <c:pt idx="23264">
                  <c:v>38310.111111111109</c:v>
                </c:pt>
                <c:pt idx="23265">
                  <c:v>38310.125</c:v>
                </c:pt>
                <c:pt idx="23266">
                  <c:v>38310.138888888891</c:v>
                </c:pt>
                <c:pt idx="23267">
                  <c:v>38310.152777777781</c:v>
                </c:pt>
                <c:pt idx="23268">
                  <c:v>38310.166666666664</c:v>
                </c:pt>
                <c:pt idx="23269">
                  <c:v>38310.180555555555</c:v>
                </c:pt>
                <c:pt idx="23270">
                  <c:v>38310.194444444445</c:v>
                </c:pt>
                <c:pt idx="23271">
                  <c:v>38310.208333333336</c:v>
                </c:pt>
                <c:pt idx="23272">
                  <c:v>38310.222222222219</c:v>
                </c:pt>
                <c:pt idx="23273">
                  <c:v>38310.236111111109</c:v>
                </c:pt>
                <c:pt idx="23274">
                  <c:v>38310.25</c:v>
                </c:pt>
                <c:pt idx="23275">
                  <c:v>38310.263888888891</c:v>
                </c:pt>
                <c:pt idx="23276">
                  <c:v>38310.277777777781</c:v>
                </c:pt>
                <c:pt idx="23277">
                  <c:v>38310.291666666664</c:v>
                </c:pt>
                <c:pt idx="23278">
                  <c:v>38310.305555555555</c:v>
                </c:pt>
                <c:pt idx="23279">
                  <c:v>38310.319444444445</c:v>
                </c:pt>
                <c:pt idx="23280">
                  <c:v>38310.333333333336</c:v>
                </c:pt>
                <c:pt idx="23281">
                  <c:v>38310.347222222219</c:v>
                </c:pt>
                <c:pt idx="23282">
                  <c:v>38310.361111111109</c:v>
                </c:pt>
                <c:pt idx="23283">
                  <c:v>38310.375</c:v>
                </c:pt>
                <c:pt idx="23284">
                  <c:v>38310.388888888891</c:v>
                </c:pt>
                <c:pt idx="23285">
                  <c:v>38310.402777777781</c:v>
                </c:pt>
                <c:pt idx="23286">
                  <c:v>38310.416666666664</c:v>
                </c:pt>
                <c:pt idx="23287">
                  <c:v>38310.430555555555</c:v>
                </c:pt>
                <c:pt idx="23288">
                  <c:v>38310.444444444445</c:v>
                </c:pt>
                <c:pt idx="23289">
                  <c:v>38310.458333333336</c:v>
                </c:pt>
                <c:pt idx="23290">
                  <c:v>38310.472222222219</c:v>
                </c:pt>
                <c:pt idx="23291">
                  <c:v>38310.486111111109</c:v>
                </c:pt>
                <c:pt idx="23292">
                  <c:v>38310.5</c:v>
                </c:pt>
                <c:pt idx="23293">
                  <c:v>38310.513888888891</c:v>
                </c:pt>
                <c:pt idx="23294">
                  <c:v>38310.527777777781</c:v>
                </c:pt>
                <c:pt idx="23295">
                  <c:v>38310.541666666664</c:v>
                </c:pt>
                <c:pt idx="23296">
                  <c:v>38310.555555555555</c:v>
                </c:pt>
                <c:pt idx="23297">
                  <c:v>38310.569444444445</c:v>
                </c:pt>
                <c:pt idx="23298">
                  <c:v>38310.583333333336</c:v>
                </c:pt>
                <c:pt idx="23299">
                  <c:v>38310.597222222219</c:v>
                </c:pt>
                <c:pt idx="23300">
                  <c:v>38310.611111111109</c:v>
                </c:pt>
                <c:pt idx="23301">
                  <c:v>38310.625</c:v>
                </c:pt>
                <c:pt idx="23302">
                  <c:v>38310.638888888891</c:v>
                </c:pt>
                <c:pt idx="23303">
                  <c:v>38310.652777777781</c:v>
                </c:pt>
                <c:pt idx="23304">
                  <c:v>38310.666666666664</c:v>
                </c:pt>
                <c:pt idx="23305">
                  <c:v>38310.680555555555</c:v>
                </c:pt>
                <c:pt idx="23306">
                  <c:v>38310.694444444445</c:v>
                </c:pt>
                <c:pt idx="23307">
                  <c:v>38310.708333333336</c:v>
                </c:pt>
                <c:pt idx="23308">
                  <c:v>38310.722222222219</c:v>
                </c:pt>
                <c:pt idx="23309">
                  <c:v>38310.736111111109</c:v>
                </c:pt>
                <c:pt idx="23310">
                  <c:v>38310.75</c:v>
                </c:pt>
                <c:pt idx="23311">
                  <c:v>38310.763888888891</c:v>
                </c:pt>
                <c:pt idx="23312">
                  <c:v>38310.777777777781</c:v>
                </c:pt>
                <c:pt idx="23313">
                  <c:v>38310.791666666664</c:v>
                </c:pt>
                <c:pt idx="23314">
                  <c:v>38310.805555555555</c:v>
                </c:pt>
                <c:pt idx="23315">
                  <c:v>38310.819444444445</c:v>
                </c:pt>
                <c:pt idx="23316">
                  <c:v>38310.833333333336</c:v>
                </c:pt>
                <c:pt idx="23317">
                  <c:v>38310.847222222219</c:v>
                </c:pt>
                <c:pt idx="23318">
                  <c:v>38310.861111111109</c:v>
                </c:pt>
                <c:pt idx="23319">
                  <c:v>38310.875</c:v>
                </c:pt>
                <c:pt idx="23320">
                  <c:v>38310.888888888891</c:v>
                </c:pt>
                <c:pt idx="23321">
                  <c:v>38310.902777777781</c:v>
                </c:pt>
                <c:pt idx="23322">
                  <c:v>38310.916666666664</c:v>
                </c:pt>
                <c:pt idx="23323">
                  <c:v>38310.930555555555</c:v>
                </c:pt>
                <c:pt idx="23324">
                  <c:v>38310.944444444445</c:v>
                </c:pt>
                <c:pt idx="23325">
                  <c:v>38310.958333333336</c:v>
                </c:pt>
                <c:pt idx="23326">
                  <c:v>38310.972222222219</c:v>
                </c:pt>
                <c:pt idx="23327">
                  <c:v>38310.986111111109</c:v>
                </c:pt>
                <c:pt idx="23328">
                  <c:v>38311</c:v>
                </c:pt>
                <c:pt idx="23329">
                  <c:v>38311.013888888891</c:v>
                </c:pt>
                <c:pt idx="23330">
                  <c:v>38311.027777777781</c:v>
                </c:pt>
                <c:pt idx="23331">
                  <c:v>38311.041666666664</c:v>
                </c:pt>
                <c:pt idx="23332">
                  <c:v>38311.055555555555</c:v>
                </c:pt>
                <c:pt idx="23333">
                  <c:v>38311.069444444445</c:v>
                </c:pt>
                <c:pt idx="23334">
                  <c:v>38311.083333333336</c:v>
                </c:pt>
                <c:pt idx="23335">
                  <c:v>38311.097222222219</c:v>
                </c:pt>
                <c:pt idx="23336">
                  <c:v>38311.111111111109</c:v>
                </c:pt>
                <c:pt idx="23337">
                  <c:v>38311.125</c:v>
                </c:pt>
                <c:pt idx="23338">
                  <c:v>38311.138888888891</c:v>
                </c:pt>
                <c:pt idx="23339">
                  <c:v>38311.152777777781</c:v>
                </c:pt>
                <c:pt idx="23340">
                  <c:v>38311.166666666664</c:v>
                </c:pt>
                <c:pt idx="23341">
                  <c:v>38311.180555555555</c:v>
                </c:pt>
                <c:pt idx="23342">
                  <c:v>38311.194444444445</c:v>
                </c:pt>
                <c:pt idx="23343">
                  <c:v>38311.208333333336</c:v>
                </c:pt>
                <c:pt idx="23344">
                  <c:v>38311.222222222219</c:v>
                </c:pt>
                <c:pt idx="23345">
                  <c:v>38311.236111111109</c:v>
                </c:pt>
                <c:pt idx="23346">
                  <c:v>38311.25</c:v>
                </c:pt>
                <c:pt idx="23347">
                  <c:v>38311.263888888891</c:v>
                </c:pt>
                <c:pt idx="23348">
                  <c:v>38311.277777777781</c:v>
                </c:pt>
                <c:pt idx="23349">
                  <c:v>38311.291666666664</c:v>
                </c:pt>
                <c:pt idx="23350">
                  <c:v>38311.305555555555</c:v>
                </c:pt>
                <c:pt idx="23351">
                  <c:v>38311.319444444445</c:v>
                </c:pt>
                <c:pt idx="23352">
                  <c:v>38311.333333333336</c:v>
                </c:pt>
                <c:pt idx="23353">
                  <c:v>38311.347222222219</c:v>
                </c:pt>
                <c:pt idx="23354">
                  <c:v>38311.361111111109</c:v>
                </c:pt>
                <c:pt idx="23355">
                  <c:v>38311.375</c:v>
                </c:pt>
                <c:pt idx="23356">
                  <c:v>38311.388888888891</c:v>
                </c:pt>
                <c:pt idx="23357">
                  <c:v>38311.402777777781</c:v>
                </c:pt>
                <c:pt idx="23358">
                  <c:v>38311.416666666664</c:v>
                </c:pt>
                <c:pt idx="23359">
                  <c:v>38311.430555555555</c:v>
                </c:pt>
                <c:pt idx="23360">
                  <c:v>38311.444444444445</c:v>
                </c:pt>
                <c:pt idx="23361">
                  <c:v>38311.458333333336</c:v>
                </c:pt>
                <c:pt idx="23362">
                  <c:v>38311.472222222219</c:v>
                </c:pt>
                <c:pt idx="23363">
                  <c:v>38311.486111111109</c:v>
                </c:pt>
                <c:pt idx="23364">
                  <c:v>38311.5</c:v>
                </c:pt>
                <c:pt idx="23365">
                  <c:v>38311.513888888891</c:v>
                </c:pt>
                <c:pt idx="23366">
                  <c:v>38311.527777777781</c:v>
                </c:pt>
                <c:pt idx="23367">
                  <c:v>38311.541666666664</c:v>
                </c:pt>
                <c:pt idx="23368">
                  <c:v>38311.555555555555</c:v>
                </c:pt>
                <c:pt idx="23369">
                  <c:v>38311.569444444445</c:v>
                </c:pt>
                <c:pt idx="23370">
                  <c:v>38311.583333333336</c:v>
                </c:pt>
                <c:pt idx="23371">
                  <c:v>38311.597222222219</c:v>
                </c:pt>
                <c:pt idx="23372">
                  <c:v>38311.611111111109</c:v>
                </c:pt>
                <c:pt idx="23373">
                  <c:v>38311.625</c:v>
                </c:pt>
                <c:pt idx="23374">
                  <c:v>38311.638888888891</c:v>
                </c:pt>
                <c:pt idx="23375">
                  <c:v>38311.652777777781</c:v>
                </c:pt>
                <c:pt idx="23376">
                  <c:v>38311.666666666664</c:v>
                </c:pt>
                <c:pt idx="23377">
                  <c:v>38311.680555555555</c:v>
                </c:pt>
                <c:pt idx="23378">
                  <c:v>38311.694444444445</c:v>
                </c:pt>
                <c:pt idx="23379">
                  <c:v>38311.708333333336</c:v>
                </c:pt>
                <c:pt idx="23380">
                  <c:v>38311.722222222219</c:v>
                </c:pt>
                <c:pt idx="23381">
                  <c:v>38311.736111111109</c:v>
                </c:pt>
                <c:pt idx="23382">
                  <c:v>38311.75</c:v>
                </c:pt>
                <c:pt idx="23383">
                  <c:v>38311.763888888891</c:v>
                </c:pt>
                <c:pt idx="23384">
                  <c:v>38311.777777777781</c:v>
                </c:pt>
                <c:pt idx="23385">
                  <c:v>38311.791666666664</c:v>
                </c:pt>
                <c:pt idx="23386">
                  <c:v>38311.805555555555</c:v>
                </c:pt>
                <c:pt idx="23387">
                  <c:v>38311.819444444445</c:v>
                </c:pt>
                <c:pt idx="23388">
                  <c:v>38311.833333333336</c:v>
                </c:pt>
                <c:pt idx="23389">
                  <c:v>38311.847222222219</c:v>
                </c:pt>
                <c:pt idx="23390">
                  <c:v>38311.861111111109</c:v>
                </c:pt>
                <c:pt idx="23391">
                  <c:v>38311.875</c:v>
                </c:pt>
                <c:pt idx="23392">
                  <c:v>38311.888888888891</c:v>
                </c:pt>
                <c:pt idx="23393">
                  <c:v>38311.902777777781</c:v>
                </c:pt>
                <c:pt idx="23394">
                  <c:v>38311.916666666664</c:v>
                </c:pt>
                <c:pt idx="23395">
                  <c:v>38311.930555555555</c:v>
                </c:pt>
                <c:pt idx="23396">
                  <c:v>38311.944444444445</c:v>
                </c:pt>
                <c:pt idx="23397">
                  <c:v>38311.958333333336</c:v>
                </c:pt>
                <c:pt idx="23398">
                  <c:v>38311.972222222219</c:v>
                </c:pt>
                <c:pt idx="23399">
                  <c:v>38311.986111111109</c:v>
                </c:pt>
                <c:pt idx="23400">
                  <c:v>38312</c:v>
                </c:pt>
                <c:pt idx="23401">
                  <c:v>38312.013888888891</c:v>
                </c:pt>
                <c:pt idx="23402">
                  <c:v>38312.027777777781</c:v>
                </c:pt>
                <c:pt idx="23403">
                  <c:v>38312.041666666664</c:v>
                </c:pt>
                <c:pt idx="23404">
                  <c:v>38312.055555555555</c:v>
                </c:pt>
                <c:pt idx="23405">
                  <c:v>38312.069444444445</c:v>
                </c:pt>
                <c:pt idx="23406">
                  <c:v>38312.083333333336</c:v>
                </c:pt>
                <c:pt idx="23407">
                  <c:v>38312.097222222219</c:v>
                </c:pt>
                <c:pt idx="23408">
                  <c:v>38312.111111111109</c:v>
                </c:pt>
                <c:pt idx="23409">
                  <c:v>38312.125</c:v>
                </c:pt>
                <c:pt idx="23410">
                  <c:v>38312.138888888891</c:v>
                </c:pt>
                <c:pt idx="23411">
                  <c:v>38312.152777777781</c:v>
                </c:pt>
                <c:pt idx="23412">
                  <c:v>38312.166666666664</c:v>
                </c:pt>
                <c:pt idx="23413">
                  <c:v>38312.180555555555</c:v>
                </c:pt>
                <c:pt idx="23414">
                  <c:v>38312.194444444445</c:v>
                </c:pt>
                <c:pt idx="23415">
                  <c:v>38312.208333333336</c:v>
                </c:pt>
                <c:pt idx="23416">
                  <c:v>38312.222222222219</c:v>
                </c:pt>
                <c:pt idx="23417">
                  <c:v>38312.236111111109</c:v>
                </c:pt>
                <c:pt idx="23418">
                  <c:v>38312.25</c:v>
                </c:pt>
                <c:pt idx="23419">
                  <c:v>38312.263888888891</c:v>
                </c:pt>
                <c:pt idx="23420">
                  <c:v>38312.277777777781</c:v>
                </c:pt>
                <c:pt idx="23421">
                  <c:v>38312.291666666664</c:v>
                </c:pt>
                <c:pt idx="23422">
                  <c:v>38312.305555555555</c:v>
                </c:pt>
                <c:pt idx="23423">
                  <c:v>38312.319444444445</c:v>
                </c:pt>
                <c:pt idx="23424">
                  <c:v>38312.333333333336</c:v>
                </c:pt>
                <c:pt idx="23425">
                  <c:v>38312.347222222219</c:v>
                </c:pt>
                <c:pt idx="23426">
                  <c:v>38312.361111111109</c:v>
                </c:pt>
                <c:pt idx="23427">
                  <c:v>38312.375</c:v>
                </c:pt>
                <c:pt idx="23428">
                  <c:v>38312.388888888891</c:v>
                </c:pt>
                <c:pt idx="23429">
                  <c:v>38312.402777777781</c:v>
                </c:pt>
                <c:pt idx="23430">
                  <c:v>38312.416666666664</c:v>
                </c:pt>
                <c:pt idx="23431">
                  <c:v>38312.430555555555</c:v>
                </c:pt>
                <c:pt idx="23432">
                  <c:v>38312.444444444445</c:v>
                </c:pt>
                <c:pt idx="23433">
                  <c:v>38312.458333333336</c:v>
                </c:pt>
                <c:pt idx="23434">
                  <c:v>38312.472222222219</c:v>
                </c:pt>
                <c:pt idx="23435">
                  <c:v>38312.486111111109</c:v>
                </c:pt>
                <c:pt idx="23436">
                  <c:v>38312.5</c:v>
                </c:pt>
                <c:pt idx="23437">
                  <c:v>38312.513888888891</c:v>
                </c:pt>
                <c:pt idx="23438">
                  <c:v>38312.527777777781</c:v>
                </c:pt>
                <c:pt idx="23439">
                  <c:v>38312.541666666664</c:v>
                </c:pt>
                <c:pt idx="23440">
                  <c:v>38312.555555555555</c:v>
                </c:pt>
                <c:pt idx="23441">
                  <c:v>38312.569444444445</c:v>
                </c:pt>
                <c:pt idx="23442">
                  <c:v>38312.583333333336</c:v>
                </c:pt>
                <c:pt idx="23443">
                  <c:v>38312.597222222219</c:v>
                </c:pt>
                <c:pt idx="23444">
                  <c:v>38312.611111111109</c:v>
                </c:pt>
                <c:pt idx="23445">
                  <c:v>38312.625</c:v>
                </c:pt>
                <c:pt idx="23446">
                  <c:v>38312.638888888891</c:v>
                </c:pt>
                <c:pt idx="23447">
                  <c:v>38312.652777777781</c:v>
                </c:pt>
                <c:pt idx="23448">
                  <c:v>38312.666666666664</c:v>
                </c:pt>
                <c:pt idx="23449">
                  <c:v>38312.680555555555</c:v>
                </c:pt>
                <c:pt idx="23450">
                  <c:v>38312.694444444445</c:v>
                </c:pt>
                <c:pt idx="23451">
                  <c:v>38312.708333333336</c:v>
                </c:pt>
                <c:pt idx="23452">
                  <c:v>38312.722222222219</c:v>
                </c:pt>
                <c:pt idx="23453">
                  <c:v>38312.736111111109</c:v>
                </c:pt>
                <c:pt idx="23454">
                  <c:v>38312.75</c:v>
                </c:pt>
                <c:pt idx="23455">
                  <c:v>38312.763888888891</c:v>
                </c:pt>
                <c:pt idx="23456">
                  <c:v>38312.777777777781</c:v>
                </c:pt>
                <c:pt idx="23457">
                  <c:v>38312.791666666664</c:v>
                </c:pt>
                <c:pt idx="23458">
                  <c:v>38312.805555555555</c:v>
                </c:pt>
                <c:pt idx="23459">
                  <c:v>38312.819444444445</c:v>
                </c:pt>
                <c:pt idx="23460">
                  <c:v>38312.833333333336</c:v>
                </c:pt>
                <c:pt idx="23461">
                  <c:v>38312.847222222219</c:v>
                </c:pt>
                <c:pt idx="23462">
                  <c:v>38312.861111111109</c:v>
                </c:pt>
                <c:pt idx="23463">
                  <c:v>38312.875</c:v>
                </c:pt>
                <c:pt idx="23464">
                  <c:v>38312.888888888891</c:v>
                </c:pt>
                <c:pt idx="23465">
                  <c:v>38312.902777777781</c:v>
                </c:pt>
                <c:pt idx="23466">
                  <c:v>38312.916666666664</c:v>
                </c:pt>
                <c:pt idx="23467">
                  <c:v>38312.930555555555</c:v>
                </c:pt>
                <c:pt idx="23468">
                  <c:v>38312.944444444445</c:v>
                </c:pt>
                <c:pt idx="23469">
                  <c:v>38312.958333333336</c:v>
                </c:pt>
                <c:pt idx="23470">
                  <c:v>38312.972222222219</c:v>
                </c:pt>
                <c:pt idx="23471">
                  <c:v>38312.986111111109</c:v>
                </c:pt>
                <c:pt idx="23472">
                  <c:v>38313</c:v>
                </c:pt>
                <c:pt idx="23473">
                  <c:v>38313.013888888891</c:v>
                </c:pt>
                <c:pt idx="23474">
                  <c:v>38313.027777777781</c:v>
                </c:pt>
                <c:pt idx="23475">
                  <c:v>38313.041666666664</c:v>
                </c:pt>
                <c:pt idx="23476">
                  <c:v>38313.055555555555</c:v>
                </c:pt>
                <c:pt idx="23477">
                  <c:v>38313.069444444445</c:v>
                </c:pt>
                <c:pt idx="23478">
                  <c:v>38313.083333333336</c:v>
                </c:pt>
                <c:pt idx="23479">
                  <c:v>38313.097222222219</c:v>
                </c:pt>
                <c:pt idx="23480">
                  <c:v>38313.111111111109</c:v>
                </c:pt>
                <c:pt idx="23481">
                  <c:v>38313.125</c:v>
                </c:pt>
                <c:pt idx="23482">
                  <c:v>38313.138888888891</c:v>
                </c:pt>
                <c:pt idx="23483">
                  <c:v>38313.152777777781</c:v>
                </c:pt>
                <c:pt idx="23484">
                  <c:v>38313.166666666664</c:v>
                </c:pt>
                <c:pt idx="23485">
                  <c:v>38313.180555555555</c:v>
                </c:pt>
                <c:pt idx="23486">
                  <c:v>38313.194444444445</c:v>
                </c:pt>
                <c:pt idx="23487">
                  <c:v>38313.208333333336</c:v>
                </c:pt>
                <c:pt idx="23488">
                  <c:v>38313.222222222219</c:v>
                </c:pt>
                <c:pt idx="23489">
                  <c:v>38313.236111111109</c:v>
                </c:pt>
                <c:pt idx="23490">
                  <c:v>38313.25</c:v>
                </c:pt>
                <c:pt idx="23491">
                  <c:v>38313.263888888891</c:v>
                </c:pt>
                <c:pt idx="23492">
                  <c:v>38313.277777777781</c:v>
                </c:pt>
                <c:pt idx="23493">
                  <c:v>38313.291666666664</c:v>
                </c:pt>
                <c:pt idx="23494">
                  <c:v>38313.305555555555</c:v>
                </c:pt>
                <c:pt idx="23495">
                  <c:v>38313.319444444445</c:v>
                </c:pt>
                <c:pt idx="23496">
                  <c:v>38313.333333333336</c:v>
                </c:pt>
                <c:pt idx="23497">
                  <c:v>38313.347222222219</c:v>
                </c:pt>
                <c:pt idx="23498">
                  <c:v>38313.361111111109</c:v>
                </c:pt>
                <c:pt idx="23499">
                  <c:v>38313.375</c:v>
                </c:pt>
                <c:pt idx="23500">
                  <c:v>38313.388888888891</c:v>
                </c:pt>
                <c:pt idx="23501">
                  <c:v>38313.402777777781</c:v>
                </c:pt>
                <c:pt idx="23502">
                  <c:v>38313.416666666664</c:v>
                </c:pt>
                <c:pt idx="23503">
                  <c:v>38313.430555555555</c:v>
                </c:pt>
                <c:pt idx="23504">
                  <c:v>38313.444444444445</c:v>
                </c:pt>
                <c:pt idx="23505">
                  <c:v>38313.458333333336</c:v>
                </c:pt>
                <c:pt idx="23506">
                  <c:v>38313.472222222219</c:v>
                </c:pt>
                <c:pt idx="23507">
                  <c:v>38313.486111111109</c:v>
                </c:pt>
                <c:pt idx="23508">
                  <c:v>38313.5</c:v>
                </c:pt>
                <c:pt idx="23509">
                  <c:v>38313.513888888891</c:v>
                </c:pt>
                <c:pt idx="23510">
                  <c:v>38313.527777777781</c:v>
                </c:pt>
                <c:pt idx="23511">
                  <c:v>38313.541666666664</c:v>
                </c:pt>
                <c:pt idx="23512">
                  <c:v>38313.555555555555</c:v>
                </c:pt>
                <c:pt idx="23513">
                  <c:v>38313.569444444445</c:v>
                </c:pt>
                <c:pt idx="23514">
                  <c:v>38313.583333333336</c:v>
                </c:pt>
                <c:pt idx="23515">
                  <c:v>38313.597222222219</c:v>
                </c:pt>
                <c:pt idx="23516">
                  <c:v>38313.611111111109</c:v>
                </c:pt>
                <c:pt idx="23517">
                  <c:v>38313.625</c:v>
                </c:pt>
                <c:pt idx="23518">
                  <c:v>38313.638888888891</c:v>
                </c:pt>
                <c:pt idx="23519">
                  <c:v>38313.652777777781</c:v>
                </c:pt>
                <c:pt idx="23520">
                  <c:v>38313.666666666664</c:v>
                </c:pt>
                <c:pt idx="23521">
                  <c:v>38313.680555555555</c:v>
                </c:pt>
                <c:pt idx="23522">
                  <c:v>38313.694444444445</c:v>
                </c:pt>
                <c:pt idx="23523">
                  <c:v>38313.708333333336</c:v>
                </c:pt>
                <c:pt idx="23524">
                  <c:v>38313.722222222219</c:v>
                </c:pt>
                <c:pt idx="23525">
                  <c:v>38313.736111111109</c:v>
                </c:pt>
                <c:pt idx="23526">
                  <c:v>38313.75</c:v>
                </c:pt>
                <c:pt idx="23527">
                  <c:v>38313.763888888891</c:v>
                </c:pt>
                <c:pt idx="23528">
                  <c:v>38313.777777777781</c:v>
                </c:pt>
                <c:pt idx="23529">
                  <c:v>38313.791666666664</c:v>
                </c:pt>
                <c:pt idx="23530">
                  <c:v>38313.805555555555</c:v>
                </c:pt>
                <c:pt idx="23531">
                  <c:v>38313.819444444445</c:v>
                </c:pt>
                <c:pt idx="23532">
                  <c:v>38313.833333333336</c:v>
                </c:pt>
                <c:pt idx="23533">
                  <c:v>38313.847222222219</c:v>
                </c:pt>
                <c:pt idx="23534">
                  <c:v>38313.861111111109</c:v>
                </c:pt>
                <c:pt idx="23535">
                  <c:v>38313.875</c:v>
                </c:pt>
                <c:pt idx="23536">
                  <c:v>38313.888888888891</c:v>
                </c:pt>
                <c:pt idx="23537">
                  <c:v>38313.902777777781</c:v>
                </c:pt>
                <c:pt idx="23538">
                  <c:v>38313.916666666664</c:v>
                </c:pt>
                <c:pt idx="23539">
                  <c:v>38313.930555555555</c:v>
                </c:pt>
                <c:pt idx="23540">
                  <c:v>38313.944444444445</c:v>
                </c:pt>
                <c:pt idx="23541">
                  <c:v>38313.958333333336</c:v>
                </c:pt>
                <c:pt idx="23542">
                  <c:v>38313.972222222219</c:v>
                </c:pt>
                <c:pt idx="23543">
                  <c:v>38313.986111111109</c:v>
                </c:pt>
                <c:pt idx="23544">
                  <c:v>38314</c:v>
                </c:pt>
                <c:pt idx="23545">
                  <c:v>38314.013888888891</c:v>
                </c:pt>
                <c:pt idx="23546">
                  <c:v>38314.027777777781</c:v>
                </c:pt>
                <c:pt idx="23547">
                  <c:v>38314.041666666664</c:v>
                </c:pt>
                <c:pt idx="23548">
                  <c:v>38314.055555555555</c:v>
                </c:pt>
                <c:pt idx="23549">
                  <c:v>38314.069444444445</c:v>
                </c:pt>
                <c:pt idx="23550">
                  <c:v>38314.083333333336</c:v>
                </c:pt>
                <c:pt idx="23551">
                  <c:v>38314.097222222219</c:v>
                </c:pt>
                <c:pt idx="23552">
                  <c:v>38314.111111111109</c:v>
                </c:pt>
                <c:pt idx="23553">
                  <c:v>38314.125</c:v>
                </c:pt>
                <c:pt idx="23554">
                  <c:v>38314.138888888891</c:v>
                </c:pt>
                <c:pt idx="23555">
                  <c:v>38314.152777777781</c:v>
                </c:pt>
                <c:pt idx="23556">
                  <c:v>38314.166666666664</c:v>
                </c:pt>
                <c:pt idx="23557">
                  <c:v>38314.180555555555</c:v>
                </c:pt>
                <c:pt idx="23558">
                  <c:v>38314.194444444445</c:v>
                </c:pt>
                <c:pt idx="23559">
                  <c:v>38314.208333333336</c:v>
                </c:pt>
                <c:pt idx="23560">
                  <c:v>38314.222222222219</c:v>
                </c:pt>
                <c:pt idx="23561">
                  <c:v>38314.236111111109</c:v>
                </c:pt>
                <c:pt idx="23562">
                  <c:v>38314.25</c:v>
                </c:pt>
                <c:pt idx="23563">
                  <c:v>38314.263888888891</c:v>
                </c:pt>
                <c:pt idx="23564">
                  <c:v>38314.277777777781</c:v>
                </c:pt>
                <c:pt idx="23565">
                  <c:v>38314.291666666664</c:v>
                </c:pt>
                <c:pt idx="23566">
                  <c:v>38314.305555555555</c:v>
                </c:pt>
                <c:pt idx="23567">
                  <c:v>38314.319444444445</c:v>
                </c:pt>
                <c:pt idx="23568">
                  <c:v>38314.333333333336</c:v>
                </c:pt>
                <c:pt idx="23569">
                  <c:v>38314.347222222219</c:v>
                </c:pt>
                <c:pt idx="23570">
                  <c:v>38314.361111111109</c:v>
                </c:pt>
                <c:pt idx="23571">
                  <c:v>38314.375</c:v>
                </c:pt>
                <c:pt idx="23572">
                  <c:v>38314.388888888891</c:v>
                </c:pt>
                <c:pt idx="23573">
                  <c:v>38314.402777777781</c:v>
                </c:pt>
                <c:pt idx="23574">
                  <c:v>38314.416666666664</c:v>
                </c:pt>
                <c:pt idx="23575">
                  <c:v>38314.430555555555</c:v>
                </c:pt>
                <c:pt idx="23576">
                  <c:v>38314.444444444445</c:v>
                </c:pt>
                <c:pt idx="23577">
                  <c:v>38314.458333333336</c:v>
                </c:pt>
                <c:pt idx="23578">
                  <c:v>38314.472222222219</c:v>
                </c:pt>
                <c:pt idx="23579">
                  <c:v>38314.486111111109</c:v>
                </c:pt>
                <c:pt idx="23580">
                  <c:v>38314.5</c:v>
                </c:pt>
                <c:pt idx="23581">
                  <c:v>38314.513888888891</c:v>
                </c:pt>
                <c:pt idx="23582">
                  <c:v>38314.527777777781</c:v>
                </c:pt>
                <c:pt idx="23583">
                  <c:v>38314.541666666664</c:v>
                </c:pt>
                <c:pt idx="23584">
                  <c:v>38314.555555555555</c:v>
                </c:pt>
                <c:pt idx="23585">
                  <c:v>38314.569444444445</c:v>
                </c:pt>
                <c:pt idx="23586">
                  <c:v>38314.583333333336</c:v>
                </c:pt>
                <c:pt idx="23587">
                  <c:v>38314.597222222219</c:v>
                </c:pt>
                <c:pt idx="23588">
                  <c:v>38314.611111111109</c:v>
                </c:pt>
                <c:pt idx="23589">
                  <c:v>38314.625</c:v>
                </c:pt>
                <c:pt idx="23590">
                  <c:v>38314.638888888891</c:v>
                </c:pt>
                <c:pt idx="23591">
                  <c:v>38314.652777777781</c:v>
                </c:pt>
                <c:pt idx="23592">
                  <c:v>38314.666666666664</c:v>
                </c:pt>
                <c:pt idx="23593">
                  <c:v>38314.680555555555</c:v>
                </c:pt>
                <c:pt idx="23594">
                  <c:v>38314.694444444445</c:v>
                </c:pt>
                <c:pt idx="23595">
                  <c:v>38314.708333333336</c:v>
                </c:pt>
                <c:pt idx="23596">
                  <c:v>38314.722222222219</c:v>
                </c:pt>
                <c:pt idx="23597">
                  <c:v>38314.736111111109</c:v>
                </c:pt>
                <c:pt idx="23598">
                  <c:v>38314.75</c:v>
                </c:pt>
                <c:pt idx="23599">
                  <c:v>38314.763888888891</c:v>
                </c:pt>
                <c:pt idx="23600">
                  <c:v>38314.777777777781</c:v>
                </c:pt>
                <c:pt idx="23601">
                  <c:v>38314.791666666664</c:v>
                </c:pt>
                <c:pt idx="23602">
                  <c:v>38314.805555555555</c:v>
                </c:pt>
                <c:pt idx="23603">
                  <c:v>38314.819444444445</c:v>
                </c:pt>
                <c:pt idx="23604">
                  <c:v>38314.833333333336</c:v>
                </c:pt>
                <c:pt idx="23605">
                  <c:v>38314.847222222219</c:v>
                </c:pt>
                <c:pt idx="23606">
                  <c:v>38314.861111111109</c:v>
                </c:pt>
                <c:pt idx="23607">
                  <c:v>38314.875</c:v>
                </c:pt>
                <c:pt idx="23608">
                  <c:v>38314.888888888891</c:v>
                </c:pt>
                <c:pt idx="23609">
                  <c:v>38314.902777777781</c:v>
                </c:pt>
                <c:pt idx="23610">
                  <c:v>38314.916666666664</c:v>
                </c:pt>
                <c:pt idx="23611">
                  <c:v>38314.930555555555</c:v>
                </c:pt>
                <c:pt idx="23612">
                  <c:v>38314.944444444445</c:v>
                </c:pt>
                <c:pt idx="23613">
                  <c:v>38314.958333333336</c:v>
                </c:pt>
                <c:pt idx="23614">
                  <c:v>38314.972222222219</c:v>
                </c:pt>
                <c:pt idx="23615">
                  <c:v>38314.986111111109</c:v>
                </c:pt>
                <c:pt idx="23616">
                  <c:v>38315</c:v>
                </c:pt>
                <c:pt idx="23617">
                  <c:v>38315.013888888891</c:v>
                </c:pt>
                <c:pt idx="23618">
                  <c:v>38315.027777777781</c:v>
                </c:pt>
                <c:pt idx="23619">
                  <c:v>38315.041666666664</c:v>
                </c:pt>
                <c:pt idx="23620">
                  <c:v>38315.055555555555</c:v>
                </c:pt>
                <c:pt idx="23621">
                  <c:v>38315.069444444445</c:v>
                </c:pt>
                <c:pt idx="23622">
                  <c:v>38315.083333333336</c:v>
                </c:pt>
                <c:pt idx="23623">
                  <c:v>38315.097222222219</c:v>
                </c:pt>
                <c:pt idx="23624">
                  <c:v>38315.111111111109</c:v>
                </c:pt>
                <c:pt idx="23625">
                  <c:v>38315.125</c:v>
                </c:pt>
                <c:pt idx="23626">
                  <c:v>38315.138888888891</c:v>
                </c:pt>
                <c:pt idx="23627">
                  <c:v>38315.152777777781</c:v>
                </c:pt>
                <c:pt idx="23628">
                  <c:v>38315.166666666664</c:v>
                </c:pt>
                <c:pt idx="23629">
                  <c:v>38315.180555555555</c:v>
                </c:pt>
                <c:pt idx="23630">
                  <c:v>38315.194444444445</c:v>
                </c:pt>
                <c:pt idx="23631">
                  <c:v>38315.208333333336</c:v>
                </c:pt>
                <c:pt idx="23632">
                  <c:v>38315.222222222219</c:v>
                </c:pt>
                <c:pt idx="23633">
                  <c:v>38315.236111111109</c:v>
                </c:pt>
                <c:pt idx="23634">
                  <c:v>38315.25</c:v>
                </c:pt>
                <c:pt idx="23635">
                  <c:v>38315.263888888891</c:v>
                </c:pt>
                <c:pt idx="23636">
                  <c:v>38315.277777777781</c:v>
                </c:pt>
                <c:pt idx="23637">
                  <c:v>38315.291666666664</c:v>
                </c:pt>
                <c:pt idx="23638">
                  <c:v>38315.305555555555</c:v>
                </c:pt>
                <c:pt idx="23639">
                  <c:v>38315.319444444445</c:v>
                </c:pt>
                <c:pt idx="23640">
                  <c:v>38315.333333333336</c:v>
                </c:pt>
                <c:pt idx="23641">
                  <c:v>38315.347222222219</c:v>
                </c:pt>
                <c:pt idx="23642">
                  <c:v>38315.361111111109</c:v>
                </c:pt>
                <c:pt idx="23643">
                  <c:v>38315.375</c:v>
                </c:pt>
                <c:pt idx="23644">
                  <c:v>38315.388888888891</c:v>
                </c:pt>
                <c:pt idx="23645">
                  <c:v>38315.402777777781</c:v>
                </c:pt>
                <c:pt idx="23646">
                  <c:v>38315.416666666664</c:v>
                </c:pt>
                <c:pt idx="23647">
                  <c:v>38315.430555555555</c:v>
                </c:pt>
                <c:pt idx="23648">
                  <c:v>38315.444444444445</c:v>
                </c:pt>
                <c:pt idx="23649">
                  <c:v>38315.458333333336</c:v>
                </c:pt>
                <c:pt idx="23650">
                  <c:v>38315.472222222219</c:v>
                </c:pt>
                <c:pt idx="23651">
                  <c:v>38315.486111111109</c:v>
                </c:pt>
                <c:pt idx="23652">
                  <c:v>38315.5</c:v>
                </c:pt>
                <c:pt idx="23653">
                  <c:v>38315.513888888891</c:v>
                </c:pt>
                <c:pt idx="23654">
                  <c:v>38315.527777777781</c:v>
                </c:pt>
                <c:pt idx="23655">
                  <c:v>38315.541666666664</c:v>
                </c:pt>
                <c:pt idx="23656">
                  <c:v>38315.555555555555</c:v>
                </c:pt>
                <c:pt idx="23657">
                  <c:v>38315.569444444445</c:v>
                </c:pt>
                <c:pt idx="23658">
                  <c:v>38315.583333333336</c:v>
                </c:pt>
                <c:pt idx="23659">
                  <c:v>38315.597222222219</c:v>
                </c:pt>
                <c:pt idx="23660">
                  <c:v>38315.611111111109</c:v>
                </c:pt>
                <c:pt idx="23661">
                  <c:v>38315.625</c:v>
                </c:pt>
                <c:pt idx="23662">
                  <c:v>38315.638888888891</c:v>
                </c:pt>
                <c:pt idx="23663">
                  <c:v>38315.652777777781</c:v>
                </c:pt>
                <c:pt idx="23664">
                  <c:v>38315.666666666664</c:v>
                </c:pt>
                <c:pt idx="23665">
                  <c:v>38315.680555555555</c:v>
                </c:pt>
                <c:pt idx="23666">
                  <c:v>38315.694444444445</c:v>
                </c:pt>
                <c:pt idx="23667">
                  <c:v>38315.708333333336</c:v>
                </c:pt>
                <c:pt idx="23668">
                  <c:v>38315.722222222219</c:v>
                </c:pt>
                <c:pt idx="23669">
                  <c:v>38315.736111111109</c:v>
                </c:pt>
                <c:pt idx="23670">
                  <c:v>38315.75</c:v>
                </c:pt>
                <c:pt idx="23671">
                  <c:v>38315.763888888891</c:v>
                </c:pt>
                <c:pt idx="23672">
                  <c:v>38315.777777777781</c:v>
                </c:pt>
                <c:pt idx="23673">
                  <c:v>38315.791666666664</c:v>
                </c:pt>
                <c:pt idx="23674">
                  <c:v>38315.805555555555</c:v>
                </c:pt>
                <c:pt idx="23675">
                  <c:v>38315.819444444445</c:v>
                </c:pt>
                <c:pt idx="23676">
                  <c:v>38315.833333333336</c:v>
                </c:pt>
                <c:pt idx="23677">
                  <c:v>38315.847222222219</c:v>
                </c:pt>
                <c:pt idx="23678">
                  <c:v>38315.861111111109</c:v>
                </c:pt>
                <c:pt idx="23679">
                  <c:v>38315.875</c:v>
                </c:pt>
                <c:pt idx="23680">
                  <c:v>38315.888888888891</c:v>
                </c:pt>
                <c:pt idx="23681">
                  <c:v>38315.902777777781</c:v>
                </c:pt>
                <c:pt idx="23682">
                  <c:v>38315.916666666664</c:v>
                </c:pt>
                <c:pt idx="23683">
                  <c:v>38315.930555555555</c:v>
                </c:pt>
                <c:pt idx="23684">
                  <c:v>38315.944444444445</c:v>
                </c:pt>
                <c:pt idx="23685">
                  <c:v>38315.958333333336</c:v>
                </c:pt>
                <c:pt idx="23686">
                  <c:v>38315.972222222219</c:v>
                </c:pt>
                <c:pt idx="23687">
                  <c:v>38315.986111111109</c:v>
                </c:pt>
                <c:pt idx="23688">
                  <c:v>38316</c:v>
                </c:pt>
                <c:pt idx="23689">
                  <c:v>38316.013888888891</c:v>
                </c:pt>
                <c:pt idx="23690">
                  <c:v>38316.027777777781</c:v>
                </c:pt>
                <c:pt idx="23691">
                  <c:v>38316.041666666664</c:v>
                </c:pt>
                <c:pt idx="23692">
                  <c:v>38316.055555555555</c:v>
                </c:pt>
                <c:pt idx="23693">
                  <c:v>38316.069444444445</c:v>
                </c:pt>
                <c:pt idx="23694">
                  <c:v>38316.083333333336</c:v>
                </c:pt>
                <c:pt idx="23695">
                  <c:v>38316.097222222219</c:v>
                </c:pt>
                <c:pt idx="23696">
                  <c:v>38316.111111111109</c:v>
                </c:pt>
                <c:pt idx="23697">
                  <c:v>38316.125</c:v>
                </c:pt>
                <c:pt idx="23698">
                  <c:v>38316.138888888891</c:v>
                </c:pt>
                <c:pt idx="23699">
                  <c:v>38316.152777777781</c:v>
                </c:pt>
                <c:pt idx="23700">
                  <c:v>38316.166666666664</c:v>
                </c:pt>
                <c:pt idx="23701">
                  <c:v>38316.180555555555</c:v>
                </c:pt>
                <c:pt idx="23702">
                  <c:v>38316.194444444445</c:v>
                </c:pt>
                <c:pt idx="23703">
                  <c:v>38316.208333333336</c:v>
                </c:pt>
                <c:pt idx="23704">
                  <c:v>38316.222222222219</c:v>
                </c:pt>
                <c:pt idx="23705">
                  <c:v>38316.236111111109</c:v>
                </c:pt>
                <c:pt idx="23706">
                  <c:v>38316.25</c:v>
                </c:pt>
                <c:pt idx="23707">
                  <c:v>38316.263888888891</c:v>
                </c:pt>
                <c:pt idx="23708">
                  <c:v>38316.277777777781</c:v>
                </c:pt>
                <c:pt idx="23709">
                  <c:v>38316.291666666664</c:v>
                </c:pt>
                <c:pt idx="23710">
                  <c:v>38316.305555555555</c:v>
                </c:pt>
                <c:pt idx="23711">
                  <c:v>38316.319444444445</c:v>
                </c:pt>
                <c:pt idx="23712">
                  <c:v>38316.333333333336</c:v>
                </c:pt>
                <c:pt idx="23713">
                  <c:v>38316.347222222219</c:v>
                </c:pt>
                <c:pt idx="23714">
                  <c:v>38316.361111111109</c:v>
                </c:pt>
                <c:pt idx="23715">
                  <c:v>38316.375</c:v>
                </c:pt>
                <c:pt idx="23716">
                  <c:v>38316.388888888891</c:v>
                </c:pt>
                <c:pt idx="23717">
                  <c:v>38316.402777777781</c:v>
                </c:pt>
                <c:pt idx="23718">
                  <c:v>38316.416666666664</c:v>
                </c:pt>
                <c:pt idx="23719">
                  <c:v>38316.430555555555</c:v>
                </c:pt>
                <c:pt idx="23720">
                  <c:v>38316.444444444445</c:v>
                </c:pt>
                <c:pt idx="23721">
                  <c:v>38316.458333333336</c:v>
                </c:pt>
                <c:pt idx="23722">
                  <c:v>38316.472222222219</c:v>
                </c:pt>
                <c:pt idx="23723">
                  <c:v>38316.486111111109</c:v>
                </c:pt>
                <c:pt idx="23724">
                  <c:v>38316.5</c:v>
                </c:pt>
                <c:pt idx="23725">
                  <c:v>38316.513888888891</c:v>
                </c:pt>
                <c:pt idx="23726">
                  <c:v>38316.527777777781</c:v>
                </c:pt>
                <c:pt idx="23727">
                  <c:v>38316.541666666664</c:v>
                </c:pt>
                <c:pt idx="23728">
                  <c:v>38316.555555555555</c:v>
                </c:pt>
                <c:pt idx="23729">
                  <c:v>38316.569444444445</c:v>
                </c:pt>
                <c:pt idx="23730">
                  <c:v>38316.583333333336</c:v>
                </c:pt>
                <c:pt idx="23731">
                  <c:v>38316.597222222219</c:v>
                </c:pt>
                <c:pt idx="23732">
                  <c:v>38316.611111111109</c:v>
                </c:pt>
                <c:pt idx="23733">
                  <c:v>38316.625</c:v>
                </c:pt>
                <c:pt idx="23734">
                  <c:v>38316.638888888891</c:v>
                </c:pt>
                <c:pt idx="23735">
                  <c:v>38316.652777777781</c:v>
                </c:pt>
                <c:pt idx="23736">
                  <c:v>38316.666666666664</c:v>
                </c:pt>
                <c:pt idx="23737">
                  <c:v>38316.680555555555</c:v>
                </c:pt>
                <c:pt idx="23738">
                  <c:v>38316.694444444445</c:v>
                </c:pt>
                <c:pt idx="23739">
                  <c:v>38316.708333333336</c:v>
                </c:pt>
                <c:pt idx="23740">
                  <c:v>38316.722222222219</c:v>
                </c:pt>
                <c:pt idx="23741">
                  <c:v>38316.736111111109</c:v>
                </c:pt>
                <c:pt idx="23742">
                  <c:v>38316.75</c:v>
                </c:pt>
                <c:pt idx="23743">
                  <c:v>38316.763888888891</c:v>
                </c:pt>
                <c:pt idx="23744">
                  <c:v>38316.777777777781</c:v>
                </c:pt>
                <c:pt idx="23745">
                  <c:v>38316.791666666664</c:v>
                </c:pt>
                <c:pt idx="23746">
                  <c:v>38316.805555555555</c:v>
                </c:pt>
                <c:pt idx="23747">
                  <c:v>38316.819444444445</c:v>
                </c:pt>
                <c:pt idx="23748">
                  <c:v>38316.833333333336</c:v>
                </c:pt>
                <c:pt idx="23749">
                  <c:v>38316.847222222219</c:v>
                </c:pt>
                <c:pt idx="23750">
                  <c:v>38316.861111111109</c:v>
                </c:pt>
                <c:pt idx="23751">
                  <c:v>38316.875</c:v>
                </c:pt>
                <c:pt idx="23752">
                  <c:v>38316.888888888891</c:v>
                </c:pt>
                <c:pt idx="23753">
                  <c:v>38316.902777777781</c:v>
                </c:pt>
                <c:pt idx="23754">
                  <c:v>38316.916666666664</c:v>
                </c:pt>
                <c:pt idx="23755">
                  <c:v>38316.930555555555</c:v>
                </c:pt>
                <c:pt idx="23756">
                  <c:v>38316.944444444445</c:v>
                </c:pt>
                <c:pt idx="23757">
                  <c:v>38316.958333333336</c:v>
                </c:pt>
                <c:pt idx="23758">
                  <c:v>38316.972222222219</c:v>
                </c:pt>
                <c:pt idx="23759">
                  <c:v>38316.986111111109</c:v>
                </c:pt>
                <c:pt idx="23760">
                  <c:v>38317</c:v>
                </c:pt>
                <c:pt idx="23761">
                  <c:v>38317.013888888891</c:v>
                </c:pt>
                <c:pt idx="23762">
                  <c:v>38317.027777777781</c:v>
                </c:pt>
                <c:pt idx="23763">
                  <c:v>38317.041666666664</c:v>
                </c:pt>
                <c:pt idx="23764">
                  <c:v>38317.055555555555</c:v>
                </c:pt>
                <c:pt idx="23765">
                  <c:v>38317.069444444445</c:v>
                </c:pt>
                <c:pt idx="23766">
                  <c:v>38317.083333333336</c:v>
                </c:pt>
                <c:pt idx="23767">
                  <c:v>38317.097222222219</c:v>
                </c:pt>
                <c:pt idx="23768">
                  <c:v>38317.111111111109</c:v>
                </c:pt>
                <c:pt idx="23769">
                  <c:v>38317.125</c:v>
                </c:pt>
                <c:pt idx="23770">
                  <c:v>38317.138888888891</c:v>
                </c:pt>
                <c:pt idx="23771">
                  <c:v>38317.152777777781</c:v>
                </c:pt>
                <c:pt idx="23772">
                  <c:v>38317.166666666664</c:v>
                </c:pt>
                <c:pt idx="23773">
                  <c:v>38317.180555555555</c:v>
                </c:pt>
                <c:pt idx="23774">
                  <c:v>38317.194444444445</c:v>
                </c:pt>
                <c:pt idx="23775">
                  <c:v>38317.208333333336</c:v>
                </c:pt>
                <c:pt idx="23776">
                  <c:v>38317.222222222219</c:v>
                </c:pt>
                <c:pt idx="23777">
                  <c:v>38317.236111111109</c:v>
                </c:pt>
                <c:pt idx="23778">
                  <c:v>38317.25</c:v>
                </c:pt>
                <c:pt idx="23779">
                  <c:v>38317.263888888891</c:v>
                </c:pt>
                <c:pt idx="23780">
                  <c:v>38317.277777777781</c:v>
                </c:pt>
                <c:pt idx="23781">
                  <c:v>38317.291666666664</c:v>
                </c:pt>
                <c:pt idx="23782">
                  <c:v>38317.305555555555</c:v>
                </c:pt>
                <c:pt idx="23783">
                  <c:v>38317.319444444445</c:v>
                </c:pt>
                <c:pt idx="23784">
                  <c:v>38317.333333333336</c:v>
                </c:pt>
                <c:pt idx="23785">
                  <c:v>38317.347222222219</c:v>
                </c:pt>
                <c:pt idx="23786">
                  <c:v>38317.361111111109</c:v>
                </c:pt>
                <c:pt idx="23787">
                  <c:v>38317.375</c:v>
                </c:pt>
                <c:pt idx="23788">
                  <c:v>38317.388888888891</c:v>
                </c:pt>
                <c:pt idx="23789">
                  <c:v>38317.402777777781</c:v>
                </c:pt>
                <c:pt idx="23790">
                  <c:v>38317.416666666664</c:v>
                </c:pt>
                <c:pt idx="23791">
                  <c:v>38317.430555555555</c:v>
                </c:pt>
                <c:pt idx="23792">
                  <c:v>38317.444444444445</c:v>
                </c:pt>
                <c:pt idx="23793">
                  <c:v>38317.458333333336</c:v>
                </c:pt>
                <c:pt idx="23794">
                  <c:v>38317.472222222219</c:v>
                </c:pt>
                <c:pt idx="23795">
                  <c:v>38317.486111111109</c:v>
                </c:pt>
                <c:pt idx="23796">
                  <c:v>38317.5</c:v>
                </c:pt>
                <c:pt idx="23797">
                  <c:v>38317.513888888891</c:v>
                </c:pt>
                <c:pt idx="23798">
                  <c:v>38317.527777777781</c:v>
                </c:pt>
                <c:pt idx="23799">
                  <c:v>38317.541666666664</c:v>
                </c:pt>
                <c:pt idx="23800">
                  <c:v>38317.555555555555</c:v>
                </c:pt>
                <c:pt idx="23801">
                  <c:v>38317.569444444445</c:v>
                </c:pt>
                <c:pt idx="23802">
                  <c:v>38317.583333333336</c:v>
                </c:pt>
                <c:pt idx="23803">
                  <c:v>38317.597222222219</c:v>
                </c:pt>
                <c:pt idx="23804">
                  <c:v>38317.611111111109</c:v>
                </c:pt>
                <c:pt idx="23805">
                  <c:v>38317.625</c:v>
                </c:pt>
                <c:pt idx="23806">
                  <c:v>38317.638888888891</c:v>
                </c:pt>
                <c:pt idx="23807">
                  <c:v>38317.652777777781</c:v>
                </c:pt>
                <c:pt idx="23808">
                  <c:v>38317.666666666664</c:v>
                </c:pt>
                <c:pt idx="23809">
                  <c:v>38317.680555555555</c:v>
                </c:pt>
                <c:pt idx="23810">
                  <c:v>38317.694444444445</c:v>
                </c:pt>
                <c:pt idx="23811">
                  <c:v>38317.708333333336</c:v>
                </c:pt>
                <c:pt idx="23812">
                  <c:v>38317.722222222219</c:v>
                </c:pt>
                <c:pt idx="23813">
                  <c:v>38317.736111111109</c:v>
                </c:pt>
                <c:pt idx="23814">
                  <c:v>38317.75</c:v>
                </c:pt>
                <c:pt idx="23815">
                  <c:v>38317.763888888891</c:v>
                </c:pt>
                <c:pt idx="23816">
                  <c:v>38317.777777777781</c:v>
                </c:pt>
                <c:pt idx="23817">
                  <c:v>38317.791666666664</c:v>
                </c:pt>
                <c:pt idx="23818">
                  <c:v>38317.805555555555</c:v>
                </c:pt>
                <c:pt idx="23819">
                  <c:v>38317.819444444445</c:v>
                </c:pt>
                <c:pt idx="23820">
                  <c:v>38317.833333333336</c:v>
                </c:pt>
                <c:pt idx="23821">
                  <c:v>38317.847222222219</c:v>
                </c:pt>
                <c:pt idx="23822">
                  <c:v>38317.861111111109</c:v>
                </c:pt>
                <c:pt idx="23823">
                  <c:v>38317.875</c:v>
                </c:pt>
                <c:pt idx="23824">
                  <c:v>38317.888888888891</c:v>
                </c:pt>
                <c:pt idx="23825">
                  <c:v>38317.902777777781</c:v>
                </c:pt>
                <c:pt idx="23826">
                  <c:v>38317.916666666664</c:v>
                </c:pt>
                <c:pt idx="23827">
                  <c:v>38317.930555555555</c:v>
                </c:pt>
                <c:pt idx="23828">
                  <c:v>38317.944444444445</c:v>
                </c:pt>
                <c:pt idx="23829">
                  <c:v>38317.958333333336</c:v>
                </c:pt>
                <c:pt idx="23830">
                  <c:v>38317.972222222219</c:v>
                </c:pt>
                <c:pt idx="23831">
                  <c:v>38317.986111111109</c:v>
                </c:pt>
                <c:pt idx="23832">
                  <c:v>38318</c:v>
                </c:pt>
                <c:pt idx="23833">
                  <c:v>38318.013888888891</c:v>
                </c:pt>
                <c:pt idx="23834">
                  <c:v>38318.027777777781</c:v>
                </c:pt>
                <c:pt idx="23835">
                  <c:v>38318.041666666664</c:v>
                </c:pt>
                <c:pt idx="23836">
                  <c:v>38318.055555555555</c:v>
                </c:pt>
                <c:pt idx="23837">
                  <c:v>38318.069444444445</c:v>
                </c:pt>
                <c:pt idx="23838">
                  <c:v>38318.083333333336</c:v>
                </c:pt>
                <c:pt idx="23839">
                  <c:v>38318.097222222219</c:v>
                </c:pt>
                <c:pt idx="23840">
                  <c:v>38318.111111111109</c:v>
                </c:pt>
                <c:pt idx="23841">
                  <c:v>38318.125</c:v>
                </c:pt>
                <c:pt idx="23842">
                  <c:v>38318.138888888891</c:v>
                </c:pt>
                <c:pt idx="23843">
                  <c:v>38318.152777777781</c:v>
                </c:pt>
                <c:pt idx="23844">
                  <c:v>38318.166666666664</c:v>
                </c:pt>
                <c:pt idx="23845">
                  <c:v>38318.180555555555</c:v>
                </c:pt>
                <c:pt idx="23846">
                  <c:v>38318.194444444445</c:v>
                </c:pt>
                <c:pt idx="23847">
                  <c:v>38318.208333333336</c:v>
                </c:pt>
                <c:pt idx="23848">
                  <c:v>38318.222222222219</c:v>
                </c:pt>
                <c:pt idx="23849">
                  <c:v>38318.236111111109</c:v>
                </c:pt>
                <c:pt idx="23850">
                  <c:v>38318.25</c:v>
                </c:pt>
                <c:pt idx="23851">
                  <c:v>38318.263888888891</c:v>
                </c:pt>
                <c:pt idx="23852">
                  <c:v>38318.277777777781</c:v>
                </c:pt>
                <c:pt idx="23853">
                  <c:v>38318.291666666664</c:v>
                </c:pt>
                <c:pt idx="23854">
                  <c:v>38318.305555555555</c:v>
                </c:pt>
                <c:pt idx="23855">
                  <c:v>38318.319444444445</c:v>
                </c:pt>
                <c:pt idx="23856">
                  <c:v>38318.333333333336</c:v>
                </c:pt>
                <c:pt idx="23857">
                  <c:v>38318.347222222219</c:v>
                </c:pt>
                <c:pt idx="23858">
                  <c:v>38318.361111111109</c:v>
                </c:pt>
                <c:pt idx="23859">
                  <c:v>38318.375</c:v>
                </c:pt>
                <c:pt idx="23860">
                  <c:v>38318.388888888891</c:v>
                </c:pt>
                <c:pt idx="23861">
                  <c:v>38318.402777777781</c:v>
                </c:pt>
                <c:pt idx="23862">
                  <c:v>38318.416666666664</c:v>
                </c:pt>
                <c:pt idx="23863">
                  <c:v>38318.430555555555</c:v>
                </c:pt>
                <c:pt idx="23864">
                  <c:v>38318.444444444445</c:v>
                </c:pt>
                <c:pt idx="23865">
                  <c:v>38318.458333333336</c:v>
                </c:pt>
                <c:pt idx="23866">
                  <c:v>38318.472222222219</c:v>
                </c:pt>
                <c:pt idx="23867">
                  <c:v>38318.486111111109</c:v>
                </c:pt>
                <c:pt idx="23868">
                  <c:v>38318.5</c:v>
                </c:pt>
                <c:pt idx="23869">
                  <c:v>38318.513888888891</c:v>
                </c:pt>
                <c:pt idx="23870">
                  <c:v>38318.527777777781</c:v>
                </c:pt>
                <c:pt idx="23871">
                  <c:v>38318.541666666664</c:v>
                </c:pt>
                <c:pt idx="23872">
                  <c:v>38318.555555555555</c:v>
                </c:pt>
                <c:pt idx="23873">
                  <c:v>38318.569444444445</c:v>
                </c:pt>
                <c:pt idx="23874">
                  <c:v>38318.583333333336</c:v>
                </c:pt>
                <c:pt idx="23875">
                  <c:v>38318.597222222219</c:v>
                </c:pt>
                <c:pt idx="23876">
                  <c:v>38318.611111111109</c:v>
                </c:pt>
                <c:pt idx="23877">
                  <c:v>38318.625</c:v>
                </c:pt>
                <c:pt idx="23878">
                  <c:v>38318.638888888891</c:v>
                </c:pt>
                <c:pt idx="23879">
                  <c:v>38318.652777777781</c:v>
                </c:pt>
                <c:pt idx="23880">
                  <c:v>38318.666666666664</c:v>
                </c:pt>
                <c:pt idx="23881">
                  <c:v>38318.680555555555</c:v>
                </c:pt>
                <c:pt idx="23882">
                  <c:v>38318.694444444445</c:v>
                </c:pt>
                <c:pt idx="23883">
                  <c:v>38318.708333333336</c:v>
                </c:pt>
                <c:pt idx="23884">
                  <c:v>38318.722222222219</c:v>
                </c:pt>
                <c:pt idx="23885">
                  <c:v>38318.736111111109</c:v>
                </c:pt>
                <c:pt idx="23886">
                  <c:v>38318.75</c:v>
                </c:pt>
                <c:pt idx="23887">
                  <c:v>38318.763888888891</c:v>
                </c:pt>
                <c:pt idx="23888">
                  <c:v>38318.777777777781</c:v>
                </c:pt>
                <c:pt idx="23889">
                  <c:v>38318.791666666664</c:v>
                </c:pt>
                <c:pt idx="23890">
                  <c:v>38318.805555555555</c:v>
                </c:pt>
                <c:pt idx="23891">
                  <c:v>38318.819444444445</c:v>
                </c:pt>
                <c:pt idx="23892">
                  <c:v>38318.833333333336</c:v>
                </c:pt>
                <c:pt idx="23893">
                  <c:v>38318.847222222219</c:v>
                </c:pt>
                <c:pt idx="23894">
                  <c:v>38318.861111111109</c:v>
                </c:pt>
                <c:pt idx="23895">
                  <c:v>38318.875</c:v>
                </c:pt>
                <c:pt idx="23896">
                  <c:v>38318.888888888891</c:v>
                </c:pt>
                <c:pt idx="23897">
                  <c:v>38318.902777777781</c:v>
                </c:pt>
                <c:pt idx="23898">
                  <c:v>38318.916666666664</c:v>
                </c:pt>
                <c:pt idx="23899">
                  <c:v>38318.930555555555</c:v>
                </c:pt>
                <c:pt idx="23900">
                  <c:v>38318.944444444445</c:v>
                </c:pt>
                <c:pt idx="23901">
                  <c:v>38318.958333333336</c:v>
                </c:pt>
                <c:pt idx="23902">
                  <c:v>38318.972222222219</c:v>
                </c:pt>
                <c:pt idx="23903">
                  <c:v>38318.986111111109</c:v>
                </c:pt>
                <c:pt idx="23904">
                  <c:v>38319</c:v>
                </c:pt>
                <c:pt idx="23905">
                  <c:v>38319.013888888891</c:v>
                </c:pt>
                <c:pt idx="23906">
                  <c:v>38319.027777777781</c:v>
                </c:pt>
                <c:pt idx="23907">
                  <c:v>38319.041666666664</c:v>
                </c:pt>
                <c:pt idx="23908">
                  <c:v>38319.055555555555</c:v>
                </c:pt>
                <c:pt idx="23909">
                  <c:v>38319.069444444445</c:v>
                </c:pt>
                <c:pt idx="23910">
                  <c:v>38319.083333333336</c:v>
                </c:pt>
                <c:pt idx="23911">
                  <c:v>38319.097222222219</c:v>
                </c:pt>
                <c:pt idx="23912">
                  <c:v>38319.111111111109</c:v>
                </c:pt>
                <c:pt idx="23913">
                  <c:v>38319.125</c:v>
                </c:pt>
                <c:pt idx="23914">
                  <c:v>38319.138888888891</c:v>
                </c:pt>
                <c:pt idx="23915">
                  <c:v>38319.152777777781</c:v>
                </c:pt>
                <c:pt idx="23916">
                  <c:v>38319.166666666664</c:v>
                </c:pt>
                <c:pt idx="23917">
                  <c:v>38319.180555555555</c:v>
                </c:pt>
                <c:pt idx="23918">
                  <c:v>38319.194444444445</c:v>
                </c:pt>
                <c:pt idx="23919">
                  <c:v>38319.208333333336</c:v>
                </c:pt>
                <c:pt idx="23920">
                  <c:v>38319.222222222219</c:v>
                </c:pt>
                <c:pt idx="23921">
                  <c:v>38319.236111111109</c:v>
                </c:pt>
                <c:pt idx="23922">
                  <c:v>38319.25</c:v>
                </c:pt>
                <c:pt idx="23923">
                  <c:v>38319.263888888891</c:v>
                </c:pt>
                <c:pt idx="23924">
                  <c:v>38319.277777777781</c:v>
                </c:pt>
                <c:pt idx="23925">
                  <c:v>38319.291666666664</c:v>
                </c:pt>
                <c:pt idx="23926">
                  <c:v>38319.305555555555</c:v>
                </c:pt>
                <c:pt idx="23927">
                  <c:v>38319.319444444445</c:v>
                </c:pt>
                <c:pt idx="23928">
                  <c:v>38319.333333333336</c:v>
                </c:pt>
                <c:pt idx="23929">
                  <c:v>38319.347222222219</c:v>
                </c:pt>
                <c:pt idx="23930">
                  <c:v>38319.361111111109</c:v>
                </c:pt>
                <c:pt idx="23931">
                  <c:v>38319.375</c:v>
                </c:pt>
                <c:pt idx="23932">
                  <c:v>38319.388888888891</c:v>
                </c:pt>
                <c:pt idx="23933">
                  <c:v>38319.402777777781</c:v>
                </c:pt>
                <c:pt idx="23934">
                  <c:v>38319.416666666664</c:v>
                </c:pt>
                <c:pt idx="23935">
                  <c:v>38319.430555555555</c:v>
                </c:pt>
                <c:pt idx="23936">
                  <c:v>38319.444444444445</c:v>
                </c:pt>
                <c:pt idx="23937">
                  <c:v>38319.458333333336</c:v>
                </c:pt>
                <c:pt idx="23938">
                  <c:v>38319.472222222219</c:v>
                </c:pt>
                <c:pt idx="23939">
                  <c:v>38319.486111111109</c:v>
                </c:pt>
                <c:pt idx="23940">
                  <c:v>38319.5</c:v>
                </c:pt>
                <c:pt idx="23941">
                  <c:v>38319.513888888891</c:v>
                </c:pt>
                <c:pt idx="23942">
                  <c:v>38319.527777777781</c:v>
                </c:pt>
                <c:pt idx="23943">
                  <c:v>38319.541666666664</c:v>
                </c:pt>
                <c:pt idx="23944">
                  <c:v>38319.555555555555</c:v>
                </c:pt>
                <c:pt idx="23945">
                  <c:v>38319.569444444445</c:v>
                </c:pt>
                <c:pt idx="23946">
                  <c:v>38319.583333333336</c:v>
                </c:pt>
                <c:pt idx="23947">
                  <c:v>38319.597222222219</c:v>
                </c:pt>
                <c:pt idx="23948">
                  <c:v>38319.611111111109</c:v>
                </c:pt>
                <c:pt idx="23949">
                  <c:v>38319.625</c:v>
                </c:pt>
                <c:pt idx="23950">
                  <c:v>38319.638888888891</c:v>
                </c:pt>
                <c:pt idx="23951">
                  <c:v>38319.652777777781</c:v>
                </c:pt>
                <c:pt idx="23952">
                  <c:v>38319.666666666664</c:v>
                </c:pt>
                <c:pt idx="23953">
                  <c:v>38319.680555555555</c:v>
                </c:pt>
                <c:pt idx="23954">
                  <c:v>38319.694444444445</c:v>
                </c:pt>
                <c:pt idx="23955">
                  <c:v>38319.708333333336</c:v>
                </c:pt>
                <c:pt idx="23956">
                  <c:v>38319.722222222219</c:v>
                </c:pt>
                <c:pt idx="23957">
                  <c:v>38319.736111111109</c:v>
                </c:pt>
                <c:pt idx="23958">
                  <c:v>38319.75</c:v>
                </c:pt>
                <c:pt idx="23959">
                  <c:v>38319.763888888891</c:v>
                </c:pt>
                <c:pt idx="23960">
                  <c:v>38319.777777777781</c:v>
                </c:pt>
                <c:pt idx="23961">
                  <c:v>38319.791666666664</c:v>
                </c:pt>
                <c:pt idx="23962">
                  <c:v>38319.805555555555</c:v>
                </c:pt>
                <c:pt idx="23963">
                  <c:v>38319.819444444445</c:v>
                </c:pt>
                <c:pt idx="23964">
                  <c:v>38319.833333333336</c:v>
                </c:pt>
                <c:pt idx="23965">
                  <c:v>38319.847222222219</c:v>
                </c:pt>
                <c:pt idx="23966">
                  <c:v>38319.861111111109</c:v>
                </c:pt>
                <c:pt idx="23967">
                  <c:v>38319.875</c:v>
                </c:pt>
                <c:pt idx="23968">
                  <c:v>38319.888888888891</c:v>
                </c:pt>
                <c:pt idx="23969">
                  <c:v>38319.902777777781</c:v>
                </c:pt>
                <c:pt idx="23970">
                  <c:v>38319.916666666664</c:v>
                </c:pt>
                <c:pt idx="23971">
                  <c:v>38319.930555555555</c:v>
                </c:pt>
                <c:pt idx="23972">
                  <c:v>38319.944444444445</c:v>
                </c:pt>
                <c:pt idx="23973">
                  <c:v>38319.958333333336</c:v>
                </c:pt>
                <c:pt idx="23974">
                  <c:v>38319.972222222219</c:v>
                </c:pt>
                <c:pt idx="23975">
                  <c:v>38319.986111111109</c:v>
                </c:pt>
                <c:pt idx="23976">
                  <c:v>38320</c:v>
                </c:pt>
                <c:pt idx="23977">
                  <c:v>38320.013888888891</c:v>
                </c:pt>
                <c:pt idx="23978">
                  <c:v>38320.027777777781</c:v>
                </c:pt>
                <c:pt idx="23979">
                  <c:v>38320.041666666664</c:v>
                </c:pt>
                <c:pt idx="23980">
                  <c:v>38320.055555555555</c:v>
                </c:pt>
                <c:pt idx="23981">
                  <c:v>38320.069444444445</c:v>
                </c:pt>
                <c:pt idx="23982">
                  <c:v>38320.083333333336</c:v>
                </c:pt>
                <c:pt idx="23983">
                  <c:v>38320.097222222219</c:v>
                </c:pt>
                <c:pt idx="23984">
                  <c:v>38320.111111111109</c:v>
                </c:pt>
                <c:pt idx="23985">
                  <c:v>38320.125</c:v>
                </c:pt>
                <c:pt idx="23986">
                  <c:v>38320.138888888891</c:v>
                </c:pt>
                <c:pt idx="23987">
                  <c:v>38320.152777777781</c:v>
                </c:pt>
                <c:pt idx="23988">
                  <c:v>38320.166666666664</c:v>
                </c:pt>
                <c:pt idx="23989">
                  <c:v>38320.180555555555</c:v>
                </c:pt>
                <c:pt idx="23990">
                  <c:v>38320.194444444445</c:v>
                </c:pt>
                <c:pt idx="23991">
                  <c:v>38320.208333333336</c:v>
                </c:pt>
                <c:pt idx="23992">
                  <c:v>38320.222222222219</c:v>
                </c:pt>
                <c:pt idx="23993">
                  <c:v>38320.236111111109</c:v>
                </c:pt>
                <c:pt idx="23994">
                  <c:v>38320.25</c:v>
                </c:pt>
                <c:pt idx="23995">
                  <c:v>38320.263888888891</c:v>
                </c:pt>
                <c:pt idx="23996">
                  <c:v>38320.277777777781</c:v>
                </c:pt>
                <c:pt idx="23997">
                  <c:v>38320.291666666664</c:v>
                </c:pt>
                <c:pt idx="23998">
                  <c:v>38320.305555555555</c:v>
                </c:pt>
                <c:pt idx="23999">
                  <c:v>38320.319444444445</c:v>
                </c:pt>
                <c:pt idx="24000">
                  <c:v>38320.333333333336</c:v>
                </c:pt>
                <c:pt idx="24001">
                  <c:v>38320.347222222219</c:v>
                </c:pt>
                <c:pt idx="24002">
                  <c:v>38320.361111111109</c:v>
                </c:pt>
                <c:pt idx="24003">
                  <c:v>38320.375</c:v>
                </c:pt>
                <c:pt idx="24004">
                  <c:v>38320.388888888891</c:v>
                </c:pt>
                <c:pt idx="24005">
                  <c:v>38320.402777777781</c:v>
                </c:pt>
                <c:pt idx="24006">
                  <c:v>38320.416666666664</c:v>
                </c:pt>
                <c:pt idx="24007">
                  <c:v>38320.430555555555</c:v>
                </c:pt>
                <c:pt idx="24008">
                  <c:v>38320.444444444445</c:v>
                </c:pt>
                <c:pt idx="24009">
                  <c:v>38320.458333333336</c:v>
                </c:pt>
                <c:pt idx="24010">
                  <c:v>38320.472222222219</c:v>
                </c:pt>
                <c:pt idx="24011">
                  <c:v>38320.486111111109</c:v>
                </c:pt>
                <c:pt idx="24012">
                  <c:v>38320.5</c:v>
                </c:pt>
                <c:pt idx="24013">
                  <c:v>38320.513888888891</c:v>
                </c:pt>
                <c:pt idx="24014">
                  <c:v>38320.527777777781</c:v>
                </c:pt>
                <c:pt idx="24015">
                  <c:v>38320.541666666664</c:v>
                </c:pt>
                <c:pt idx="24016">
                  <c:v>38320.555555555555</c:v>
                </c:pt>
                <c:pt idx="24017">
                  <c:v>38320.569444444445</c:v>
                </c:pt>
                <c:pt idx="24018">
                  <c:v>38320.583333333336</c:v>
                </c:pt>
                <c:pt idx="24019">
                  <c:v>38320.597222222219</c:v>
                </c:pt>
                <c:pt idx="24020">
                  <c:v>38320.611111111109</c:v>
                </c:pt>
                <c:pt idx="24021">
                  <c:v>38320.625</c:v>
                </c:pt>
                <c:pt idx="24022">
                  <c:v>38320.638888888891</c:v>
                </c:pt>
                <c:pt idx="24023">
                  <c:v>38320.652777777781</c:v>
                </c:pt>
                <c:pt idx="24024">
                  <c:v>38320.666666666664</c:v>
                </c:pt>
                <c:pt idx="24025">
                  <c:v>38320.680555555555</c:v>
                </c:pt>
                <c:pt idx="24026">
                  <c:v>38320.694444444445</c:v>
                </c:pt>
                <c:pt idx="24027">
                  <c:v>38320.708333333336</c:v>
                </c:pt>
                <c:pt idx="24028">
                  <c:v>38320.722222222219</c:v>
                </c:pt>
                <c:pt idx="24029">
                  <c:v>38320.736111111109</c:v>
                </c:pt>
                <c:pt idx="24030">
                  <c:v>38320.75</c:v>
                </c:pt>
                <c:pt idx="24031">
                  <c:v>38320.763888888891</c:v>
                </c:pt>
                <c:pt idx="24032">
                  <c:v>38320.777777777781</c:v>
                </c:pt>
                <c:pt idx="24033">
                  <c:v>38320.791666666664</c:v>
                </c:pt>
                <c:pt idx="24034">
                  <c:v>38320.805555555555</c:v>
                </c:pt>
                <c:pt idx="24035">
                  <c:v>38320.819444444445</c:v>
                </c:pt>
                <c:pt idx="24036">
                  <c:v>38320.833333333336</c:v>
                </c:pt>
                <c:pt idx="24037">
                  <c:v>38320.847222222219</c:v>
                </c:pt>
                <c:pt idx="24038">
                  <c:v>38320.861111111109</c:v>
                </c:pt>
                <c:pt idx="24039">
                  <c:v>38320.875</c:v>
                </c:pt>
                <c:pt idx="24040">
                  <c:v>38320.888888888891</c:v>
                </c:pt>
                <c:pt idx="24041">
                  <c:v>38320.902777777781</c:v>
                </c:pt>
                <c:pt idx="24042">
                  <c:v>38320.916666666664</c:v>
                </c:pt>
                <c:pt idx="24043">
                  <c:v>38320.930555555555</c:v>
                </c:pt>
                <c:pt idx="24044">
                  <c:v>38320.944444444445</c:v>
                </c:pt>
                <c:pt idx="24045">
                  <c:v>38320.958333333336</c:v>
                </c:pt>
                <c:pt idx="24046">
                  <c:v>38320.972222222219</c:v>
                </c:pt>
                <c:pt idx="24047">
                  <c:v>38320.986111111109</c:v>
                </c:pt>
                <c:pt idx="24048">
                  <c:v>38321</c:v>
                </c:pt>
                <c:pt idx="24049">
                  <c:v>38321.013888888891</c:v>
                </c:pt>
                <c:pt idx="24050">
                  <c:v>38321.027777777781</c:v>
                </c:pt>
                <c:pt idx="24051">
                  <c:v>38321.041666666664</c:v>
                </c:pt>
                <c:pt idx="24052">
                  <c:v>38321.055555555555</c:v>
                </c:pt>
                <c:pt idx="24053">
                  <c:v>38321.069444444445</c:v>
                </c:pt>
                <c:pt idx="24054">
                  <c:v>38321.083333333336</c:v>
                </c:pt>
                <c:pt idx="24055">
                  <c:v>38321.097222222219</c:v>
                </c:pt>
                <c:pt idx="24056">
                  <c:v>38321.111111111109</c:v>
                </c:pt>
                <c:pt idx="24057">
                  <c:v>38321.125</c:v>
                </c:pt>
                <c:pt idx="24058">
                  <c:v>38321.138888888891</c:v>
                </c:pt>
                <c:pt idx="24059">
                  <c:v>38321.152777777781</c:v>
                </c:pt>
                <c:pt idx="24060">
                  <c:v>38321.166666666664</c:v>
                </c:pt>
                <c:pt idx="24061">
                  <c:v>38321.180555555555</c:v>
                </c:pt>
                <c:pt idx="24062">
                  <c:v>38321.194444444445</c:v>
                </c:pt>
                <c:pt idx="24063">
                  <c:v>38321.208333333336</c:v>
                </c:pt>
                <c:pt idx="24064">
                  <c:v>38321.222222222219</c:v>
                </c:pt>
                <c:pt idx="24065">
                  <c:v>38321.236111111109</c:v>
                </c:pt>
                <c:pt idx="24066">
                  <c:v>38321.25</c:v>
                </c:pt>
                <c:pt idx="24067">
                  <c:v>38321.263888888891</c:v>
                </c:pt>
                <c:pt idx="24068">
                  <c:v>38321.277777777781</c:v>
                </c:pt>
                <c:pt idx="24069">
                  <c:v>38321.291666666664</c:v>
                </c:pt>
                <c:pt idx="24070">
                  <c:v>38321.305555555555</c:v>
                </c:pt>
                <c:pt idx="24071">
                  <c:v>38321.319444444445</c:v>
                </c:pt>
                <c:pt idx="24072">
                  <c:v>38321.333333333336</c:v>
                </c:pt>
                <c:pt idx="24073">
                  <c:v>38321.347222222219</c:v>
                </c:pt>
                <c:pt idx="24074">
                  <c:v>38321.361111111109</c:v>
                </c:pt>
                <c:pt idx="24075">
                  <c:v>38321.375</c:v>
                </c:pt>
                <c:pt idx="24076">
                  <c:v>38321.388888888891</c:v>
                </c:pt>
                <c:pt idx="24077">
                  <c:v>38321.402777777781</c:v>
                </c:pt>
                <c:pt idx="24078">
                  <c:v>38321.416666666664</c:v>
                </c:pt>
                <c:pt idx="24079">
                  <c:v>38321.430555555555</c:v>
                </c:pt>
                <c:pt idx="24080">
                  <c:v>38321.444444444445</c:v>
                </c:pt>
                <c:pt idx="24081">
                  <c:v>38321.458333333336</c:v>
                </c:pt>
                <c:pt idx="24082">
                  <c:v>38321.472222222219</c:v>
                </c:pt>
                <c:pt idx="24083">
                  <c:v>38321.486111111109</c:v>
                </c:pt>
                <c:pt idx="24084">
                  <c:v>38321.5</c:v>
                </c:pt>
                <c:pt idx="24085">
                  <c:v>38321.513888888891</c:v>
                </c:pt>
                <c:pt idx="24086">
                  <c:v>38321.527777777781</c:v>
                </c:pt>
                <c:pt idx="24087">
                  <c:v>38321.541666666664</c:v>
                </c:pt>
                <c:pt idx="24088">
                  <c:v>38321.555555555555</c:v>
                </c:pt>
                <c:pt idx="24089">
                  <c:v>38321.569444444445</c:v>
                </c:pt>
                <c:pt idx="24090">
                  <c:v>38321.583333333336</c:v>
                </c:pt>
                <c:pt idx="24091">
                  <c:v>38321.597222222219</c:v>
                </c:pt>
                <c:pt idx="24092">
                  <c:v>38321.611111111109</c:v>
                </c:pt>
                <c:pt idx="24093">
                  <c:v>38321.625</c:v>
                </c:pt>
                <c:pt idx="24094">
                  <c:v>38321.638888888891</c:v>
                </c:pt>
                <c:pt idx="24095">
                  <c:v>38321.652777777781</c:v>
                </c:pt>
                <c:pt idx="24096">
                  <c:v>38321.666666666664</c:v>
                </c:pt>
                <c:pt idx="24097">
                  <c:v>38321.680555555555</c:v>
                </c:pt>
                <c:pt idx="24098">
                  <c:v>38321.694444444445</c:v>
                </c:pt>
                <c:pt idx="24099">
                  <c:v>38321.708333333336</c:v>
                </c:pt>
                <c:pt idx="24100">
                  <c:v>38321.722222222219</c:v>
                </c:pt>
                <c:pt idx="24101">
                  <c:v>38321.736111111109</c:v>
                </c:pt>
                <c:pt idx="24102">
                  <c:v>38321.75</c:v>
                </c:pt>
                <c:pt idx="24103">
                  <c:v>38321.763888888891</c:v>
                </c:pt>
                <c:pt idx="24104">
                  <c:v>38321.777777777781</c:v>
                </c:pt>
                <c:pt idx="24105">
                  <c:v>38321.791666666664</c:v>
                </c:pt>
                <c:pt idx="24106">
                  <c:v>38321.805555555555</c:v>
                </c:pt>
                <c:pt idx="24107">
                  <c:v>38321.819444444445</c:v>
                </c:pt>
                <c:pt idx="24108">
                  <c:v>38321.833333333336</c:v>
                </c:pt>
                <c:pt idx="24109">
                  <c:v>38321.847222222219</c:v>
                </c:pt>
                <c:pt idx="24110">
                  <c:v>38321.861111111109</c:v>
                </c:pt>
                <c:pt idx="24111">
                  <c:v>38321.875</c:v>
                </c:pt>
                <c:pt idx="24112">
                  <c:v>38321.888888888891</c:v>
                </c:pt>
                <c:pt idx="24113">
                  <c:v>38321.902777777781</c:v>
                </c:pt>
                <c:pt idx="24114">
                  <c:v>38321.916666666664</c:v>
                </c:pt>
                <c:pt idx="24115">
                  <c:v>38321.930555555555</c:v>
                </c:pt>
                <c:pt idx="24116">
                  <c:v>38321.944444444445</c:v>
                </c:pt>
                <c:pt idx="24117">
                  <c:v>38321.958333333336</c:v>
                </c:pt>
                <c:pt idx="24118">
                  <c:v>38321.972222222219</c:v>
                </c:pt>
                <c:pt idx="24119">
                  <c:v>38321.986111111109</c:v>
                </c:pt>
                <c:pt idx="24120">
                  <c:v>38322</c:v>
                </c:pt>
                <c:pt idx="24121">
                  <c:v>38322.013888888891</c:v>
                </c:pt>
                <c:pt idx="24122">
                  <c:v>38322.027777777781</c:v>
                </c:pt>
                <c:pt idx="24123">
                  <c:v>38322.041666666664</c:v>
                </c:pt>
                <c:pt idx="24124">
                  <c:v>38322.055555555555</c:v>
                </c:pt>
                <c:pt idx="24125">
                  <c:v>38322.069444444445</c:v>
                </c:pt>
                <c:pt idx="24126">
                  <c:v>38322.083333333336</c:v>
                </c:pt>
                <c:pt idx="24127">
                  <c:v>38322.097222222219</c:v>
                </c:pt>
                <c:pt idx="24128">
                  <c:v>38322.111111111109</c:v>
                </c:pt>
                <c:pt idx="24129">
                  <c:v>38322.125</c:v>
                </c:pt>
                <c:pt idx="24130">
                  <c:v>38322.138888888891</c:v>
                </c:pt>
                <c:pt idx="24131">
                  <c:v>38322.152777777781</c:v>
                </c:pt>
                <c:pt idx="24132">
                  <c:v>38322.166666666664</c:v>
                </c:pt>
                <c:pt idx="24133">
                  <c:v>38322.180555555555</c:v>
                </c:pt>
                <c:pt idx="24134">
                  <c:v>38322.194444444445</c:v>
                </c:pt>
                <c:pt idx="24135">
                  <c:v>38322.208333333336</c:v>
                </c:pt>
                <c:pt idx="24136">
                  <c:v>38322.222222222219</c:v>
                </c:pt>
                <c:pt idx="24137">
                  <c:v>38322.236111111109</c:v>
                </c:pt>
                <c:pt idx="24138">
                  <c:v>38322.25</c:v>
                </c:pt>
                <c:pt idx="24139">
                  <c:v>38322.263888888891</c:v>
                </c:pt>
                <c:pt idx="24140">
                  <c:v>38322.277777777781</c:v>
                </c:pt>
                <c:pt idx="24141">
                  <c:v>38322.291666666664</c:v>
                </c:pt>
                <c:pt idx="24142">
                  <c:v>38322.305555555555</c:v>
                </c:pt>
                <c:pt idx="24143">
                  <c:v>38322.319444444445</c:v>
                </c:pt>
                <c:pt idx="24144">
                  <c:v>38322.333333333336</c:v>
                </c:pt>
                <c:pt idx="24145">
                  <c:v>38322.347222222219</c:v>
                </c:pt>
                <c:pt idx="24146">
                  <c:v>38322.361111111109</c:v>
                </c:pt>
                <c:pt idx="24147">
                  <c:v>38322.375</c:v>
                </c:pt>
                <c:pt idx="24148">
                  <c:v>38322.388888888891</c:v>
                </c:pt>
                <c:pt idx="24149">
                  <c:v>38322.402777777781</c:v>
                </c:pt>
                <c:pt idx="24150">
                  <c:v>38322.416666666664</c:v>
                </c:pt>
                <c:pt idx="24151">
                  <c:v>38322.430555555555</c:v>
                </c:pt>
                <c:pt idx="24152">
                  <c:v>38322.444444444445</c:v>
                </c:pt>
                <c:pt idx="24153">
                  <c:v>38322.458333333336</c:v>
                </c:pt>
                <c:pt idx="24154">
                  <c:v>38322.472222222219</c:v>
                </c:pt>
                <c:pt idx="24155">
                  <c:v>38322.486111111109</c:v>
                </c:pt>
                <c:pt idx="24156">
                  <c:v>38322.5</c:v>
                </c:pt>
                <c:pt idx="24157">
                  <c:v>38322.513888888891</c:v>
                </c:pt>
                <c:pt idx="24158">
                  <c:v>38322.527777777781</c:v>
                </c:pt>
                <c:pt idx="24159">
                  <c:v>38322.541666666664</c:v>
                </c:pt>
                <c:pt idx="24160">
                  <c:v>38322.555555555555</c:v>
                </c:pt>
                <c:pt idx="24161">
                  <c:v>38322.569444444445</c:v>
                </c:pt>
                <c:pt idx="24162">
                  <c:v>38322.583333333336</c:v>
                </c:pt>
                <c:pt idx="24163">
                  <c:v>38322.597222222219</c:v>
                </c:pt>
                <c:pt idx="24164">
                  <c:v>38322.611111111109</c:v>
                </c:pt>
                <c:pt idx="24165">
                  <c:v>38322.625</c:v>
                </c:pt>
                <c:pt idx="24166">
                  <c:v>38322.638888888891</c:v>
                </c:pt>
                <c:pt idx="24167">
                  <c:v>38322.652777777781</c:v>
                </c:pt>
                <c:pt idx="24168">
                  <c:v>38322.666666666664</c:v>
                </c:pt>
                <c:pt idx="24169">
                  <c:v>38322.680555555555</c:v>
                </c:pt>
                <c:pt idx="24170">
                  <c:v>38322.694444444445</c:v>
                </c:pt>
                <c:pt idx="24171">
                  <c:v>38322.708333333336</c:v>
                </c:pt>
                <c:pt idx="24172">
                  <c:v>38322.722222222219</c:v>
                </c:pt>
                <c:pt idx="24173">
                  <c:v>38322.736111111109</c:v>
                </c:pt>
                <c:pt idx="24174">
                  <c:v>38322.75</c:v>
                </c:pt>
                <c:pt idx="24175">
                  <c:v>38322.763888888891</c:v>
                </c:pt>
                <c:pt idx="24176">
                  <c:v>38322.777777777781</c:v>
                </c:pt>
                <c:pt idx="24177">
                  <c:v>38322.791666666664</c:v>
                </c:pt>
                <c:pt idx="24178">
                  <c:v>38322.805555555555</c:v>
                </c:pt>
                <c:pt idx="24179">
                  <c:v>38322.819444444445</c:v>
                </c:pt>
                <c:pt idx="24180">
                  <c:v>38322.833333333336</c:v>
                </c:pt>
                <c:pt idx="24181">
                  <c:v>38322.847222222219</c:v>
                </c:pt>
                <c:pt idx="24182">
                  <c:v>38322.861111111109</c:v>
                </c:pt>
                <c:pt idx="24183">
                  <c:v>38322.875</c:v>
                </c:pt>
                <c:pt idx="24184">
                  <c:v>38322.888888888891</c:v>
                </c:pt>
                <c:pt idx="24185">
                  <c:v>38322.902777777781</c:v>
                </c:pt>
                <c:pt idx="24186">
                  <c:v>38322.916666666664</c:v>
                </c:pt>
                <c:pt idx="24187">
                  <c:v>38322.930555555555</c:v>
                </c:pt>
                <c:pt idx="24188">
                  <c:v>38322.944444444445</c:v>
                </c:pt>
                <c:pt idx="24189">
                  <c:v>38322.958333333336</c:v>
                </c:pt>
                <c:pt idx="24190">
                  <c:v>38322.972222222219</c:v>
                </c:pt>
                <c:pt idx="24191">
                  <c:v>38322.986111111109</c:v>
                </c:pt>
                <c:pt idx="24192">
                  <c:v>38323</c:v>
                </c:pt>
                <c:pt idx="24193">
                  <c:v>38323.013888888891</c:v>
                </c:pt>
                <c:pt idx="24194">
                  <c:v>38323.027777777781</c:v>
                </c:pt>
                <c:pt idx="24195">
                  <c:v>38323.041666666664</c:v>
                </c:pt>
                <c:pt idx="24196">
                  <c:v>38323.055555555555</c:v>
                </c:pt>
                <c:pt idx="24197">
                  <c:v>38323.069444444445</c:v>
                </c:pt>
                <c:pt idx="24198">
                  <c:v>38323.083333333336</c:v>
                </c:pt>
                <c:pt idx="24199">
                  <c:v>38323.097222222219</c:v>
                </c:pt>
                <c:pt idx="24200">
                  <c:v>38323.111111111109</c:v>
                </c:pt>
                <c:pt idx="24201">
                  <c:v>38323.125</c:v>
                </c:pt>
                <c:pt idx="24202">
                  <c:v>38323.138888888891</c:v>
                </c:pt>
                <c:pt idx="24203">
                  <c:v>38323.152777777781</c:v>
                </c:pt>
                <c:pt idx="24204">
                  <c:v>38323.166666666664</c:v>
                </c:pt>
                <c:pt idx="24205">
                  <c:v>38323.180555555555</c:v>
                </c:pt>
                <c:pt idx="24206">
                  <c:v>38323.194444444445</c:v>
                </c:pt>
                <c:pt idx="24207">
                  <c:v>38323.208333333336</c:v>
                </c:pt>
                <c:pt idx="24208">
                  <c:v>38323.222222222219</c:v>
                </c:pt>
                <c:pt idx="24209">
                  <c:v>38323.236111111109</c:v>
                </c:pt>
                <c:pt idx="24210">
                  <c:v>38323.25</c:v>
                </c:pt>
                <c:pt idx="24211">
                  <c:v>38323.263888888891</c:v>
                </c:pt>
                <c:pt idx="24212">
                  <c:v>38323.277777777781</c:v>
                </c:pt>
                <c:pt idx="24213">
                  <c:v>38323.291666666664</c:v>
                </c:pt>
                <c:pt idx="24214">
                  <c:v>38323.305555555555</c:v>
                </c:pt>
                <c:pt idx="24215">
                  <c:v>38323.319444444445</c:v>
                </c:pt>
                <c:pt idx="24216">
                  <c:v>38323.333333333336</c:v>
                </c:pt>
                <c:pt idx="24217">
                  <c:v>38323.347222222219</c:v>
                </c:pt>
                <c:pt idx="24218">
                  <c:v>38323.361111111109</c:v>
                </c:pt>
                <c:pt idx="24219">
                  <c:v>38323.375</c:v>
                </c:pt>
                <c:pt idx="24220">
                  <c:v>38323.388888888891</c:v>
                </c:pt>
                <c:pt idx="24221">
                  <c:v>38323.402777777781</c:v>
                </c:pt>
                <c:pt idx="24222">
                  <c:v>38323.416666666664</c:v>
                </c:pt>
                <c:pt idx="24223">
                  <c:v>38323.430555555555</c:v>
                </c:pt>
                <c:pt idx="24224">
                  <c:v>38323.444444444445</c:v>
                </c:pt>
                <c:pt idx="24225">
                  <c:v>38323.458333333336</c:v>
                </c:pt>
                <c:pt idx="24226">
                  <c:v>38323.472222222219</c:v>
                </c:pt>
                <c:pt idx="24227">
                  <c:v>38323.486111111109</c:v>
                </c:pt>
                <c:pt idx="24228">
                  <c:v>38323.5</c:v>
                </c:pt>
                <c:pt idx="24229">
                  <c:v>38323.513888888891</c:v>
                </c:pt>
                <c:pt idx="24230">
                  <c:v>38323.527777777781</c:v>
                </c:pt>
                <c:pt idx="24231">
                  <c:v>38323.541666666664</c:v>
                </c:pt>
                <c:pt idx="24232">
                  <c:v>38323.555555555555</c:v>
                </c:pt>
                <c:pt idx="24233">
                  <c:v>38323.569444444445</c:v>
                </c:pt>
                <c:pt idx="24234">
                  <c:v>38323.583333333336</c:v>
                </c:pt>
                <c:pt idx="24235">
                  <c:v>38323.597222222219</c:v>
                </c:pt>
                <c:pt idx="24236">
                  <c:v>38323.611111111109</c:v>
                </c:pt>
                <c:pt idx="24237">
                  <c:v>38323.625</c:v>
                </c:pt>
                <c:pt idx="24238">
                  <c:v>38323.638888888891</c:v>
                </c:pt>
                <c:pt idx="24239">
                  <c:v>38323.652777777781</c:v>
                </c:pt>
                <c:pt idx="24240">
                  <c:v>38323.666666666664</c:v>
                </c:pt>
                <c:pt idx="24241">
                  <c:v>38323.680555555555</c:v>
                </c:pt>
                <c:pt idx="24242">
                  <c:v>38323.694444444445</c:v>
                </c:pt>
                <c:pt idx="24243">
                  <c:v>38323.708333333336</c:v>
                </c:pt>
                <c:pt idx="24244">
                  <c:v>38323.722222222219</c:v>
                </c:pt>
                <c:pt idx="24245">
                  <c:v>38323.736111111109</c:v>
                </c:pt>
                <c:pt idx="24246">
                  <c:v>38323.75</c:v>
                </c:pt>
                <c:pt idx="24247">
                  <c:v>38323.763888888891</c:v>
                </c:pt>
                <c:pt idx="24248">
                  <c:v>38323.777777777781</c:v>
                </c:pt>
                <c:pt idx="24249">
                  <c:v>38323.791666666664</c:v>
                </c:pt>
                <c:pt idx="24250">
                  <c:v>38323.805555555555</c:v>
                </c:pt>
                <c:pt idx="24251">
                  <c:v>38323.819444444445</c:v>
                </c:pt>
                <c:pt idx="24252">
                  <c:v>38323.833333333336</c:v>
                </c:pt>
                <c:pt idx="24253">
                  <c:v>38323.847222222219</c:v>
                </c:pt>
                <c:pt idx="24254">
                  <c:v>38323.861111111109</c:v>
                </c:pt>
                <c:pt idx="24255">
                  <c:v>38323.875</c:v>
                </c:pt>
                <c:pt idx="24256">
                  <c:v>38323.888888888891</c:v>
                </c:pt>
                <c:pt idx="24257">
                  <c:v>38323.902777777781</c:v>
                </c:pt>
                <c:pt idx="24258">
                  <c:v>38323.916666666664</c:v>
                </c:pt>
                <c:pt idx="24259">
                  <c:v>38323.930555555555</c:v>
                </c:pt>
                <c:pt idx="24260">
                  <c:v>38323.944444444445</c:v>
                </c:pt>
                <c:pt idx="24261">
                  <c:v>38323.958333333336</c:v>
                </c:pt>
                <c:pt idx="24262">
                  <c:v>38323.972222222219</c:v>
                </c:pt>
                <c:pt idx="24263">
                  <c:v>38323.986111111109</c:v>
                </c:pt>
                <c:pt idx="24264">
                  <c:v>38324</c:v>
                </c:pt>
                <c:pt idx="24265">
                  <c:v>38324.013888888891</c:v>
                </c:pt>
                <c:pt idx="24266">
                  <c:v>38324.027777777781</c:v>
                </c:pt>
                <c:pt idx="24267">
                  <c:v>38324.041666666664</c:v>
                </c:pt>
                <c:pt idx="24268">
                  <c:v>38324.055555555555</c:v>
                </c:pt>
                <c:pt idx="24269">
                  <c:v>38324.069444444445</c:v>
                </c:pt>
                <c:pt idx="24270">
                  <c:v>38324.083333333336</c:v>
                </c:pt>
                <c:pt idx="24271">
                  <c:v>38324.097222222219</c:v>
                </c:pt>
                <c:pt idx="24272">
                  <c:v>38324.111111111109</c:v>
                </c:pt>
                <c:pt idx="24273">
                  <c:v>38324.125</c:v>
                </c:pt>
                <c:pt idx="24274">
                  <c:v>38324.138888888891</c:v>
                </c:pt>
                <c:pt idx="24275">
                  <c:v>38324.152777777781</c:v>
                </c:pt>
                <c:pt idx="24276">
                  <c:v>38324.166666666664</c:v>
                </c:pt>
                <c:pt idx="24277">
                  <c:v>38324.180555555555</c:v>
                </c:pt>
                <c:pt idx="24278">
                  <c:v>38324.194444444445</c:v>
                </c:pt>
                <c:pt idx="24279">
                  <c:v>38324.208333333336</c:v>
                </c:pt>
                <c:pt idx="24280">
                  <c:v>38324.222222222219</c:v>
                </c:pt>
                <c:pt idx="24281">
                  <c:v>38324.236111111109</c:v>
                </c:pt>
                <c:pt idx="24282">
                  <c:v>38324.25</c:v>
                </c:pt>
                <c:pt idx="24283">
                  <c:v>38324.263888888891</c:v>
                </c:pt>
                <c:pt idx="24284">
                  <c:v>38324.277777777781</c:v>
                </c:pt>
                <c:pt idx="24285">
                  <c:v>38324.291666666664</c:v>
                </c:pt>
                <c:pt idx="24286">
                  <c:v>38324.305555555555</c:v>
                </c:pt>
                <c:pt idx="24287">
                  <c:v>38324.319444444445</c:v>
                </c:pt>
                <c:pt idx="24288">
                  <c:v>38324.333333333336</c:v>
                </c:pt>
                <c:pt idx="24289">
                  <c:v>38324.347222222219</c:v>
                </c:pt>
                <c:pt idx="24290">
                  <c:v>38324.361111111109</c:v>
                </c:pt>
                <c:pt idx="24291">
                  <c:v>38324.375</c:v>
                </c:pt>
                <c:pt idx="24292">
                  <c:v>38324.388888888891</c:v>
                </c:pt>
                <c:pt idx="24293">
                  <c:v>38324.402777777781</c:v>
                </c:pt>
                <c:pt idx="24294">
                  <c:v>38324.416666666664</c:v>
                </c:pt>
                <c:pt idx="24295">
                  <c:v>38324.430555555555</c:v>
                </c:pt>
                <c:pt idx="24296">
                  <c:v>38324.444444444445</c:v>
                </c:pt>
                <c:pt idx="24297">
                  <c:v>38324.458333333336</c:v>
                </c:pt>
                <c:pt idx="24298">
                  <c:v>38324.472222222219</c:v>
                </c:pt>
                <c:pt idx="24299">
                  <c:v>38324.486111111109</c:v>
                </c:pt>
                <c:pt idx="24300">
                  <c:v>38324.5</c:v>
                </c:pt>
                <c:pt idx="24301">
                  <c:v>38324.513888888891</c:v>
                </c:pt>
                <c:pt idx="24302">
                  <c:v>38324.527777777781</c:v>
                </c:pt>
                <c:pt idx="24303">
                  <c:v>38324.541666666664</c:v>
                </c:pt>
                <c:pt idx="24304">
                  <c:v>38324.555555555555</c:v>
                </c:pt>
                <c:pt idx="24305">
                  <c:v>38324.569444444445</c:v>
                </c:pt>
                <c:pt idx="24306">
                  <c:v>38324.583333333336</c:v>
                </c:pt>
                <c:pt idx="24307">
                  <c:v>38324.597222222219</c:v>
                </c:pt>
                <c:pt idx="24308">
                  <c:v>38324.611111111109</c:v>
                </c:pt>
                <c:pt idx="24309">
                  <c:v>38324.625</c:v>
                </c:pt>
                <c:pt idx="24310">
                  <c:v>38324.638888888891</c:v>
                </c:pt>
                <c:pt idx="24311">
                  <c:v>38324.652777777781</c:v>
                </c:pt>
                <c:pt idx="24312">
                  <c:v>38324.666666666664</c:v>
                </c:pt>
                <c:pt idx="24313">
                  <c:v>38324.680555555555</c:v>
                </c:pt>
                <c:pt idx="24314">
                  <c:v>38324.694444444445</c:v>
                </c:pt>
                <c:pt idx="24315">
                  <c:v>38324.708333333336</c:v>
                </c:pt>
                <c:pt idx="24316">
                  <c:v>38324.722222222219</c:v>
                </c:pt>
                <c:pt idx="24317">
                  <c:v>38324.736111111109</c:v>
                </c:pt>
                <c:pt idx="24318">
                  <c:v>38324.75</c:v>
                </c:pt>
                <c:pt idx="24319">
                  <c:v>38324.763888888891</c:v>
                </c:pt>
                <c:pt idx="24320">
                  <c:v>38324.777777777781</c:v>
                </c:pt>
                <c:pt idx="24321">
                  <c:v>38324.791666666664</c:v>
                </c:pt>
                <c:pt idx="24322">
                  <c:v>38324.805555555555</c:v>
                </c:pt>
                <c:pt idx="24323">
                  <c:v>38324.819444444445</c:v>
                </c:pt>
                <c:pt idx="24324">
                  <c:v>38324.833333333336</c:v>
                </c:pt>
                <c:pt idx="24325">
                  <c:v>38324.847222222219</c:v>
                </c:pt>
                <c:pt idx="24326">
                  <c:v>38324.861111111109</c:v>
                </c:pt>
                <c:pt idx="24327">
                  <c:v>38324.875</c:v>
                </c:pt>
                <c:pt idx="24328">
                  <c:v>38324.888888888891</c:v>
                </c:pt>
                <c:pt idx="24329">
                  <c:v>38324.902777777781</c:v>
                </c:pt>
                <c:pt idx="24330">
                  <c:v>38324.916666666664</c:v>
                </c:pt>
                <c:pt idx="24331">
                  <c:v>38324.930555555555</c:v>
                </c:pt>
                <c:pt idx="24332">
                  <c:v>38324.944444444445</c:v>
                </c:pt>
                <c:pt idx="24333">
                  <c:v>38324.958333333336</c:v>
                </c:pt>
                <c:pt idx="24334">
                  <c:v>38324.972222222219</c:v>
                </c:pt>
                <c:pt idx="24335">
                  <c:v>38324.986111111109</c:v>
                </c:pt>
                <c:pt idx="24336">
                  <c:v>38325</c:v>
                </c:pt>
                <c:pt idx="24337">
                  <c:v>38325.013888888891</c:v>
                </c:pt>
                <c:pt idx="24338">
                  <c:v>38325.027777777781</c:v>
                </c:pt>
                <c:pt idx="24339">
                  <c:v>38325.041666666664</c:v>
                </c:pt>
                <c:pt idx="24340">
                  <c:v>38325.055555555555</c:v>
                </c:pt>
                <c:pt idx="24341">
                  <c:v>38325.069444444445</c:v>
                </c:pt>
                <c:pt idx="24342">
                  <c:v>38325.083333333336</c:v>
                </c:pt>
                <c:pt idx="24343">
                  <c:v>38325.097222222219</c:v>
                </c:pt>
                <c:pt idx="24344">
                  <c:v>38325.111111111109</c:v>
                </c:pt>
                <c:pt idx="24345">
                  <c:v>38325.125</c:v>
                </c:pt>
                <c:pt idx="24346">
                  <c:v>38325.138888888891</c:v>
                </c:pt>
                <c:pt idx="24347">
                  <c:v>38325.152777777781</c:v>
                </c:pt>
                <c:pt idx="24348">
                  <c:v>38325.166666666664</c:v>
                </c:pt>
                <c:pt idx="24349">
                  <c:v>38325.180555555555</c:v>
                </c:pt>
                <c:pt idx="24350">
                  <c:v>38325.194444444445</c:v>
                </c:pt>
                <c:pt idx="24351">
                  <c:v>38325.208333333336</c:v>
                </c:pt>
                <c:pt idx="24352">
                  <c:v>38325.222222222219</c:v>
                </c:pt>
                <c:pt idx="24353">
                  <c:v>38325.236111111109</c:v>
                </c:pt>
                <c:pt idx="24354">
                  <c:v>38325.25</c:v>
                </c:pt>
                <c:pt idx="24355">
                  <c:v>38325.263888888891</c:v>
                </c:pt>
                <c:pt idx="24356">
                  <c:v>38325.277777777781</c:v>
                </c:pt>
                <c:pt idx="24357">
                  <c:v>38325.291666666664</c:v>
                </c:pt>
                <c:pt idx="24358">
                  <c:v>38325.305555555555</c:v>
                </c:pt>
                <c:pt idx="24359">
                  <c:v>38325.319444444445</c:v>
                </c:pt>
                <c:pt idx="24360">
                  <c:v>38325.333333333336</c:v>
                </c:pt>
                <c:pt idx="24361">
                  <c:v>38325.347222222219</c:v>
                </c:pt>
                <c:pt idx="24362">
                  <c:v>38325.361111111109</c:v>
                </c:pt>
                <c:pt idx="24363">
                  <c:v>38325.375</c:v>
                </c:pt>
                <c:pt idx="24364">
                  <c:v>38325.388888888891</c:v>
                </c:pt>
                <c:pt idx="24365">
                  <c:v>38325.402777777781</c:v>
                </c:pt>
                <c:pt idx="24366">
                  <c:v>38325.416666666664</c:v>
                </c:pt>
                <c:pt idx="24367">
                  <c:v>38325.430555555555</c:v>
                </c:pt>
                <c:pt idx="24368">
                  <c:v>38325.444444444445</c:v>
                </c:pt>
                <c:pt idx="24369">
                  <c:v>38325.458333333336</c:v>
                </c:pt>
                <c:pt idx="24370">
                  <c:v>38325.472222222219</c:v>
                </c:pt>
                <c:pt idx="24371">
                  <c:v>38325.486111111109</c:v>
                </c:pt>
                <c:pt idx="24372">
                  <c:v>38325.5</c:v>
                </c:pt>
                <c:pt idx="24373">
                  <c:v>38325.513888888891</c:v>
                </c:pt>
                <c:pt idx="24374">
                  <c:v>38325.527777777781</c:v>
                </c:pt>
                <c:pt idx="24375">
                  <c:v>38325.541666666664</c:v>
                </c:pt>
                <c:pt idx="24376">
                  <c:v>38325.555555555555</c:v>
                </c:pt>
                <c:pt idx="24377">
                  <c:v>38325.569444444445</c:v>
                </c:pt>
                <c:pt idx="24378">
                  <c:v>38325.583333333336</c:v>
                </c:pt>
                <c:pt idx="24379">
                  <c:v>38325.597222222219</c:v>
                </c:pt>
                <c:pt idx="24380">
                  <c:v>38325.611111111109</c:v>
                </c:pt>
                <c:pt idx="24381">
                  <c:v>38325.625</c:v>
                </c:pt>
                <c:pt idx="24382">
                  <c:v>38325.638888888891</c:v>
                </c:pt>
                <c:pt idx="24383">
                  <c:v>38325.652777777781</c:v>
                </c:pt>
                <c:pt idx="24384">
                  <c:v>38325.666666666664</c:v>
                </c:pt>
                <c:pt idx="24385">
                  <c:v>38325.680555555555</c:v>
                </c:pt>
                <c:pt idx="24386">
                  <c:v>38325.694444444445</c:v>
                </c:pt>
                <c:pt idx="24387">
                  <c:v>38325.708333333336</c:v>
                </c:pt>
                <c:pt idx="24388">
                  <c:v>38325.722222222219</c:v>
                </c:pt>
                <c:pt idx="24389">
                  <c:v>38325.736111111109</c:v>
                </c:pt>
                <c:pt idx="24390">
                  <c:v>38325.75</c:v>
                </c:pt>
                <c:pt idx="24391">
                  <c:v>38325.763888888891</c:v>
                </c:pt>
                <c:pt idx="24392">
                  <c:v>38325.777777777781</c:v>
                </c:pt>
                <c:pt idx="24393">
                  <c:v>38325.791666666664</c:v>
                </c:pt>
                <c:pt idx="24394">
                  <c:v>38325.805555555555</c:v>
                </c:pt>
                <c:pt idx="24395">
                  <c:v>38325.819444444445</c:v>
                </c:pt>
                <c:pt idx="24396">
                  <c:v>38325.833333333336</c:v>
                </c:pt>
                <c:pt idx="24397">
                  <c:v>38325.847222222219</c:v>
                </c:pt>
                <c:pt idx="24398">
                  <c:v>38325.861111111109</c:v>
                </c:pt>
                <c:pt idx="24399">
                  <c:v>38325.875</c:v>
                </c:pt>
                <c:pt idx="24400">
                  <c:v>38325.888888888891</c:v>
                </c:pt>
                <c:pt idx="24401">
                  <c:v>38325.902777777781</c:v>
                </c:pt>
                <c:pt idx="24402">
                  <c:v>38325.916666666664</c:v>
                </c:pt>
                <c:pt idx="24403">
                  <c:v>38325.930555555555</c:v>
                </c:pt>
                <c:pt idx="24404">
                  <c:v>38325.944444444445</c:v>
                </c:pt>
                <c:pt idx="24405">
                  <c:v>38325.958333333336</c:v>
                </c:pt>
                <c:pt idx="24406">
                  <c:v>38325.972222222219</c:v>
                </c:pt>
                <c:pt idx="24407">
                  <c:v>38325.986111111109</c:v>
                </c:pt>
                <c:pt idx="24408">
                  <c:v>38326</c:v>
                </c:pt>
                <c:pt idx="24409">
                  <c:v>38326.013888888891</c:v>
                </c:pt>
                <c:pt idx="24410">
                  <c:v>38326.027777777781</c:v>
                </c:pt>
                <c:pt idx="24411">
                  <c:v>38326.041666666664</c:v>
                </c:pt>
                <c:pt idx="24412">
                  <c:v>38326.055555555555</c:v>
                </c:pt>
                <c:pt idx="24413">
                  <c:v>38326.069444444445</c:v>
                </c:pt>
                <c:pt idx="24414">
                  <c:v>38326.083333333336</c:v>
                </c:pt>
                <c:pt idx="24415">
                  <c:v>38326.097222222219</c:v>
                </c:pt>
                <c:pt idx="24416">
                  <c:v>38326.111111111109</c:v>
                </c:pt>
                <c:pt idx="24417">
                  <c:v>38326.125</c:v>
                </c:pt>
                <c:pt idx="24418">
                  <c:v>38326.138888888891</c:v>
                </c:pt>
                <c:pt idx="24419">
                  <c:v>38326.152777777781</c:v>
                </c:pt>
                <c:pt idx="24420">
                  <c:v>38326.166666666664</c:v>
                </c:pt>
                <c:pt idx="24421">
                  <c:v>38326.180555555555</c:v>
                </c:pt>
                <c:pt idx="24422">
                  <c:v>38326.194444444445</c:v>
                </c:pt>
                <c:pt idx="24423">
                  <c:v>38326.208333333336</c:v>
                </c:pt>
                <c:pt idx="24424">
                  <c:v>38326.222222222219</c:v>
                </c:pt>
                <c:pt idx="24425">
                  <c:v>38326.236111111109</c:v>
                </c:pt>
                <c:pt idx="24426">
                  <c:v>38326.25</c:v>
                </c:pt>
                <c:pt idx="24427">
                  <c:v>38326.263888888891</c:v>
                </c:pt>
                <c:pt idx="24428">
                  <c:v>38326.277777777781</c:v>
                </c:pt>
                <c:pt idx="24429">
                  <c:v>38326.291666666664</c:v>
                </c:pt>
                <c:pt idx="24430">
                  <c:v>38326.305555555555</c:v>
                </c:pt>
                <c:pt idx="24431">
                  <c:v>38326.319444444445</c:v>
                </c:pt>
                <c:pt idx="24432">
                  <c:v>38326.333333333336</c:v>
                </c:pt>
                <c:pt idx="24433">
                  <c:v>38326.347222222219</c:v>
                </c:pt>
                <c:pt idx="24434">
                  <c:v>38326.361111111109</c:v>
                </c:pt>
                <c:pt idx="24435">
                  <c:v>38326.375</c:v>
                </c:pt>
                <c:pt idx="24436">
                  <c:v>38326.388888888891</c:v>
                </c:pt>
                <c:pt idx="24437">
                  <c:v>38326.402777777781</c:v>
                </c:pt>
                <c:pt idx="24438">
                  <c:v>38326.416666666664</c:v>
                </c:pt>
                <c:pt idx="24439">
                  <c:v>38326.430555555555</c:v>
                </c:pt>
                <c:pt idx="24440">
                  <c:v>38326.444444444445</c:v>
                </c:pt>
                <c:pt idx="24441">
                  <c:v>38326.458333333336</c:v>
                </c:pt>
                <c:pt idx="24442">
                  <c:v>38326.472222222219</c:v>
                </c:pt>
                <c:pt idx="24443">
                  <c:v>38326.486111111109</c:v>
                </c:pt>
                <c:pt idx="24444">
                  <c:v>38326.5</c:v>
                </c:pt>
                <c:pt idx="24445">
                  <c:v>38326.513888888891</c:v>
                </c:pt>
                <c:pt idx="24446">
                  <c:v>38326.527777777781</c:v>
                </c:pt>
                <c:pt idx="24447">
                  <c:v>38326.541666666664</c:v>
                </c:pt>
                <c:pt idx="24448">
                  <c:v>38326.555555555555</c:v>
                </c:pt>
                <c:pt idx="24449">
                  <c:v>38326.569444444445</c:v>
                </c:pt>
                <c:pt idx="24450">
                  <c:v>38326.583333333336</c:v>
                </c:pt>
                <c:pt idx="24451">
                  <c:v>38326.597222222219</c:v>
                </c:pt>
                <c:pt idx="24452">
                  <c:v>38326.611111111109</c:v>
                </c:pt>
                <c:pt idx="24453">
                  <c:v>38326.625</c:v>
                </c:pt>
                <c:pt idx="24454">
                  <c:v>38326.638888888891</c:v>
                </c:pt>
                <c:pt idx="24455">
                  <c:v>38326.652777777781</c:v>
                </c:pt>
                <c:pt idx="24456">
                  <c:v>38326.666666666664</c:v>
                </c:pt>
                <c:pt idx="24457">
                  <c:v>38326.680555555555</c:v>
                </c:pt>
                <c:pt idx="24458">
                  <c:v>38326.694444444445</c:v>
                </c:pt>
                <c:pt idx="24459">
                  <c:v>38326.708333333336</c:v>
                </c:pt>
                <c:pt idx="24460">
                  <c:v>38326.722222222219</c:v>
                </c:pt>
                <c:pt idx="24461">
                  <c:v>38326.736111111109</c:v>
                </c:pt>
                <c:pt idx="24462">
                  <c:v>38326.75</c:v>
                </c:pt>
                <c:pt idx="24463">
                  <c:v>38326.763888888891</c:v>
                </c:pt>
                <c:pt idx="24464">
                  <c:v>38326.777777777781</c:v>
                </c:pt>
                <c:pt idx="24465">
                  <c:v>38326.791666666664</c:v>
                </c:pt>
                <c:pt idx="24466">
                  <c:v>38326.805555555555</c:v>
                </c:pt>
                <c:pt idx="24467">
                  <c:v>38326.819444444445</c:v>
                </c:pt>
                <c:pt idx="24468">
                  <c:v>38326.833333333336</c:v>
                </c:pt>
                <c:pt idx="24469">
                  <c:v>38326.847222222219</c:v>
                </c:pt>
                <c:pt idx="24470">
                  <c:v>38326.861111111109</c:v>
                </c:pt>
                <c:pt idx="24471">
                  <c:v>38326.875</c:v>
                </c:pt>
                <c:pt idx="24472">
                  <c:v>38326.888888888891</c:v>
                </c:pt>
                <c:pt idx="24473">
                  <c:v>38326.902777777781</c:v>
                </c:pt>
                <c:pt idx="24474">
                  <c:v>38326.916666666664</c:v>
                </c:pt>
                <c:pt idx="24475">
                  <c:v>38326.930555555555</c:v>
                </c:pt>
                <c:pt idx="24476">
                  <c:v>38326.944444444445</c:v>
                </c:pt>
                <c:pt idx="24477">
                  <c:v>38326.958333333336</c:v>
                </c:pt>
                <c:pt idx="24478">
                  <c:v>38326.972222222219</c:v>
                </c:pt>
                <c:pt idx="24479">
                  <c:v>38326.986111111109</c:v>
                </c:pt>
                <c:pt idx="24480">
                  <c:v>38327</c:v>
                </c:pt>
                <c:pt idx="24481">
                  <c:v>38327.013888888891</c:v>
                </c:pt>
                <c:pt idx="24482">
                  <c:v>38327.027777777781</c:v>
                </c:pt>
                <c:pt idx="24483">
                  <c:v>38327.041666666664</c:v>
                </c:pt>
                <c:pt idx="24484">
                  <c:v>38327.055555555555</c:v>
                </c:pt>
                <c:pt idx="24485">
                  <c:v>38327.069444444445</c:v>
                </c:pt>
                <c:pt idx="24486">
                  <c:v>38327.083333333336</c:v>
                </c:pt>
                <c:pt idx="24487">
                  <c:v>38327.097222222219</c:v>
                </c:pt>
                <c:pt idx="24488">
                  <c:v>38327.111111111109</c:v>
                </c:pt>
                <c:pt idx="24489">
                  <c:v>38327.125</c:v>
                </c:pt>
                <c:pt idx="24490">
                  <c:v>38327.138888888891</c:v>
                </c:pt>
                <c:pt idx="24491">
                  <c:v>38327.152777777781</c:v>
                </c:pt>
                <c:pt idx="24492">
                  <c:v>38327.166666666664</c:v>
                </c:pt>
                <c:pt idx="24493">
                  <c:v>38327.180555555555</c:v>
                </c:pt>
                <c:pt idx="24494">
                  <c:v>38327.194444444445</c:v>
                </c:pt>
                <c:pt idx="24495">
                  <c:v>38327.208333333336</c:v>
                </c:pt>
                <c:pt idx="24496">
                  <c:v>38327.222222222219</c:v>
                </c:pt>
                <c:pt idx="24497">
                  <c:v>38327.236111111109</c:v>
                </c:pt>
                <c:pt idx="24498">
                  <c:v>38327.25</c:v>
                </c:pt>
                <c:pt idx="24499">
                  <c:v>38327.263888888891</c:v>
                </c:pt>
                <c:pt idx="24500">
                  <c:v>38327.277777777781</c:v>
                </c:pt>
                <c:pt idx="24501">
                  <c:v>38327.291666666664</c:v>
                </c:pt>
                <c:pt idx="24502">
                  <c:v>38327.305555555555</c:v>
                </c:pt>
                <c:pt idx="24503">
                  <c:v>38327.319444444445</c:v>
                </c:pt>
                <c:pt idx="24504">
                  <c:v>38327.333333333336</c:v>
                </c:pt>
                <c:pt idx="24505">
                  <c:v>38327.347222222219</c:v>
                </c:pt>
                <c:pt idx="24506">
                  <c:v>38327.361111111109</c:v>
                </c:pt>
                <c:pt idx="24507">
                  <c:v>38327.375</c:v>
                </c:pt>
                <c:pt idx="24508">
                  <c:v>38327.388888888891</c:v>
                </c:pt>
                <c:pt idx="24509">
                  <c:v>38327.402777777781</c:v>
                </c:pt>
                <c:pt idx="24510">
                  <c:v>38327.416666666664</c:v>
                </c:pt>
                <c:pt idx="24511">
                  <c:v>38327.430555555555</c:v>
                </c:pt>
                <c:pt idx="24512">
                  <c:v>38327.444444444445</c:v>
                </c:pt>
                <c:pt idx="24513">
                  <c:v>38327.458333333336</c:v>
                </c:pt>
                <c:pt idx="24514">
                  <c:v>38327.472222222219</c:v>
                </c:pt>
                <c:pt idx="24515">
                  <c:v>38327.486111111109</c:v>
                </c:pt>
                <c:pt idx="24516">
                  <c:v>38327.5</c:v>
                </c:pt>
                <c:pt idx="24517">
                  <c:v>38327.513888888891</c:v>
                </c:pt>
                <c:pt idx="24518">
                  <c:v>38327.527777777781</c:v>
                </c:pt>
                <c:pt idx="24519">
                  <c:v>38327.541666666664</c:v>
                </c:pt>
                <c:pt idx="24520">
                  <c:v>38327.555555555555</c:v>
                </c:pt>
                <c:pt idx="24521">
                  <c:v>38327.569444444445</c:v>
                </c:pt>
                <c:pt idx="24522">
                  <c:v>38327.583333333336</c:v>
                </c:pt>
                <c:pt idx="24523">
                  <c:v>38327.597222222219</c:v>
                </c:pt>
                <c:pt idx="24524">
                  <c:v>38327.611111111109</c:v>
                </c:pt>
                <c:pt idx="24525">
                  <c:v>38327.625</c:v>
                </c:pt>
                <c:pt idx="24526">
                  <c:v>38327.638888888891</c:v>
                </c:pt>
                <c:pt idx="24527">
                  <c:v>38327.652777777781</c:v>
                </c:pt>
                <c:pt idx="24528">
                  <c:v>38327.666666666664</c:v>
                </c:pt>
                <c:pt idx="24529">
                  <c:v>38327.680555555555</c:v>
                </c:pt>
                <c:pt idx="24530">
                  <c:v>38327.694444444445</c:v>
                </c:pt>
                <c:pt idx="24531">
                  <c:v>38327.708333333336</c:v>
                </c:pt>
                <c:pt idx="24532">
                  <c:v>38327.722222222219</c:v>
                </c:pt>
                <c:pt idx="24533">
                  <c:v>38327.736111111109</c:v>
                </c:pt>
                <c:pt idx="24534">
                  <c:v>38327.75</c:v>
                </c:pt>
                <c:pt idx="24535">
                  <c:v>38327.763888888891</c:v>
                </c:pt>
                <c:pt idx="24536">
                  <c:v>38327.777777777781</c:v>
                </c:pt>
                <c:pt idx="24537">
                  <c:v>38327.791666666664</c:v>
                </c:pt>
                <c:pt idx="24538">
                  <c:v>38327.805555555555</c:v>
                </c:pt>
                <c:pt idx="24539">
                  <c:v>38327.819444444445</c:v>
                </c:pt>
                <c:pt idx="24540">
                  <c:v>38327.833333333336</c:v>
                </c:pt>
                <c:pt idx="24541">
                  <c:v>38327.847222222219</c:v>
                </c:pt>
                <c:pt idx="24542">
                  <c:v>38327.861111111109</c:v>
                </c:pt>
                <c:pt idx="24543">
                  <c:v>38327.875</c:v>
                </c:pt>
                <c:pt idx="24544">
                  <c:v>38327.888888888891</c:v>
                </c:pt>
                <c:pt idx="24545">
                  <c:v>38327.902777777781</c:v>
                </c:pt>
                <c:pt idx="24546">
                  <c:v>38327.916666666664</c:v>
                </c:pt>
                <c:pt idx="24547">
                  <c:v>38327.930555555555</c:v>
                </c:pt>
                <c:pt idx="24548">
                  <c:v>38327.944444444445</c:v>
                </c:pt>
                <c:pt idx="24549">
                  <c:v>38327.958333333336</c:v>
                </c:pt>
                <c:pt idx="24550">
                  <c:v>38327.972222222219</c:v>
                </c:pt>
                <c:pt idx="24551">
                  <c:v>38327.986111111109</c:v>
                </c:pt>
                <c:pt idx="24552">
                  <c:v>38328</c:v>
                </c:pt>
                <c:pt idx="24553">
                  <c:v>38328.013888888891</c:v>
                </c:pt>
                <c:pt idx="24554">
                  <c:v>38328.027777777781</c:v>
                </c:pt>
                <c:pt idx="24555">
                  <c:v>38328.041666666664</c:v>
                </c:pt>
                <c:pt idx="24556">
                  <c:v>38328.055555555555</c:v>
                </c:pt>
                <c:pt idx="24557">
                  <c:v>38328.069444444445</c:v>
                </c:pt>
                <c:pt idx="24558">
                  <c:v>38328.083333333336</c:v>
                </c:pt>
                <c:pt idx="24559">
                  <c:v>38328.097222222219</c:v>
                </c:pt>
                <c:pt idx="24560">
                  <c:v>38328.111111111109</c:v>
                </c:pt>
                <c:pt idx="24561">
                  <c:v>38328.125</c:v>
                </c:pt>
                <c:pt idx="24562">
                  <c:v>38328.138888888891</c:v>
                </c:pt>
                <c:pt idx="24563">
                  <c:v>38328.152777777781</c:v>
                </c:pt>
                <c:pt idx="24564">
                  <c:v>38328.166666666664</c:v>
                </c:pt>
                <c:pt idx="24565">
                  <c:v>38328.180555555555</c:v>
                </c:pt>
                <c:pt idx="24566">
                  <c:v>38328.194444444445</c:v>
                </c:pt>
                <c:pt idx="24567">
                  <c:v>38328.208333333336</c:v>
                </c:pt>
                <c:pt idx="24568">
                  <c:v>38328.222222222219</c:v>
                </c:pt>
                <c:pt idx="24569">
                  <c:v>38328.236111111109</c:v>
                </c:pt>
                <c:pt idx="24570">
                  <c:v>38328.25</c:v>
                </c:pt>
                <c:pt idx="24571">
                  <c:v>38328.263888888891</c:v>
                </c:pt>
                <c:pt idx="24572">
                  <c:v>38328.277777777781</c:v>
                </c:pt>
                <c:pt idx="24573">
                  <c:v>38328.291666666664</c:v>
                </c:pt>
                <c:pt idx="24574">
                  <c:v>38328.305555555555</c:v>
                </c:pt>
                <c:pt idx="24575">
                  <c:v>38328.319444444445</c:v>
                </c:pt>
                <c:pt idx="24576">
                  <c:v>38328.333333333336</c:v>
                </c:pt>
                <c:pt idx="24577">
                  <c:v>38328.347222222219</c:v>
                </c:pt>
                <c:pt idx="24578">
                  <c:v>38328.361111111109</c:v>
                </c:pt>
                <c:pt idx="24579">
                  <c:v>38328.375</c:v>
                </c:pt>
                <c:pt idx="24580">
                  <c:v>38328.388888888891</c:v>
                </c:pt>
                <c:pt idx="24581">
                  <c:v>38328.402777777781</c:v>
                </c:pt>
                <c:pt idx="24582">
                  <c:v>38328.416666666664</c:v>
                </c:pt>
                <c:pt idx="24583">
                  <c:v>38328.430555555555</c:v>
                </c:pt>
                <c:pt idx="24584">
                  <c:v>38328.444444444445</c:v>
                </c:pt>
                <c:pt idx="24585">
                  <c:v>38328.458333333336</c:v>
                </c:pt>
                <c:pt idx="24586">
                  <c:v>38328.472222222219</c:v>
                </c:pt>
                <c:pt idx="24587">
                  <c:v>38328.486111111109</c:v>
                </c:pt>
                <c:pt idx="24588">
                  <c:v>38328.5</c:v>
                </c:pt>
                <c:pt idx="24589">
                  <c:v>38328.513888888891</c:v>
                </c:pt>
                <c:pt idx="24590">
                  <c:v>38328.527777777781</c:v>
                </c:pt>
                <c:pt idx="24591">
                  <c:v>38328.541666666664</c:v>
                </c:pt>
                <c:pt idx="24592">
                  <c:v>38328.555555555555</c:v>
                </c:pt>
                <c:pt idx="24593">
                  <c:v>38328.569444444445</c:v>
                </c:pt>
                <c:pt idx="24594">
                  <c:v>38328.583333333336</c:v>
                </c:pt>
                <c:pt idx="24595">
                  <c:v>38328.597222222219</c:v>
                </c:pt>
                <c:pt idx="24596">
                  <c:v>38328.611111111109</c:v>
                </c:pt>
                <c:pt idx="24597">
                  <c:v>38328.625</c:v>
                </c:pt>
                <c:pt idx="24598">
                  <c:v>38328.638888888891</c:v>
                </c:pt>
                <c:pt idx="24599">
                  <c:v>38328.652777777781</c:v>
                </c:pt>
                <c:pt idx="24600">
                  <c:v>38328.666666666664</c:v>
                </c:pt>
                <c:pt idx="24601">
                  <c:v>38328.680555555555</c:v>
                </c:pt>
                <c:pt idx="24602">
                  <c:v>38328.694444444445</c:v>
                </c:pt>
                <c:pt idx="24603">
                  <c:v>38328.708333333336</c:v>
                </c:pt>
                <c:pt idx="24604">
                  <c:v>38328.722222222219</c:v>
                </c:pt>
                <c:pt idx="24605">
                  <c:v>38328.736111111109</c:v>
                </c:pt>
                <c:pt idx="24606">
                  <c:v>38328.75</c:v>
                </c:pt>
                <c:pt idx="24607">
                  <c:v>38328.763888888891</c:v>
                </c:pt>
                <c:pt idx="24608">
                  <c:v>38328.777777777781</c:v>
                </c:pt>
                <c:pt idx="24609">
                  <c:v>38328.791666666664</c:v>
                </c:pt>
                <c:pt idx="24610">
                  <c:v>38328.805555555555</c:v>
                </c:pt>
                <c:pt idx="24611">
                  <c:v>38328.819444444445</c:v>
                </c:pt>
                <c:pt idx="24612">
                  <c:v>38328.833333333336</c:v>
                </c:pt>
                <c:pt idx="24613">
                  <c:v>38328.847222222219</c:v>
                </c:pt>
                <c:pt idx="24614">
                  <c:v>38328.861111111109</c:v>
                </c:pt>
                <c:pt idx="24615">
                  <c:v>38328.875</c:v>
                </c:pt>
                <c:pt idx="24616">
                  <c:v>38328.888888888891</c:v>
                </c:pt>
                <c:pt idx="24617">
                  <c:v>38328.902777777781</c:v>
                </c:pt>
                <c:pt idx="24618">
                  <c:v>38328.916666666664</c:v>
                </c:pt>
                <c:pt idx="24619">
                  <c:v>38328.930555555555</c:v>
                </c:pt>
                <c:pt idx="24620">
                  <c:v>38328.944444444445</c:v>
                </c:pt>
                <c:pt idx="24621">
                  <c:v>38328.958333333336</c:v>
                </c:pt>
                <c:pt idx="24622">
                  <c:v>38328.972222222219</c:v>
                </c:pt>
                <c:pt idx="24623">
                  <c:v>38328.986111111109</c:v>
                </c:pt>
                <c:pt idx="24624">
                  <c:v>38329</c:v>
                </c:pt>
                <c:pt idx="24625">
                  <c:v>38329.013888888891</c:v>
                </c:pt>
                <c:pt idx="24626">
                  <c:v>38329.027777777781</c:v>
                </c:pt>
                <c:pt idx="24627">
                  <c:v>38329.041666666664</c:v>
                </c:pt>
                <c:pt idx="24628">
                  <c:v>38329.055555555555</c:v>
                </c:pt>
                <c:pt idx="24629">
                  <c:v>38329.069444444445</c:v>
                </c:pt>
                <c:pt idx="24630">
                  <c:v>38329.083333333336</c:v>
                </c:pt>
                <c:pt idx="24631">
                  <c:v>38329.097222222219</c:v>
                </c:pt>
                <c:pt idx="24632">
                  <c:v>38329.111111111109</c:v>
                </c:pt>
                <c:pt idx="24633">
                  <c:v>38329.125</c:v>
                </c:pt>
                <c:pt idx="24634">
                  <c:v>38329.138888888891</c:v>
                </c:pt>
                <c:pt idx="24635">
                  <c:v>38329.152777777781</c:v>
                </c:pt>
                <c:pt idx="24636">
                  <c:v>38329.166666666664</c:v>
                </c:pt>
                <c:pt idx="24637">
                  <c:v>38329.180555555555</c:v>
                </c:pt>
                <c:pt idx="24638">
                  <c:v>38329.194444444445</c:v>
                </c:pt>
                <c:pt idx="24639">
                  <c:v>38329.208333333336</c:v>
                </c:pt>
                <c:pt idx="24640">
                  <c:v>38329.222222222219</c:v>
                </c:pt>
                <c:pt idx="24641">
                  <c:v>38329.236111111109</c:v>
                </c:pt>
                <c:pt idx="24642">
                  <c:v>38329.25</c:v>
                </c:pt>
                <c:pt idx="24643">
                  <c:v>38329.263888888891</c:v>
                </c:pt>
                <c:pt idx="24644">
                  <c:v>38329.277777777781</c:v>
                </c:pt>
                <c:pt idx="24645">
                  <c:v>38329.291666666664</c:v>
                </c:pt>
                <c:pt idx="24646">
                  <c:v>38329.305555555555</c:v>
                </c:pt>
                <c:pt idx="24647">
                  <c:v>38329.319444444445</c:v>
                </c:pt>
                <c:pt idx="24648">
                  <c:v>38329.333333333336</c:v>
                </c:pt>
                <c:pt idx="24649">
                  <c:v>38329.347222222219</c:v>
                </c:pt>
                <c:pt idx="24650">
                  <c:v>38329.361111111109</c:v>
                </c:pt>
                <c:pt idx="24651">
                  <c:v>38329.375</c:v>
                </c:pt>
                <c:pt idx="24652">
                  <c:v>38329.388888888891</c:v>
                </c:pt>
                <c:pt idx="24653">
                  <c:v>38329.402777777781</c:v>
                </c:pt>
                <c:pt idx="24654">
                  <c:v>38329.416666666664</c:v>
                </c:pt>
                <c:pt idx="24655">
                  <c:v>38329.430555555555</c:v>
                </c:pt>
                <c:pt idx="24656">
                  <c:v>38329.444444444445</c:v>
                </c:pt>
                <c:pt idx="24657">
                  <c:v>38329.458333333336</c:v>
                </c:pt>
                <c:pt idx="24658">
                  <c:v>38329.472222222219</c:v>
                </c:pt>
                <c:pt idx="24659">
                  <c:v>38329.486111111109</c:v>
                </c:pt>
                <c:pt idx="24660">
                  <c:v>38329.5</c:v>
                </c:pt>
                <c:pt idx="24661">
                  <c:v>38329.513888888891</c:v>
                </c:pt>
                <c:pt idx="24662">
                  <c:v>38329.527777777781</c:v>
                </c:pt>
                <c:pt idx="24663">
                  <c:v>38329.541666666664</c:v>
                </c:pt>
                <c:pt idx="24664">
                  <c:v>38329.555555555555</c:v>
                </c:pt>
                <c:pt idx="24665">
                  <c:v>38329.569444444445</c:v>
                </c:pt>
                <c:pt idx="24666">
                  <c:v>38329.583333333336</c:v>
                </c:pt>
                <c:pt idx="24667">
                  <c:v>38329.597222222219</c:v>
                </c:pt>
                <c:pt idx="24668">
                  <c:v>38329.611111111109</c:v>
                </c:pt>
                <c:pt idx="24669">
                  <c:v>38329.625</c:v>
                </c:pt>
                <c:pt idx="24670">
                  <c:v>38329.638888888891</c:v>
                </c:pt>
                <c:pt idx="24671">
                  <c:v>38329.652777777781</c:v>
                </c:pt>
                <c:pt idx="24672">
                  <c:v>38329.666666666664</c:v>
                </c:pt>
                <c:pt idx="24673">
                  <c:v>38329.680555555555</c:v>
                </c:pt>
                <c:pt idx="24674">
                  <c:v>38329.694444444445</c:v>
                </c:pt>
                <c:pt idx="24675">
                  <c:v>38329.708333333336</c:v>
                </c:pt>
                <c:pt idx="24676">
                  <c:v>38329.722222222219</c:v>
                </c:pt>
                <c:pt idx="24677">
                  <c:v>38329.736111111109</c:v>
                </c:pt>
                <c:pt idx="24678">
                  <c:v>38329.75</c:v>
                </c:pt>
                <c:pt idx="24679">
                  <c:v>38329.763888888891</c:v>
                </c:pt>
                <c:pt idx="24680">
                  <c:v>38329.777777777781</c:v>
                </c:pt>
                <c:pt idx="24681">
                  <c:v>38329.791666666664</c:v>
                </c:pt>
                <c:pt idx="24682">
                  <c:v>38329.805555555555</c:v>
                </c:pt>
                <c:pt idx="24683">
                  <c:v>38329.819444444445</c:v>
                </c:pt>
                <c:pt idx="24684">
                  <c:v>38329.833333333336</c:v>
                </c:pt>
                <c:pt idx="24685">
                  <c:v>38329.847222222219</c:v>
                </c:pt>
                <c:pt idx="24686">
                  <c:v>38329.861111111109</c:v>
                </c:pt>
                <c:pt idx="24687">
                  <c:v>38329.875</c:v>
                </c:pt>
                <c:pt idx="24688">
                  <c:v>38329.888888888891</c:v>
                </c:pt>
                <c:pt idx="24689">
                  <c:v>38329.902777777781</c:v>
                </c:pt>
                <c:pt idx="24690">
                  <c:v>38329.916666666664</c:v>
                </c:pt>
                <c:pt idx="24691">
                  <c:v>38329.930555555555</c:v>
                </c:pt>
                <c:pt idx="24692">
                  <c:v>38329.944444444445</c:v>
                </c:pt>
                <c:pt idx="24693">
                  <c:v>38329.958333333336</c:v>
                </c:pt>
                <c:pt idx="24694">
                  <c:v>38329.972222222219</c:v>
                </c:pt>
                <c:pt idx="24695">
                  <c:v>38329.986111111109</c:v>
                </c:pt>
                <c:pt idx="24696">
                  <c:v>38330</c:v>
                </c:pt>
                <c:pt idx="24697">
                  <c:v>38330.013888888891</c:v>
                </c:pt>
                <c:pt idx="24698">
                  <c:v>38330.027777777781</c:v>
                </c:pt>
                <c:pt idx="24699">
                  <c:v>38330.041666666664</c:v>
                </c:pt>
                <c:pt idx="24700">
                  <c:v>38330.055555555555</c:v>
                </c:pt>
                <c:pt idx="24701">
                  <c:v>38330.069444444445</c:v>
                </c:pt>
                <c:pt idx="24702">
                  <c:v>38330.083333333336</c:v>
                </c:pt>
                <c:pt idx="24703">
                  <c:v>38330.097222222219</c:v>
                </c:pt>
                <c:pt idx="24704">
                  <c:v>38330.111111111109</c:v>
                </c:pt>
                <c:pt idx="24705">
                  <c:v>38330.125</c:v>
                </c:pt>
                <c:pt idx="24706">
                  <c:v>38330.138888888891</c:v>
                </c:pt>
                <c:pt idx="24707">
                  <c:v>38330.152777777781</c:v>
                </c:pt>
                <c:pt idx="24708">
                  <c:v>38330.166666666664</c:v>
                </c:pt>
                <c:pt idx="24709">
                  <c:v>38330.180555555555</c:v>
                </c:pt>
                <c:pt idx="24710">
                  <c:v>38330.194444444445</c:v>
                </c:pt>
                <c:pt idx="24711">
                  <c:v>38330.208333333336</c:v>
                </c:pt>
                <c:pt idx="24712">
                  <c:v>38330.222222222219</c:v>
                </c:pt>
                <c:pt idx="24713">
                  <c:v>38330.236111111109</c:v>
                </c:pt>
                <c:pt idx="24714">
                  <c:v>38330.25</c:v>
                </c:pt>
                <c:pt idx="24715">
                  <c:v>38330.263888888891</c:v>
                </c:pt>
                <c:pt idx="24716">
                  <c:v>38330.277777777781</c:v>
                </c:pt>
                <c:pt idx="24717">
                  <c:v>38330.291666666664</c:v>
                </c:pt>
                <c:pt idx="24718">
                  <c:v>38330.305555555555</c:v>
                </c:pt>
                <c:pt idx="24719">
                  <c:v>38330.319444444445</c:v>
                </c:pt>
                <c:pt idx="24720">
                  <c:v>38330.333333333336</c:v>
                </c:pt>
                <c:pt idx="24721">
                  <c:v>38330.347222222219</c:v>
                </c:pt>
                <c:pt idx="24722">
                  <c:v>38330.361111111109</c:v>
                </c:pt>
                <c:pt idx="24723">
                  <c:v>38330.375</c:v>
                </c:pt>
                <c:pt idx="24724">
                  <c:v>38330.388888888891</c:v>
                </c:pt>
                <c:pt idx="24725">
                  <c:v>38330.402777777781</c:v>
                </c:pt>
                <c:pt idx="24726">
                  <c:v>38330.416666666664</c:v>
                </c:pt>
                <c:pt idx="24727">
                  <c:v>38330.430555555555</c:v>
                </c:pt>
                <c:pt idx="24728">
                  <c:v>38330.444444444445</c:v>
                </c:pt>
                <c:pt idx="24729">
                  <c:v>38330.458333333336</c:v>
                </c:pt>
                <c:pt idx="24730">
                  <c:v>38330.472222222219</c:v>
                </c:pt>
                <c:pt idx="24731">
                  <c:v>38330.486111111109</c:v>
                </c:pt>
                <c:pt idx="24732">
                  <c:v>38330.5</c:v>
                </c:pt>
                <c:pt idx="24733">
                  <c:v>38330.513888888891</c:v>
                </c:pt>
                <c:pt idx="24734">
                  <c:v>38330.527777777781</c:v>
                </c:pt>
                <c:pt idx="24735">
                  <c:v>38330.541666666664</c:v>
                </c:pt>
                <c:pt idx="24736">
                  <c:v>38330.555555555555</c:v>
                </c:pt>
                <c:pt idx="24737">
                  <c:v>38330.569444444445</c:v>
                </c:pt>
                <c:pt idx="24738">
                  <c:v>38330.583333333336</c:v>
                </c:pt>
                <c:pt idx="24739">
                  <c:v>38330.597222222219</c:v>
                </c:pt>
                <c:pt idx="24740">
                  <c:v>38330.611111111109</c:v>
                </c:pt>
                <c:pt idx="24741">
                  <c:v>38330.625</c:v>
                </c:pt>
                <c:pt idx="24742">
                  <c:v>38330.638888888891</c:v>
                </c:pt>
                <c:pt idx="24743">
                  <c:v>38330.652777777781</c:v>
                </c:pt>
                <c:pt idx="24744">
                  <c:v>38330.666666666664</c:v>
                </c:pt>
                <c:pt idx="24745">
                  <c:v>38330.680555555555</c:v>
                </c:pt>
                <c:pt idx="24746">
                  <c:v>38330.694444444445</c:v>
                </c:pt>
                <c:pt idx="24747">
                  <c:v>38330.708333333336</c:v>
                </c:pt>
                <c:pt idx="24748">
                  <c:v>38330.722222222219</c:v>
                </c:pt>
                <c:pt idx="24749">
                  <c:v>38330.736111111109</c:v>
                </c:pt>
                <c:pt idx="24750">
                  <c:v>38330.75</c:v>
                </c:pt>
                <c:pt idx="24751">
                  <c:v>38330.763888888891</c:v>
                </c:pt>
                <c:pt idx="24752">
                  <c:v>38330.777777777781</c:v>
                </c:pt>
                <c:pt idx="24753">
                  <c:v>38330.791666666664</c:v>
                </c:pt>
                <c:pt idx="24754">
                  <c:v>38330.805555555555</c:v>
                </c:pt>
                <c:pt idx="24755">
                  <c:v>38330.819444444445</c:v>
                </c:pt>
                <c:pt idx="24756">
                  <c:v>38330.833333333336</c:v>
                </c:pt>
                <c:pt idx="24757">
                  <c:v>38330.847222222219</c:v>
                </c:pt>
                <c:pt idx="24758">
                  <c:v>38330.861111111109</c:v>
                </c:pt>
                <c:pt idx="24759">
                  <c:v>38330.875</c:v>
                </c:pt>
                <c:pt idx="24760">
                  <c:v>38330.888888888891</c:v>
                </c:pt>
                <c:pt idx="24761">
                  <c:v>38330.902777777781</c:v>
                </c:pt>
                <c:pt idx="24762">
                  <c:v>38330.916666666664</c:v>
                </c:pt>
                <c:pt idx="24763">
                  <c:v>38330.930555555555</c:v>
                </c:pt>
                <c:pt idx="24764">
                  <c:v>38330.944444444445</c:v>
                </c:pt>
                <c:pt idx="24765">
                  <c:v>38330.958333333336</c:v>
                </c:pt>
                <c:pt idx="24766">
                  <c:v>38330.972222222219</c:v>
                </c:pt>
                <c:pt idx="24767">
                  <c:v>38330.986111111109</c:v>
                </c:pt>
                <c:pt idx="24768">
                  <c:v>38331</c:v>
                </c:pt>
                <c:pt idx="24769">
                  <c:v>38331.013888888891</c:v>
                </c:pt>
                <c:pt idx="24770">
                  <c:v>38331.027777777781</c:v>
                </c:pt>
                <c:pt idx="24771">
                  <c:v>38331.041666666664</c:v>
                </c:pt>
                <c:pt idx="24772">
                  <c:v>38331.055555555555</c:v>
                </c:pt>
                <c:pt idx="24773">
                  <c:v>38331.069444444445</c:v>
                </c:pt>
                <c:pt idx="24774">
                  <c:v>38331.083333333336</c:v>
                </c:pt>
                <c:pt idx="24775">
                  <c:v>38331.097222222219</c:v>
                </c:pt>
                <c:pt idx="24776">
                  <c:v>38331.111111111109</c:v>
                </c:pt>
                <c:pt idx="24777">
                  <c:v>38331.125</c:v>
                </c:pt>
                <c:pt idx="24778">
                  <c:v>38331.138888888891</c:v>
                </c:pt>
                <c:pt idx="24779">
                  <c:v>38331.152777777781</c:v>
                </c:pt>
                <c:pt idx="24780">
                  <c:v>38331.166666666664</c:v>
                </c:pt>
                <c:pt idx="24781">
                  <c:v>38331.180555555555</c:v>
                </c:pt>
                <c:pt idx="24782">
                  <c:v>38331.194444444445</c:v>
                </c:pt>
                <c:pt idx="24783">
                  <c:v>38331.208333333336</c:v>
                </c:pt>
                <c:pt idx="24784">
                  <c:v>38331.222222222219</c:v>
                </c:pt>
                <c:pt idx="24785">
                  <c:v>38331.236111111109</c:v>
                </c:pt>
                <c:pt idx="24786">
                  <c:v>38331.25</c:v>
                </c:pt>
                <c:pt idx="24787">
                  <c:v>38331.263888888891</c:v>
                </c:pt>
                <c:pt idx="24788">
                  <c:v>38331.277777777781</c:v>
                </c:pt>
                <c:pt idx="24789">
                  <c:v>38331.291666666664</c:v>
                </c:pt>
                <c:pt idx="24790">
                  <c:v>38331.305555555555</c:v>
                </c:pt>
                <c:pt idx="24791">
                  <c:v>38331.319444444445</c:v>
                </c:pt>
                <c:pt idx="24792">
                  <c:v>38331.333333333336</c:v>
                </c:pt>
                <c:pt idx="24793">
                  <c:v>38331.347222222219</c:v>
                </c:pt>
                <c:pt idx="24794">
                  <c:v>38331.361111111109</c:v>
                </c:pt>
                <c:pt idx="24795">
                  <c:v>38331.375</c:v>
                </c:pt>
                <c:pt idx="24796">
                  <c:v>38331.388888888891</c:v>
                </c:pt>
                <c:pt idx="24797">
                  <c:v>38331.402777777781</c:v>
                </c:pt>
                <c:pt idx="24798">
                  <c:v>38331.416666666664</c:v>
                </c:pt>
                <c:pt idx="24799">
                  <c:v>38331.430555555555</c:v>
                </c:pt>
                <c:pt idx="24800">
                  <c:v>38331.444444444445</c:v>
                </c:pt>
                <c:pt idx="24801">
                  <c:v>38331.458333333336</c:v>
                </c:pt>
                <c:pt idx="24802">
                  <c:v>38331.472222222219</c:v>
                </c:pt>
                <c:pt idx="24803">
                  <c:v>38331.486111111109</c:v>
                </c:pt>
                <c:pt idx="24804">
                  <c:v>38331.5</c:v>
                </c:pt>
                <c:pt idx="24805">
                  <c:v>38331.513888888891</c:v>
                </c:pt>
                <c:pt idx="24806">
                  <c:v>38331.527777777781</c:v>
                </c:pt>
                <c:pt idx="24807">
                  <c:v>38331.541666666664</c:v>
                </c:pt>
                <c:pt idx="24808">
                  <c:v>38331.555555555555</c:v>
                </c:pt>
                <c:pt idx="24809">
                  <c:v>38331.569444444445</c:v>
                </c:pt>
                <c:pt idx="24810">
                  <c:v>38331.583333333336</c:v>
                </c:pt>
                <c:pt idx="24811">
                  <c:v>38331.597222222219</c:v>
                </c:pt>
                <c:pt idx="24812">
                  <c:v>38331.611111111109</c:v>
                </c:pt>
                <c:pt idx="24813">
                  <c:v>38331.625</c:v>
                </c:pt>
                <c:pt idx="24814">
                  <c:v>38331.638888888891</c:v>
                </c:pt>
                <c:pt idx="24815">
                  <c:v>38331.652777777781</c:v>
                </c:pt>
                <c:pt idx="24816">
                  <c:v>38331.666666666664</c:v>
                </c:pt>
                <c:pt idx="24817">
                  <c:v>38331.680555555555</c:v>
                </c:pt>
                <c:pt idx="24818">
                  <c:v>38331.694444444445</c:v>
                </c:pt>
                <c:pt idx="24819">
                  <c:v>38331.708333333336</c:v>
                </c:pt>
                <c:pt idx="24820">
                  <c:v>38331.722222222219</c:v>
                </c:pt>
                <c:pt idx="24821">
                  <c:v>38331.736111111109</c:v>
                </c:pt>
                <c:pt idx="24822">
                  <c:v>38331.75</c:v>
                </c:pt>
                <c:pt idx="24823">
                  <c:v>38331.763888888891</c:v>
                </c:pt>
                <c:pt idx="24824">
                  <c:v>38331.777777777781</c:v>
                </c:pt>
                <c:pt idx="24825">
                  <c:v>38331.791666666664</c:v>
                </c:pt>
                <c:pt idx="24826">
                  <c:v>38331.805555555555</c:v>
                </c:pt>
                <c:pt idx="24827">
                  <c:v>38331.819444444445</c:v>
                </c:pt>
                <c:pt idx="24828">
                  <c:v>38331.833333333336</c:v>
                </c:pt>
                <c:pt idx="24829">
                  <c:v>38331.847222222219</c:v>
                </c:pt>
                <c:pt idx="24830">
                  <c:v>38331.861111111109</c:v>
                </c:pt>
                <c:pt idx="24831">
                  <c:v>38331.875</c:v>
                </c:pt>
                <c:pt idx="24832">
                  <c:v>38331.888888888891</c:v>
                </c:pt>
                <c:pt idx="24833">
                  <c:v>38331.902777777781</c:v>
                </c:pt>
                <c:pt idx="24834">
                  <c:v>38331.916666666664</c:v>
                </c:pt>
                <c:pt idx="24835">
                  <c:v>38331.930555555555</c:v>
                </c:pt>
                <c:pt idx="24836">
                  <c:v>38331.944444444445</c:v>
                </c:pt>
                <c:pt idx="24837">
                  <c:v>38331.958333333336</c:v>
                </c:pt>
                <c:pt idx="24838">
                  <c:v>38331.972222222219</c:v>
                </c:pt>
                <c:pt idx="24839">
                  <c:v>38331.986111111109</c:v>
                </c:pt>
                <c:pt idx="24840">
                  <c:v>38332</c:v>
                </c:pt>
                <c:pt idx="24841">
                  <c:v>38332.013888888891</c:v>
                </c:pt>
                <c:pt idx="24842">
                  <c:v>38332.027777777781</c:v>
                </c:pt>
                <c:pt idx="24843">
                  <c:v>38332.041666666664</c:v>
                </c:pt>
                <c:pt idx="24844">
                  <c:v>38332.055555555555</c:v>
                </c:pt>
                <c:pt idx="24845">
                  <c:v>38332.069444444445</c:v>
                </c:pt>
                <c:pt idx="24846">
                  <c:v>38332.083333333336</c:v>
                </c:pt>
                <c:pt idx="24847">
                  <c:v>38332.097222222219</c:v>
                </c:pt>
                <c:pt idx="24848">
                  <c:v>38332.111111111109</c:v>
                </c:pt>
                <c:pt idx="24849">
                  <c:v>38332.125</c:v>
                </c:pt>
                <c:pt idx="24850">
                  <c:v>38332.138888888891</c:v>
                </c:pt>
                <c:pt idx="24851">
                  <c:v>38332.152777777781</c:v>
                </c:pt>
                <c:pt idx="24852">
                  <c:v>38332.166666666664</c:v>
                </c:pt>
                <c:pt idx="24853">
                  <c:v>38332.180555555555</c:v>
                </c:pt>
                <c:pt idx="24854">
                  <c:v>38332.194444444445</c:v>
                </c:pt>
                <c:pt idx="24855">
                  <c:v>38332.208333333336</c:v>
                </c:pt>
                <c:pt idx="24856">
                  <c:v>38332.222222222219</c:v>
                </c:pt>
                <c:pt idx="24857">
                  <c:v>38332.236111111109</c:v>
                </c:pt>
                <c:pt idx="24858">
                  <c:v>38332.25</c:v>
                </c:pt>
                <c:pt idx="24859">
                  <c:v>38332.263888888891</c:v>
                </c:pt>
                <c:pt idx="24860">
                  <c:v>38332.277777777781</c:v>
                </c:pt>
                <c:pt idx="24861">
                  <c:v>38332.291666666664</c:v>
                </c:pt>
                <c:pt idx="24862">
                  <c:v>38332.305555555555</c:v>
                </c:pt>
                <c:pt idx="24863">
                  <c:v>38332.319444444445</c:v>
                </c:pt>
                <c:pt idx="24864">
                  <c:v>38332.333333333336</c:v>
                </c:pt>
                <c:pt idx="24865">
                  <c:v>38332.347222222219</c:v>
                </c:pt>
                <c:pt idx="24866">
                  <c:v>38332.361111111109</c:v>
                </c:pt>
                <c:pt idx="24867">
                  <c:v>38332.375</c:v>
                </c:pt>
                <c:pt idx="24868">
                  <c:v>38332.388888888891</c:v>
                </c:pt>
                <c:pt idx="24869">
                  <c:v>38332.402777777781</c:v>
                </c:pt>
                <c:pt idx="24870">
                  <c:v>38332.416666666664</c:v>
                </c:pt>
                <c:pt idx="24871">
                  <c:v>38332.430555555555</c:v>
                </c:pt>
                <c:pt idx="24872">
                  <c:v>38332.444444444445</c:v>
                </c:pt>
                <c:pt idx="24873">
                  <c:v>38332.458333333336</c:v>
                </c:pt>
                <c:pt idx="24874">
                  <c:v>38332.472222222219</c:v>
                </c:pt>
                <c:pt idx="24875">
                  <c:v>38332.486111111109</c:v>
                </c:pt>
                <c:pt idx="24876">
                  <c:v>38332.5</c:v>
                </c:pt>
                <c:pt idx="24877">
                  <c:v>38332.513888888891</c:v>
                </c:pt>
                <c:pt idx="24878">
                  <c:v>38332.527777777781</c:v>
                </c:pt>
                <c:pt idx="24879">
                  <c:v>38332.541666666664</c:v>
                </c:pt>
                <c:pt idx="24880">
                  <c:v>38332.555555555555</c:v>
                </c:pt>
                <c:pt idx="24881">
                  <c:v>38332.569444444445</c:v>
                </c:pt>
                <c:pt idx="24882">
                  <c:v>38332.583333333336</c:v>
                </c:pt>
                <c:pt idx="24883">
                  <c:v>38332.597222222219</c:v>
                </c:pt>
                <c:pt idx="24884">
                  <c:v>38332.611111111109</c:v>
                </c:pt>
                <c:pt idx="24885">
                  <c:v>38332.625</c:v>
                </c:pt>
                <c:pt idx="24886">
                  <c:v>38332.638888888891</c:v>
                </c:pt>
                <c:pt idx="24887">
                  <c:v>38332.652777777781</c:v>
                </c:pt>
                <c:pt idx="24888">
                  <c:v>38332.666666666664</c:v>
                </c:pt>
                <c:pt idx="24889">
                  <c:v>38332.680555555555</c:v>
                </c:pt>
                <c:pt idx="24890">
                  <c:v>38332.694444444445</c:v>
                </c:pt>
                <c:pt idx="24891">
                  <c:v>38332.708333333336</c:v>
                </c:pt>
                <c:pt idx="24892">
                  <c:v>38332.722222222219</c:v>
                </c:pt>
                <c:pt idx="24893">
                  <c:v>38332.736111111109</c:v>
                </c:pt>
                <c:pt idx="24894">
                  <c:v>38332.75</c:v>
                </c:pt>
                <c:pt idx="24895">
                  <c:v>38332.763888888891</c:v>
                </c:pt>
                <c:pt idx="24896">
                  <c:v>38332.777777777781</c:v>
                </c:pt>
                <c:pt idx="24897">
                  <c:v>38332.791666666664</c:v>
                </c:pt>
                <c:pt idx="24898">
                  <c:v>38332.805555555555</c:v>
                </c:pt>
                <c:pt idx="24899">
                  <c:v>38332.819444444445</c:v>
                </c:pt>
                <c:pt idx="24900">
                  <c:v>38332.833333333336</c:v>
                </c:pt>
                <c:pt idx="24901">
                  <c:v>38332.847222222219</c:v>
                </c:pt>
                <c:pt idx="24902">
                  <c:v>38332.861111111109</c:v>
                </c:pt>
                <c:pt idx="24903">
                  <c:v>38332.875</c:v>
                </c:pt>
                <c:pt idx="24904">
                  <c:v>38332.888888888891</c:v>
                </c:pt>
                <c:pt idx="24905">
                  <c:v>38332.902777777781</c:v>
                </c:pt>
                <c:pt idx="24906">
                  <c:v>38332.916666666664</c:v>
                </c:pt>
                <c:pt idx="24907">
                  <c:v>38332.930555555555</c:v>
                </c:pt>
                <c:pt idx="24908">
                  <c:v>38332.944444444445</c:v>
                </c:pt>
                <c:pt idx="24909">
                  <c:v>38332.958333333336</c:v>
                </c:pt>
                <c:pt idx="24910">
                  <c:v>38332.972222222219</c:v>
                </c:pt>
                <c:pt idx="24911">
                  <c:v>38332.986111111109</c:v>
                </c:pt>
                <c:pt idx="24912">
                  <c:v>38333</c:v>
                </c:pt>
                <c:pt idx="24913">
                  <c:v>38333.013888888891</c:v>
                </c:pt>
                <c:pt idx="24914">
                  <c:v>38333.027777777781</c:v>
                </c:pt>
                <c:pt idx="24915">
                  <c:v>38333.041666666664</c:v>
                </c:pt>
                <c:pt idx="24916">
                  <c:v>38333.055555555555</c:v>
                </c:pt>
                <c:pt idx="24917">
                  <c:v>38333.069444444445</c:v>
                </c:pt>
                <c:pt idx="24918">
                  <c:v>38333.083333333336</c:v>
                </c:pt>
                <c:pt idx="24919">
                  <c:v>38333.097222222219</c:v>
                </c:pt>
                <c:pt idx="24920">
                  <c:v>38333.111111111109</c:v>
                </c:pt>
                <c:pt idx="24921">
                  <c:v>38333.125</c:v>
                </c:pt>
                <c:pt idx="24922">
                  <c:v>38333.138888888891</c:v>
                </c:pt>
                <c:pt idx="24923">
                  <c:v>38333.152777777781</c:v>
                </c:pt>
                <c:pt idx="24924">
                  <c:v>38333.166666666664</c:v>
                </c:pt>
                <c:pt idx="24925">
                  <c:v>38333.180555555555</c:v>
                </c:pt>
                <c:pt idx="24926">
                  <c:v>38333.194444444445</c:v>
                </c:pt>
                <c:pt idx="24927">
                  <c:v>38333.208333333336</c:v>
                </c:pt>
                <c:pt idx="24928">
                  <c:v>38333.222222222219</c:v>
                </c:pt>
                <c:pt idx="24929">
                  <c:v>38333.236111111109</c:v>
                </c:pt>
                <c:pt idx="24930">
                  <c:v>38333.25</c:v>
                </c:pt>
                <c:pt idx="24931">
                  <c:v>38333.263888888891</c:v>
                </c:pt>
                <c:pt idx="24932">
                  <c:v>38333.277777777781</c:v>
                </c:pt>
                <c:pt idx="24933">
                  <c:v>38333.291666666664</c:v>
                </c:pt>
                <c:pt idx="24934">
                  <c:v>38333.305555555555</c:v>
                </c:pt>
                <c:pt idx="24935">
                  <c:v>38333.319444444445</c:v>
                </c:pt>
                <c:pt idx="24936">
                  <c:v>38333.333333333336</c:v>
                </c:pt>
                <c:pt idx="24937">
                  <c:v>38333.347222222219</c:v>
                </c:pt>
                <c:pt idx="24938">
                  <c:v>38333.361111111109</c:v>
                </c:pt>
                <c:pt idx="24939">
                  <c:v>38333.375</c:v>
                </c:pt>
                <c:pt idx="24940">
                  <c:v>38333.388888888891</c:v>
                </c:pt>
                <c:pt idx="24941">
                  <c:v>38333.402777777781</c:v>
                </c:pt>
                <c:pt idx="24942">
                  <c:v>38333.416666666664</c:v>
                </c:pt>
                <c:pt idx="24943">
                  <c:v>38333.430555555555</c:v>
                </c:pt>
                <c:pt idx="24944">
                  <c:v>38333.444444444445</c:v>
                </c:pt>
                <c:pt idx="24945">
                  <c:v>38333.458333333336</c:v>
                </c:pt>
                <c:pt idx="24946">
                  <c:v>38333.472222222219</c:v>
                </c:pt>
                <c:pt idx="24947">
                  <c:v>38333.486111111109</c:v>
                </c:pt>
                <c:pt idx="24948">
                  <c:v>38333.5</c:v>
                </c:pt>
                <c:pt idx="24949">
                  <c:v>38333.513888888891</c:v>
                </c:pt>
                <c:pt idx="24950">
                  <c:v>38333.527777777781</c:v>
                </c:pt>
                <c:pt idx="24951">
                  <c:v>38333.541666666664</c:v>
                </c:pt>
                <c:pt idx="24952">
                  <c:v>38333.555555555555</c:v>
                </c:pt>
                <c:pt idx="24953">
                  <c:v>38333.569444444445</c:v>
                </c:pt>
                <c:pt idx="24954">
                  <c:v>38333.583333333336</c:v>
                </c:pt>
                <c:pt idx="24955">
                  <c:v>38333.597222222219</c:v>
                </c:pt>
                <c:pt idx="24956">
                  <c:v>38333.611111111109</c:v>
                </c:pt>
                <c:pt idx="24957">
                  <c:v>38333.625</c:v>
                </c:pt>
                <c:pt idx="24958">
                  <c:v>38333.638888888891</c:v>
                </c:pt>
                <c:pt idx="24959">
                  <c:v>38333.652777777781</c:v>
                </c:pt>
                <c:pt idx="24960">
                  <c:v>38333.666666666664</c:v>
                </c:pt>
                <c:pt idx="24961">
                  <c:v>38333.680555555555</c:v>
                </c:pt>
                <c:pt idx="24962">
                  <c:v>38333.694444444445</c:v>
                </c:pt>
                <c:pt idx="24963">
                  <c:v>38333.708333333336</c:v>
                </c:pt>
                <c:pt idx="24964">
                  <c:v>38333.722222222219</c:v>
                </c:pt>
                <c:pt idx="24965">
                  <c:v>38333.736111111109</c:v>
                </c:pt>
                <c:pt idx="24966">
                  <c:v>38333.75</c:v>
                </c:pt>
                <c:pt idx="24967">
                  <c:v>38333.763888888891</c:v>
                </c:pt>
                <c:pt idx="24968">
                  <c:v>38333.777777777781</c:v>
                </c:pt>
                <c:pt idx="24969">
                  <c:v>38333.791666666664</c:v>
                </c:pt>
                <c:pt idx="24970">
                  <c:v>38333.805555555555</c:v>
                </c:pt>
                <c:pt idx="24971">
                  <c:v>38333.819444444445</c:v>
                </c:pt>
                <c:pt idx="24972">
                  <c:v>38333.833333333336</c:v>
                </c:pt>
                <c:pt idx="24973">
                  <c:v>38333.847222222219</c:v>
                </c:pt>
                <c:pt idx="24974">
                  <c:v>38333.861111111109</c:v>
                </c:pt>
                <c:pt idx="24975">
                  <c:v>38333.875</c:v>
                </c:pt>
                <c:pt idx="24976">
                  <c:v>38333.888888888891</c:v>
                </c:pt>
                <c:pt idx="24977">
                  <c:v>38333.902777777781</c:v>
                </c:pt>
                <c:pt idx="24978">
                  <c:v>38333.916666666664</c:v>
                </c:pt>
                <c:pt idx="24979">
                  <c:v>38333.930555555555</c:v>
                </c:pt>
                <c:pt idx="24980">
                  <c:v>38333.944444444445</c:v>
                </c:pt>
                <c:pt idx="24981">
                  <c:v>38333.958333333336</c:v>
                </c:pt>
                <c:pt idx="24982">
                  <c:v>38333.972222222219</c:v>
                </c:pt>
                <c:pt idx="24983">
                  <c:v>38333.986111111109</c:v>
                </c:pt>
                <c:pt idx="24984">
                  <c:v>38334</c:v>
                </c:pt>
                <c:pt idx="24985">
                  <c:v>38334.013888888891</c:v>
                </c:pt>
                <c:pt idx="24986">
                  <c:v>38334.027777777781</c:v>
                </c:pt>
                <c:pt idx="24987">
                  <c:v>38334.041666666664</c:v>
                </c:pt>
                <c:pt idx="24988">
                  <c:v>38334.055555555555</c:v>
                </c:pt>
                <c:pt idx="24989">
                  <c:v>38334.069444444445</c:v>
                </c:pt>
                <c:pt idx="24990">
                  <c:v>38334.083333333336</c:v>
                </c:pt>
                <c:pt idx="24991">
                  <c:v>38334.097222222219</c:v>
                </c:pt>
                <c:pt idx="24992">
                  <c:v>38334.111111111109</c:v>
                </c:pt>
                <c:pt idx="24993">
                  <c:v>38334.125</c:v>
                </c:pt>
                <c:pt idx="24994">
                  <c:v>38334.138888888891</c:v>
                </c:pt>
                <c:pt idx="24995">
                  <c:v>38334.152777777781</c:v>
                </c:pt>
                <c:pt idx="24996">
                  <c:v>38334.166666666664</c:v>
                </c:pt>
                <c:pt idx="24997">
                  <c:v>38334.180555555555</c:v>
                </c:pt>
                <c:pt idx="24998">
                  <c:v>38334.194444444445</c:v>
                </c:pt>
                <c:pt idx="24999">
                  <c:v>38334.208333333336</c:v>
                </c:pt>
                <c:pt idx="25000">
                  <c:v>38334.222222222219</c:v>
                </c:pt>
                <c:pt idx="25001">
                  <c:v>38334.236111111109</c:v>
                </c:pt>
                <c:pt idx="25002">
                  <c:v>38334.25</c:v>
                </c:pt>
                <c:pt idx="25003">
                  <c:v>38334.263888888891</c:v>
                </c:pt>
                <c:pt idx="25004">
                  <c:v>38334.277777777781</c:v>
                </c:pt>
                <c:pt idx="25005">
                  <c:v>38334.291666666664</c:v>
                </c:pt>
                <c:pt idx="25006">
                  <c:v>38334.305555555555</c:v>
                </c:pt>
                <c:pt idx="25007">
                  <c:v>38334.319444444445</c:v>
                </c:pt>
                <c:pt idx="25008">
                  <c:v>38334.333333333336</c:v>
                </c:pt>
                <c:pt idx="25009">
                  <c:v>38334.347222222219</c:v>
                </c:pt>
                <c:pt idx="25010">
                  <c:v>38334.361111111109</c:v>
                </c:pt>
                <c:pt idx="25011">
                  <c:v>38334.375</c:v>
                </c:pt>
                <c:pt idx="25012">
                  <c:v>38334.388888888891</c:v>
                </c:pt>
                <c:pt idx="25013">
                  <c:v>38334.402777777781</c:v>
                </c:pt>
                <c:pt idx="25014">
                  <c:v>38334.416666666664</c:v>
                </c:pt>
                <c:pt idx="25015">
                  <c:v>38334.430555555555</c:v>
                </c:pt>
                <c:pt idx="25016">
                  <c:v>38334.444444444445</c:v>
                </c:pt>
                <c:pt idx="25017">
                  <c:v>38334.458333333336</c:v>
                </c:pt>
                <c:pt idx="25018">
                  <c:v>38334.472222222219</c:v>
                </c:pt>
                <c:pt idx="25019">
                  <c:v>38334.486111111109</c:v>
                </c:pt>
                <c:pt idx="25020">
                  <c:v>38334.5</c:v>
                </c:pt>
                <c:pt idx="25021">
                  <c:v>38334.513888888891</c:v>
                </c:pt>
                <c:pt idx="25022">
                  <c:v>38334.527777777781</c:v>
                </c:pt>
                <c:pt idx="25023">
                  <c:v>38334.541666666664</c:v>
                </c:pt>
                <c:pt idx="25024">
                  <c:v>38334.555555555555</c:v>
                </c:pt>
                <c:pt idx="25025">
                  <c:v>38334.569444444445</c:v>
                </c:pt>
                <c:pt idx="25026">
                  <c:v>38334.583333333336</c:v>
                </c:pt>
                <c:pt idx="25027">
                  <c:v>38334.597222222219</c:v>
                </c:pt>
                <c:pt idx="25028">
                  <c:v>38334.611111111109</c:v>
                </c:pt>
                <c:pt idx="25029">
                  <c:v>38334.625</c:v>
                </c:pt>
                <c:pt idx="25030">
                  <c:v>38334.638888888891</c:v>
                </c:pt>
                <c:pt idx="25031">
                  <c:v>38334.652777777781</c:v>
                </c:pt>
                <c:pt idx="25032">
                  <c:v>38334.666666666664</c:v>
                </c:pt>
                <c:pt idx="25033">
                  <c:v>38334.680555555555</c:v>
                </c:pt>
                <c:pt idx="25034">
                  <c:v>38334.694444444445</c:v>
                </c:pt>
                <c:pt idx="25035">
                  <c:v>38334.708333333336</c:v>
                </c:pt>
                <c:pt idx="25036">
                  <c:v>38334.722222222219</c:v>
                </c:pt>
                <c:pt idx="25037">
                  <c:v>38334.736111111109</c:v>
                </c:pt>
                <c:pt idx="25038">
                  <c:v>38334.75</c:v>
                </c:pt>
                <c:pt idx="25039">
                  <c:v>38334.763888888891</c:v>
                </c:pt>
                <c:pt idx="25040">
                  <c:v>38334.777777777781</c:v>
                </c:pt>
                <c:pt idx="25041">
                  <c:v>38334.791666666664</c:v>
                </c:pt>
                <c:pt idx="25042">
                  <c:v>38334.805555555555</c:v>
                </c:pt>
                <c:pt idx="25043">
                  <c:v>38334.819444444445</c:v>
                </c:pt>
                <c:pt idx="25044">
                  <c:v>38334.833333333336</c:v>
                </c:pt>
                <c:pt idx="25045">
                  <c:v>38334.847222222219</c:v>
                </c:pt>
                <c:pt idx="25046">
                  <c:v>38334.861111111109</c:v>
                </c:pt>
                <c:pt idx="25047">
                  <c:v>38334.875</c:v>
                </c:pt>
                <c:pt idx="25048">
                  <c:v>38334.888888888891</c:v>
                </c:pt>
                <c:pt idx="25049">
                  <c:v>38334.902777777781</c:v>
                </c:pt>
                <c:pt idx="25050">
                  <c:v>38334.916666666664</c:v>
                </c:pt>
                <c:pt idx="25051">
                  <c:v>38334.930555555555</c:v>
                </c:pt>
                <c:pt idx="25052">
                  <c:v>38334.944444444445</c:v>
                </c:pt>
                <c:pt idx="25053">
                  <c:v>38334.958333333336</c:v>
                </c:pt>
                <c:pt idx="25054">
                  <c:v>38334.972222222219</c:v>
                </c:pt>
                <c:pt idx="25055">
                  <c:v>38334.986111111109</c:v>
                </c:pt>
                <c:pt idx="25056">
                  <c:v>38335</c:v>
                </c:pt>
                <c:pt idx="25057">
                  <c:v>38335.013888888891</c:v>
                </c:pt>
                <c:pt idx="25058">
                  <c:v>38335.027777777781</c:v>
                </c:pt>
                <c:pt idx="25059">
                  <c:v>38335.041666666664</c:v>
                </c:pt>
                <c:pt idx="25060">
                  <c:v>38335.055555555555</c:v>
                </c:pt>
                <c:pt idx="25061">
                  <c:v>38335.069444444445</c:v>
                </c:pt>
                <c:pt idx="25062">
                  <c:v>38335.083333333336</c:v>
                </c:pt>
                <c:pt idx="25063">
                  <c:v>38335.097222222219</c:v>
                </c:pt>
                <c:pt idx="25064">
                  <c:v>38335.111111111109</c:v>
                </c:pt>
                <c:pt idx="25065">
                  <c:v>38335.125</c:v>
                </c:pt>
                <c:pt idx="25066">
                  <c:v>38335.138888888891</c:v>
                </c:pt>
                <c:pt idx="25067">
                  <c:v>38335.152777777781</c:v>
                </c:pt>
                <c:pt idx="25068">
                  <c:v>38335.166666666664</c:v>
                </c:pt>
                <c:pt idx="25069">
                  <c:v>38335.180555555555</c:v>
                </c:pt>
                <c:pt idx="25070">
                  <c:v>38335.194444444445</c:v>
                </c:pt>
                <c:pt idx="25071">
                  <c:v>38335.208333333336</c:v>
                </c:pt>
                <c:pt idx="25072">
                  <c:v>38335.222222222219</c:v>
                </c:pt>
                <c:pt idx="25073">
                  <c:v>38335.236111111109</c:v>
                </c:pt>
                <c:pt idx="25074">
                  <c:v>38335.25</c:v>
                </c:pt>
                <c:pt idx="25075">
                  <c:v>38335.263888888891</c:v>
                </c:pt>
                <c:pt idx="25076">
                  <c:v>38335.277777777781</c:v>
                </c:pt>
                <c:pt idx="25077">
                  <c:v>38335.291666666664</c:v>
                </c:pt>
                <c:pt idx="25078">
                  <c:v>38335.305555555555</c:v>
                </c:pt>
                <c:pt idx="25079">
                  <c:v>38335.319444444445</c:v>
                </c:pt>
                <c:pt idx="25080">
                  <c:v>38335.333333333336</c:v>
                </c:pt>
                <c:pt idx="25081">
                  <c:v>38335.347222222219</c:v>
                </c:pt>
                <c:pt idx="25082">
                  <c:v>38335.361111111109</c:v>
                </c:pt>
                <c:pt idx="25083">
                  <c:v>38335.375</c:v>
                </c:pt>
                <c:pt idx="25084">
                  <c:v>38335.388888888891</c:v>
                </c:pt>
                <c:pt idx="25085">
                  <c:v>38335.402777777781</c:v>
                </c:pt>
                <c:pt idx="25086">
                  <c:v>38335.416666666664</c:v>
                </c:pt>
                <c:pt idx="25087">
                  <c:v>38335.430555555555</c:v>
                </c:pt>
                <c:pt idx="25088">
                  <c:v>38335.444444444445</c:v>
                </c:pt>
                <c:pt idx="25089">
                  <c:v>38335.458333333336</c:v>
                </c:pt>
                <c:pt idx="25090">
                  <c:v>38335.472222222219</c:v>
                </c:pt>
                <c:pt idx="25091">
                  <c:v>38335.486111111109</c:v>
                </c:pt>
                <c:pt idx="25092">
                  <c:v>38335.5</c:v>
                </c:pt>
                <c:pt idx="25093">
                  <c:v>38335.513888888891</c:v>
                </c:pt>
                <c:pt idx="25094">
                  <c:v>38335.527777777781</c:v>
                </c:pt>
                <c:pt idx="25095">
                  <c:v>38335.541666666664</c:v>
                </c:pt>
                <c:pt idx="25096">
                  <c:v>38335.555555555555</c:v>
                </c:pt>
                <c:pt idx="25097">
                  <c:v>38335.569444444445</c:v>
                </c:pt>
                <c:pt idx="25098">
                  <c:v>38335.583333333336</c:v>
                </c:pt>
                <c:pt idx="25099">
                  <c:v>38335.597222222219</c:v>
                </c:pt>
                <c:pt idx="25100">
                  <c:v>38335.611111111109</c:v>
                </c:pt>
                <c:pt idx="25101">
                  <c:v>38335.625</c:v>
                </c:pt>
                <c:pt idx="25102">
                  <c:v>38335.638888888891</c:v>
                </c:pt>
                <c:pt idx="25103">
                  <c:v>38335.652777777781</c:v>
                </c:pt>
                <c:pt idx="25104">
                  <c:v>38335.666666666664</c:v>
                </c:pt>
                <c:pt idx="25105">
                  <c:v>38335.680555555555</c:v>
                </c:pt>
                <c:pt idx="25106">
                  <c:v>38335.694444444445</c:v>
                </c:pt>
                <c:pt idx="25107">
                  <c:v>38335.708333333336</c:v>
                </c:pt>
                <c:pt idx="25108">
                  <c:v>38335.722222222219</c:v>
                </c:pt>
                <c:pt idx="25109">
                  <c:v>38335.736111111109</c:v>
                </c:pt>
                <c:pt idx="25110">
                  <c:v>38335.75</c:v>
                </c:pt>
                <c:pt idx="25111">
                  <c:v>38335.763888888891</c:v>
                </c:pt>
                <c:pt idx="25112">
                  <c:v>38335.777777777781</c:v>
                </c:pt>
                <c:pt idx="25113">
                  <c:v>38335.791666666664</c:v>
                </c:pt>
                <c:pt idx="25114">
                  <c:v>38335.805555555555</c:v>
                </c:pt>
                <c:pt idx="25115">
                  <c:v>38335.819444444445</c:v>
                </c:pt>
                <c:pt idx="25116">
                  <c:v>38335.833333333336</c:v>
                </c:pt>
                <c:pt idx="25117">
                  <c:v>38335.847222222219</c:v>
                </c:pt>
                <c:pt idx="25118">
                  <c:v>38335.861111111109</c:v>
                </c:pt>
                <c:pt idx="25119">
                  <c:v>38335.875</c:v>
                </c:pt>
                <c:pt idx="25120">
                  <c:v>38335.888888888891</c:v>
                </c:pt>
                <c:pt idx="25121">
                  <c:v>38335.902777777781</c:v>
                </c:pt>
                <c:pt idx="25122">
                  <c:v>38335.916666666664</c:v>
                </c:pt>
                <c:pt idx="25123">
                  <c:v>38335.930555555555</c:v>
                </c:pt>
                <c:pt idx="25124">
                  <c:v>38335.944444444445</c:v>
                </c:pt>
                <c:pt idx="25125">
                  <c:v>38335.958333333336</c:v>
                </c:pt>
                <c:pt idx="25126">
                  <c:v>38335.972222222219</c:v>
                </c:pt>
                <c:pt idx="25127">
                  <c:v>38335.986111111109</c:v>
                </c:pt>
                <c:pt idx="25128">
                  <c:v>38336</c:v>
                </c:pt>
                <c:pt idx="25129">
                  <c:v>38336.013888888891</c:v>
                </c:pt>
                <c:pt idx="25130">
                  <c:v>38336.027777777781</c:v>
                </c:pt>
                <c:pt idx="25131">
                  <c:v>38336.041666666664</c:v>
                </c:pt>
                <c:pt idx="25132">
                  <c:v>38336.055555555555</c:v>
                </c:pt>
                <c:pt idx="25133">
                  <c:v>38336.069444444445</c:v>
                </c:pt>
                <c:pt idx="25134">
                  <c:v>38336.083333333336</c:v>
                </c:pt>
                <c:pt idx="25135">
                  <c:v>38336.097222222219</c:v>
                </c:pt>
                <c:pt idx="25136">
                  <c:v>38336.111111111109</c:v>
                </c:pt>
                <c:pt idx="25137">
                  <c:v>38336.125</c:v>
                </c:pt>
                <c:pt idx="25138">
                  <c:v>38336.138888888891</c:v>
                </c:pt>
                <c:pt idx="25139">
                  <c:v>38336.152777777781</c:v>
                </c:pt>
                <c:pt idx="25140">
                  <c:v>38336.166666666664</c:v>
                </c:pt>
                <c:pt idx="25141">
                  <c:v>38336.180555555555</c:v>
                </c:pt>
                <c:pt idx="25142">
                  <c:v>38336.194444444445</c:v>
                </c:pt>
                <c:pt idx="25143">
                  <c:v>38336.208333333336</c:v>
                </c:pt>
                <c:pt idx="25144">
                  <c:v>38336.222222222219</c:v>
                </c:pt>
                <c:pt idx="25145">
                  <c:v>38336.236111111109</c:v>
                </c:pt>
                <c:pt idx="25146">
                  <c:v>38336.25</c:v>
                </c:pt>
                <c:pt idx="25147">
                  <c:v>38336.263888888891</c:v>
                </c:pt>
                <c:pt idx="25148">
                  <c:v>38336.277777777781</c:v>
                </c:pt>
                <c:pt idx="25149">
                  <c:v>38336.291666666664</c:v>
                </c:pt>
                <c:pt idx="25150">
                  <c:v>38336.305555555555</c:v>
                </c:pt>
                <c:pt idx="25151">
                  <c:v>38336.319444444445</c:v>
                </c:pt>
                <c:pt idx="25152">
                  <c:v>38336.333333333336</c:v>
                </c:pt>
                <c:pt idx="25153">
                  <c:v>38336.347222222219</c:v>
                </c:pt>
                <c:pt idx="25154">
                  <c:v>38336.361111111109</c:v>
                </c:pt>
                <c:pt idx="25155">
                  <c:v>38336.375</c:v>
                </c:pt>
                <c:pt idx="25156">
                  <c:v>38336.388888888891</c:v>
                </c:pt>
                <c:pt idx="25157">
                  <c:v>38336.402777777781</c:v>
                </c:pt>
                <c:pt idx="25158">
                  <c:v>38336.416666666664</c:v>
                </c:pt>
                <c:pt idx="25159">
                  <c:v>38336.430555555555</c:v>
                </c:pt>
                <c:pt idx="25160">
                  <c:v>38336.444444444445</c:v>
                </c:pt>
                <c:pt idx="25161">
                  <c:v>38336.458333333336</c:v>
                </c:pt>
                <c:pt idx="25162">
                  <c:v>38336.472222222219</c:v>
                </c:pt>
                <c:pt idx="25163">
                  <c:v>38336.486111111109</c:v>
                </c:pt>
                <c:pt idx="25164">
                  <c:v>38336.5</c:v>
                </c:pt>
                <c:pt idx="25165">
                  <c:v>38336.513888888891</c:v>
                </c:pt>
                <c:pt idx="25166">
                  <c:v>38336.527777777781</c:v>
                </c:pt>
                <c:pt idx="25167">
                  <c:v>38336.541666666664</c:v>
                </c:pt>
                <c:pt idx="25168">
                  <c:v>38336.555555555555</c:v>
                </c:pt>
                <c:pt idx="25169">
                  <c:v>38336.569444444445</c:v>
                </c:pt>
                <c:pt idx="25170">
                  <c:v>38336.583333333336</c:v>
                </c:pt>
                <c:pt idx="25171">
                  <c:v>38336.597222222219</c:v>
                </c:pt>
                <c:pt idx="25172">
                  <c:v>38336.611111111109</c:v>
                </c:pt>
                <c:pt idx="25173">
                  <c:v>38336.625</c:v>
                </c:pt>
                <c:pt idx="25174">
                  <c:v>38336.638888888891</c:v>
                </c:pt>
                <c:pt idx="25175">
                  <c:v>38336.652777777781</c:v>
                </c:pt>
                <c:pt idx="25176">
                  <c:v>38336.666666666664</c:v>
                </c:pt>
                <c:pt idx="25177">
                  <c:v>38336.680555555555</c:v>
                </c:pt>
                <c:pt idx="25178">
                  <c:v>38336.694444444445</c:v>
                </c:pt>
                <c:pt idx="25179">
                  <c:v>38336.708333333336</c:v>
                </c:pt>
                <c:pt idx="25180">
                  <c:v>38336.722222222219</c:v>
                </c:pt>
                <c:pt idx="25181">
                  <c:v>38336.736111111109</c:v>
                </c:pt>
                <c:pt idx="25182">
                  <c:v>38336.75</c:v>
                </c:pt>
                <c:pt idx="25183">
                  <c:v>38336.763888888891</c:v>
                </c:pt>
                <c:pt idx="25184">
                  <c:v>38336.777777777781</c:v>
                </c:pt>
                <c:pt idx="25185">
                  <c:v>38336.791666666664</c:v>
                </c:pt>
                <c:pt idx="25186">
                  <c:v>38336.805555555555</c:v>
                </c:pt>
                <c:pt idx="25187">
                  <c:v>38336.819444444445</c:v>
                </c:pt>
                <c:pt idx="25188">
                  <c:v>38336.833333333336</c:v>
                </c:pt>
                <c:pt idx="25189">
                  <c:v>38336.847222222219</c:v>
                </c:pt>
                <c:pt idx="25190">
                  <c:v>38336.861111111109</c:v>
                </c:pt>
                <c:pt idx="25191">
                  <c:v>38336.875</c:v>
                </c:pt>
                <c:pt idx="25192">
                  <c:v>38336.888888888891</c:v>
                </c:pt>
                <c:pt idx="25193">
                  <c:v>38336.902777777781</c:v>
                </c:pt>
                <c:pt idx="25194">
                  <c:v>38336.916666666664</c:v>
                </c:pt>
                <c:pt idx="25195">
                  <c:v>38336.930555555555</c:v>
                </c:pt>
                <c:pt idx="25196">
                  <c:v>38336.944444444445</c:v>
                </c:pt>
                <c:pt idx="25197">
                  <c:v>38336.958333333336</c:v>
                </c:pt>
                <c:pt idx="25198">
                  <c:v>38336.972222222219</c:v>
                </c:pt>
                <c:pt idx="25199">
                  <c:v>38336.986111111109</c:v>
                </c:pt>
                <c:pt idx="25200">
                  <c:v>38337</c:v>
                </c:pt>
                <c:pt idx="25201">
                  <c:v>38337.013888888891</c:v>
                </c:pt>
                <c:pt idx="25202">
                  <c:v>38337.027777777781</c:v>
                </c:pt>
                <c:pt idx="25203">
                  <c:v>38337.041666666664</c:v>
                </c:pt>
                <c:pt idx="25204">
                  <c:v>38337.055555555555</c:v>
                </c:pt>
                <c:pt idx="25205">
                  <c:v>38337.069444444445</c:v>
                </c:pt>
                <c:pt idx="25206">
                  <c:v>38337.083333333336</c:v>
                </c:pt>
                <c:pt idx="25207">
                  <c:v>38337.097222222219</c:v>
                </c:pt>
                <c:pt idx="25208">
                  <c:v>38337.111111111109</c:v>
                </c:pt>
                <c:pt idx="25209">
                  <c:v>38337.125</c:v>
                </c:pt>
                <c:pt idx="25210">
                  <c:v>38337.138888888891</c:v>
                </c:pt>
                <c:pt idx="25211">
                  <c:v>38337.152777777781</c:v>
                </c:pt>
                <c:pt idx="25212">
                  <c:v>38337.166666666664</c:v>
                </c:pt>
                <c:pt idx="25213">
                  <c:v>38337.180555555555</c:v>
                </c:pt>
                <c:pt idx="25214">
                  <c:v>38337.194444444445</c:v>
                </c:pt>
                <c:pt idx="25215">
                  <c:v>38337.208333333336</c:v>
                </c:pt>
                <c:pt idx="25216">
                  <c:v>38337.222222222219</c:v>
                </c:pt>
                <c:pt idx="25217">
                  <c:v>38337.236111111109</c:v>
                </c:pt>
                <c:pt idx="25218">
                  <c:v>38337.25</c:v>
                </c:pt>
                <c:pt idx="25219">
                  <c:v>38337.263888888891</c:v>
                </c:pt>
                <c:pt idx="25220">
                  <c:v>38337.277777777781</c:v>
                </c:pt>
                <c:pt idx="25221">
                  <c:v>38337.291666666664</c:v>
                </c:pt>
                <c:pt idx="25222">
                  <c:v>38337.305555555555</c:v>
                </c:pt>
                <c:pt idx="25223">
                  <c:v>38337.319444444445</c:v>
                </c:pt>
                <c:pt idx="25224">
                  <c:v>38337.333333333336</c:v>
                </c:pt>
                <c:pt idx="25225">
                  <c:v>38337.347222222219</c:v>
                </c:pt>
                <c:pt idx="25226">
                  <c:v>38337.361111111109</c:v>
                </c:pt>
                <c:pt idx="25227">
                  <c:v>38337.375</c:v>
                </c:pt>
                <c:pt idx="25228">
                  <c:v>38337.388888888891</c:v>
                </c:pt>
                <c:pt idx="25229">
                  <c:v>38337.402777777781</c:v>
                </c:pt>
                <c:pt idx="25230">
                  <c:v>38337.416666666664</c:v>
                </c:pt>
                <c:pt idx="25231">
                  <c:v>38337.430555555555</c:v>
                </c:pt>
                <c:pt idx="25232">
                  <c:v>38337.444444444445</c:v>
                </c:pt>
                <c:pt idx="25233">
                  <c:v>38337.458333333336</c:v>
                </c:pt>
                <c:pt idx="25234">
                  <c:v>38337.472222222219</c:v>
                </c:pt>
                <c:pt idx="25235">
                  <c:v>38337.486111111109</c:v>
                </c:pt>
                <c:pt idx="25236">
                  <c:v>38337.5</c:v>
                </c:pt>
                <c:pt idx="25237">
                  <c:v>38337.513888888891</c:v>
                </c:pt>
                <c:pt idx="25238">
                  <c:v>38337.527777777781</c:v>
                </c:pt>
                <c:pt idx="25239">
                  <c:v>38337.541666666664</c:v>
                </c:pt>
                <c:pt idx="25240">
                  <c:v>38337.555555555555</c:v>
                </c:pt>
                <c:pt idx="25241">
                  <c:v>38337.569444444445</c:v>
                </c:pt>
                <c:pt idx="25242">
                  <c:v>38337.583333333336</c:v>
                </c:pt>
                <c:pt idx="25243">
                  <c:v>38337.597222222219</c:v>
                </c:pt>
                <c:pt idx="25244">
                  <c:v>38337.611111111109</c:v>
                </c:pt>
                <c:pt idx="25245">
                  <c:v>38337.625</c:v>
                </c:pt>
                <c:pt idx="25246">
                  <c:v>38337.638888888891</c:v>
                </c:pt>
                <c:pt idx="25247">
                  <c:v>38337.652777777781</c:v>
                </c:pt>
                <c:pt idx="25248">
                  <c:v>38337.666666666664</c:v>
                </c:pt>
                <c:pt idx="25249">
                  <c:v>38337.680555555555</c:v>
                </c:pt>
                <c:pt idx="25250">
                  <c:v>38337.694444444445</c:v>
                </c:pt>
                <c:pt idx="25251">
                  <c:v>38337.708333333336</c:v>
                </c:pt>
                <c:pt idx="25252">
                  <c:v>38337.722222222219</c:v>
                </c:pt>
                <c:pt idx="25253">
                  <c:v>38337.736111111109</c:v>
                </c:pt>
                <c:pt idx="25254">
                  <c:v>38337.75</c:v>
                </c:pt>
                <c:pt idx="25255">
                  <c:v>38337.763888888891</c:v>
                </c:pt>
                <c:pt idx="25256">
                  <c:v>38337.777777777781</c:v>
                </c:pt>
                <c:pt idx="25257">
                  <c:v>38337.791666666664</c:v>
                </c:pt>
                <c:pt idx="25258">
                  <c:v>38337.805555555555</c:v>
                </c:pt>
                <c:pt idx="25259">
                  <c:v>38337.819444444445</c:v>
                </c:pt>
                <c:pt idx="25260">
                  <c:v>38337.833333333336</c:v>
                </c:pt>
                <c:pt idx="25261">
                  <c:v>38337.847222222219</c:v>
                </c:pt>
                <c:pt idx="25262">
                  <c:v>38337.861111111109</c:v>
                </c:pt>
                <c:pt idx="25263">
                  <c:v>38337.875</c:v>
                </c:pt>
                <c:pt idx="25264">
                  <c:v>38337.888888888891</c:v>
                </c:pt>
                <c:pt idx="25265">
                  <c:v>38337.902777777781</c:v>
                </c:pt>
                <c:pt idx="25266">
                  <c:v>38337.916666666664</c:v>
                </c:pt>
                <c:pt idx="25267">
                  <c:v>38337.930555555555</c:v>
                </c:pt>
                <c:pt idx="25268">
                  <c:v>38337.944444444445</c:v>
                </c:pt>
                <c:pt idx="25269">
                  <c:v>38337.958333333336</c:v>
                </c:pt>
                <c:pt idx="25270">
                  <c:v>38337.972222222219</c:v>
                </c:pt>
                <c:pt idx="25271">
                  <c:v>38337.986111111109</c:v>
                </c:pt>
                <c:pt idx="25272">
                  <c:v>38338</c:v>
                </c:pt>
                <c:pt idx="25273">
                  <c:v>38338.013888888891</c:v>
                </c:pt>
                <c:pt idx="25274">
                  <c:v>38338.027777777781</c:v>
                </c:pt>
                <c:pt idx="25275">
                  <c:v>38338.041666666664</c:v>
                </c:pt>
                <c:pt idx="25276">
                  <c:v>38338.055555555555</c:v>
                </c:pt>
                <c:pt idx="25277">
                  <c:v>38338.069444444445</c:v>
                </c:pt>
                <c:pt idx="25278">
                  <c:v>38338.083333333336</c:v>
                </c:pt>
                <c:pt idx="25279">
                  <c:v>38338.097222222219</c:v>
                </c:pt>
                <c:pt idx="25280">
                  <c:v>38338.111111111109</c:v>
                </c:pt>
                <c:pt idx="25281">
                  <c:v>38338.125</c:v>
                </c:pt>
                <c:pt idx="25282">
                  <c:v>38338.138888888891</c:v>
                </c:pt>
                <c:pt idx="25283">
                  <c:v>38338.152777777781</c:v>
                </c:pt>
                <c:pt idx="25284">
                  <c:v>38338.166666666664</c:v>
                </c:pt>
                <c:pt idx="25285">
                  <c:v>38338.180555555555</c:v>
                </c:pt>
                <c:pt idx="25286">
                  <c:v>38338.194444444445</c:v>
                </c:pt>
                <c:pt idx="25287">
                  <c:v>38338.208333333336</c:v>
                </c:pt>
                <c:pt idx="25288">
                  <c:v>38338.222222222219</c:v>
                </c:pt>
                <c:pt idx="25289">
                  <c:v>38338.236111111109</c:v>
                </c:pt>
                <c:pt idx="25290">
                  <c:v>38338.25</c:v>
                </c:pt>
                <c:pt idx="25291">
                  <c:v>38338.263888888891</c:v>
                </c:pt>
                <c:pt idx="25292">
                  <c:v>38338.277777777781</c:v>
                </c:pt>
                <c:pt idx="25293">
                  <c:v>38338.291666666664</c:v>
                </c:pt>
                <c:pt idx="25294">
                  <c:v>38338.305555555555</c:v>
                </c:pt>
                <c:pt idx="25295">
                  <c:v>38338.319444444445</c:v>
                </c:pt>
                <c:pt idx="25296">
                  <c:v>38338.333333333336</c:v>
                </c:pt>
                <c:pt idx="25297">
                  <c:v>38338.347222222219</c:v>
                </c:pt>
                <c:pt idx="25298">
                  <c:v>38338.361111111109</c:v>
                </c:pt>
                <c:pt idx="25299">
                  <c:v>38338.375</c:v>
                </c:pt>
                <c:pt idx="25300">
                  <c:v>38338.388888888891</c:v>
                </c:pt>
                <c:pt idx="25301">
                  <c:v>38338.402777777781</c:v>
                </c:pt>
                <c:pt idx="25302">
                  <c:v>38338.416666666664</c:v>
                </c:pt>
                <c:pt idx="25303">
                  <c:v>38338.430555555555</c:v>
                </c:pt>
                <c:pt idx="25304">
                  <c:v>38338.444444444445</c:v>
                </c:pt>
                <c:pt idx="25305">
                  <c:v>38338.458333333336</c:v>
                </c:pt>
                <c:pt idx="25306">
                  <c:v>38338.472222222219</c:v>
                </c:pt>
                <c:pt idx="25307">
                  <c:v>38338.486111111109</c:v>
                </c:pt>
                <c:pt idx="25308">
                  <c:v>38338.5</c:v>
                </c:pt>
                <c:pt idx="25309">
                  <c:v>38338.513888888891</c:v>
                </c:pt>
                <c:pt idx="25310">
                  <c:v>38338.527777777781</c:v>
                </c:pt>
                <c:pt idx="25311">
                  <c:v>38338.541666666664</c:v>
                </c:pt>
                <c:pt idx="25312">
                  <c:v>38338.555555555555</c:v>
                </c:pt>
                <c:pt idx="25313">
                  <c:v>38338.569444444445</c:v>
                </c:pt>
                <c:pt idx="25314">
                  <c:v>38338.583333333336</c:v>
                </c:pt>
                <c:pt idx="25315">
                  <c:v>38338.597222222219</c:v>
                </c:pt>
                <c:pt idx="25316">
                  <c:v>38338.611111111109</c:v>
                </c:pt>
                <c:pt idx="25317">
                  <c:v>38338.625</c:v>
                </c:pt>
                <c:pt idx="25318">
                  <c:v>38338.638888888891</c:v>
                </c:pt>
                <c:pt idx="25319">
                  <c:v>38338.652777777781</c:v>
                </c:pt>
                <c:pt idx="25320">
                  <c:v>38338.666666666664</c:v>
                </c:pt>
                <c:pt idx="25321">
                  <c:v>38338.680555555555</c:v>
                </c:pt>
                <c:pt idx="25322">
                  <c:v>38338.694444444445</c:v>
                </c:pt>
                <c:pt idx="25323">
                  <c:v>38338.708333333336</c:v>
                </c:pt>
                <c:pt idx="25324">
                  <c:v>38338.722222222219</c:v>
                </c:pt>
                <c:pt idx="25325">
                  <c:v>38338.736111111109</c:v>
                </c:pt>
                <c:pt idx="25326">
                  <c:v>38338.75</c:v>
                </c:pt>
                <c:pt idx="25327">
                  <c:v>38338.763888888891</c:v>
                </c:pt>
                <c:pt idx="25328">
                  <c:v>38338.777777777781</c:v>
                </c:pt>
                <c:pt idx="25329">
                  <c:v>38338.791666666664</c:v>
                </c:pt>
                <c:pt idx="25330">
                  <c:v>38338.805555555555</c:v>
                </c:pt>
                <c:pt idx="25331">
                  <c:v>38338.819444444445</c:v>
                </c:pt>
                <c:pt idx="25332">
                  <c:v>38338.833333333336</c:v>
                </c:pt>
                <c:pt idx="25333">
                  <c:v>38338.847222222219</c:v>
                </c:pt>
                <c:pt idx="25334">
                  <c:v>38338.861111111109</c:v>
                </c:pt>
                <c:pt idx="25335">
                  <c:v>38338.875</c:v>
                </c:pt>
                <c:pt idx="25336">
                  <c:v>38338.888888888891</c:v>
                </c:pt>
                <c:pt idx="25337">
                  <c:v>38338.902777777781</c:v>
                </c:pt>
                <c:pt idx="25338">
                  <c:v>38338.916666666664</c:v>
                </c:pt>
                <c:pt idx="25339">
                  <c:v>38338.930555555555</c:v>
                </c:pt>
                <c:pt idx="25340">
                  <c:v>38338.944444444445</c:v>
                </c:pt>
                <c:pt idx="25341">
                  <c:v>38338.958333333336</c:v>
                </c:pt>
                <c:pt idx="25342">
                  <c:v>38338.972222222219</c:v>
                </c:pt>
                <c:pt idx="25343">
                  <c:v>38338.986111111109</c:v>
                </c:pt>
                <c:pt idx="25344">
                  <c:v>38339</c:v>
                </c:pt>
                <c:pt idx="25345">
                  <c:v>38339.013888888891</c:v>
                </c:pt>
                <c:pt idx="25346">
                  <c:v>38339.027777777781</c:v>
                </c:pt>
                <c:pt idx="25347">
                  <c:v>38339.041666666664</c:v>
                </c:pt>
                <c:pt idx="25348">
                  <c:v>38339.055555555555</c:v>
                </c:pt>
                <c:pt idx="25349">
                  <c:v>38339.069444444445</c:v>
                </c:pt>
                <c:pt idx="25350">
                  <c:v>38339.083333333336</c:v>
                </c:pt>
                <c:pt idx="25351">
                  <c:v>38339.097222222219</c:v>
                </c:pt>
                <c:pt idx="25352">
                  <c:v>38339.111111111109</c:v>
                </c:pt>
                <c:pt idx="25353">
                  <c:v>38339.125</c:v>
                </c:pt>
                <c:pt idx="25354">
                  <c:v>38339.138888888891</c:v>
                </c:pt>
                <c:pt idx="25355">
                  <c:v>38339.152777777781</c:v>
                </c:pt>
                <c:pt idx="25356">
                  <c:v>38339.166666666664</c:v>
                </c:pt>
                <c:pt idx="25357">
                  <c:v>38339.180555555555</c:v>
                </c:pt>
                <c:pt idx="25358">
                  <c:v>38339.194444444445</c:v>
                </c:pt>
                <c:pt idx="25359">
                  <c:v>38339.208333333336</c:v>
                </c:pt>
                <c:pt idx="25360">
                  <c:v>38339.222222222219</c:v>
                </c:pt>
                <c:pt idx="25361">
                  <c:v>38339.236111111109</c:v>
                </c:pt>
                <c:pt idx="25362">
                  <c:v>38339.25</c:v>
                </c:pt>
                <c:pt idx="25363">
                  <c:v>38339.263888888891</c:v>
                </c:pt>
                <c:pt idx="25364">
                  <c:v>38339.277777777781</c:v>
                </c:pt>
                <c:pt idx="25365">
                  <c:v>38339.291666666664</c:v>
                </c:pt>
                <c:pt idx="25366">
                  <c:v>38339.305555555555</c:v>
                </c:pt>
                <c:pt idx="25367">
                  <c:v>38339.319444444445</c:v>
                </c:pt>
                <c:pt idx="25368">
                  <c:v>38339.333333333336</c:v>
                </c:pt>
                <c:pt idx="25369">
                  <c:v>38339.347222222219</c:v>
                </c:pt>
                <c:pt idx="25370">
                  <c:v>38339.361111111109</c:v>
                </c:pt>
                <c:pt idx="25371">
                  <c:v>38339.375</c:v>
                </c:pt>
                <c:pt idx="25372">
                  <c:v>38339.388888888891</c:v>
                </c:pt>
                <c:pt idx="25373">
                  <c:v>38339.402777777781</c:v>
                </c:pt>
                <c:pt idx="25374">
                  <c:v>38339.416666666664</c:v>
                </c:pt>
                <c:pt idx="25375">
                  <c:v>38339.430555555555</c:v>
                </c:pt>
                <c:pt idx="25376">
                  <c:v>38339.444444444445</c:v>
                </c:pt>
                <c:pt idx="25377">
                  <c:v>38339.458333333336</c:v>
                </c:pt>
                <c:pt idx="25378">
                  <c:v>38339.472222222219</c:v>
                </c:pt>
                <c:pt idx="25379">
                  <c:v>38339.486111111109</c:v>
                </c:pt>
                <c:pt idx="25380">
                  <c:v>38339.5</c:v>
                </c:pt>
                <c:pt idx="25381">
                  <c:v>38339.513888888891</c:v>
                </c:pt>
                <c:pt idx="25382">
                  <c:v>38339.527777777781</c:v>
                </c:pt>
                <c:pt idx="25383">
                  <c:v>38339.541666666664</c:v>
                </c:pt>
                <c:pt idx="25384">
                  <c:v>38339.555555555555</c:v>
                </c:pt>
                <c:pt idx="25385">
                  <c:v>38339.569444444445</c:v>
                </c:pt>
                <c:pt idx="25386">
                  <c:v>38339.583333333336</c:v>
                </c:pt>
                <c:pt idx="25387">
                  <c:v>38339.597222222219</c:v>
                </c:pt>
                <c:pt idx="25388">
                  <c:v>38339.611111111109</c:v>
                </c:pt>
                <c:pt idx="25389">
                  <c:v>38339.625</c:v>
                </c:pt>
                <c:pt idx="25390">
                  <c:v>38339.638888888891</c:v>
                </c:pt>
                <c:pt idx="25391">
                  <c:v>38339.652777777781</c:v>
                </c:pt>
                <c:pt idx="25392">
                  <c:v>38339.666666666664</c:v>
                </c:pt>
                <c:pt idx="25393">
                  <c:v>38339.680555555555</c:v>
                </c:pt>
                <c:pt idx="25394">
                  <c:v>38339.694444444445</c:v>
                </c:pt>
                <c:pt idx="25395">
                  <c:v>38339.708333333336</c:v>
                </c:pt>
                <c:pt idx="25396">
                  <c:v>38339.722222222219</c:v>
                </c:pt>
                <c:pt idx="25397">
                  <c:v>38339.736111111109</c:v>
                </c:pt>
                <c:pt idx="25398">
                  <c:v>38339.75</c:v>
                </c:pt>
                <c:pt idx="25399">
                  <c:v>38339.763888888891</c:v>
                </c:pt>
                <c:pt idx="25400">
                  <c:v>38339.777777777781</c:v>
                </c:pt>
                <c:pt idx="25401">
                  <c:v>38339.791666666664</c:v>
                </c:pt>
                <c:pt idx="25402">
                  <c:v>38339.805555555555</c:v>
                </c:pt>
                <c:pt idx="25403">
                  <c:v>38339.819444444445</c:v>
                </c:pt>
                <c:pt idx="25404">
                  <c:v>38339.833333333336</c:v>
                </c:pt>
                <c:pt idx="25405">
                  <c:v>38339.847222222219</c:v>
                </c:pt>
                <c:pt idx="25406">
                  <c:v>38339.861111111109</c:v>
                </c:pt>
                <c:pt idx="25407">
                  <c:v>38339.875</c:v>
                </c:pt>
                <c:pt idx="25408">
                  <c:v>38339.888888888891</c:v>
                </c:pt>
                <c:pt idx="25409">
                  <c:v>38339.902777777781</c:v>
                </c:pt>
                <c:pt idx="25410">
                  <c:v>38339.916666666664</c:v>
                </c:pt>
                <c:pt idx="25411">
                  <c:v>38339.930555555555</c:v>
                </c:pt>
                <c:pt idx="25412">
                  <c:v>38339.944444444445</c:v>
                </c:pt>
                <c:pt idx="25413">
                  <c:v>38339.958333333336</c:v>
                </c:pt>
                <c:pt idx="25414">
                  <c:v>38339.972222222219</c:v>
                </c:pt>
                <c:pt idx="25415">
                  <c:v>38339.986111111109</c:v>
                </c:pt>
                <c:pt idx="25416">
                  <c:v>38340</c:v>
                </c:pt>
                <c:pt idx="25417">
                  <c:v>38340.013888888891</c:v>
                </c:pt>
                <c:pt idx="25418">
                  <c:v>38340.027777777781</c:v>
                </c:pt>
                <c:pt idx="25419">
                  <c:v>38340.041666666664</c:v>
                </c:pt>
                <c:pt idx="25420">
                  <c:v>38340.055555555555</c:v>
                </c:pt>
                <c:pt idx="25421">
                  <c:v>38340.069444444445</c:v>
                </c:pt>
                <c:pt idx="25422">
                  <c:v>38340.083333333336</c:v>
                </c:pt>
                <c:pt idx="25423">
                  <c:v>38340.097222222219</c:v>
                </c:pt>
                <c:pt idx="25424">
                  <c:v>38340.111111111109</c:v>
                </c:pt>
                <c:pt idx="25425">
                  <c:v>38340.125</c:v>
                </c:pt>
                <c:pt idx="25426">
                  <c:v>38340.138888888891</c:v>
                </c:pt>
                <c:pt idx="25427">
                  <c:v>38340.152777777781</c:v>
                </c:pt>
                <c:pt idx="25428">
                  <c:v>38340.166666666664</c:v>
                </c:pt>
                <c:pt idx="25429">
                  <c:v>38340.180555555555</c:v>
                </c:pt>
                <c:pt idx="25430">
                  <c:v>38340.194444444445</c:v>
                </c:pt>
                <c:pt idx="25431">
                  <c:v>38340.208333333336</c:v>
                </c:pt>
                <c:pt idx="25432">
                  <c:v>38340.222222222219</c:v>
                </c:pt>
                <c:pt idx="25433">
                  <c:v>38340.236111111109</c:v>
                </c:pt>
                <c:pt idx="25434">
                  <c:v>38340.25</c:v>
                </c:pt>
                <c:pt idx="25435">
                  <c:v>38340.263888888891</c:v>
                </c:pt>
                <c:pt idx="25436">
                  <c:v>38340.277777777781</c:v>
                </c:pt>
                <c:pt idx="25437">
                  <c:v>38340.291666666664</c:v>
                </c:pt>
                <c:pt idx="25438">
                  <c:v>38340.305555555555</c:v>
                </c:pt>
                <c:pt idx="25439">
                  <c:v>38340.319444444445</c:v>
                </c:pt>
                <c:pt idx="25440">
                  <c:v>38340.333333333336</c:v>
                </c:pt>
                <c:pt idx="25441">
                  <c:v>38340.347222222219</c:v>
                </c:pt>
                <c:pt idx="25442">
                  <c:v>38340.361111111109</c:v>
                </c:pt>
                <c:pt idx="25443">
                  <c:v>38340.375</c:v>
                </c:pt>
                <c:pt idx="25444">
                  <c:v>38340.388888888891</c:v>
                </c:pt>
                <c:pt idx="25445">
                  <c:v>38340.402777777781</c:v>
                </c:pt>
                <c:pt idx="25446">
                  <c:v>38340.416666666664</c:v>
                </c:pt>
                <c:pt idx="25447">
                  <c:v>38340.430555555555</c:v>
                </c:pt>
                <c:pt idx="25448">
                  <c:v>38340.444444444445</c:v>
                </c:pt>
                <c:pt idx="25449">
                  <c:v>38340.458333333336</c:v>
                </c:pt>
                <c:pt idx="25450">
                  <c:v>38340.472222222219</c:v>
                </c:pt>
                <c:pt idx="25451">
                  <c:v>38340.486111111109</c:v>
                </c:pt>
                <c:pt idx="25452">
                  <c:v>38340.5</c:v>
                </c:pt>
                <c:pt idx="25453">
                  <c:v>38340.513888888891</c:v>
                </c:pt>
                <c:pt idx="25454">
                  <c:v>38340.527777777781</c:v>
                </c:pt>
                <c:pt idx="25455">
                  <c:v>38340.541666666664</c:v>
                </c:pt>
                <c:pt idx="25456">
                  <c:v>38340.555555555555</c:v>
                </c:pt>
                <c:pt idx="25457">
                  <c:v>38340.569444444445</c:v>
                </c:pt>
                <c:pt idx="25458">
                  <c:v>38340.583333333336</c:v>
                </c:pt>
                <c:pt idx="25459">
                  <c:v>38340.597222222219</c:v>
                </c:pt>
                <c:pt idx="25460">
                  <c:v>38340.611111111109</c:v>
                </c:pt>
                <c:pt idx="25461">
                  <c:v>38340.625</c:v>
                </c:pt>
                <c:pt idx="25462">
                  <c:v>38340.638888888891</c:v>
                </c:pt>
                <c:pt idx="25463">
                  <c:v>38340.652777777781</c:v>
                </c:pt>
                <c:pt idx="25464">
                  <c:v>38340.666666666664</c:v>
                </c:pt>
                <c:pt idx="25465">
                  <c:v>38340.680555555555</c:v>
                </c:pt>
                <c:pt idx="25466">
                  <c:v>38340.694444444445</c:v>
                </c:pt>
                <c:pt idx="25467">
                  <c:v>38340.708333333336</c:v>
                </c:pt>
                <c:pt idx="25468">
                  <c:v>38340.722222222219</c:v>
                </c:pt>
                <c:pt idx="25469">
                  <c:v>38340.736111111109</c:v>
                </c:pt>
                <c:pt idx="25470">
                  <c:v>38340.75</c:v>
                </c:pt>
                <c:pt idx="25471">
                  <c:v>38340.763888888891</c:v>
                </c:pt>
                <c:pt idx="25472">
                  <c:v>38340.777777777781</c:v>
                </c:pt>
                <c:pt idx="25473">
                  <c:v>38340.791666666664</c:v>
                </c:pt>
                <c:pt idx="25474">
                  <c:v>38340.805555555555</c:v>
                </c:pt>
                <c:pt idx="25475">
                  <c:v>38340.819444444445</c:v>
                </c:pt>
                <c:pt idx="25476">
                  <c:v>38340.833333333336</c:v>
                </c:pt>
                <c:pt idx="25477">
                  <c:v>38340.847222222219</c:v>
                </c:pt>
                <c:pt idx="25478">
                  <c:v>38340.861111111109</c:v>
                </c:pt>
                <c:pt idx="25479">
                  <c:v>38340.875</c:v>
                </c:pt>
                <c:pt idx="25480">
                  <c:v>38340.888888888891</c:v>
                </c:pt>
                <c:pt idx="25481">
                  <c:v>38340.902777777781</c:v>
                </c:pt>
                <c:pt idx="25482">
                  <c:v>38340.916666666664</c:v>
                </c:pt>
                <c:pt idx="25483">
                  <c:v>38340.930555555555</c:v>
                </c:pt>
                <c:pt idx="25484">
                  <c:v>38340.944444444445</c:v>
                </c:pt>
                <c:pt idx="25485">
                  <c:v>38340.958333333336</c:v>
                </c:pt>
                <c:pt idx="25486">
                  <c:v>38340.972222222219</c:v>
                </c:pt>
                <c:pt idx="25487">
                  <c:v>38340.986111111109</c:v>
                </c:pt>
                <c:pt idx="25488">
                  <c:v>38341</c:v>
                </c:pt>
                <c:pt idx="25489">
                  <c:v>38341.013888888891</c:v>
                </c:pt>
                <c:pt idx="25490">
                  <c:v>38341.027777777781</c:v>
                </c:pt>
                <c:pt idx="25491">
                  <c:v>38341.041666666664</c:v>
                </c:pt>
                <c:pt idx="25492">
                  <c:v>38341.055555555555</c:v>
                </c:pt>
                <c:pt idx="25493">
                  <c:v>38341.069444444445</c:v>
                </c:pt>
                <c:pt idx="25494">
                  <c:v>38341.083333333336</c:v>
                </c:pt>
                <c:pt idx="25495">
                  <c:v>38341.097222222219</c:v>
                </c:pt>
                <c:pt idx="25496">
                  <c:v>38341.111111111109</c:v>
                </c:pt>
                <c:pt idx="25497">
                  <c:v>38341.125</c:v>
                </c:pt>
                <c:pt idx="25498">
                  <c:v>38341.138888888891</c:v>
                </c:pt>
                <c:pt idx="25499">
                  <c:v>38341.152777777781</c:v>
                </c:pt>
                <c:pt idx="25500">
                  <c:v>38341.166666666664</c:v>
                </c:pt>
                <c:pt idx="25501">
                  <c:v>38341.180555555555</c:v>
                </c:pt>
                <c:pt idx="25502">
                  <c:v>38341.194444444445</c:v>
                </c:pt>
                <c:pt idx="25503">
                  <c:v>38341.208333333336</c:v>
                </c:pt>
                <c:pt idx="25504">
                  <c:v>38341.222222222219</c:v>
                </c:pt>
                <c:pt idx="25505">
                  <c:v>38341.236111111109</c:v>
                </c:pt>
                <c:pt idx="25506">
                  <c:v>38341.25</c:v>
                </c:pt>
                <c:pt idx="25507">
                  <c:v>38341.263888888891</c:v>
                </c:pt>
                <c:pt idx="25508">
                  <c:v>38341.277777777781</c:v>
                </c:pt>
                <c:pt idx="25509">
                  <c:v>38341.291666666664</c:v>
                </c:pt>
                <c:pt idx="25510">
                  <c:v>38341.305555555555</c:v>
                </c:pt>
                <c:pt idx="25511">
                  <c:v>38341.319444444445</c:v>
                </c:pt>
                <c:pt idx="25512">
                  <c:v>38341.333333333336</c:v>
                </c:pt>
                <c:pt idx="25513">
                  <c:v>38341.347222222219</c:v>
                </c:pt>
                <c:pt idx="25514">
                  <c:v>38341.361111111109</c:v>
                </c:pt>
                <c:pt idx="25515">
                  <c:v>38341.375</c:v>
                </c:pt>
                <c:pt idx="25516">
                  <c:v>38341.388888888891</c:v>
                </c:pt>
                <c:pt idx="25517">
                  <c:v>38341.402777777781</c:v>
                </c:pt>
                <c:pt idx="25518">
                  <c:v>38341.416666666664</c:v>
                </c:pt>
                <c:pt idx="25519">
                  <c:v>38341.430555555555</c:v>
                </c:pt>
                <c:pt idx="25520">
                  <c:v>38341.444444444445</c:v>
                </c:pt>
                <c:pt idx="25521">
                  <c:v>38341.458333333336</c:v>
                </c:pt>
                <c:pt idx="25522">
                  <c:v>38341.472222222219</c:v>
                </c:pt>
                <c:pt idx="25523">
                  <c:v>38341.486111111109</c:v>
                </c:pt>
                <c:pt idx="25524">
                  <c:v>38341.5</c:v>
                </c:pt>
                <c:pt idx="25525">
                  <c:v>38341.513888888891</c:v>
                </c:pt>
                <c:pt idx="25526">
                  <c:v>38341.527777777781</c:v>
                </c:pt>
                <c:pt idx="25527">
                  <c:v>38341.541666666664</c:v>
                </c:pt>
                <c:pt idx="25528">
                  <c:v>38341.555555555555</c:v>
                </c:pt>
                <c:pt idx="25529">
                  <c:v>38341.569444444445</c:v>
                </c:pt>
                <c:pt idx="25530">
                  <c:v>38341.583333333336</c:v>
                </c:pt>
                <c:pt idx="25531">
                  <c:v>38341.597222222219</c:v>
                </c:pt>
                <c:pt idx="25532">
                  <c:v>38341.611111111109</c:v>
                </c:pt>
                <c:pt idx="25533">
                  <c:v>38341.625</c:v>
                </c:pt>
                <c:pt idx="25534">
                  <c:v>38341.638888888891</c:v>
                </c:pt>
                <c:pt idx="25535">
                  <c:v>38341.652777777781</c:v>
                </c:pt>
                <c:pt idx="25536">
                  <c:v>38341.666666666664</c:v>
                </c:pt>
                <c:pt idx="25537">
                  <c:v>38341.680555555555</c:v>
                </c:pt>
                <c:pt idx="25538">
                  <c:v>38341.694444444445</c:v>
                </c:pt>
                <c:pt idx="25539">
                  <c:v>38341.708333333336</c:v>
                </c:pt>
                <c:pt idx="25540">
                  <c:v>38341.722222222219</c:v>
                </c:pt>
                <c:pt idx="25541">
                  <c:v>38341.736111111109</c:v>
                </c:pt>
                <c:pt idx="25542">
                  <c:v>38341.75</c:v>
                </c:pt>
                <c:pt idx="25543">
                  <c:v>38341.763888888891</c:v>
                </c:pt>
                <c:pt idx="25544">
                  <c:v>38341.777777777781</c:v>
                </c:pt>
                <c:pt idx="25545">
                  <c:v>38341.791666666664</c:v>
                </c:pt>
                <c:pt idx="25546">
                  <c:v>38341.805555555555</c:v>
                </c:pt>
                <c:pt idx="25547">
                  <c:v>38341.819444444445</c:v>
                </c:pt>
                <c:pt idx="25548">
                  <c:v>38341.833333333336</c:v>
                </c:pt>
                <c:pt idx="25549">
                  <c:v>38341.847222222219</c:v>
                </c:pt>
                <c:pt idx="25550">
                  <c:v>38341.861111111109</c:v>
                </c:pt>
                <c:pt idx="25551">
                  <c:v>38341.875</c:v>
                </c:pt>
                <c:pt idx="25552">
                  <c:v>38341.888888888891</c:v>
                </c:pt>
                <c:pt idx="25553">
                  <c:v>38341.902777777781</c:v>
                </c:pt>
                <c:pt idx="25554">
                  <c:v>38341.916666666664</c:v>
                </c:pt>
                <c:pt idx="25555">
                  <c:v>38341.930555555555</c:v>
                </c:pt>
                <c:pt idx="25556">
                  <c:v>38341.944444444445</c:v>
                </c:pt>
                <c:pt idx="25557">
                  <c:v>38341.958333333336</c:v>
                </c:pt>
                <c:pt idx="25558">
                  <c:v>38341.972222222219</c:v>
                </c:pt>
                <c:pt idx="25559">
                  <c:v>38341.986111111109</c:v>
                </c:pt>
                <c:pt idx="25560">
                  <c:v>38342</c:v>
                </c:pt>
                <c:pt idx="25561">
                  <c:v>38342.013888888891</c:v>
                </c:pt>
                <c:pt idx="25562">
                  <c:v>38342.027777777781</c:v>
                </c:pt>
                <c:pt idx="25563">
                  <c:v>38342.041666666664</c:v>
                </c:pt>
                <c:pt idx="25564">
                  <c:v>38342.055555555555</c:v>
                </c:pt>
                <c:pt idx="25565">
                  <c:v>38342.069444444445</c:v>
                </c:pt>
                <c:pt idx="25566">
                  <c:v>38342.083333333336</c:v>
                </c:pt>
                <c:pt idx="25567">
                  <c:v>38342.097222222219</c:v>
                </c:pt>
                <c:pt idx="25568">
                  <c:v>38342.111111111109</c:v>
                </c:pt>
                <c:pt idx="25569">
                  <c:v>38342.125</c:v>
                </c:pt>
                <c:pt idx="25570">
                  <c:v>38342.138888888891</c:v>
                </c:pt>
                <c:pt idx="25571">
                  <c:v>38342.152777777781</c:v>
                </c:pt>
                <c:pt idx="25572">
                  <c:v>38342.166666666664</c:v>
                </c:pt>
                <c:pt idx="25573">
                  <c:v>38342.180555555555</c:v>
                </c:pt>
                <c:pt idx="25574">
                  <c:v>38342.194444444445</c:v>
                </c:pt>
                <c:pt idx="25575">
                  <c:v>38342.208333333336</c:v>
                </c:pt>
                <c:pt idx="25576">
                  <c:v>38342.222222222219</c:v>
                </c:pt>
                <c:pt idx="25577">
                  <c:v>38342.236111111109</c:v>
                </c:pt>
                <c:pt idx="25578">
                  <c:v>38342.25</c:v>
                </c:pt>
                <c:pt idx="25579">
                  <c:v>38342.263888888891</c:v>
                </c:pt>
                <c:pt idx="25580">
                  <c:v>38342.277777777781</c:v>
                </c:pt>
                <c:pt idx="25581">
                  <c:v>38342.291666666664</c:v>
                </c:pt>
                <c:pt idx="25582">
                  <c:v>38342.305555555555</c:v>
                </c:pt>
                <c:pt idx="25583">
                  <c:v>38342.319444444445</c:v>
                </c:pt>
                <c:pt idx="25584">
                  <c:v>38342.333333333336</c:v>
                </c:pt>
                <c:pt idx="25585">
                  <c:v>38342.347222222219</c:v>
                </c:pt>
                <c:pt idx="25586">
                  <c:v>38342.361111111109</c:v>
                </c:pt>
                <c:pt idx="25587">
                  <c:v>38342.375</c:v>
                </c:pt>
                <c:pt idx="25588">
                  <c:v>38342.388888888891</c:v>
                </c:pt>
                <c:pt idx="25589">
                  <c:v>38342.402777777781</c:v>
                </c:pt>
                <c:pt idx="25590">
                  <c:v>38342.416666666664</c:v>
                </c:pt>
                <c:pt idx="25591">
                  <c:v>38342.430555555555</c:v>
                </c:pt>
                <c:pt idx="25592">
                  <c:v>38342.444444444445</c:v>
                </c:pt>
                <c:pt idx="25593">
                  <c:v>38342.458333333336</c:v>
                </c:pt>
                <c:pt idx="25594">
                  <c:v>38342.472222222219</c:v>
                </c:pt>
                <c:pt idx="25595">
                  <c:v>38342.486111111109</c:v>
                </c:pt>
                <c:pt idx="25596">
                  <c:v>38342.5</c:v>
                </c:pt>
                <c:pt idx="25597">
                  <c:v>38342.513888888891</c:v>
                </c:pt>
                <c:pt idx="25598">
                  <c:v>38342.527777777781</c:v>
                </c:pt>
                <c:pt idx="25599">
                  <c:v>38342.541666666664</c:v>
                </c:pt>
                <c:pt idx="25600">
                  <c:v>38342.555555555555</c:v>
                </c:pt>
                <c:pt idx="25601">
                  <c:v>38342.569444444445</c:v>
                </c:pt>
                <c:pt idx="25602">
                  <c:v>38342.583333333336</c:v>
                </c:pt>
                <c:pt idx="25603">
                  <c:v>38342.597222222219</c:v>
                </c:pt>
                <c:pt idx="25604">
                  <c:v>38342.611111111109</c:v>
                </c:pt>
                <c:pt idx="25605">
                  <c:v>38342.625</c:v>
                </c:pt>
                <c:pt idx="25606">
                  <c:v>38342.638888888891</c:v>
                </c:pt>
                <c:pt idx="25607">
                  <c:v>38342.652777777781</c:v>
                </c:pt>
                <c:pt idx="25608">
                  <c:v>38342.666666666664</c:v>
                </c:pt>
                <c:pt idx="25609">
                  <c:v>38342.680555555555</c:v>
                </c:pt>
                <c:pt idx="25610">
                  <c:v>38342.694444444445</c:v>
                </c:pt>
                <c:pt idx="25611">
                  <c:v>38342.708333333336</c:v>
                </c:pt>
                <c:pt idx="25612">
                  <c:v>38342.722222222219</c:v>
                </c:pt>
                <c:pt idx="25613">
                  <c:v>38342.736111111109</c:v>
                </c:pt>
                <c:pt idx="25614">
                  <c:v>38342.75</c:v>
                </c:pt>
                <c:pt idx="25615">
                  <c:v>38342.763888888891</c:v>
                </c:pt>
                <c:pt idx="25616">
                  <c:v>38342.777777777781</c:v>
                </c:pt>
                <c:pt idx="25617">
                  <c:v>38342.791666666664</c:v>
                </c:pt>
                <c:pt idx="25618">
                  <c:v>38342.805555555555</c:v>
                </c:pt>
                <c:pt idx="25619">
                  <c:v>38342.819444444445</c:v>
                </c:pt>
                <c:pt idx="25620">
                  <c:v>38342.833333333336</c:v>
                </c:pt>
                <c:pt idx="25621">
                  <c:v>38342.847222222219</c:v>
                </c:pt>
                <c:pt idx="25622">
                  <c:v>38342.861111111109</c:v>
                </c:pt>
                <c:pt idx="25623">
                  <c:v>38342.875</c:v>
                </c:pt>
                <c:pt idx="25624">
                  <c:v>38342.888888888891</c:v>
                </c:pt>
                <c:pt idx="25625">
                  <c:v>38342.902777777781</c:v>
                </c:pt>
                <c:pt idx="25626">
                  <c:v>38342.916666666664</c:v>
                </c:pt>
                <c:pt idx="25627">
                  <c:v>38342.930555555555</c:v>
                </c:pt>
                <c:pt idx="25628">
                  <c:v>38342.944444444445</c:v>
                </c:pt>
                <c:pt idx="25629">
                  <c:v>38342.958333333336</c:v>
                </c:pt>
                <c:pt idx="25630">
                  <c:v>38342.972222222219</c:v>
                </c:pt>
                <c:pt idx="25631">
                  <c:v>38342.986111111109</c:v>
                </c:pt>
                <c:pt idx="25632">
                  <c:v>38343</c:v>
                </c:pt>
                <c:pt idx="25633">
                  <c:v>38343.013888888891</c:v>
                </c:pt>
                <c:pt idx="25634">
                  <c:v>38343.027777777781</c:v>
                </c:pt>
                <c:pt idx="25635">
                  <c:v>38343.041666666664</c:v>
                </c:pt>
                <c:pt idx="25636">
                  <c:v>38343.055555555555</c:v>
                </c:pt>
                <c:pt idx="25637">
                  <c:v>38343.069444444445</c:v>
                </c:pt>
                <c:pt idx="25638">
                  <c:v>38343.083333333336</c:v>
                </c:pt>
                <c:pt idx="25639">
                  <c:v>38343.097222222219</c:v>
                </c:pt>
                <c:pt idx="25640">
                  <c:v>38343.111111111109</c:v>
                </c:pt>
                <c:pt idx="25641">
                  <c:v>38343.125</c:v>
                </c:pt>
                <c:pt idx="25642">
                  <c:v>38343.138888888891</c:v>
                </c:pt>
                <c:pt idx="25643">
                  <c:v>38343.152777777781</c:v>
                </c:pt>
                <c:pt idx="25644">
                  <c:v>38343.166666666664</c:v>
                </c:pt>
                <c:pt idx="25645">
                  <c:v>38343.180555555555</c:v>
                </c:pt>
                <c:pt idx="25646">
                  <c:v>38343.194444444445</c:v>
                </c:pt>
                <c:pt idx="25647">
                  <c:v>38343.208333333336</c:v>
                </c:pt>
                <c:pt idx="25648">
                  <c:v>38343.222222222219</c:v>
                </c:pt>
                <c:pt idx="25649">
                  <c:v>38343.236111111109</c:v>
                </c:pt>
                <c:pt idx="25650">
                  <c:v>38343.25</c:v>
                </c:pt>
                <c:pt idx="25651">
                  <c:v>38343.263888888891</c:v>
                </c:pt>
                <c:pt idx="25652">
                  <c:v>38343.277777777781</c:v>
                </c:pt>
                <c:pt idx="25653">
                  <c:v>38343.291666666664</c:v>
                </c:pt>
                <c:pt idx="25654">
                  <c:v>38343.305555555555</c:v>
                </c:pt>
                <c:pt idx="25655">
                  <c:v>38343.319444444445</c:v>
                </c:pt>
                <c:pt idx="25656">
                  <c:v>38343.333333333336</c:v>
                </c:pt>
                <c:pt idx="25657">
                  <c:v>38343.347222222219</c:v>
                </c:pt>
                <c:pt idx="25658">
                  <c:v>38343.361111111109</c:v>
                </c:pt>
                <c:pt idx="25659">
                  <c:v>38343.375</c:v>
                </c:pt>
                <c:pt idx="25660">
                  <c:v>38343.388888888891</c:v>
                </c:pt>
                <c:pt idx="25661">
                  <c:v>38343.402777777781</c:v>
                </c:pt>
                <c:pt idx="25662">
                  <c:v>38343.416666666664</c:v>
                </c:pt>
                <c:pt idx="25663">
                  <c:v>38343.430555555555</c:v>
                </c:pt>
                <c:pt idx="25664">
                  <c:v>38343.444444444445</c:v>
                </c:pt>
                <c:pt idx="25665">
                  <c:v>38343.458333333336</c:v>
                </c:pt>
                <c:pt idx="25666">
                  <c:v>38343.472222222219</c:v>
                </c:pt>
                <c:pt idx="25667">
                  <c:v>38343.486111111109</c:v>
                </c:pt>
                <c:pt idx="25668">
                  <c:v>38343.5</c:v>
                </c:pt>
                <c:pt idx="25669">
                  <c:v>38343.513888888891</c:v>
                </c:pt>
                <c:pt idx="25670">
                  <c:v>38343.527777777781</c:v>
                </c:pt>
                <c:pt idx="25671">
                  <c:v>38343.541666666664</c:v>
                </c:pt>
                <c:pt idx="25672">
                  <c:v>38343.555555555555</c:v>
                </c:pt>
                <c:pt idx="25673">
                  <c:v>38343.569444444445</c:v>
                </c:pt>
                <c:pt idx="25674">
                  <c:v>38343.583333333336</c:v>
                </c:pt>
                <c:pt idx="25675">
                  <c:v>38343.597222222219</c:v>
                </c:pt>
                <c:pt idx="25676">
                  <c:v>38343.611111111109</c:v>
                </c:pt>
                <c:pt idx="25677">
                  <c:v>38343.625</c:v>
                </c:pt>
                <c:pt idx="25678">
                  <c:v>38343.638888888891</c:v>
                </c:pt>
                <c:pt idx="25679">
                  <c:v>38343.652777777781</c:v>
                </c:pt>
                <c:pt idx="25680">
                  <c:v>38343.666666666664</c:v>
                </c:pt>
                <c:pt idx="25681">
                  <c:v>38343.680555555555</c:v>
                </c:pt>
                <c:pt idx="25682">
                  <c:v>38343.694444444445</c:v>
                </c:pt>
                <c:pt idx="25683">
                  <c:v>38343.708333333336</c:v>
                </c:pt>
                <c:pt idx="25684">
                  <c:v>38343.722222222219</c:v>
                </c:pt>
                <c:pt idx="25685">
                  <c:v>38343.736111111109</c:v>
                </c:pt>
                <c:pt idx="25686">
                  <c:v>38343.75</c:v>
                </c:pt>
                <c:pt idx="25687">
                  <c:v>38343.763888888891</c:v>
                </c:pt>
                <c:pt idx="25688">
                  <c:v>38343.777777777781</c:v>
                </c:pt>
                <c:pt idx="25689">
                  <c:v>38343.791666666664</c:v>
                </c:pt>
                <c:pt idx="25690">
                  <c:v>38343.805555555555</c:v>
                </c:pt>
                <c:pt idx="25691">
                  <c:v>38343.819444444445</c:v>
                </c:pt>
                <c:pt idx="25692">
                  <c:v>38343.833333333336</c:v>
                </c:pt>
                <c:pt idx="25693">
                  <c:v>38343.847222222219</c:v>
                </c:pt>
                <c:pt idx="25694">
                  <c:v>38343.861111111109</c:v>
                </c:pt>
                <c:pt idx="25695">
                  <c:v>38343.875</c:v>
                </c:pt>
                <c:pt idx="25696">
                  <c:v>38343.888888888891</c:v>
                </c:pt>
                <c:pt idx="25697">
                  <c:v>38343.902777777781</c:v>
                </c:pt>
                <c:pt idx="25698">
                  <c:v>38343.916666666664</c:v>
                </c:pt>
                <c:pt idx="25699">
                  <c:v>38343.930555555555</c:v>
                </c:pt>
                <c:pt idx="25700">
                  <c:v>38343.944444444445</c:v>
                </c:pt>
                <c:pt idx="25701">
                  <c:v>38343.958333333336</c:v>
                </c:pt>
                <c:pt idx="25702">
                  <c:v>38343.972222222219</c:v>
                </c:pt>
                <c:pt idx="25703">
                  <c:v>38343.986111111109</c:v>
                </c:pt>
                <c:pt idx="25704">
                  <c:v>38344</c:v>
                </c:pt>
                <c:pt idx="25705">
                  <c:v>38344.013888888891</c:v>
                </c:pt>
                <c:pt idx="25706">
                  <c:v>38344.027777777781</c:v>
                </c:pt>
                <c:pt idx="25707">
                  <c:v>38344.041666666664</c:v>
                </c:pt>
                <c:pt idx="25708">
                  <c:v>38344.055555555555</c:v>
                </c:pt>
                <c:pt idx="25709">
                  <c:v>38344.069444444445</c:v>
                </c:pt>
                <c:pt idx="25710">
                  <c:v>38344.083333333336</c:v>
                </c:pt>
                <c:pt idx="25711">
                  <c:v>38344.097222222219</c:v>
                </c:pt>
                <c:pt idx="25712">
                  <c:v>38344.111111111109</c:v>
                </c:pt>
                <c:pt idx="25713">
                  <c:v>38344.125</c:v>
                </c:pt>
                <c:pt idx="25714">
                  <c:v>38344.138888888891</c:v>
                </c:pt>
                <c:pt idx="25715">
                  <c:v>38344.152777777781</c:v>
                </c:pt>
                <c:pt idx="25716">
                  <c:v>38344.166666666664</c:v>
                </c:pt>
                <c:pt idx="25717">
                  <c:v>38344.180555555555</c:v>
                </c:pt>
                <c:pt idx="25718">
                  <c:v>38344.194444444445</c:v>
                </c:pt>
                <c:pt idx="25719">
                  <c:v>38344.208333333336</c:v>
                </c:pt>
                <c:pt idx="25720">
                  <c:v>38344.222222222219</c:v>
                </c:pt>
                <c:pt idx="25721">
                  <c:v>38344.236111111109</c:v>
                </c:pt>
                <c:pt idx="25722">
                  <c:v>38344.25</c:v>
                </c:pt>
                <c:pt idx="25723">
                  <c:v>38344.263888888891</c:v>
                </c:pt>
                <c:pt idx="25724">
                  <c:v>38344.277777777781</c:v>
                </c:pt>
                <c:pt idx="25725">
                  <c:v>38344.291666666664</c:v>
                </c:pt>
                <c:pt idx="25726">
                  <c:v>38344.305555555555</c:v>
                </c:pt>
                <c:pt idx="25727">
                  <c:v>38344.319444444445</c:v>
                </c:pt>
                <c:pt idx="25728">
                  <c:v>38344.333333333336</c:v>
                </c:pt>
                <c:pt idx="25729">
                  <c:v>38344.347222222219</c:v>
                </c:pt>
                <c:pt idx="25730">
                  <c:v>38344.361111111109</c:v>
                </c:pt>
                <c:pt idx="25731">
                  <c:v>38344.375</c:v>
                </c:pt>
                <c:pt idx="25732">
                  <c:v>38344.388888888891</c:v>
                </c:pt>
                <c:pt idx="25733">
                  <c:v>38344.402777777781</c:v>
                </c:pt>
                <c:pt idx="25734">
                  <c:v>38344.416666666664</c:v>
                </c:pt>
                <c:pt idx="25735">
                  <c:v>38344.430555555555</c:v>
                </c:pt>
                <c:pt idx="25736">
                  <c:v>38344.444444444445</c:v>
                </c:pt>
                <c:pt idx="25737">
                  <c:v>38344.458333333336</c:v>
                </c:pt>
                <c:pt idx="25738">
                  <c:v>38344.472222222219</c:v>
                </c:pt>
                <c:pt idx="25739">
                  <c:v>38344.486111111109</c:v>
                </c:pt>
                <c:pt idx="25740">
                  <c:v>38344.5</c:v>
                </c:pt>
                <c:pt idx="25741">
                  <c:v>38344.513888888891</c:v>
                </c:pt>
                <c:pt idx="25742">
                  <c:v>38344.527777777781</c:v>
                </c:pt>
                <c:pt idx="25743">
                  <c:v>38344.541666666664</c:v>
                </c:pt>
                <c:pt idx="25744">
                  <c:v>38344.555555555555</c:v>
                </c:pt>
                <c:pt idx="25745">
                  <c:v>38344.569444444445</c:v>
                </c:pt>
                <c:pt idx="25746">
                  <c:v>38344.583333333336</c:v>
                </c:pt>
                <c:pt idx="25747">
                  <c:v>38344.597222222219</c:v>
                </c:pt>
                <c:pt idx="25748">
                  <c:v>38344.611111111109</c:v>
                </c:pt>
                <c:pt idx="25749">
                  <c:v>38344.625</c:v>
                </c:pt>
                <c:pt idx="25750">
                  <c:v>38344.638888888891</c:v>
                </c:pt>
                <c:pt idx="25751">
                  <c:v>38344.652777777781</c:v>
                </c:pt>
                <c:pt idx="25752">
                  <c:v>38344.666666666664</c:v>
                </c:pt>
                <c:pt idx="25753">
                  <c:v>38344.680555555555</c:v>
                </c:pt>
                <c:pt idx="25754">
                  <c:v>38344.694444444445</c:v>
                </c:pt>
                <c:pt idx="25755">
                  <c:v>38344.708333333336</c:v>
                </c:pt>
                <c:pt idx="25756">
                  <c:v>38344.722222222219</c:v>
                </c:pt>
                <c:pt idx="25757">
                  <c:v>38344.736111111109</c:v>
                </c:pt>
                <c:pt idx="25758">
                  <c:v>38344.75</c:v>
                </c:pt>
                <c:pt idx="25759">
                  <c:v>38344.763888888891</c:v>
                </c:pt>
                <c:pt idx="25760">
                  <c:v>38344.777777777781</c:v>
                </c:pt>
                <c:pt idx="25761">
                  <c:v>38344.791666666664</c:v>
                </c:pt>
                <c:pt idx="25762">
                  <c:v>38344.805555555555</c:v>
                </c:pt>
                <c:pt idx="25763">
                  <c:v>38344.819444444445</c:v>
                </c:pt>
                <c:pt idx="25764">
                  <c:v>38344.833333333336</c:v>
                </c:pt>
                <c:pt idx="25765">
                  <c:v>38344.847222222219</c:v>
                </c:pt>
                <c:pt idx="25766">
                  <c:v>38344.861111111109</c:v>
                </c:pt>
                <c:pt idx="25767">
                  <c:v>38344.875</c:v>
                </c:pt>
                <c:pt idx="25768">
                  <c:v>38344.888888888891</c:v>
                </c:pt>
                <c:pt idx="25769">
                  <c:v>38344.902777777781</c:v>
                </c:pt>
                <c:pt idx="25770">
                  <c:v>38344.916666666664</c:v>
                </c:pt>
                <c:pt idx="25771">
                  <c:v>38344.930555555555</c:v>
                </c:pt>
                <c:pt idx="25772">
                  <c:v>38344.944444444445</c:v>
                </c:pt>
                <c:pt idx="25773">
                  <c:v>38344.958333333336</c:v>
                </c:pt>
                <c:pt idx="25774">
                  <c:v>38344.972222222219</c:v>
                </c:pt>
                <c:pt idx="25775">
                  <c:v>38344.986111111109</c:v>
                </c:pt>
                <c:pt idx="25776">
                  <c:v>38345</c:v>
                </c:pt>
                <c:pt idx="25777">
                  <c:v>38345.013888888891</c:v>
                </c:pt>
                <c:pt idx="25778">
                  <c:v>38345.027777777781</c:v>
                </c:pt>
                <c:pt idx="25779">
                  <c:v>38345.041666666664</c:v>
                </c:pt>
                <c:pt idx="25780">
                  <c:v>38345.055555555555</c:v>
                </c:pt>
                <c:pt idx="25781">
                  <c:v>38345.069444444445</c:v>
                </c:pt>
                <c:pt idx="25782">
                  <c:v>38345.083333333336</c:v>
                </c:pt>
                <c:pt idx="25783">
                  <c:v>38345.097222222219</c:v>
                </c:pt>
                <c:pt idx="25784">
                  <c:v>38345.111111111109</c:v>
                </c:pt>
                <c:pt idx="25785">
                  <c:v>38345.125</c:v>
                </c:pt>
                <c:pt idx="25786">
                  <c:v>38345.138888888891</c:v>
                </c:pt>
                <c:pt idx="25787">
                  <c:v>38345.152777777781</c:v>
                </c:pt>
                <c:pt idx="25788">
                  <c:v>38345.166666666664</c:v>
                </c:pt>
                <c:pt idx="25789">
                  <c:v>38345.180555555555</c:v>
                </c:pt>
                <c:pt idx="25790">
                  <c:v>38345.194444444445</c:v>
                </c:pt>
                <c:pt idx="25791">
                  <c:v>38345.208333333336</c:v>
                </c:pt>
                <c:pt idx="25792">
                  <c:v>38345.222222222219</c:v>
                </c:pt>
                <c:pt idx="25793">
                  <c:v>38345.236111111109</c:v>
                </c:pt>
                <c:pt idx="25794">
                  <c:v>38345.25</c:v>
                </c:pt>
                <c:pt idx="25795">
                  <c:v>38345.263888888891</c:v>
                </c:pt>
                <c:pt idx="25796">
                  <c:v>38345.277777777781</c:v>
                </c:pt>
                <c:pt idx="25797">
                  <c:v>38345.291666666664</c:v>
                </c:pt>
                <c:pt idx="25798">
                  <c:v>38345.305555555555</c:v>
                </c:pt>
                <c:pt idx="25799">
                  <c:v>38345.319444444445</c:v>
                </c:pt>
                <c:pt idx="25800">
                  <c:v>38345.333333333336</c:v>
                </c:pt>
                <c:pt idx="25801">
                  <c:v>38345.347222222219</c:v>
                </c:pt>
                <c:pt idx="25802">
                  <c:v>38345.361111111109</c:v>
                </c:pt>
                <c:pt idx="25803">
                  <c:v>38345.375</c:v>
                </c:pt>
                <c:pt idx="25804">
                  <c:v>38345.388888888891</c:v>
                </c:pt>
                <c:pt idx="25805">
                  <c:v>38345.402777777781</c:v>
                </c:pt>
                <c:pt idx="25806">
                  <c:v>38345.416666666664</c:v>
                </c:pt>
                <c:pt idx="25807">
                  <c:v>38345.430555555555</c:v>
                </c:pt>
                <c:pt idx="25808">
                  <c:v>38345.444444444445</c:v>
                </c:pt>
                <c:pt idx="25809">
                  <c:v>38345.458333333336</c:v>
                </c:pt>
                <c:pt idx="25810">
                  <c:v>38345.472222222219</c:v>
                </c:pt>
                <c:pt idx="25811">
                  <c:v>38345.486111111109</c:v>
                </c:pt>
                <c:pt idx="25812">
                  <c:v>38345.5</c:v>
                </c:pt>
                <c:pt idx="25813">
                  <c:v>38345.513888888891</c:v>
                </c:pt>
                <c:pt idx="25814">
                  <c:v>38345.527777777781</c:v>
                </c:pt>
                <c:pt idx="25815">
                  <c:v>38345.541666666664</c:v>
                </c:pt>
                <c:pt idx="25816">
                  <c:v>38345.555555555555</c:v>
                </c:pt>
                <c:pt idx="25817">
                  <c:v>38345.569444444445</c:v>
                </c:pt>
                <c:pt idx="25818">
                  <c:v>38345.583333333336</c:v>
                </c:pt>
                <c:pt idx="25819">
                  <c:v>38345.597222222219</c:v>
                </c:pt>
                <c:pt idx="25820">
                  <c:v>38345.611111111109</c:v>
                </c:pt>
                <c:pt idx="25821">
                  <c:v>38345.625</c:v>
                </c:pt>
                <c:pt idx="25822">
                  <c:v>38345.638888888891</c:v>
                </c:pt>
                <c:pt idx="25823">
                  <c:v>38345.652777777781</c:v>
                </c:pt>
                <c:pt idx="25824">
                  <c:v>38345.666666666664</c:v>
                </c:pt>
                <c:pt idx="25825">
                  <c:v>38345.680555555555</c:v>
                </c:pt>
                <c:pt idx="25826">
                  <c:v>38345.694444444445</c:v>
                </c:pt>
                <c:pt idx="25827">
                  <c:v>38345.708333333336</c:v>
                </c:pt>
                <c:pt idx="25828">
                  <c:v>38345.722222222219</c:v>
                </c:pt>
                <c:pt idx="25829">
                  <c:v>38345.736111111109</c:v>
                </c:pt>
                <c:pt idx="25830">
                  <c:v>38345.75</c:v>
                </c:pt>
                <c:pt idx="25831">
                  <c:v>38345.763888888891</c:v>
                </c:pt>
                <c:pt idx="25832">
                  <c:v>38345.777777777781</c:v>
                </c:pt>
                <c:pt idx="25833">
                  <c:v>38345.791666666664</c:v>
                </c:pt>
                <c:pt idx="25834">
                  <c:v>38345.805555555555</c:v>
                </c:pt>
                <c:pt idx="25835">
                  <c:v>38345.819444444445</c:v>
                </c:pt>
                <c:pt idx="25836">
                  <c:v>38345.833333333336</c:v>
                </c:pt>
                <c:pt idx="25837">
                  <c:v>38345.847222222219</c:v>
                </c:pt>
                <c:pt idx="25838">
                  <c:v>38345.861111111109</c:v>
                </c:pt>
                <c:pt idx="25839">
                  <c:v>38345.875</c:v>
                </c:pt>
                <c:pt idx="25840">
                  <c:v>38345.888888888891</c:v>
                </c:pt>
                <c:pt idx="25841">
                  <c:v>38345.902777777781</c:v>
                </c:pt>
                <c:pt idx="25842">
                  <c:v>38345.916666666664</c:v>
                </c:pt>
                <c:pt idx="25843">
                  <c:v>38345.930555555555</c:v>
                </c:pt>
                <c:pt idx="25844">
                  <c:v>38345.944444444445</c:v>
                </c:pt>
                <c:pt idx="25845">
                  <c:v>38345.958333333336</c:v>
                </c:pt>
                <c:pt idx="25846">
                  <c:v>38345.972222222219</c:v>
                </c:pt>
                <c:pt idx="25847">
                  <c:v>38345.986111111109</c:v>
                </c:pt>
                <c:pt idx="25848">
                  <c:v>38346</c:v>
                </c:pt>
                <c:pt idx="25849">
                  <c:v>38346.013888888891</c:v>
                </c:pt>
                <c:pt idx="25850">
                  <c:v>38346.027777777781</c:v>
                </c:pt>
                <c:pt idx="25851">
                  <c:v>38346.041666666664</c:v>
                </c:pt>
                <c:pt idx="25852">
                  <c:v>38346.055555555555</c:v>
                </c:pt>
                <c:pt idx="25853">
                  <c:v>38346.069444444445</c:v>
                </c:pt>
                <c:pt idx="25854">
                  <c:v>38346.083333333336</c:v>
                </c:pt>
                <c:pt idx="25855">
                  <c:v>38346.097222222219</c:v>
                </c:pt>
                <c:pt idx="25856">
                  <c:v>38346.111111111109</c:v>
                </c:pt>
                <c:pt idx="25857">
                  <c:v>38346.125</c:v>
                </c:pt>
                <c:pt idx="25858">
                  <c:v>38346.138888888891</c:v>
                </c:pt>
                <c:pt idx="25859">
                  <c:v>38346.152777777781</c:v>
                </c:pt>
                <c:pt idx="25860">
                  <c:v>38346.166666666664</c:v>
                </c:pt>
                <c:pt idx="25861">
                  <c:v>38346.180555555555</c:v>
                </c:pt>
                <c:pt idx="25862">
                  <c:v>38346.194444444445</c:v>
                </c:pt>
                <c:pt idx="25863">
                  <c:v>38346.208333333336</c:v>
                </c:pt>
                <c:pt idx="25864">
                  <c:v>38346.222222222219</c:v>
                </c:pt>
                <c:pt idx="25865">
                  <c:v>38346.236111111109</c:v>
                </c:pt>
                <c:pt idx="25866">
                  <c:v>38346.25</c:v>
                </c:pt>
                <c:pt idx="25867">
                  <c:v>38346.263888888891</c:v>
                </c:pt>
                <c:pt idx="25868">
                  <c:v>38346.277777777781</c:v>
                </c:pt>
                <c:pt idx="25869">
                  <c:v>38346.291666666664</c:v>
                </c:pt>
                <c:pt idx="25870">
                  <c:v>38346.305555555555</c:v>
                </c:pt>
                <c:pt idx="25871">
                  <c:v>38346.319444444445</c:v>
                </c:pt>
                <c:pt idx="25872">
                  <c:v>38346.333333333336</c:v>
                </c:pt>
                <c:pt idx="25873">
                  <c:v>38346.347222222219</c:v>
                </c:pt>
                <c:pt idx="25874">
                  <c:v>38346.361111111109</c:v>
                </c:pt>
                <c:pt idx="25875">
                  <c:v>38346.375</c:v>
                </c:pt>
                <c:pt idx="25876">
                  <c:v>38346.388888888891</c:v>
                </c:pt>
                <c:pt idx="25877">
                  <c:v>38346.402777777781</c:v>
                </c:pt>
                <c:pt idx="25878">
                  <c:v>38346.416666666664</c:v>
                </c:pt>
                <c:pt idx="25879">
                  <c:v>38346.430555555555</c:v>
                </c:pt>
                <c:pt idx="25880">
                  <c:v>38346.444444444445</c:v>
                </c:pt>
                <c:pt idx="25881">
                  <c:v>38346.458333333336</c:v>
                </c:pt>
                <c:pt idx="25882">
                  <c:v>38346.472222222219</c:v>
                </c:pt>
                <c:pt idx="25883">
                  <c:v>38346.486111111109</c:v>
                </c:pt>
                <c:pt idx="25884">
                  <c:v>38346.5</c:v>
                </c:pt>
                <c:pt idx="25885">
                  <c:v>38346.513888888891</c:v>
                </c:pt>
                <c:pt idx="25886">
                  <c:v>38346.527777777781</c:v>
                </c:pt>
                <c:pt idx="25887">
                  <c:v>38346.541666666664</c:v>
                </c:pt>
                <c:pt idx="25888">
                  <c:v>38346.555555555555</c:v>
                </c:pt>
                <c:pt idx="25889">
                  <c:v>38346.569444444445</c:v>
                </c:pt>
                <c:pt idx="25890">
                  <c:v>38346.583333333336</c:v>
                </c:pt>
                <c:pt idx="25891">
                  <c:v>38346.597222222219</c:v>
                </c:pt>
                <c:pt idx="25892">
                  <c:v>38346.611111111109</c:v>
                </c:pt>
                <c:pt idx="25893">
                  <c:v>38346.625</c:v>
                </c:pt>
                <c:pt idx="25894">
                  <c:v>38346.638888888891</c:v>
                </c:pt>
                <c:pt idx="25895">
                  <c:v>38346.652777777781</c:v>
                </c:pt>
                <c:pt idx="25896">
                  <c:v>38346.666666666664</c:v>
                </c:pt>
                <c:pt idx="25897">
                  <c:v>38346.680555555555</c:v>
                </c:pt>
                <c:pt idx="25898">
                  <c:v>38346.694444444445</c:v>
                </c:pt>
                <c:pt idx="25899">
                  <c:v>38346.708333333336</c:v>
                </c:pt>
                <c:pt idx="25900">
                  <c:v>38346.722222222219</c:v>
                </c:pt>
                <c:pt idx="25901">
                  <c:v>38346.736111111109</c:v>
                </c:pt>
                <c:pt idx="25902">
                  <c:v>38346.75</c:v>
                </c:pt>
                <c:pt idx="25903">
                  <c:v>38346.763888888891</c:v>
                </c:pt>
                <c:pt idx="25904">
                  <c:v>38346.777777777781</c:v>
                </c:pt>
                <c:pt idx="25905">
                  <c:v>38346.791666666664</c:v>
                </c:pt>
                <c:pt idx="25906">
                  <c:v>38346.805555555555</c:v>
                </c:pt>
                <c:pt idx="25907">
                  <c:v>38346.819444444445</c:v>
                </c:pt>
                <c:pt idx="25908">
                  <c:v>38346.833333333336</c:v>
                </c:pt>
                <c:pt idx="25909">
                  <c:v>38346.847222222219</c:v>
                </c:pt>
                <c:pt idx="25910">
                  <c:v>38346.861111111109</c:v>
                </c:pt>
                <c:pt idx="25911">
                  <c:v>38346.875</c:v>
                </c:pt>
                <c:pt idx="25912">
                  <c:v>38346.888888888891</c:v>
                </c:pt>
                <c:pt idx="25913">
                  <c:v>38346.902777777781</c:v>
                </c:pt>
                <c:pt idx="25914">
                  <c:v>38346.916666666664</c:v>
                </c:pt>
                <c:pt idx="25915">
                  <c:v>38346.930555555555</c:v>
                </c:pt>
                <c:pt idx="25916">
                  <c:v>38346.944444444445</c:v>
                </c:pt>
                <c:pt idx="25917">
                  <c:v>38346.958333333336</c:v>
                </c:pt>
                <c:pt idx="25918">
                  <c:v>38346.972222222219</c:v>
                </c:pt>
                <c:pt idx="25919">
                  <c:v>38346.986111111109</c:v>
                </c:pt>
                <c:pt idx="25920">
                  <c:v>38347</c:v>
                </c:pt>
                <c:pt idx="25921">
                  <c:v>38347.013888888891</c:v>
                </c:pt>
                <c:pt idx="25922">
                  <c:v>38347.027777777781</c:v>
                </c:pt>
                <c:pt idx="25923">
                  <c:v>38347.041666666664</c:v>
                </c:pt>
                <c:pt idx="25924">
                  <c:v>38347.055555555555</c:v>
                </c:pt>
                <c:pt idx="25925">
                  <c:v>38347.069444444445</c:v>
                </c:pt>
                <c:pt idx="25926">
                  <c:v>38347.083333333336</c:v>
                </c:pt>
                <c:pt idx="25927">
                  <c:v>38347.097222222219</c:v>
                </c:pt>
                <c:pt idx="25928">
                  <c:v>38347.111111111109</c:v>
                </c:pt>
                <c:pt idx="25929">
                  <c:v>38347.125</c:v>
                </c:pt>
                <c:pt idx="25930">
                  <c:v>38347.138888888891</c:v>
                </c:pt>
                <c:pt idx="25931">
                  <c:v>38347.152777777781</c:v>
                </c:pt>
                <c:pt idx="25932">
                  <c:v>38347.166666666664</c:v>
                </c:pt>
                <c:pt idx="25933">
                  <c:v>38347.180555555555</c:v>
                </c:pt>
                <c:pt idx="25934">
                  <c:v>38347.194444444445</c:v>
                </c:pt>
                <c:pt idx="25935">
                  <c:v>38347.208333333336</c:v>
                </c:pt>
                <c:pt idx="25936">
                  <c:v>38347.222222222219</c:v>
                </c:pt>
                <c:pt idx="25937">
                  <c:v>38347.236111111109</c:v>
                </c:pt>
                <c:pt idx="25938">
                  <c:v>38347.25</c:v>
                </c:pt>
                <c:pt idx="25939">
                  <c:v>38347.263888888891</c:v>
                </c:pt>
                <c:pt idx="25940">
                  <c:v>38347.277777777781</c:v>
                </c:pt>
                <c:pt idx="25941">
                  <c:v>38347.291666666664</c:v>
                </c:pt>
                <c:pt idx="25942">
                  <c:v>38347.305555555555</c:v>
                </c:pt>
                <c:pt idx="25943">
                  <c:v>38347.319444444445</c:v>
                </c:pt>
                <c:pt idx="25944">
                  <c:v>38347.333333333336</c:v>
                </c:pt>
                <c:pt idx="25945">
                  <c:v>38347.347222222219</c:v>
                </c:pt>
                <c:pt idx="25946">
                  <c:v>38347.361111111109</c:v>
                </c:pt>
                <c:pt idx="25947">
                  <c:v>38347.375</c:v>
                </c:pt>
                <c:pt idx="25948">
                  <c:v>38347.388888888891</c:v>
                </c:pt>
                <c:pt idx="25949">
                  <c:v>38347.402777777781</c:v>
                </c:pt>
                <c:pt idx="25950">
                  <c:v>38347.416666666664</c:v>
                </c:pt>
                <c:pt idx="25951">
                  <c:v>38347.430555555555</c:v>
                </c:pt>
                <c:pt idx="25952">
                  <c:v>38347.444444444445</c:v>
                </c:pt>
                <c:pt idx="25953">
                  <c:v>38347.458333333336</c:v>
                </c:pt>
                <c:pt idx="25954">
                  <c:v>38347.472222222219</c:v>
                </c:pt>
                <c:pt idx="25955">
                  <c:v>38347.486111111109</c:v>
                </c:pt>
                <c:pt idx="25956">
                  <c:v>38347.5</c:v>
                </c:pt>
                <c:pt idx="25957">
                  <c:v>38347.513888888891</c:v>
                </c:pt>
                <c:pt idx="25958">
                  <c:v>38347.527777777781</c:v>
                </c:pt>
                <c:pt idx="25959">
                  <c:v>38347.541666666664</c:v>
                </c:pt>
                <c:pt idx="25960">
                  <c:v>38347.555555555555</c:v>
                </c:pt>
                <c:pt idx="25961">
                  <c:v>38347.569444444445</c:v>
                </c:pt>
                <c:pt idx="25962">
                  <c:v>38347.583333333336</c:v>
                </c:pt>
                <c:pt idx="25963">
                  <c:v>38347.597222222219</c:v>
                </c:pt>
                <c:pt idx="25964">
                  <c:v>38347.611111111109</c:v>
                </c:pt>
                <c:pt idx="25965">
                  <c:v>38347.625</c:v>
                </c:pt>
                <c:pt idx="25966">
                  <c:v>38347.638888888891</c:v>
                </c:pt>
                <c:pt idx="25967">
                  <c:v>38347.652777777781</c:v>
                </c:pt>
                <c:pt idx="25968">
                  <c:v>38347.666666666664</c:v>
                </c:pt>
                <c:pt idx="25969">
                  <c:v>38347.680555555555</c:v>
                </c:pt>
                <c:pt idx="25970">
                  <c:v>38347.694444444445</c:v>
                </c:pt>
                <c:pt idx="25971">
                  <c:v>38347.708333333336</c:v>
                </c:pt>
                <c:pt idx="25972">
                  <c:v>38347.722222222219</c:v>
                </c:pt>
                <c:pt idx="25973">
                  <c:v>38347.736111111109</c:v>
                </c:pt>
                <c:pt idx="25974">
                  <c:v>38347.75</c:v>
                </c:pt>
                <c:pt idx="25975">
                  <c:v>38347.763888888891</c:v>
                </c:pt>
                <c:pt idx="25976">
                  <c:v>38347.777777777781</c:v>
                </c:pt>
                <c:pt idx="25977">
                  <c:v>38347.791666666664</c:v>
                </c:pt>
                <c:pt idx="25978">
                  <c:v>38347.805555555555</c:v>
                </c:pt>
                <c:pt idx="25979">
                  <c:v>38347.819444444445</c:v>
                </c:pt>
                <c:pt idx="25980">
                  <c:v>38347.833333333336</c:v>
                </c:pt>
                <c:pt idx="25981">
                  <c:v>38347.847222222219</c:v>
                </c:pt>
                <c:pt idx="25982">
                  <c:v>38347.861111111109</c:v>
                </c:pt>
                <c:pt idx="25983">
                  <c:v>38347.875</c:v>
                </c:pt>
                <c:pt idx="25984">
                  <c:v>38347.888888888891</c:v>
                </c:pt>
                <c:pt idx="25985">
                  <c:v>38347.902777777781</c:v>
                </c:pt>
                <c:pt idx="25986">
                  <c:v>38347.916666666664</c:v>
                </c:pt>
                <c:pt idx="25987">
                  <c:v>38347.930555555555</c:v>
                </c:pt>
                <c:pt idx="25988">
                  <c:v>38347.944444444445</c:v>
                </c:pt>
                <c:pt idx="25989">
                  <c:v>38347.958333333336</c:v>
                </c:pt>
                <c:pt idx="25990">
                  <c:v>38347.972222222219</c:v>
                </c:pt>
                <c:pt idx="25991">
                  <c:v>38347.986111111109</c:v>
                </c:pt>
                <c:pt idx="25992">
                  <c:v>38348</c:v>
                </c:pt>
                <c:pt idx="25993">
                  <c:v>38348.013888888891</c:v>
                </c:pt>
                <c:pt idx="25994">
                  <c:v>38348.027777777781</c:v>
                </c:pt>
                <c:pt idx="25995">
                  <c:v>38348.041666666664</c:v>
                </c:pt>
                <c:pt idx="25996">
                  <c:v>38348.055555555555</c:v>
                </c:pt>
                <c:pt idx="25997">
                  <c:v>38348.069444444445</c:v>
                </c:pt>
                <c:pt idx="25998">
                  <c:v>38348.083333333336</c:v>
                </c:pt>
                <c:pt idx="25999">
                  <c:v>38348.097222222219</c:v>
                </c:pt>
                <c:pt idx="26000">
                  <c:v>38348.111111111109</c:v>
                </c:pt>
                <c:pt idx="26001">
                  <c:v>38348.125</c:v>
                </c:pt>
                <c:pt idx="26002">
                  <c:v>38348.138888888891</c:v>
                </c:pt>
                <c:pt idx="26003">
                  <c:v>38348.152777777781</c:v>
                </c:pt>
                <c:pt idx="26004">
                  <c:v>38348.166666666664</c:v>
                </c:pt>
                <c:pt idx="26005">
                  <c:v>38348.180555555555</c:v>
                </c:pt>
                <c:pt idx="26006">
                  <c:v>38348.194444444445</c:v>
                </c:pt>
                <c:pt idx="26007">
                  <c:v>38348.208333333336</c:v>
                </c:pt>
                <c:pt idx="26008">
                  <c:v>38348.222222222219</c:v>
                </c:pt>
                <c:pt idx="26009">
                  <c:v>38348.236111111109</c:v>
                </c:pt>
                <c:pt idx="26010">
                  <c:v>38348.25</c:v>
                </c:pt>
                <c:pt idx="26011">
                  <c:v>38348.263888888891</c:v>
                </c:pt>
                <c:pt idx="26012">
                  <c:v>38348.277777777781</c:v>
                </c:pt>
                <c:pt idx="26013">
                  <c:v>38348.291666666664</c:v>
                </c:pt>
                <c:pt idx="26014">
                  <c:v>38348.305555555555</c:v>
                </c:pt>
                <c:pt idx="26015">
                  <c:v>38348.319444444445</c:v>
                </c:pt>
                <c:pt idx="26016">
                  <c:v>38348.333333333336</c:v>
                </c:pt>
                <c:pt idx="26017">
                  <c:v>38348.347222222219</c:v>
                </c:pt>
                <c:pt idx="26018">
                  <c:v>38348.361111111109</c:v>
                </c:pt>
                <c:pt idx="26019">
                  <c:v>38348.375</c:v>
                </c:pt>
                <c:pt idx="26020">
                  <c:v>38348.388888888891</c:v>
                </c:pt>
                <c:pt idx="26021">
                  <c:v>38348.402777777781</c:v>
                </c:pt>
                <c:pt idx="26022">
                  <c:v>38348.416666666664</c:v>
                </c:pt>
                <c:pt idx="26023">
                  <c:v>38348.430555555555</c:v>
                </c:pt>
                <c:pt idx="26024">
                  <c:v>38348.444444444445</c:v>
                </c:pt>
                <c:pt idx="26025">
                  <c:v>38348.458333333336</c:v>
                </c:pt>
                <c:pt idx="26026">
                  <c:v>38348.472222222219</c:v>
                </c:pt>
                <c:pt idx="26027">
                  <c:v>38348.486111111109</c:v>
                </c:pt>
                <c:pt idx="26028">
                  <c:v>38348.5</c:v>
                </c:pt>
                <c:pt idx="26029">
                  <c:v>38348.513888888891</c:v>
                </c:pt>
                <c:pt idx="26030">
                  <c:v>38348.527777777781</c:v>
                </c:pt>
                <c:pt idx="26031">
                  <c:v>38348.541666666664</c:v>
                </c:pt>
                <c:pt idx="26032">
                  <c:v>38348.555555555555</c:v>
                </c:pt>
                <c:pt idx="26033">
                  <c:v>38348.569444444445</c:v>
                </c:pt>
                <c:pt idx="26034">
                  <c:v>38348.583333333336</c:v>
                </c:pt>
                <c:pt idx="26035">
                  <c:v>38348.597222222219</c:v>
                </c:pt>
                <c:pt idx="26036">
                  <c:v>38348.611111111109</c:v>
                </c:pt>
                <c:pt idx="26037">
                  <c:v>38348.625</c:v>
                </c:pt>
                <c:pt idx="26038">
                  <c:v>38348.638888888891</c:v>
                </c:pt>
                <c:pt idx="26039">
                  <c:v>38348.652777777781</c:v>
                </c:pt>
                <c:pt idx="26040">
                  <c:v>38348.666666666664</c:v>
                </c:pt>
                <c:pt idx="26041">
                  <c:v>38348.680555555555</c:v>
                </c:pt>
                <c:pt idx="26042">
                  <c:v>38348.694444444445</c:v>
                </c:pt>
                <c:pt idx="26043">
                  <c:v>38348.708333333336</c:v>
                </c:pt>
                <c:pt idx="26044">
                  <c:v>38348.722222222219</c:v>
                </c:pt>
                <c:pt idx="26045">
                  <c:v>38348.736111111109</c:v>
                </c:pt>
                <c:pt idx="26046">
                  <c:v>38348.75</c:v>
                </c:pt>
                <c:pt idx="26047">
                  <c:v>38348.763888888891</c:v>
                </c:pt>
                <c:pt idx="26048">
                  <c:v>38348.777777777781</c:v>
                </c:pt>
                <c:pt idx="26049">
                  <c:v>38348.791666666664</c:v>
                </c:pt>
                <c:pt idx="26050">
                  <c:v>38348.805555555555</c:v>
                </c:pt>
                <c:pt idx="26051">
                  <c:v>38348.819444444445</c:v>
                </c:pt>
                <c:pt idx="26052">
                  <c:v>38348.833333333336</c:v>
                </c:pt>
                <c:pt idx="26053">
                  <c:v>38348.847222222219</c:v>
                </c:pt>
                <c:pt idx="26054">
                  <c:v>38348.861111111109</c:v>
                </c:pt>
                <c:pt idx="26055">
                  <c:v>38348.875</c:v>
                </c:pt>
                <c:pt idx="26056">
                  <c:v>38348.888888888891</c:v>
                </c:pt>
                <c:pt idx="26057">
                  <c:v>38348.902777777781</c:v>
                </c:pt>
                <c:pt idx="26058">
                  <c:v>38348.916666666664</c:v>
                </c:pt>
                <c:pt idx="26059">
                  <c:v>38348.930555555555</c:v>
                </c:pt>
                <c:pt idx="26060">
                  <c:v>38348.944444444445</c:v>
                </c:pt>
                <c:pt idx="26061">
                  <c:v>38348.958333333336</c:v>
                </c:pt>
                <c:pt idx="26062">
                  <c:v>38348.972222222219</c:v>
                </c:pt>
                <c:pt idx="26063">
                  <c:v>38348.986111111109</c:v>
                </c:pt>
                <c:pt idx="26064">
                  <c:v>38349</c:v>
                </c:pt>
                <c:pt idx="26065">
                  <c:v>38349.013888888891</c:v>
                </c:pt>
                <c:pt idx="26066">
                  <c:v>38349.027777777781</c:v>
                </c:pt>
                <c:pt idx="26067">
                  <c:v>38349.041666666664</c:v>
                </c:pt>
                <c:pt idx="26068">
                  <c:v>38349.055555555555</c:v>
                </c:pt>
                <c:pt idx="26069">
                  <c:v>38349.069444444445</c:v>
                </c:pt>
                <c:pt idx="26070">
                  <c:v>38349.083333333336</c:v>
                </c:pt>
                <c:pt idx="26071">
                  <c:v>38349.097222222219</c:v>
                </c:pt>
                <c:pt idx="26072">
                  <c:v>38349.111111111109</c:v>
                </c:pt>
                <c:pt idx="26073">
                  <c:v>38349.125</c:v>
                </c:pt>
                <c:pt idx="26074">
                  <c:v>38349.138888888891</c:v>
                </c:pt>
                <c:pt idx="26075">
                  <c:v>38349.152777777781</c:v>
                </c:pt>
                <c:pt idx="26076">
                  <c:v>38349.166666666664</c:v>
                </c:pt>
                <c:pt idx="26077">
                  <c:v>38349.180555555555</c:v>
                </c:pt>
                <c:pt idx="26078">
                  <c:v>38349.194444444445</c:v>
                </c:pt>
                <c:pt idx="26079">
                  <c:v>38349.208333333336</c:v>
                </c:pt>
                <c:pt idx="26080">
                  <c:v>38349.222222222219</c:v>
                </c:pt>
                <c:pt idx="26081">
                  <c:v>38349.236111111109</c:v>
                </c:pt>
                <c:pt idx="26082">
                  <c:v>38349.25</c:v>
                </c:pt>
                <c:pt idx="26083">
                  <c:v>38349.263888888891</c:v>
                </c:pt>
                <c:pt idx="26084">
                  <c:v>38349.277777777781</c:v>
                </c:pt>
                <c:pt idx="26085">
                  <c:v>38349.291666666664</c:v>
                </c:pt>
                <c:pt idx="26086">
                  <c:v>38349.305555555555</c:v>
                </c:pt>
                <c:pt idx="26087">
                  <c:v>38349.319444444445</c:v>
                </c:pt>
                <c:pt idx="26088">
                  <c:v>38349.333333333336</c:v>
                </c:pt>
                <c:pt idx="26089">
                  <c:v>38349.347222222219</c:v>
                </c:pt>
                <c:pt idx="26090">
                  <c:v>38349.361111111109</c:v>
                </c:pt>
                <c:pt idx="26091">
                  <c:v>38349.375</c:v>
                </c:pt>
                <c:pt idx="26092">
                  <c:v>38349.388888888891</c:v>
                </c:pt>
                <c:pt idx="26093">
                  <c:v>38349.402777777781</c:v>
                </c:pt>
                <c:pt idx="26094">
                  <c:v>38349.416666666664</c:v>
                </c:pt>
                <c:pt idx="26095">
                  <c:v>38349.430555555555</c:v>
                </c:pt>
                <c:pt idx="26096">
                  <c:v>38349.444444444445</c:v>
                </c:pt>
                <c:pt idx="26097">
                  <c:v>38349.458333333336</c:v>
                </c:pt>
                <c:pt idx="26098">
                  <c:v>38349.472222222219</c:v>
                </c:pt>
                <c:pt idx="26099">
                  <c:v>38349.486111111109</c:v>
                </c:pt>
                <c:pt idx="26100">
                  <c:v>38349.5</c:v>
                </c:pt>
                <c:pt idx="26101">
                  <c:v>38349.513888888891</c:v>
                </c:pt>
                <c:pt idx="26102">
                  <c:v>38349.527777777781</c:v>
                </c:pt>
                <c:pt idx="26103">
                  <c:v>38349.541666666664</c:v>
                </c:pt>
                <c:pt idx="26104">
                  <c:v>38349.555555555555</c:v>
                </c:pt>
                <c:pt idx="26105">
                  <c:v>38349.569444444445</c:v>
                </c:pt>
                <c:pt idx="26106">
                  <c:v>38349.583333333336</c:v>
                </c:pt>
                <c:pt idx="26107">
                  <c:v>38349.597222222219</c:v>
                </c:pt>
                <c:pt idx="26108">
                  <c:v>38349.611111111109</c:v>
                </c:pt>
                <c:pt idx="26109">
                  <c:v>38349.625</c:v>
                </c:pt>
                <c:pt idx="26110">
                  <c:v>38349.638888888891</c:v>
                </c:pt>
                <c:pt idx="26111">
                  <c:v>38349.652777777781</c:v>
                </c:pt>
                <c:pt idx="26112">
                  <c:v>38349.666666666664</c:v>
                </c:pt>
                <c:pt idx="26113">
                  <c:v>38349.680555555555</c:v>
                </c:pt>
                <c:pt idx="26114">
                  <c:v>38349.694444444445</c:v>
                </c:pt>
                <c:pt idx="26115">
                  <c:v>38349.708333333336</c:v>
                </c:pt>
                <c:pt idx="26116">
                  <c:v>38349.722222222219</c:v>
                </c:pt>
                <c:pt idx="26117">
                  <c:v>38349.736111111109</c:v>
                </c:pt>
                <c:pt idx="26118">
                  <c:v>38349.75</c:v>
                </c:pt>
                <c:pt idx="26119">
                  <c:v>38349.763888888891</c:v>
                </c:pt>
                <c:pt idx="26120">
                  <c:v>38349.777777777781</c:v>
                </c:pt>
                <c:pt idx="26121">
                  <c:v>38349.791666666664</c:v>
                </c:pt>
                <c:pt idx="26122">
                  <c:v>38349.805555555555</c:v>
                </c:pt>
                <c:pt idx="26123">
                  <c:v>38349.819444444445</c:v>
                </c:pt>
                <c:pt idx="26124">
                  <c:v>38349.833333333336</c:v>
                </c:pt>
                <c:pt idx="26125">
                  <c:v>38349.847222222219</c:v>
                </c:pt>
                <c:pt idx="26126">
                  <c:v>38349.861111111109</c:v>
                </c:pt>
                <c:pt idx="26127">
                  <c:v>38349.875</c:v>
                </c:pt>
                <c:pt idx="26128">
                  <c:v>38349.888888888891</c:v>
                </c:pt>
                <c:pt idx="26129">
                  <c:v>38349.902777777781</c:v>
                </c:pt>
                <c:pt idx="26130">
                  <c:v>38349.916666666664</c:v>
                </c:pt>
                <c:pt idx="26131">
                  <c:v>38349.930555555555</c:v>
                </c:pt>
                <c:pt idx="26132">
                  <c:v>38349.944444444445</c:v>
                </c:pt>
                <c:pt idx="26133">
                  <c:v>38349.958333333336</c:v>
                </c:pt>
                <c:pt idx="26134">
                  <c:v>38349.972222222219</c:v>
                </c:pt>
                <c:pt idx="26135">
                  <c:v>38349.986111111109</c:v>
                </c:pt>
                <c:pt idx="26136">
                  <c:v>38350</c:v>
                </c:pt>
                <c:pt idx="26137">
                  <c:v>38350.013888888891</c:v>
                </c:pt>
                <c:pt idx="26138">
                  <c:v>38350.027777777781</c:v>
                </c:pt>
                <c:pt idx="26139">
                  <c:v>38350.041666666664</c:v>
                </c:pt>
                <c:pt idx="26140">
                  <c:v>38350.055555555555</c:v>
                </c:pt>
                <c:pt idx="26141">
                  <c:v>38350.069444444445</c:v>
                </c:pt>
                <c:pt idx="26142">
                  <c:v>38350.083333333336</c:v>
                </c:pt>
                <c:pt idx="26143">
                  <c:v>38350.097222222219</c:v>
                </c:pt>
                <c:pt idx="26144">
                  <c:v>38350.111111111109</c:v>
                </c:pt>
                <c:pt idx="26145">
                  <c:v>38350.125</c:v>
                </c:pt>
                <c:pt idx="26146">
                  <c:v>38350.138888888891</c:v>
                </c:pt>
                <c:pt idx="26147">
                  <c:v>38350.152777777781</c:v>
                </c:pt>
                <c:pt idx="26148">
                  <c:v>38350.166666666664</c:v>
                </c:pt>
                <c:pt idx="26149">
                  <c:v>38350.180555555555</c:v>
                </c:pt>
                <c:pt idx="26150">
                  <c:v>38350.194444444445</c:v>
                </c:pt>
                <c:pt idx="26151">
                  <c:v>38350.208333333336</c:v>
                </c:pt>
                <c:pt idx="26152">
                  <c:v>38350.222222222219</c:v>
                </c:pt>
                <c:pt idx="26153">
                  <c:v>38350.236111111109</c:v>
                </c:pt>
                <c:pt idx="26154">
                  <c:v>38350.25</c:v>
                </c:pt>
                <c:pt idx="26155">
                  <c:v>38350.263888888891</c:v>
                </c:pt>
                <c:pt idx="26156">
                  <c:v>38350.277777777781</c:v>
                </c:pt>
                <c:pt idx="26157">
                  <c:v>38350.291666666664</c:v>
                </c:pt>
                <c:pt idx="26158">
                  <c:v>38350.305555555555</c:v>
                </c:pt>
                <c:pt idx="26159">
                  <c:v>38350.319444444445</c:v>
                </c:pt>
                <c:pt idx="26160">
                  <c:v>38350.333333333336</c:v>
                </c:pt>
                <c:pt idx="26161">
                  <c:v>38350.347222222219</c:v>
                </c:pt>
                <c:pt idx="26162">
                  <c:v>38350.361111111109</c:v>
                </c:pt>
                <c:pt idx="26163">
                  <c:v>38350.375</c:v>
                </c:pt>
                <c:pt idx="26164">
                  <c:v>38350.388888888891</c:v>
                </c:pt>
                <c:pt idx="26165">
                  <c:v>38350.402777777781</c:v>
                </c:pt>
                <c:pt idx="26166">
                  <c:v>38350.416666666664</c:v>
                </c:pt>
                <c:pt idx="26167">
                  <c:v>38350.430555555555</c:v>
                </c:pt>
                <c:pt idx="26168">
                  <c:v>38350.444444444445</c:v>
                </c:pt>
                <c:pt idx="26169">
                  <c:v>38350.458333333336</c:v>
                </c:pt>
                <c:pt idx="26170">
                  <c:v>38350.472222222219</c:v>
                </c:pt>
                <c:pt idx="26171">
                  <c:v>38350.486111111109</c:v>
                </c:pt>
                <c:pt idx="26172">
                  <c:v>38350.5</c:v>
                </c:pt>
                <c:pt idx="26173">
                  <c:v>38350.513888888891</c:v>
                </c:pt>
                <c:pt idx="26174">
                  <c:v>38350.527777777781</c:v>
                </c:pt>
                <c:pt idx="26175">
                  <c:v>38350.541666666664</c:v>
                </c:pt>
                <c:pt idx="26176">
                  <c:v>38350.555555555555</c:v>
                </c:pt>
                <c:pt idx="26177">
                  <c:v>38350.569444444445</c:v>
                </c:pt>
                <c:pt idx="26178">
                  <c:v>38350.583333333336</c:v>
                </c:pt>
                <c:pt idx="26179">
                  <c:v>38350.597222222219</c:v>
                </c:pt>
                <c:pt idx="26180">
                  <c:v>38350.611111111109</c:v>
                </c:pt>
                <c:pt idx="26181">
                  <c:v>38350.625</c:v>
                </c:pt>
                <c:pt idx="26182">
                  <c:v>38350.638888888891</c:v>
                </c:pt>
                <c:pt idx="26183">
                  <c:v>38350.652777777781</c:v>
                </c:pt>
                <c:pt idx="26184">
                  <c:v>38350.666666666664</c:v>
                </c:pt>
                <c:pt idx="26185">
                  <c:v>38350.680555555555</c:v>
                </c:pt>
                <c:pt idx="26186">
                  <c:v>38350.694444444445</c:v>
                </c:pt>
                <c:pt idx="26187">
                  <c:v>38350.708333333336</c:v>
                </c:pt>
                <c:pt idx="26188">
                  <c:v>38350.722222222219</c:v>
                </c:pt>
                <c:pt idx="26189">
                  <c:v>38350.736111111109</c:v>
                </c:pt>
                <c:pt idx="26190">
                  <c:v>38350.75</c:v>
                </c:pt>
                <c:pt idx="26191">
                  <c:v>38350.763888888891</c:v>
                </c:pt>
                <c:pt idx="26192">
                  <c:v>38350.777777777781</c:v>
                </c:pt>
                <c:pt idx="26193">
                  <c:v>38350.791666666664</c:v>
                </c:pt>
                <c:pt idx="26194">
                  <c:v>38350.805555555555</c:v>
                </c:pt>
                <c:pt idx="26195">
                  <c:v>38350.819444444445</c:v>
                </c:pt>
                <c:pt idx="26196">
                  <c:v>38350.833333333336</c:v>
                </c:pt>
                <c:pt idx="26197">
                  <c:v>38350.847222222219</c:v>
                </c:pt>
                <c:pt idx="26198">
                  <c:v>38350.861111111109</c:v>
                </c:pt>
                <c:pt idx="26199">
                  <c:v>38350.875</c:v>
                </c:pt>
                <c:pt idx="26200">
                  <c:v>38350.888888888891</c:v>
                </c:pt>
                <c:pt idx="26201">
                  <c:v>38350.902777777781</c:v>
                </c:pt>
                <c:pt idx="26202">
                  <c:v>38350.916666666664</c:v>
                </c:pt>
                <c:pt idx="26203">
                  <c:v>38350.930555555555</c:v>
                </c:pt>
                <c:pt idx="26204">
                  <c:v>38350.944444444445</c:v>
                </c:pt>
                <c:pt idx="26205">
                  <c:v>38350.958333333336</c:v>
                </c:pt>
                <c:pt idx="26206">
                  <c:v>38350.972222222219</c:v>
                </c:pt>
                <c:pt idx="26207">
                  <c:v>38350.986111111109</c:v>
                </c:pt>
                <c:pt idx="26208">
                  <c:v>38351</c:v>
                </c:pt>
                <c:pt idx="26209">
                  <c:v>38351.013888888891</c:v>
                </c:pt>
                <c:pt idx="26210">
                  <c:v>38351.027777777781</c:v>
                </c:pt>
                <c:pt idx="26211">
                  <c:v>38351.041666666664</c:v>
                </c:pt>
                <c:pt idx="26212">
                  <c:v>38351.055555555555</c:v>
                </c:pt>
                <c:pt idx="26213">
                  <c:v>38351.069444444445</c:v>
                </c:pt>
                <c:pt idx="26214">
                  <c:v>38351.083333333336</c:v>
                </c:pt>
                <c:pt idx="26215">
                  <c:v>38351.097222222219</c:v>
                </c:pt>
                <c:pt idx="26216">
                  <c:v>38351.111111111109</c:v>
                </c:pt>
                <c:pt idx="26217">
                  <c:v>38351.125</c:v>
                </c:pt>
                <c:pt idx="26218">
                  <c:v>38351.138888888891</c:v>
                </c:pt>
                <c:pt idx="26219">
                  <c:v>38351.152777777781</c:v>
                </c:pt>
                <c:pt idx="26220">
                  <c:v>38351.166666666664</c:v>
                </c:pt>
                <c:pt idx="26221">
                  <c:v>38351.180555555555</c:v>
                </c:pt>
                <c:pt idx="26222">
                  <c:v>38351.194444444445</c:v>
                </c:pt>
                <c:pt idx="26223">
                  <c:v>38351.208333333336</c:v>
                </c:pt>
                <c:pt idx="26224">
                  <c:v>38351.222222222219</c:v>
                </c:pt>
                <c:pt idx="26225">
                  <c:v>38351.236111111109</c:v>
                </c:pt>
                <c:pt idx="26226">
                  <c:v>38351.25</c:v>
                </c:pt>
                <c:pt idx="26227">
                  <c:v>38351.263888888891</c:v>
                </c:pt>
                <c:pt idx="26228">
                  <c:v>38351.277777777781</c:v>
                </c:pt>
                <c:pt idx="26229">
                  <c:v>38351.291666666664</c:v>
                </c:pt>
                <c:pt idx="26230">
                  <c:v>38351.305555555555</c:v>
                </c:pt>
                <c:pt idx="26231">
                  <c:v>38351.319444444445</c:v>
                </c:pt>
                <c:pt idx="26232">
                  <c:v>38351.333333333336</c:v>
                </c:pt>
                <c:pt idx="26233">
                  <c:v>38351.347222222219</c:v>
                </c:pt>
                <c:pt idx="26234">
                  <c:v>38351.361111111109</c:v>
                </c:pt>
                <c:pt idx="26235">
                  <c:v>38351.375</c:v>
                </c:pt>
                <c:pt idx="26236">
                  <c:v>38351.388888888891</c:v>
                </c:pt>
                <c:pt idx="26237">
                  <c:v>38351.402777777781</c:v>
                </c:pt>
                <c:pt idx="26238">
                  <c:v>38351.416666666664</c:v>
                </c:pt>
                <c:pt idx="26239">
                  <c:v>38351.430555555555</c:v>
                </c:pt>
                <c:pt idx="26240">
                  <c:v>38351.444444444445</c:v>
                </c:pt>
                <c:pt idx="26241">
                  <c:v>38351.458333333336</c:v>
                </c:pt>
                <c:pt idx="26242">
                  <c:v>38351.472222222219</c:v>
                </c:pt>
                <c:pt idx="26243">
                  <c:v>38351.486111111109</c:v>
                </c:pt>
                <c:pt idx="26244">
                  <c:v>38351.5</c:v>
                </c:pt>
                <c:pt idx="26245">
                  <c:v>38351.513888888891</c:v>
                </c:pt>
                <c:pt idx="26246">
                  <c:v>38351.527777777781</c:v>
                </c:pt>
                <c:pt idx="26247">
                  <c:v>38351.541666666664</c:v>
                </c:pt>
                <c:pt idx="26248">
                  <c:v>38351.555555555555</c:v>
                </c:pt>
                <c:pt idx="26249">
                  <c:v>38351.569444444445</c:v>
                </c:pt>
                <c:pt idx="26250">
                  <c:v>38351.583333333336</c:v>
                </c:pt>
                <c:pt idx="26251">
                  <c:v>38351.597222222219</c:v>
                </c:pt>
                <c:pt idx="26252">
                  <c:v>38351.611111111109</c:v>
                </c:pt>
                <c:pt idx="26253">
                  <c:v>38351.625</c:v>
                </c:pt>
                <c:pt idx="26254">
                  <c:v>38351.638888888891</c:v>
                </c:pt>
                <c:pt idx="26255">
                  <c:v>38351.652777777781</c:v>
                </c:pt>
                <c:pt idx="26256">
                  <c:v>38351.666666666664</c:v>
                </c:pt>
                <c:pt idx="26257">
                  <c:v>38351.680555555555</c:v>
                </c:pt>
                <c:pt idx="26258">
                  <c:v>38351.694444444445</c:v>
                </c:pt>
                <c:pt idx="26259">
                  <c:v>38351.708333333336</c:v>
                </c:pt>
                <c:pt idx="26260">
                  <c:v>38351.722222222219</c:v>
                </c:pt>
                <c:pt idx="26261">
                  <c:v>38351.736111111109</c:v>
                </c:pt>
                <c:pt idx="26262">
                  <c:v>38351.75</c:v>
                </c:pt>
                <c:pt idx="26263">
                  <c:v>38351.763888888891</c:v>
                </c:pt>
                <c:pt idx="26264">
                  <c:v>38351.777777777781</c:v>
                </c:pt>
                <c:pt idx="26265">
                  <c:v>38351.791666666664</c:v>
                </c:pt>
                <c:pt idx="26266">
                  <c:v>38351.805555555555</c:v>
                </c:pt>
                <c:pt idx="26267">
                  <c:v>38351.819444444445</c:v>
                </c:pt>
                <c:pt idx="26268">
                  <c:v>38351.833333333336</c:v>
                </c:pt>
                <c:pt idx="26269">
                  <c:v>38351.847222222219</c:v>
                </c:pt>
                <c:pt idx="26270">
                  <c:v>38351.861111111109</c:v>
                </c:pt>
                <c:pt idx="26271">
                  <c:v>38351.875</c:v>
                </c:pt>
                <c:pt idx="26272">
                  <c:v>38351.888888888891</c:v>
                </c:pt>
                <c:pt idx="26273">
                  <c:v>38351.902777777781</c:v>
                </c:pt>
                <c:pt idx="26274">
                  <c:v>38351.916666666664</c:v>
                </c:pt>
                <c:pt idx="26275">
                  <c:v>38351.930555555555</c:v>
                </c:pt>
                <c:pt idx="26276">
                  <c:v>38351.944444444445</c:v>
                </c:pt>
                <c:pt idx="26277">
                  <c:v>38351.958333333336</c:v>
                </c:pt>
                <c:pt idx="26278">
                  <c:v>38351.972222222219</c:v>
                </c:pt>
                <c:pt idx="26279">
                  <c:v>38351.986111111109</c:v>
                </c:pt>
                <c:pt idx="26280">
                  <c:v>38352</c:v>
                </c:pt>
                <c:pt idx="26281">
                  <c:v>38352.013888888891</c:v>
                </c:pt>
                <c:pt idx="26282">
                  <c:v>38352.027777777781</c:v>
                </c:pt>
                <c:pt idx="26283">
                  <c:v>38352.041666666664</c:v>
                </c:pt>
                <c:pt idx="26284">
                  <c:v>38352.055555555555</c:v>
                </c:pt>
                <c:pt idx="26285">
                  <c:v>38352.069444444445</c:v>
                </c:pt>
                <c:pt idx="26286">
                  <c:v>38352.083333333336</c:v>
                </c:pt>
                <c:pt idx="26287">
                  <c:v>38352.097222222219</c:v>
                </c:pt>
                <c:pt idx="26288">
                  <c:v>38352.111111111109</c:v>
                </c:pt>
                <c:pt idx="26289">
                  <c:v>38352.125</c:v>
                </c:pt>
                <c:pt idx="26290">
                  <c:v>38352.138888888891</c:v>
                </c:pt>
                <c:pt idx="26291">
                  <c:v>38352.152777777781</c:v>
                </c:pt>
                <c:pt idx="26292">
                  <c:v>38352.166666666664</c:v>
                </c:pt>
                <c:pt idx="26293">
                  <c:v>38352.180555555555</c:v>
                </c:pt>
                <c:pt idx="26294">
                  <c:v>38352.194444444445</c:v>
                </c:pt>
                <c:pt idx="26295">
                  <c:v>38352.208333333336</c:v>
                </c:pt>
                <c:pt idx="26296">
                  <c:v>38352.222222222219</c:v>
                </c:pt>
                <c:pt idx="26297">
                  <c:v>38352.236111111109</c:v>
                </c:pt>
                <c:pt idx="26298">
                  <c:v>38352.25</c:v>
                </c:pt>
                <c:pt idx="26299">
                  <c:v>38352.263888888891</c:v>
                </c:pt>
                <c:pt idx="26300">
                  <c:v>38352.277777777781</c:v>
                </c:pt>
                <c:pt idx="26301">
                  <c:v>38352.291666666664</c:v>
                </c:pt>
                <c:pt idx="26302">
                  <c:v>38352.305555555555</c:v>
                </c:pt>
                <c:pt idx="26303">
                  <c:v>38352.319444444445</c:v>
                </c:pt>
                <c:pt idx="26304">
                  <c:v>38352.333333333336</c:v>
                </c:pt>
                <c:pt idx="26305">
                  <c:v>38352.347222222219</c:v>
                </c:pt>
                <c:pt idx="26306">
                  <c:v>38352.361111111109</c:v>
                </c:pt>
                <c:pt idx="26307">
                  <c:v>38352.375</c:v>
                </c:pt>
                <c:pt idx="26308">
                  <c:v>38352.388888888891</c:v>
                </c:pt>
                <c:pt idx="26309">
                  <c:v>38352.402777777781</c:v>
                </c:pt>
                <c:pt idx="26310">
                  <c:v>38352.416666666664</c:v>
                </c:pt>
                <c:pt idx="26311">
                  <c:v>38352.430555555555</c:v>
                </c:pt>
                <c:pt idx="26312">
                  <c:v>38352.444444444445</c:v>
                </c:pt>
                <c:pt idx="26313">
                  <c:v>38352.458333333336</c:v>
                </c:pt>
                <c:pt idx="26314">
                  <c:v>38352.472222222219</c:v>
                </c:pt>
                <c:pt idx="26315">
                  <c:v>38352.486111111109</c:v>
                </c:pt>
                <c:pt idx="26316">
                  <c:v>38352.5</c:v>
                </c:pt>
                <c:pt idx="26317">
                  <c:v>38352.513888888891</c:v>
                </c:pt>
                <c:pt idx="26318">
                  <c:v>38352.527777777781</c:v>
                </c:pt>
                <c:pt idx="26319">
                  <c:v>38352.541666666664</c:v>
                </c:pt>
                <c:pt idx="26320">
                  <c:v>38352.555555555555</c:v>
                </c:pt>
                <c:pt idx="26321">
                  <c:v>38352.569444444445</c:v>
                </c:pt>
                <c:pt idx="26322">
                  <c:v>38352.583333333336</c:v>
                </c:pt>
                <c:pt idx="26323">
                  <c:v>38352.597222222219</c:v>
                </c:pt>
                <c:pt idx="26324">
                  <c:v>38352.611111111109</c:v>
                </c:pt>
                <c:pt idx="26325">
                  <c:v>38352.625</c:v>
                </c:pt>
                <c:pt idx="26326">
                  <c:v>38352.638888888891</c:v>
                </c:pt>
                <c:pt idx="26327">
                  <c:v>38352.652777777781</c:v>
                </c:pt>
                <c:pt idx="26328">
                  <c:v>38352.666666666664</c:v>
                </c:pt>
                <c:pt idx="26329">
                  <c:v>38352.680555555555</c:v>
                </c:pt>
                <c:pt idx="26330">
                  <c:v>38352.694444444445</c:v>
                </c:pt>
                <c:pt idx="26331">
                  <c:v>38352.708333333336</c:v>
                </c:pt>
                <c:pt idx="26332">
                  <c:v>38352.722222222219</c:v>
                </c:pt>
                <c:pt idx="26333">
                  <c:v>38352.736111111109</c:v>
                </c:pt>
                <c:pt idx="26334">
                  <c:v>38352.75</c:v>
                </c:pt>
                <c:pt idx="26335">
                  <c:v>38352.763888888891</c:v>
                </c:pt>
                <c:pt idx="26336">
                  <c:v>38352.777777777781</c:v>
                </c:pt>
                <c:pt idx="26337">
                  <c:v>38352.791666666664</c:v>
                </c:pt>
                <c:pt idx="26338">
                  <c:v>38352.805555555555</c:v>
                </c:pt>
                <c:pt idx="26339">
                  <c:v>38352.819444444445</c:v>
                </c:pt>
                <c:pt idx="26340">
                  <c:v>38352.833333333336</c:v>
                </c:pt>
                <c:pt idx="26341">
                  <c:v>38352.847222222219</c:v>
                </c:pt>
                <c:pt idx="26342">
                  <c:v>38352.861111111109</c:v>
                </c:pt>
                <c:pt idx="26343">
                  <c:v>38352.875</c:v>
                </c:pt>
                <c:pt idx="26344">
                  <c:v>38352.888888888891</c:v>
                </c:pt>
                <c:pt idx="26345">
                  <c:v>38352.902777777781</c:v>
                </c:pt>
                <c:pt idx="26346">
                  <c:v>38352.916666666664</c:v>
                </c:pt>
                <c:pt idx="26347">
                  <c:v>38352.930555555555</c:v>
                </c:pt>
                <c:pt idx="26348">
                  <c:v>38352.944444444445</c:v>
                </c:pt>
                <c:pt idx="26349">
                  <c:v>38352.958333333336</c:v>
                </c:pt>
                <c:pt idx="26350">
                  <c:v>38352.972222222219</c:v>
                </c:pt>
                <c:pt idx="26351">
                  <c:v>38352.986111111109</c:v>
                </c:pt>
              </c:numCache>
            </c:numRef>
          </c:xVal>
          <c:yVal>
            <c:numRef>
              <c:f>Sheet1!$J$2:$J$26353</c:f>
              <c:numCache>
                <c:formatCode>General</c:formatCode>
                <c:ptCount val="26352"/>
                <c:pt idx="0">
                  <c:v>0.01</c:v>
                </c:pt>
                <c:pt idx="1">
                  <c:v>0.02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0.01</c:v>
                </c:pt>
                <c:pt idx="966">
                  <c:v>0.01</c:v>
                </c:pt>
                <c:pt idx="967">
                  <c:v>0.01</c:v>
                </c:pt>
                <c:pt idx="968">
                  <c:v>0.01</c:v>
                </c:pt>
                <c:pt idx="969">
                  <c:v>0.01</c:v>
                </c:pt>
                <c:pt idx="970">
                  <c:v>0</c:v>
                </c:pt>
                <c:pt idx="971">
                  <c:v>0.02</c:v>
                </c:pt>
                <c:pt idx="972">
                  <c:v>0.01</c:v>
                </c:pt>
                <c:pt idx="973">
                  <c:v>0.02</c:v>
                </c:pt>
                <c:pt idx="974">
                  <c:v>0.01</c:v>
                </c:pt>
                <c:pt idx="975">
                  <c:v>0.02</c:v>
                </c:pt>
                <c:pt idx="976">
                  <c:v>0.01</c:v>
                </c:pt>
                <c:pt idx="977">
                  <c:v>0.01</c:v>
                </c:pt>
                <c:pt idx="978">
                  <c:v>0.02</c:v>
                </c:pt>
                <c:pt idx="979">
                  <c:v>0.03</c:v>
                </c:pt>
                <c:pt idx="980">
                  <c:v>0.01</c:v>
                </c:pt>
                <c:pt idx="981">
                  <c:v>0.01</c:v>
                </c:pt>
                <c:pt idx="982">
                  <c:v>0.01</c:v>
                </c:pt>
                <c:pt idx="983">
                  <c:v>0.02</c:v>
                </c:pt>
                <c:pt idx="984">
                  <c:v>0.02</c:v>
                </c:pt>
                <c:pt idx="985">
                  <c:v>0.01</c:v>
                </c:pt>
                <c:pt idx="986">
                  <c:v>0.02</c:v>
                </c:pt>
                <c:pt idx="987">
                  <c:v>0.01</c:v>
                </c:pt>
                <c:pt idx="988">
                  <c:v>0.01</c:v>
                </c:pt>
                <c:pt idx="989">
                  <c:v>0.02</c:v>
                </c:pt>
                <c:pt idx="990">
                  <c:v>0.03</c:v>
                </c:pt>
                <c:pt idx="991">
                  <c:v>0.01</c:v>
                </c:pt>
                <c:pt idx="992">
                  <c:v>0.01</c:v>
                </c:pt>
                <c:pt idx="993">
                  <c:v>0.01</c:v>
                </c:pt>
                <c:pt idx="994">
                  <c:v>0.02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0.01</c:v>
                </c:pt>
                <c:pt idx="1000">
                  <c:v>0.02</c:v>
                </c:pt>
                <c:pt idx="1001">
                  <c:v>0</c:v>
                </c:pt>
                <c:pt idx="1002">
                  <c:v>0.02</c:v>
                </c:pt>
                <c:pt idx="1003">
                  <c:v>0.01</c:v>
                </c:pt>
                <c:pt idx="1004">
                  <c:v>0.01</c:v>
                </c:pt>
                <c:pt idx="1005">
                  <c:v>0.02</c:v>
                </c:pt>
                <c:pt idx="1006">
                  <c:v>0.01</c:v>
                </c:pt>
                <c:pt idx="1007">
                  <c:v>0.01</c:v>
                </c:pt>
                <c:pt idx="1008">
                  <c:v>0.01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0.02</c:v>
                </c:pt>
                <c:pt idx="1527">
                  <c:v>0.03</c:v>
                </c:pt>
                <c:pt idx="1528">
                  <c:v>0.01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0.01</c:v>
                </c:pt>
                <c:pt idx="1538">
                  <c:v>0.06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0.01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0.02</c:v>
                </c:pt>
                <c:pt idx="1646">
                  <c:v>0.02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0.03</c:v>
                </c:pt>
                <c:pt idx="1666">
                  <c:v>0.06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0.01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0.01</c:v>
                </c:pt>
                <c:pt idx="2226">
                  <c:v>0.01</c:v>
                </c:pt>
                <c:pt idx="2227">
                  <c:v>0.02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0.01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0.01</c:v>
                </c:pt>
                <c:pt idx="3821">
                  <c:v>0</c:v>
                </c:pt>
                <c:pt idx="3822">
                  <c:v>0</c:v>
                </c:pt>
                <c:pt idx="3823">
                  <c:v>0.01</c:v>
                </c:pt>
                <c:pt idx="3824">
                  <c:v>0.01</c:v>
                </c:pt>
                <c:pt idx="3825">
                  <c:v>0</c:v>
                </c:pt>
                <c:pt idx="3826">
                  <c:v>0.01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0.04</c:v>
                </c:pt>
                <c:pt idx="3831">
                  <c:v>0.01</c:v>
                </c:pt>
                <c:pt idx="3832">
                  <c:v>0</c:v>
                </c:pt>
                <c:pt idx="3833">
                  <c:v>0</c:v>
                </c:pt>
                <c:pt idx="3834">
                  <c:v>0.01</c:v>
                </c:pt>
                <c:pt idx="3835">
                  <c:v>0.02</c:v>
                </c:pt>
                <c:pt idx="3836">
                  <c:v>0.06</c:v>
                </c:pt>
                <c:pt idx="3837">
                  <c:v>0.01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0.01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0.01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0.01</c:v>
                </c:pt>
                <c:pt idx="4151">
                  <c:v>0.01</c:v>
                </c:pt>
                <c:pt idx="4152">
                  <c:v>0</c:v>
                </c:pt>
                <c:pt idx="4153">
                  <c:v>0.01</c:v>
                </c:pt>
                <c:pt idx="4154">
                  <c:v>0.01</c:v>
                </c:pt>
                <c:pt idx="4155">
                  <c:v>0.01</c:v>
                </c:pt>
                <c:pt idx="4156">
                  <c:v>0.01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0.02</c:v>
                </c:pt>
                <c:pt idx="4161">
                  <c:v>0.01</c:v>
                </c:pt>
                <c:pt idx="4162">
                  <c:v>0.02</c:v>
                </c:pt>
                <c:pt idx="4163">
                  <c:v>0.02</c:v>
                </c:pt>
                <c:pt idx="4164">
                  <c:v>0.05</c:v>
                </c:pt>
                <c:pt idx="4165">
                  <c:v>0.04</c:v>
                </c:pt>
                <c:pt idx="4166">
                  <c:v>0.01</c:v>
                </c:pt>
                <c:pt idx="4167">
                  <c:v>0.04</c:v>
                </c:pt>
                <c:pt idx="4168">
                  <c:v>0</c:v>
                </c:pt>
                <c:pt idx="4169">
                  <c:v>0.02</c:v>
                </c:pt>
                <c:pt idx="4170">
                  <c:v>0.01</c:v>
                </c:pt>
                <c:pt idx="4171">
                  <c:v>0</c:v>
                </c:pt>
                <c:pt idx="4172">
                  <c:v>0.01</c:v>
                </c:pt>
                <c:pt idx="4173">
                  <c:v>0.01</c:v>
                </c:pt>
                <c:pt idx="4174">
                  <c:v>0.02</c:v>
                </c:pt>
                <c:pt idx="4175">
                  <c:v>0.01</c:v>
                </c:pt>
                <c:pt idx="4176">
                  <c:v>0</c:v>
                </c:pt>
                <c:pt idx="4177">
                  <c:v>0.01</c:v>
                </c:pt>
                <c:pt idx="4178">
                  <c:v>0.01</c:v>
                </c:pt>
                <c:pt idx="4179">
                  <c:v>0</c:v>
                </c:pt>
                <c:pt idx="4180">
                  <c:v>0.01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0.01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0.02</c:v>
                </c:pt>
                <c:pt idx="4499">
                  <c:v>0.02</c:v>
                </c:pt>
                <c:pt idx="4500">
                  <c:v>0.02</c:v>
                </c:pt>
                <c:pt idx="4501">
                  <c:v>0.02</c:v>
                </c:pt>
                <c:pt idx="4502">
                  <c:v>0.02</c:v>
                </c:pt>
                <c:pt idx="4503">
                  <c:v>0.02</c:v>
                </c:pt>
                <c:pt idx="4504">
                  <c:v>0.03</c:v>
                </c:pt>
                <c:pt idx="4505">
                  <c:v>0.01</c:v>
                </c:pt>
                <c:pt idx="4506">
                  <c:v>0.01</c:v>
                </c:pt>
                <c:pt idx="4507">
                  <c:v>0.03</c:v>
                </c:pt>
                <c:pt idx="4508">
                  <c:v>0.02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0.01</c:v>
                </c:pt>
                <c:pt idx="4517">
                  <c:v>0.01</c:v>
                </c:pt>
                <c:pt idx="4518">
                  <c:v>0</c:v>
                </c:pt>
                <c:pt idx="4519">
                  <c:v>0.03</c:v>
                </c:pt>
                <c:pt idx="4520">
                  <c:v>0.01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0.01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0.01</c:v>
                </c:pt>
                <c:pt idx="4539">
                  <c:v>0.01</c:v>
                </c:pt>
                <c:pt idx="4540">
                  <c:v>0.01</c:v>
                </c:pt>
                <c:pt idx="4541">
                  <c:v>0.01</c:v>
                </c:pt>
                <c:pt idx="4542">
                  <c:v>0.01</c:v>
                </c:pt>
                <c:pt idx="4543">
                  <c:v>0</c:v>
                </c:pt>
                <c:pt idx="4544">
                  <c:v>0.01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0.01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0.02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0.01</c:v>
                </c:pt>
                <c:pt idx="5217">
                  <c:v>0.04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0.03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0.01</c:v>
                </c:pt>
                <c:pt idx="6594">
                  <c:v>0.01</c:v>
                </c:pt>
                <c:pt idx="6595">
                  <c:v>0.06</c:v>
                </c:pt>
                <c:pt idx="6596">
                  <c:v>0.01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0.01</c:v>
                </c:pt>
                <c:pt idx="6605">
                  <c:v>0.03</c:v>
                </c:pt>
                <c:pt idx="6606">
                  <c:v>0.03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0.01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0.01</c:v>
                </c:pt>
                <c:pt idx="6654">
                  <c:v>0.01</c:v>
                </c:pt>
                <c:pt idx="6655">
                  <c:v>0.03</c:v>
                </c:pt>
                <c:pt idx="6656">
                  <c:v>0</c:v>
                </c:pt>
                <c:pt idx="6657">
                  <c:v>0</c:v>
                </c:pt>
                <c:pt idx="6658">
                  <c:v>0.01</c:v>
                </c:pt>
                <c:pt idx="6659">
                  <c:v>0</c:v>
                </c:pt>
                <c:pt idx="6660">
                  <c:v>0</c:v>
                </c:pt>
                <c:pt idx="6661">
                  <c:v>0.08</c:v>
                </c:pt>
                <c:pt idx="6662">
                  <c:v>0.02</c:v>
                </c:pt>
                <c:pt idx="6663">
                  <c:v>0</c:v>
                </c:pt>
                <c:pt idx="6664">
                  <c:v>0.03</c:v>
                </c:pt>
                <c:pt idx="6665">
                  <c:v>0.02</c:v>
                </c:pt>
                <c:pt idx="6666">
                  <c:v>0.01</c:v>
                </c:pt>
                <c:pt idx="6667">
                  <c:v>0</c:v>
                </c:pt>
                <c:pt idx="6668">
                  <c:v>0</c:v>
                </c:pt>
                <c:pt idx="6669">
                  <c:v>0.01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0.01</c:v>
                </c:pt>
                <c:pt idx="6674">
                  <c:v>0.01</c:v>
                </c:pt>
                <c:pt idx="6675">
                  <c:v>0.09</c:v>
                </c:pt>
                <c:pt idx="6676">
                  <c:v>0.09</c:v>
                </c:pt>
                <c:pt idx="6677">
                  <c:v>0.05</c:v>
                </c:pt>
                <c:pt idx="6678">
                  <c:v>0.05</c:v>
                </c:pt>
                <c:pt idx="6679">
                  <c:v>0.05</c:v>
                </c:pt>
                <c:pt idx="6680">
                  <c:v>0.03</c:v>
                </c:pt>
                <c:pt idx="6681">
                  <c:v>0</c:v>
                </c:pt>
                <c:pt idx="6682">
                  <c:v>0.04</c:v>
                </c:pt>
                <c:pt idx="6683">
                  <c:v>0.06</c:v>
                </c:pt>
                <c:pt idx="6684">
                  <c:v>0.06</c:v>
                </c:pt>
                <c:pt idx="6685">
                  <c:v>0.01</c:v>
                </c:pt>
                <c:pt idx="6686">
                  <c:v>0.01</c:v>
                </c:pt>
                <c:pt idx="6687">
                  <c:v>0.04</c:v>
                </c:pt>
                <c:pt idx="6688">
                  <c:v>0.04</c:v>
                </c:pt>
                <c:pt idx="6689">
                  <c:v>0.01</c:v>
                </c:pt>
                <c:pt idx="6690">
                  <c:v>0.02</c:v>
                </c:pt>
                <c:pt idx="6691">
                  <c:v>0.02</c:v>
                </c:pt>
                <c:pt idx="6692">
                  <c:v>0</c:v>
                </c:pt>
                <c:pt idx="6693">
                  <c:v>0.03</c:v>
                </c:pt>
                <c:pt idx="6694">
                  <c:v>0.06</c:v>
                </c:pt>
                <c:pt idx="6695">
                  <c:v>0.05</c:v>
                </c:pt>
                <c:pt idx="6696">
                  <c:v>0.04</c:v>
                </c:pt>
                <c:pt idx="6697">
                  <c:v>0.04</c:v>
                </c:pt>
                <c:pt idx="6698">
                  <c:v>0.06</c:v>
                </c:pt>
                <c:pt idx="6699">
                  <c:v>0.05</c:v>
                </c:pt>
                <c:pt idx="6700">
                  <c:v>0.02</c:v>
                </c:pt>
                <c:pt idx="6701">
                  <c:v>0.01</c:v>
                </c:pt>
                <c:pt idx="6702">
                  <c:v>0.01</c:v>
                </c:pt>
                <c:pt idx="6703">
                  <c:v>0.03</c:v>
                </c:pt>
                <c:pt idx="6704">
                  <c:v>0.01</c:v>
                </c:pt>
                <c:pt idx="6705">
                  <c:v>0.03</c:v>
                </c:pt>
                <c:pt idx="6706">
                  <c:v>0.01</c:v>
                </c:pt>
                <c:pt idx="6707">
                  <c:v>0.01</c:v>
                </c:pt>
                <c:pt idx="6708">
                  <c:v>0.01</c:v>
                </c:pt>
                <c:pt idx="6709">
                  <c:v>0</c:v>
                </c:pt>
                <c:pt idx="6710">
                  <c:v>0.01</c:v>
                </c:pt>
                <c:pt idx="6711">
                  <c:v>0.01</c:v>
                </c:pt>
                <c:pt idx="6712">
                  <c:v>0.01</c:v>
                </c:pt>
                <c:pt idx="6713">
                  <c:v>0.02</c:v>
                </c:pt>
                <c:pt idx="6714">
                  <c:v>0.02</c:v>
                </c:pt>
                <c:pt idx="6715">
                  <c:v>0.01</c:v>
                </c:pt>
                <c:pt idx="6716">
                  <c:v>0</c:v>
                </c:pt>
                <c:pt idx="6717">
                  <c:v>0.01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0.08</c:v>
                </c:pt>
                <c:pt idx="7251">
                  <c:v>0.01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0</c:v>
                </c:pt>
                <c:pt idx="10059">
                  <c:v>0</c:v>
                </c:pt>
                <c:pt idx="10060">
                  <c:v>0</c:v>
                </c:pt>
                <c:pt idx="10061">
                  <c:v>0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7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0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3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0">
                  <c:v>0</c:v>
                </c:pt>
                <c:pt idx="10981">
                  <c:v>0</c:v>
                </c:pt>
                <c:pt idx="10982">
                  <c:v>0</c:v>
                </c:pt>
                <c:pt idx="10983">
                  <c:v>0</c:v>
                </c:pt>
                <c:pt idx="10984">
                  <c:v>0</c:v>
                </c:pt>
                <c:pt idx="10985">
                  <c:v>0</c:v>
                </c:pt>
                <c:pt idx="10986">
                  <c:v>0</c:v>
                </c:pt>
                <c:pt idx="10987">
                  <c:v>0</c:v>
                </c:pt>
                <c:pt idx="10988">
                  <c:v>0</c:v>
                </c:pt>
                <c:pt idx="10989">
                  <c:v>0</c:v>
                </c:pt>
                <c:pt idx="10990">
                  <c:v>0</c:v>
                </c:pt>
                <c:pt idx="10991">
                  <c:v>0</c:v>
                </c:pt>
                <c:pt idx="10992">
                  <c:v>0</c:v>
                </c:pt>
                <c:pt idx="10993">
                  <c:v>0</c:v>
                </c:pt>
                <c:pt idx="10994">
                  <c:v>0</c:v>
                </c:pt>
                <c:pt idx="10995">
                  <c:v>0</c:v>
                </c:pt>
                <c:pt idx="10996">
                  <c:v>0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3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6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</c:v>
                </c:pt>
                <c:pt idx="11104">
                  <c:v>0</c:v>
                </c:pt>
                <c:pt idx="11105">
                  <c:v>0</c:v>
                </c:pt>
                <c:pt idx="11106">
                  <c:v>0</c:v>
                </c:pt>
                <c:pt idx="11107">
                  <c:v>0</c:v>
                </c:pt>
                <c:pt idx="11108">
                  <c:v>0</c:v>
                </c:pt>
                <c:pt idx="11109">
                  <c:v>0</c:v>
                </c:pt>
                <c:pt idx="11110">
                  <c:v>0</c:v>
                </c:pt>
                <c:pt idx="11111">
                  <c:v>0</c:v>
                </c:pt>
                <c:pt idx="11112">
                  <c:v>0</c:v>
                </c:pt>
                <c:pt idx="11113">
                  <c:v>0</c:v>
                </c:pt>
                <c:pt idx="11114">
                  <c:v>0</c:v>
                </c:pt>
                <c:pt idx="11115">
                  <c:v>0</c:v>
                </c:pt>
                <c:pt idx="11116">
                  <c:v>0</c:v>
                </c:pt>
                <c:pt idx="11117">
                  <c:v>0</c:v>
                </c:pt>
                <c:pt idx="11118">
                  <c:v>0</c:v>
                </c:pt>
                <c:pt idx="11119">
                  <c:v>0</c:v>
                </c:pt>
                <c:pt idx="11120">
                  <c:v>0</c:v>
                </c:pt>
                <c:pt idx="11121">
                  <c:v>0</c:v>
                </c:pt>
                <c:pt idx="11122">
                  <c:v>0</c:v>
                </c:pt>
                <c:pt idx="11123">
                  <c:v>0</c:v>
                </c:pt>
                <c:pt idx="11124">
                  <c:v>0</c:v>
                </c:pt>
                <c:pt idx="11125">
                  <c:v>0</c:v>
                </c:pt>
                <c:pt idx="11126">
                  <c:v>0</c:v>
                </c:pt>
                <c:pt idx="11127">
                  <c:v>0</c:v>
                </c:pt>
                <c:pt idx="11128">
                  <c:v>0</c:v>
                </c:pt>
                <c:pt idx="11129">
                  <c:v>0</c:v>
                </c:pt>
                <c:pt idx="11130">
                  <c:v>0</c:v>
                </c:pt>
                <c:pt idx="11131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6">
                  <c:v>0</c:v>
                </c:pt>
                <c:pt idx="11147">
                  <c:v>0</c:v>
                </c:pt>
                <c:pt idx="11148">
                  <c:v>0</c:v>
                </c:pt>
                <c:pt idx="11149">
                  <c:v>0</c:v>
                </c:pt>
                <c:pt idx="11150">
                  <c:v>0</c:v>
                </c:pt>
                <c:pt idx="11151">
                  <c:v>0</c:v>
                </c:pt>
                <c:pt idx="11152">
                  <c:v>0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</c:v>
                </c:pt>
                <c:pt idx="11164">
                  <c:v>0</c:v>
                </c:pt>
                <c:pt idx="11165">
                  <c:v>0</c:v>
                </c:pt>
                <c:pt idx="11166">
                  <c:v>0</c:v>
                </c:pt>
                <c:pt idx="11167">
                  <c:v>0</c:v>
                </c:pt>
                <c:pt idx="11168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6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6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1">
                  <c:v>0</c:v>
                </c:pt>
                <c:pt idx="11262">
                  <c:v>0</c:v>
                </c:pt>
                <c:pt idx="11263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69">
                  <c:v>0</c:v>
                </c:pt>
                <c:pt idx="11270">
                  <c:v>0</c:v>
                </c:pt>
                <c:pt idx="11271">
                  <c:v>0</c:v>
                </c:pt>
                <c:pt idx="11272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0</c:v>
                </c:pt>
                <c:pt idx="11279">
                  <c:v>0</c:v>
                </c:pt>
                <c:pt idx="11280">
                  <c:v>0</c:v>
                </c:pt>
                <c:pt idx="11281">
                  <c:v>0</c:v>
                </c:pt>
                <c:pt idx="11282">
                  <c:v>0</c:v>
                </c:pt>
                <c:pt idx="11283">
                  <c:v>0</c:v>
                </c:pt>
                <c:pt idx="11284">
                  <c:v>0</c:v>
                </c:pt>
                <c:pt idx="11285">
                  <c:v>0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0</c:v>
                </c:pt>
                <c:pt idx="11290">
                  <c:v>0</c:v>
                </c:pt>
                <c:pt idx="11291">
                  <c:v>0</c:v>
                </c:pt>
                <c:pt idx="11292">
                  <c:v>0</c:v>
                </c:pt>
                <c:pt idx="11293">
                  <c:v>0</c:v>
                </c:pt>
                <c:pt idx="11294">
                  <c:v>0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0">
                  <c:v>0</c:v>
                </c:pt>
                <c:pt idx="11301">
                  <c:v>0</c:v>
                </c:pt>
                <c:pt idx="11302">
                  <c:v>0</c:v>
                </c:pt>
                <c:pt idx="11303">
                  <c:v>0</c:v>
                </c:pt>
                <c:pt idx="11304">
                  <c:v>0</c:v>
                </c:pt>
                <c:pt idx="11305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29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</c:v>
                </c:pt>
                <c:pt idx="11341">
                  <c:v>0</c:v>
                </c:pt>
                <c:pt idx="11342">
                  <c:v>0</c:v>
                </c:pt>
                <c:pt idx="11343">
                  <c:v>0</c:v>
                </c:pt>
                <c:pt idx="11344">
                  <c:v>0</c:v>
                </c:pt>
                <c:pt idx="11345">
                  <c:v>0</c:v>
                </c:pt>
                <c:pt idx="11346">
                  <c:v>0</c:v>
                </c:pt>
                <c:pt idx="11347">
                  <c:v>0</c:v>
                </c:pt>
                <c:pt idx="11348">
                  <c:v>0</c:v>
                </c:pt>
                <c:pt idx="11349">
                  <c:v>0</c:v>
                </c:pt>
                <c:pt idx="11350">
                  <c:v>0</c:v>
                </c:pt>
                <c:pt idx="11351">
                  <c:v>0</c:v>
                </c:pt>
                <c:pt idx="11352">
                  <c:v>0</c:v>
                </c:pt>
                <c:pt idx="11353">
                  <c:v>0</c:v>
                </c:pt>
                <c:pt idx="11354">
                  <c:v>0</c:v>
                </c:pt>
                <c:pt idx="11355">
                  <c:v>0</c:v>
                </c:pt>
                <c:pt idx="11356">
                  <c:v>0</c:v>
                </c:pt>
                <c:pt idx="11357">
                  <c:v>0</c:v>
                </c:pt>
                <c:pt idx="11358">
                  <c:v>0</c:v>
                </c:pt>
                <c:pt idx="11359">
                  <c:v>0</c:v>
                </c:pt>
                <c:pt idx="11360">
                  <c:v>0</c:v>
                </c:pt>
                <c:pt idx="11361">
                  <c:v>0</c:v>
                </c:pt>
                <c:pt idx="11362">
                  <c:v>0</c:v>
                </c:pt>
                <c:pt idx="11363">
                  <c:v>0</c:v>
                </c:pt>
                <c:pt idx="11364">
                  <c:v>0</c:v>
                </c:pt>
                <c:pt idx="11365">
                  <c:v>0</c:v>
                </c:pt>
                <c:pt idx="11366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1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6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1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0</c:v>
                </c:pt>
                <c:pt idx="11428">
                  <c:v>0</c:v>
                </c:pt>
                <c:pt idx="11429">
                  <c:v>0</c:v>
                </c:pt>
                <c:pt idx="11430">
                  <c:v>0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0</c:v>
                </c:pt>
                <c:pt idx="11435">
                  <c:v>0</c:v>
                </c:pt>
                <c:pt idx="11436">
                  <c:v>0</c:v>
                </c:pt>
                <c:pt idx="11437">
                  <c:v>0</c:v>
                </c:pt>
                <c:pt idx="11438">
                  <c:v>0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0</c:v>
                </c:pt>
                <c:pt idx="11443">
                  <c:v>0</c:v>
                </c:pt>
                <c:pt idx="11444">
                  <c:v>0</c:v>
                </c:pt>
                <c:pt idx="11445">
                  <c:v>0</c:v>
                </c:pt>
                <c:pt idx="11446">
                  <c:v>0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</c:v>
                </c:pt>
                <c:pt idx="11455">
                  <c:v>0</c:v>
                </c:pt>
                <c:pt idx="11456">
                  <c:v>0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1">
                  <c:v>0</c:v>
                </c:pt>
                <c:pt idx="11472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0</c:v>
                </c:pt>
                <c:pt idx="11476">
                  <c:v>0</c:v>
                </c:pt>
                <c:pt idx="11477">
                  <c:v>0</c:v>
                </c:pt>
                <c:pt idx="11478">
                  <c:v>0</c:v>
                </c:pt>
                <c:pt idx="11479">
                  <c:v>0</c:v>
                </c:pt>
                <c:pt idx="11480">
                  <c:v>0</c:v>
                </c:pt>
                <c:pt idx="11481">
                  <c:v>0</c:v>
                </c:pt>
                <c:pt idx="11482">
                  <c:v>0</c:v>
                </c:pt>
                <c:pt idx="11483">
                  <c:v>0</c:v>
                </c:pt>
                <c:pt idx="11484">
                  <c:v>0</c:v>
                </c:pt>
                <c:pt idx="11485">
                  <c:v>0</c:v>
                </c:pt>
                <c:pt idx="11486">
                  <c:v>0</c:v>
                </c:pt>
                <c:pt idx="11487">
                  <c:v>0</c:v>
                </c:pt>
                <c:pt idx="11488">
                  <c:v>0</c:v>
                </c:pt>
                <c:pt idx="11489">
                  <c:v>0</c:v>
                </c:pt>
                <c:pt idx="11490">
                  <c:v>0</c:v>
                </c:pt>
                <c:pt idx="11491">
                  <c:v>0</c:v>
                </c:pt>
                <c:pt idx="11492">
                  <c:v>0</c:v>
                </c:pt>
                <c:pt idx="11493">
                  <c:v>0</c:v>
                </c:pt>
                <c:pt idx="11494">
                  <c:v>0</c:v>
                </c:pt>
                <c:pt idx="11495">
                  <c:v>0</c:v>
                </c:pt>
                <c:pt idx="11496">
                  <c:v>0</c:v>
                </c:pt>
                <c:pt idx="11497">
                  <c:v>0</c:v>
                </c:pt>
                <c:pt idx="11498">
                  <c:v>0</c:v>
                </c:pt>
                <c:pt idx="11499">
                  <c:v>0</c:v>
                </c:pt>
                <c:pt idx="11500">
                  <c:v>0</c:v>
                </c:pt>
                <c:pt idx="11501">
                  <c:v>0</c:v>
                </c:pt>
                <c:pt idx="11502">
                  <c:v>0</c:v>
                </c:pt>
                <c:pt idx="11503">
                  <c:v>0</c:v>
                </c:pt>
                <c:pt idx="11504">
                  <c:v>0</c:v>
                </c:pt>
                <c:pt idx="11505">
                  <c:v>0</c:v>
                </c:pt>
                <c:pt idx="11506">
                  <c:v>0</c:v>
                </c:pt>
                <c:pt idx="11507">
                  <c:v>0</c:v>
                </c:pt>
                <c:pt idx="11508">
                  <c:v>0</c:v>
                </c:pt>
                <c:pt idx="11509">
                  <c:v>0</c:v>
                </c:pt>
                <c:pt idx="11510">
                  <c:v>0</c:v>
                </c:pt>
                <c:pt idx="11511">
                  <c:v>0</c:v>
                </c:pt>
                <c:pt idx="11512">
                  <c:v>0</c:v>
                </c:pt>
                <c:pt idx="11513">
                  <c:v>0</c:v>
                </c:pt>
                <c:pt idx="11514">
                  <c:v>0</c:v>
                </c:pt>
                <c:pt idx="11515">
                  <c:v>0</c:v>
                </c:pt>
                <c:pt idx="11516">
                  <c:v>0</c:v>
                </c:pt>
                <c:pt idx="11517">
                  <c:v>0</c:v>
                </c:pt>
                <c:pt idx="11518">
                  <c:v>0</c:v>
                </c:pt>
                <c:pt idx="11519">
                  <c:v>0</c:v>
                </c:pt>
                <c:pt idx="11520">
                  <c:v>0</c:v>
                </c:pt>
                <c:pt idx="11521">
                  <c:v>0</c:v>
                </c:pt>
                <c:pt idx="11522">
                  <c:v>0</c:v>
                </c:pt>
                <c:pt idx="11523">
                  <c:v>0</c:v>
                </c:pt>
                <c:pt idx="11524">
                  <c:v>0</c:v>
                </c:pt>
                <c:pt idx="11525">
                  <c:v>0</c:v>
                </c:pt>
                <c:pt idx="11526">
                  <c:v>0</c:v>
                </c:pt>
                <c:pt idx="11527">
                  <c:v>0</c:v>
                </c:pt>
                <c:pt idx="11528">
                  <c:v>0</c:v>
                </c:pt>
                <c:pt idx="11529">
                  <c:v>0</c:v>
                </c:pt>
                <c:pt idx="11530">
                  <c:v>0</c:v>
                </c:pt>
                <c:pt idx="11531">
                  <c:v>0</c:v>
                </c:pt>
                <c:pt idx="11532">
                  <c:v>0</c:v>
                </c:pt>
                <c:pt idx="11533">
                  <c:v>0</c:v>
                </c:pt>
                <c:pt idx="11534">
                  <c:v>0</c:v>
                </c:pt>
                <c:pt idx="11535">
                  <c:v>0</c:v>
                </c:pt>
                <c:pt idx="11536">
                  <c:v>0</c:v>
                </c:pt>
                <c:pt idx="11537">
                  <c:v>0</c:v>
                </c:pt>
                <c:pt idx="11538">
                  <c:v>0</c:v>
                </c:pt>
                <c:pt idx="11539">
                  <c:v>0</c:v>
                </c:pt>
                <c:pt idx="11540">
                  <c:v>0</c:v>
                </c:pt>
                <c:pt idx="11541">
                  <c:v>0</c:v>
                </c:pt>
                <c:pt idx="11542">
                  <c:v>0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0</c:v>
                </c:pt>
                <c:pt idx="11548">
                  <c:v>0</c:v>
                </c:pt>
                <c:pt idx="11549">
                  <c:v>0</c:v>
                </c:pt>
                <c:pt idx="11550">
                  <c:v>0</c:v>
                </c:pt>
                <c:pt idx="11551">
                  <c:v>0</c:v>
                </c:pt>
                <c:pt idx="11552">
                  <c:v>0</c:v>
                </c:pt>
                <c:pt idx="11553">
                  <c:v>0</c:v>
                </c:pt>
                <c:pt idx="11554">
                  <c:v>0</c:v>
                </c:pt>
                <c:pt idx="11555">
                  <c:v>0</c:v>
                </c:pt>
                <c:pt idx="11556">
                  <c:v>0</c:v>
                </c:pt>
                <c:pt idx="11557">
                  <c:v>0</c:v>
                </c:pt>
                <c:pt idx="11558">
                  <c:v>0</c:v>
                </c:pt>
                <c:pt idx="11559">
                  <c:v>0</c:v>
                </c:pt>
                <c:pt idx="11560">
                  <c:v>0</c:v>
                </c:pt>
                <c:pt idx="11561">
                  <c:v>0</c:v>
                </c:pt>
                <c:pt idx="11562">
                  <c:v>0</c:v>
                </c:pt>
                <c:pt idx="11563">
                  <c:v>0</c:v>
                </c:pt>
                <c:pt idx="11564">
                  <c:v>0</c:v>
                </c:pt>
                <c:pt idx="11565">
                  <c:v>0</c:v>
                </c:pt>
                <c:pt idx="11566">
                  <c:v>0</c:v>
                </c:pt>
                <c:pt idx="11567">
                  <c:v>0</c:v>
                </c:pt>
                <c:pt idx="11568">
                  <c:v>0</c:v>
                </c:pt>
                <c:pt idx="11569">
                  <c:v>0</c:v>
                </c:pt>
                <c:pt idx="11570">
                  <c:v>0</c:v>
                </c:pt>
                <c:pt idx="11571">
                  <c:v>0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0</c:v>
                </c:pt>
                <c:pt idx="11576">
                  <c:v>0</c:v>
                </c:pt>
                <c:pt idx="11577">
                  <c:v>0</c:v>
                </c:pt>
                <c:pt idx="11578">
                  <c:v>0</c:v>
                </c:pt>
                <c:pt idx="11579">
                  <c:v>0</c:v>
                </c:pt>
                <c:pt idx="11580">
                  <c:v>0</c:v>
                </c:pt>
                <c:pt idx="11581">
                  <c:v>0</c:v>
                </c:pt>
                <c:pt idx="11582">
                  <c:v>0</c:v>
                </c:pt>
                <c:pt idx="11583">
                  <c:v>0</c:v>
                </c:pt>
                <c:pt idx="11584">
                  <c:v>0</c:v>
                </c:pt>
                <c:pt idx="11585">
                  <c:v>0</c:v>
                </c:pt>
                <c:pt idx="11586">
                  <c:v>0</c:v>
                </c:pt>
                <c:pt idx="11587">
                  <c:v>0</c:v>
                </c:pt>
                <c:pt idx="11588">
                  <c:v>0</c:v>
                </c:pt>
                <c:pt idx="11589">
                  <c:v>0</c:v>
                </c:pt>
                <c:pt idx="11590">
                  <c:v>0</c:v>
                </c:pt>
                <c:pt idx="11591">
                  <c:v>0</c:v>
                </c:pt>
                <c:pt idx="11592">
                  <c:v>0</c:v>
                </c:pt>
                <c:pt idx="11593">
                  <c:v>0</c:v>
                </c:pt>
                <c:pt idx="11594">
                  <c:v>0</c:v>
                </c:pt>
                <c:pt idx="11595">
                  <c:v>0</c:v>
                </c:pt>
                <c:pt idx="11596">
                  <c:v>0</c:v>
                </c:pt>
                <c:pt idx="11597">
                  <c:v>0</c:v>
                </c:pt>
                <c:pt idx="11598">
                  <c:v>0</c:v>
                </c:pt>
                <c:pt idx="11599">
                  <c:v>0</c:v>
                </c:pt>
                <c:pt idx="11600">
                  <c:v>0</c:v>
                </c:pt>
                <c:pt idx="11601">
                  <c:v>0</c:v>
                </c:pt>
                <c:pt idx="11602">
                  <c:v>0</c:v>
                </c:pt>
                <c:pt idx="11603">
                  <c:v>0</c:v>
                </c:pt>
                <c:pt idx="11604">
                  <c:v>0</c:v>
                </c:pt>
                <c:pt idx="11605">
                  <c:v>0</c:v>
                </c:pt>
                <c:pt idx="11606">
                  <c:v>0</c:v>
                </c:pt>
                <c:pt idx="11607">
                  <c:v>0</c:v>
                </c:pt>
                <c:pt idx="11608">
                  <c:v>0</c:v>
                </c:pt>
                <c:pt idx="11609">
                  <c:v>0</c:v>
                </c:pt>
                <c:pt idx="11610">
                  <c:v>0</c:v>
                </c:pt>
                <c:pt idx="11611">
                  <c:v>0</c:v>
                </c:pt>
                <c:pt idx="11612">
                  <c:v>0</c:v>
                </c:pt>
                <c:pt idx="11613">
                  <c:v>0</c:v>
                </c:pt>
                <c:pt idx="11614">
                  <c:v>0</c:v>
                </c:pt>
                <c:pt idx="11615">
                  <c:v>0</c:v>
                </c:pt>
                <c:pt idx="11616">
                  <c:v>0</c:v>
                </c:pt>
                <c:pt idx="11617">
                  <c:v>0</c:v>
                </c:pt>
                <c:pt idx="11618">
                  <c:v>0</c:v>
                </c:pt>
                <c:pt idx="11619">
                  <c:v>0</c:v>
                </c:pt>
                <c:pt idx="11620">
                  <c:v>0</c:v>
                </c:pt>
                <c:pt idx="11621">
                  <c:v>0</c:v>
                </c:pt>
                <c:pt idx="11622">
                  <c:v>0</c:v>
                </c:pt>
                <c:pt idx="11623">
                  <c:v>0</c:v>
                </c:pt>
                <c:pt idx="11624">
                  <c:v>0</c:v>
                </c:pt>
                <c:pt idx="11625">
                  <c:v>0</c:v>
                </c:pt>
                <c:pt idx="11626">
                  <c:v>0</c:v>
                </c:pt>
                <c:pt idx="11627">
                  <c:v>0</c:v>
                </c:pt>
                <c:pt idx="11628">
                  <c:v>0</c:v>
                </c:pt>
                <c:pt idx="11629">
                  <c:v>0</c:v>
                </c:pt>
                <c:pt idx="11630">
                  <c:v>0</c:v>
                </c:pt>
                <c:pt idx="11631">
                  <c:v>0</c:v>
                </c:pt>
                <c:pt idx="11632">
                  <c:v>0</c:v>
                </c:pt>
                <c:pt idx="11633">
                  <c:v>0</c:v>
                </c:pt>
                <c:pt idx="11634">
                  <c:v>0</c:v>
                </c:pt>
                <c:pt idx="11635">
                  <c:v>0</c:v>
                </c:pt>
                <c:pt idx="11636">
                  <c:v>0</c:v>
                </c:pt>
                <c:pt idx="11637">
                  <c:v>0</c:v>
                </c:pt>
                <c:pt idx="11638">
                  <c:v>0</c:v>
                </c:pt>
                <c:pt idx="11639">
                  <c:v>0</c:v>
                </c:pt>
                <c:pt idx="11640">
                  <c:v>0</c:v>
                </c:pt>
                <c:pt idx="11641">
                  <c:v>0</c:v>
                </c:pt>
                <c:pt idx="11642">
                  <c:v>0</c:v>
                </c:pt>
                <c:pt idx="11643">
                  <c:v>0</c:v>
                </c:pt>
                <c:pt idx="11644">
                  <c:v>0</c:v>
                </c:pt>
                <c:pt idx="11645">
                  <c:v>0</c:v>
                </c:pt>
                <c:pt idx="11646">
                  <c:v>0</c:v>
                </c:pt>
                <c:pt idx="11647">
                  <c:v>0</c:v>
                </c:pt>
                <c:pt idx="11648">
                  <c:v>0</c:v>
                </c:pt>
                <c:pt idx="11649">
                  <c:v>0</c:v>
                </c:pt>
                <c:pt idx="11650">
                  <c:v>0</c:v>
                </c:pt>
                <c:pt idx="11651">
                  <c:v>0</c:v>
                </c:pt>
                <c:pt idx="11652">
                  <c:v>0</c:v>
                </c:pt>
                <c:pt idx="11653">
                  <c:v>0</c:v>
                </c:pt>
                <c:pt idx="11654">
                  <c:v>0</c:v>
                </c:pt>
                <c:pt idx="11655">
                  <c:v>0</c:v>
                </c:pt>
                <c:pt idx="11656">
                  <c:v>0</c:v>
                </c:pt>
                <c:pt idx="11657">
                  <c:v>0</c:v>
                </c:pt>
                <c:pt idx="11658">
                  <c:v>0</c:v>
                </c:pt>
                <c:pt idx="11659">
                  <c:v>0</c:v>
                </c:pt>
                <c:pt idx="11660">
                  <c:v>0</c:v>
                </c:pt>
                <c:pt idx="11661">
                  <c:v>0</c:v>
                </c:pt>
                <c:pt idx="11662">
                  <c:v>0</c:v>
                </c:pt>
                <c:pt idx="11663">
                  <c:v>0</c:v>
                </c:pt>
                <c:pt idx="11664">
                  <c:v>0</c:v>
                </c:pt>
                <c:pt idx="11665">
                  <c:v>0</c:v>
                </c:pt>
                <c:pt idx="11666">
                  <c:v>0</c:v>
                </c:pt>
                <c:pt idx="11667">
                  <c:v>0</c:v>
                </c:pt>
                <c:pt idx="11668">
                  <c:v>0</c:v>
                </c:pt>
                <c:pt idx="11669">
                  <c:v>0</c:v>
                </c:pt>
                <c:pt idx="11670">
                  <c:v>0</c:v>
                </c:pt>
                <c:pt idx="11671">
                  <c:v>0</c:v>
                </c:pt>
                <c:pt idx="11672">
                  <c:v>0</c:v>
                </c:pt>
                <c:pt idx="11673">
                  <c:v>0</c:v>
                </c:pt>
                <c:pt idx="11674">
                  <c:v>0</c:v>
                </c:pt>
                <c:pt idx="11675">
                  <c:v>0</c:v>
                </c:pt>
                <c:pt idx="11676">
                  <c:v>0</c:v>
                </c:pt>
                <c:pt idx="11677">
                  <c:v>0</c:v>
                </c:pt>
                <c:pt idx="11678">
                  <c:v>0</c:v>
                </c:pt>
                <c:pt idx="11679">
                  <c:v>0</c:v>
                </c:pt>
                <c:pt idx="11680">
                  <c:v>0</c:v>
                </c:pt>
                <c:pt idx="11681">
                  <c:v>0</c:v>
                </c:pt>
                <c:pt idx="11682">
                  <c:v>0</c:v>
                </c:pt>
                <c:pt idx="11683">
                  <c:v>0</c:v>
                </c:pt>
                <c:pt idx="11684">
                  <c:v>0</c:v>
                </c:pt>
                <c:pt idx="11685">
                  <c:v>0</c:v>
                </c:pt>
                <c:pt idx="11686">
                  <c:v>0</c:v>
                </c:pt>
                <c:pt idx="11687">
                  <c:v>0</c:v>
                </c:pt>
                <c:pt idx="11688">
                  <c:v>0</c:v>
                </c:pt>
                <c:pt idx="11689">
                  <c:v>0</c:v>
                </c:pt>
                <c:pt idx="11690">
                  <c:v>0</c:v>
                </c:pt>
                <c:pt idx="11691">
                  <c:v>0</c:v>
                </c:pt>
                <c:pt idx="11692">
                  <c:v>0</c:v>
                </c:pt>
                <c:pt idx="11693">
                  <c:v>0</c:v>
                </c:pt>
                <c:pt idx="11694">
                  <c:v>0</c:v>
                </c:pt>
                <c:pt idx="11695">
                  <c:v>0</c:v>
                </c:pt>
                <c:pt idx="11696">
                  <c:v>0</c:v>
                </c:pt>
                <c:pt idx="11697">
                  <c:v>0</c:v>
                </c:pt>
                <c:pt idx="11698">
                  <c:v>0</c:v>
                </c:pt>
                <c:pt idx="11699">
                  <c:v>0</c:v>
                </c:pt>
                <c:pt idx="11700">
                  <c:v>0</c:v>
                </c:pt>
                <c:pt idx="11701">
                  <c:v>0</c:v>
                </c:pt>
                <c:pt idx="11702">
                  <c:v>0</c:v>
                </c:pt>
                <c:pt idx="11703">
                  <c:v>0</c:v>
                </c:pt>
                <c:pt idx="11704">
                  <c:v>0</c:v>
                </c:pt>
                <c:pt idx="11705">
                  <c:v>0</c:v>
                </c:pt>
                <c:pt idx="11706">
                  <c:v>0</c:v>
                </c:pt>
                <c:pt idx="11707">
                  <c:v>0</c:v>
                </c:pt>
                <c:pt idx="11708">
                  <c:v>0</c:v>
                </c:pt>
                <c:pt idx="11709">
                  <c:v>0</c:v>
                </c:pt>
                <c:pt idx="11710">
                  <c:v>0</c:v>
                </c:pt>
                <c:pt idx="11711">
                  <c:v>0</c:v>
                </c:pt>
                <c:pt idx="11712">
                  <c:v>0</c:v>
                </c:pt>
                <c:pt idx="11713">
                  <c:v>0</c:v>
                </c:pt>
                <c:pt idx="11714">
                  <c:v>0</c:v>
                </c:pt>
                <c:pt idx="11715">
                  <c:v>0</c:v>
                </c:pt>
                <c:pt idx="11716">
                  <c:v>0</c:v>
                </c:pt>
                <c:pt idx="11717">
                  <c:v>0</c:v>
                </c:pt>
                <c:pt idx="11718">
                  <c:v>0</c:v>
                </c:pt>
                <c:pt idx="11719">
                  <c:v>0</c:v>
                </c:pt>
                <c:pt idx="11720">
                  <c:v>0</c:v>
                </c:pt>
                <c:pt idx="11721">
                  <c:v>0</c:v>
                </c:pt>
                <c:pt idx="11722">
                  <c:v>0</c:v>
                </c:pt>
                <c:pt idx="11723">
                  <c:v>0</c:v>
                </c:pt>
                <c:pt idx="11724">
                  <c:v>0</c:v>
                </c:pt>
                <c:pt idx="11725">
                  <c:v>0</c:v>
                </c:pt>
                <c:pt idx="11726">
                  <c:v>0</c:v>
                </c:pt>
                <c:pt idx="11727">
                  <c:v>0</c:v>
                </c:pt>
                <c:pt idx="11728">
                  <c:v>0</c:v>
                </c:pt>
                <c:pt idx="11729">
                  <c:v>0</c:v>
                </c:pt>
                <c:pt idx="11730">
                  <c:v>0</c:v>
                </c:pt>
                <c:pt idx="11731">
                  <c:v>0</c:v>
                </c:pt>
                <c:pt idx="11732">
                  <c:v>0</c:v>
                </c:pt>
                <c:pt idx="11733">
                  <c:v>0</c:v>
                </c:pt>
                <c:pt idx="11734">
                  <c:v>0</c:v>
                </c:pt>
                <c:pt idx="11735">
                  <c:v>0</c:v>
                </c:pt>
                <c:pt idx="11736">
                  <c:v>0</c:v>
                </c:pt>
                <c:pt idx="11737">
                  <c:v>0</c:v>
                </c:pt>
                <c:pt idx="11738">
                  <c:v>0</c:v>
                </c:pt>
                <c:pt idx="11739">
                  <c:v>0</c:v>
                </c:pt>
                <c:pt idx="11740">
                  <c:v>0</c:v>
                </c:pt>
                <c:pt idx="11741">
                  <c:v>0</c:v>
                </c:pt>
                <c:pt idx="11742">
                  <c:v>0</c:v>
                </c:pt>
                <c:pt idx="11743">
                  <c:v>0</c:v>
                </c:pt>
                <c:pt idx="11744">
                  <c:v>0</c:v>
                </c:pt>
                <c:pt idx="11745">
                  <c:v>0</c:v>
                </c:pt>
                <c:pt idx="11746">
                  <c:v>0</c:v>
                </c:pt>
                <c:pt idx="11747">
                  <c:v>0</c:v>
                </c:pt>
                <c:pt idx="11748">
                  <c:v>0</c:v>
                </c:pt>
                <c:pt idx="11749">
                  <c:v>0</c:v>
                </c:pt>
                <c:pt idx="11750">
                  <c:v>0</c:v>
                </c:pt>
                <c:pt idx="11751">
                  <c:v>0</c:v>
                </c:pt>
                <c:pt idx="11752">
                  <c:v>0</c:v>
                </c:pt>
                <c:pt idx="11753">
                  <c:v>0</c:v>
                </c:pt>
                <c:pt idx="11754">
                  <c:v>0</c:v>
                </c:pt>
                <c:pt idx="11755">
                  <c:v>0</c:v>
                </c:pt>
                <c:pt idx="11756">
                  <c:v>0</c:v>
                </c:pt>
                <c:pt idx="11757">
                  <c:v>0</c:v>
                </c:pt>
                <c:pt idx="11758">
                  <c:v>0</c:v>
                </c:pt>
                <c:pt idx="11759">
                  <c:v>0</c:v>
                </c:pt>
                <c:pt idx="11760">
                  <c:v>0</c:v>
                </c:pt>
                <c:pt idx="11761">
                  <c:v>0</c:v>
                </c:pt>
                <c:pt idx="11762">
                  <c:v>0</c:v>
                </c:pt>
                <c:pt idx="11763">
                  <c:v>0</c:v>
                </c:pt>
                <c:pt idx="11764">
                  <c:v>0</c:v>
                </c:pt>
                <c:pt idx="11765">
                  <c:v>0</c:v>
                </c:pt>
                <c:pt idx="11766">
                  <c:v>0</c:v>
                </c:pt>
                <c:pt idx="11767">
                  <c:v>0</c:v>
                </c:pt>
                <c:pt idx="11768">
                  <c:v>0</c:v>
                </c:pt>
                <c:pt idx="11769">
                  <c:v>0</c:v>
                </c:pt>
                <c:pt idx="11770">
                  <c:v>0</c:v>
                </c:pt>
                <c:pt idx="11771">
                  <c:v>0</c:v>
                </c:pt>
                <c:pt idx="11772">
                  <c:v>0</c:v>
                </c:pt>
                <c:pt idx="11773">
                  <c:v>0</c:v>
                </c:pt>
                <c:pt idx="11774">
                  <c:v>0</c:v>
                </c:pt>
                <c:pt idx="11775">
                  <c:v>0</c:v>
                </c:pt>
                <c:pt idx="11776">
                  <c:v>0</c:v>
                </c:pt>
                <c:pt idx="11777">
                  <c:v>0</c:v>
                </c:pt>
                <c:pt idx="11778">
                  <c:v>0</c:v>
                </c:pt>
                <c:pt idx="11779">
                  <c:v>0</c:v>
                </c:pt>
                <c:pt idx="11780">
                  <c:v>0</c:v>
                </c:pt>
                <c:pt idx="11781">
                  <c:v>0</c:v>
                </c:pt>
                <c:pt idx="11782">
                  <c:v>0</c:v>
                </c:pt>
                <c:pt idx="11783">
                  <c:v>0</c:v>
                </c:pt>
                <c:pt idx="11784">
                  <c:v>0</c:v>
                </c:pt>
                <c:pt idx="11785">
                  <c:v>0</c:v>
                </c:pt>
                <c:pt idx="11786">
                  <c:v>0</c:v>
                </c:pt>
                <c:pt idx="11787">
                  <c:v>0</c:v>
                </c:pt>
                <c:pt idx="11788">
                  <c:v>0</c:v>
                </c:pt>
                <c:pt idx="11789">
                  <c:v>0</c:v>
                </c:pt>
                <c:pt idx="11790">
                  <c:v>0</c:v>
                </c:pt>
                <c:pt idx="11791">
                  <c:v>0</c:v>
                </c:pt>
                <c:pt idx="11792">
                  <c:v>0</c:v>
                </c:pt>
                <c:pt idx="11793">
                  <c:v>0</c:v>
                </c:pt>
                <c:pt idx="11794">
                  <c:v>0</c:v>
                </c:pt>
                <c:pt idx="11795">
                  <c:v>0</c:v>
                </c:pt>
                <c:pt idx="11796">
                  <c:v>0</c:v>
                </c:pt>
                <c:pt idx="11797">
                  <c:v>0</c:v>
                </c:pt>
                <c:pt idx="11798">
                  <c:v>0</c:v>
                </c:pt>
                <c:pt idx="11799">
                  <c:v>0</c:v>
                </c:pt>
                <c:pt idx="11800">
                  <c:v>0</c:v>
                </c:pt>
                <c:pt idx="11801">
                  <c:v>0</c:v>
                </c:pt>
                <c:pt idx="11802">
                  <c:v>0</c:v>
                </c:pt>
                <c:pt idx="11803">
                  <c:v>0</c:v>
                </c:pt>
                <c:pt idx="11804">
                  <c:v>0</c:v>
                </c:pt>
                <c:pt idx="11805">
                  <c:v>0</c:v>
                </c:pt>
                <c:pt idx="11806">
                  <c:v>0</c:v>
                </c:pt>
                <c:pt idx="11807">
                  <c:v>0</c:v>
                </c:pt>
                <c:pt idx="11808">
                  <c:v>0</c:v>
                </c:pt>
                <c:pt idx="11809">
                  <c:v>0</c:v>
                </c:pt>
                <c:pt idx="11810">
                  <c:v>0</c:v>
                </c:pt>
                <c:pt idx="11811">
                  <c:v>0</c:v>
                </c:pt>
                <c:pt idx="11812">
                  <c:v>0</c:v>
                </c:pt>
                <c:pt idx="11813">
                  <c:v>0</c:v>
                </c:pt>
                <c:pt idx="11814">
                  <c:v>0</c:v>
                </c:pt>
                <c:pt idx="11815">
                  <c:v>0</c:v>
                </c:pt>
                <c:pt idx="11816">
                  <c:v>0</c:v>
                </c:pt>
                <c:pt idx="11817">
                  <c:v>0</c:v>
                </c:pt>
                <c:pt idx="11818">
                  <c:v>0</c:v>
                </c:pt>
                <c:pt idx="11819">
                  <c:v>0</c:v>
                </c:pt>
                <c:pt idx="11820">
                  <c:v>0</c:v>
                </c:pt>
                <c:pt idx="11821">
                  <c:v>0</c:v>
                </c:pt>
                <c:pt idx="11822">
                  <c:v>0</c:v>
                </c:pt>
                <c:pt idx="11823">
                  <c:v>0</c:v>
                </c:pt>
                <c:pt idx="11824">
                  <c:v>0</c:v>
                </c:pt>
                <c:pt idx="11825">
                  <c:v>0</c:v>
                </c:pt>
                <c:pt idx="11826">
                  <c:v>0</c:v>
                </c:pt>
                <c:pt idx="11827">
                  <c:v>0</c:v>
                </c:pt>
                <c:pt idx="11828">
                  <c:v>0</c:v>
                </c:pt>
                <c:pt idx="11829">
                  <c:v>0</c:v>
                </c:pt>
                <c:pt idx="11830">
                  <c:v>0</c:v>
                </c:pt>
                <c:pt idx="11831">
                  <c:v>0</c:v>
                </c:pt>
                <c:pt idx="11832">
                  <c:v>0</c:v>
                </c:pt>
                <c:pt idx="11833">
                  <c:v>0</c:v>
                </c:pt>
                <c:pt idx="11834">
                  <c:v>0</c:v>
                </c:pt>
                <c:pt idx="11835">
                  <c:v>0</c:v>
                </c:pt>
                <c:pt idx="11836">
                  <c:v>0</c:v>
                </c:pt>
                <c:pt idx="11837">
                  <c:v>0</c:v>
                </c:pt>
                <c:pt idx="11838">
                  <c:v>0</c:v>
                </c:pt>
                <c:pt idx="11839">
                  <c:v>0</c:v>
                </c:pt>
                <c:pt idx="11840">
                  <c:v>0</c:v>
                </c:pt>
                <c:pt idx="11841">
                  <c:v>0</c:v>
                </c:pt>
                <c:pt idx="11842">
                  <c:v>0</c:v>
                </c:pt>
                <c:pt idx="11843">
                  <c:v>0</c:v>
                </c:pt>
                <c:pt idx="11844">
                  <c:v>0</c:v>
                </c:pt>
                <c:pt idx="11845">
                  <c:v>0</c:v>
                </c:pt>
                <c:pt idx="11846">
                  <c:v>0</c:v>
                </c:pt>
                <c:pt idx="11847">
                  <c:v>0</c:v>
                </c:pt>
                <c:pt idx="11848">
                  <c:v>0</c:v>
                </c:pt>
                <c:pt idx="11849">
                  <c:v>0</c:v>
                </c:pt>
                <c:pt idx="11850">
                  <c:v>0</c:v>
                </c:pt>
                <c:pt idx="11851">
                  <c:v>0</c:v>
                </c:pt>
                <c:pt idx="11852">
                  <c:v>0</c:v>
                </c:pt>
                <c:pt idx="11853">
                  <c:v>0</c:v>
                </c:pt>
                <c:pt idx="11854">
                  <c:v>0</c:v>
                </c:pt>
                <c:pt idx="11855">
                  <c:v>0</c:v>
                </c:pt>
                <c:pt idx="11856">
                  <c:v>0</c:v>
                </c:pt>
                <c:pt idx="11857">
                  <c:v>0</c:v>
                </c:pt>
                <c:pt idx="11858">
                  <c:v>0</c:v>
                </c:pt>
                <c:pt idx="11859">
                  <c:v>0</c:v>
                </c:pt>
                <c:pt idx="11860">
                  <c:v>0</c:v>
                </c:pt>
                <c:pt idx="11861">
                  <c:v>0</c:v>
                </c:pt>
                <c:pt idx="11862">
                  <c:v>0</c:v>
                </c:pt>
                <c:pt idx="11863">
                  <c:v>0</c:v>
                </c:pt>
                <c:pt idx="11864">
                  <c:v>0</c:v>
                </c:pt>
                <c:pt idx="11865">
                  <c:v>0</c:v>
                </c:pt>
                <c:pt idx="11866">
                  <c:v>0</c:v>
                </c:pt>
                <c:pt idx="11867">
                  <c:v>0</c:v>
                </c:pt>
                <c:pt idx="11868">
                  <c:v>0</c:v>
                </c:pt>
                <c:pt idx="11869">
                  <c:v>0</c:v>
                </c:pt>
                <c:pt idx="11870">
                  <c:v>0</c:v>
                </c:pt>
                <c:pt idx="11871">
                  <c:v>0</c:v>
                </c:pt>
                <c:pt idx="11872">
                  <c:v>0</c:v>
                </c:pt>
                <c:pt idx="11873">
                  <c:v>0</c:v>
                </c:pt>
                <c:pt idx="11874">
                  <c:v>0</c:v>
                </c:pt>
                <c:pt idx="11875">
                  <c:v>0</c:v>
                </c:pt>
                <c:pt idx="11876">
                  <c:v>0</c:v>
                </c:pt>
                <c:pt idx="11877">
                  <c:v>0</c:v>
                </c:pt>
                <c:pt idx="11878">
                  <c:v>0</c:v>
                </c:pt>
                <c:pt idx="11879">
                  <c:v>0</c:v>
                </c:pt>
                <c:pt idx="11880">
                  <c:v>0</c:v>
                </c:pt>
                <c:pt idx="11881">
                  <c:v>0</c:v>
                </c:pt>
                <c:pt idx="11882">
                  <c:v>0</c:v>
                </c:pt>
                <c:pt idx="11883">
                  <c:v>0</c:v>
                </c:pt>
                <c:pt idx="11884">
                  <c:v>0</c:v>
                </c:pt>
                <c:pt idx="11885">
                  <c:v>0</c:v>
                </c:pt>
                <c:pt idx="11886">
                  <c:v>0</c:v>
                </c:pt>
                <c:pt idx="11887">
                  <c:v>0</c:v>
                </c:pt>
                <c:pt idx="11888">
                  <c:v>0</c:v>
                </c:pt>
                <c:pt idx="11889">
                  <c:v>0</c:v>
                </c:pt>
                <c:pt idx="11890">
                  <c:v>0</c:v>
                </c:pt>
                <c:pt idx="11891">
                  <c:v>0</c:v>
                </c:pt>
                <c:pt idx="11892">
                  <c:v>0</c:v>
                </c:pt>
                <c:pt idx="11893">
                  <c:v>0</c:v>
                </c:pt>
                <c:pt idx="11894">
                  <c:v>0</c:v>
                </c:pt>
                <c:pt idx="11895">
                  <c:v>0</c:v>
                </c:pt>
                <c:pt idx="11896">
                  <c:v>0</c:v>
                </c:pt>
                <c:pt idx="11897">
                  <c:v>0</c:v>
                </c:pt>
                <c:pt idx="11898">
                  <c:v>0</c:v>
                </c:pt>
                <c:pt idx="11899">
                  <c:v>0</c:v>
                </c:pt>
                <c:pt idx="11900">
                  <c:v>0</c:v>
                </c:pt>
                <c:pt idx="11901">
                  <c:v>0</c:v>
                </c:pt>
                <c:pt idx="11902">
                  <c:v>0</c:v>
                </c:pt>
                <c:pt idx="11903">
                  <c:v>0</c:v>
                </c:pt>
                <c:pt idx="11904">
                  <c:v>0</c:v>
                </c:pt>
                <c:pt idx="11905">
                  <c:v>0</c:v>
                </c:pt>
                <c:pt idx="11906">
                  <c:v>0</c:v>
                </c:pt>
                <c:pt idx="11907">
                  <c:v>0</c:v>
                </c:pt>
                <c:pt idx="11908">
                  <c:v>0</c:v>
                </c:pt>
                <c:pt idx="11909">
                  <c:v>0</c:v>
                </c:pt>
                <c:pt idx="11910">
                  <c:v>0</c:v>
                </c:pt>
                <c:pt idx="11911">
                  <c:v>0</c:v>
                </c:pt>
                <c:pt idx="11912">
                  <c:v>0</c:v>
                </c:pt>
                <c:pt idx="11913">
                  <c:v>0</c:v>
                </c:pt>
                <c:pt idx="11914">
                  <c:v>0</c:v>
                </c:pt>
                <c:pt idx="11915">
                  <c:v>0</c:v>
                </c:pt>
                <c:pt idx="11916">
                  <c:v>0</c:v>
                </c:pt>
                <c:pt idx="11917">
                  <c:v>0</c:v>
                </c:pt>
                <c:pt idx="11918">
                  <c:v>0</c:v>
                </c:pt>
                <c:pt idx="11919">
                  <c:v>0</c:v>
                </c:pt>
                <c:pt idx="11920">
                  <c:v>0</c:v>
                </c:pt>
                <c:pt idx="11921">
                  <c:v>0</c:v>
                </c:pt>
                <c:pt idx="11922">
                  <c:v>0</c:v>
                </c:pt>
                <c:pt idx="11923">
                  <c:v>0</c:v>
                </c:pt>
                <c:pt idx="11924">
                  <c:v>0</c:v>
                </c:pt>
                <c:pt idx="11925">
                  <c:v>0</c:v>
                </c:pt>
                <c:pt idx="11926">
                  <c:v>0</c:v>
                </c:pt>
                <c:pt idx="11927">
                  <c:v>0</c:v>
                </c:pt>
                <c:pt idx="11928">
                  <c:v>0</c:v>
                </c:pt>
                <c:pt idx="11929">
                  <c:v>0</c:v>
                </c:pt>
                <c:pt idx="11930">
                  <c:v>0</c:v>
                </c:pt>
                <c:pt idx="11931">
                  <c:v>0</c:v>
                </c:pt>
                <c:pt idx="11932">
                  <c:v>0</c:v>
                </c:pt>
                <c:pt idx="11933">
                  <c:v>0</c:v>
                </c:pt>
                <c:pt idx="11934">
                  <c:v>0</c:v>
                </c:pt>
                <c:pt idx="11935">
                  <c:v>0</c:v>
                </c:pt>
                <c:pt idx="11936">
                  <c:v>0</c:v>
                </c:pt>
                <c:pt idx="11937">
                  <c:v>0</c:v>
                </c:pt>
                <c:pt idx="11938">
                  <c:v>0</c:v>
                </c:pt>
                <c:pt idx="11939">
                  <c:v>0</c:v>
                </c:pt>
                <c:pt idx="11940">
                  <c:v>0</c:v>
                </c:pt>
                <c:pt idx="11941">
                  <c:v>0</c:v>
                </c:pt>
                <c:pt idx="11942">
                  <c:v>0</c:v>
                </c:pt>
                <c:pt idx="11943">
                  <c:v>0</c:v>
                </c:pt>
                <c:pt idx="11944">
                  <c:v>0</c:v>
                </c:pt>
                <c:pt idx="11945">
                  <c:v>0</c:v>
                </c:pt>
                <c:pt idx="11946">
                  <c:v>0</c:v>
                </c:pt>
                <c:pt idx="11947">
                  <c:v>0</c:v>
                </c:pt>
                <c:pt idx="11948">
                  <c:v>0</c:v>
                </c:pt>
                <c:pt idx="11949">
                  <c:v>0</c:v>
                </c:pt>
                <c:pt idx="11950">
                  <c:v>0</c:v>
                </c:pt>
                <c:pt idx="11951">
                  <c:v>0</c:v>
                </c:pt>
                <c:pt idx="11952">
                  <c:v>0</c:v>
                </c:pt>
                <c:pt idx="11953">
                  <c:v>0</c:v>
                </c:pt>
                <c:pt idx="11954">
                  <c:v>0</c:v>
                </c:pt>
                <c:pt idx="11955">
                  <c:v>0</c:v>
                </c:pt>
                <c:pt idx="11956">
                  <c:v>0</c:v>
                </c:pt>
                <c:pt idx="11957">
                  <c:v>0</c:v>
                </c:pt>
                <c:pt idx="11958">
                  <c:v>0</c:v>
                </c:pt>
                <c:pt idx="11959">
                  <c:v>0</c:v>
                </c:pt>
                <c:pt idx="11960">
                  <c:v>0</c:v>
                </c:pt>
                <c:pt idx="11961">
                  <c:v>0</c:v>
                </c:pt>
                <c:pt idx="11962">
                  <c:v>0</c:v>
                </c:pt>
                <c:pt idx="11963">
                  <c:v>0</c:v>
                </c:pt>
                <c:pt idx="11964">
                  <c:v>0</c:v>
                </c:pt>
                <c:pt idx="11965">
                  <c:v>0</c:v>
                </c:pt>
                <c:pt idx="11966">
                  <c:v>0</c:v>
                </c:pt>
                <c:pt idx="11967">
                  <c:v>0</c:v>
                </c:pt>
                <c:pt idx="11968">
                  <c:v>0</c:v>
                </c:pt>
                <c:pt idx="11969">
                  <c:v>0</c:v>
                </c:pt>
                <c:pt idx="11970">
                  <c:v>0</c:v>
                </c:pt>
                <c:pt idx="11971">
                  <c:v>0</c:v>
                </c:pt>
                <c:pt idx="11972">
                  <c:v>0</c:v>
                </c:pt>
                <c:pt idx="11973">
                  <c:v>0</c:v>
                </c:pt>
                <c:pt idx="11974">
                  <c:v>0</c:v>
                </c:pt>
                <c:pt idx="11975">
                  <c:v>0</c:v>
                </c:pt>
                <c:pt idx="11976">
                  <c:v>0</c:v>
                </c:pt>
                <c:pt idx="11977">
                  <c:v>0</c:v>
                </c:pt>
                <c:pt idx="11978">
                  <c:v>0</c:v>
                </c:pt>
                <c:pt idx="11979">
                  <c:v>0</c:v>
                </c:pt>
                <c:pt idx="11980">
                  <c:v>0</c:v>
                </c:pt>
                <c:pt idx="11981">
                  <c:v>0</c:v>
                </c:pt>
                <c:pt idx="11982">
                  <c:v>0</c:v>
                </c:pt>
                <c:pt idx="11983">
                  <c:v>0</c:v>
                </c:pt>
                <c:pt idx="11984">
                  <c:v>0</c:v>
                </c:pt>
                <c:pt idx="11985">
                  <c:v>0</c:v>
                </c:pt>
                <c:pt idx="11986">
                  <c:v>0</c:v>
                </c:pt>
                <c:pt idx="11987">
                  <c:v>0</c:v>
                </c:pt>
                <c:pt idx="11988">
                  <c:v>0</c:v>
                </c:pt>
                <c:pt idx="11989">
                  <c:v>0</c:v>
                </c:pt>
                <c:pt idx="11990">
                  <c:v>0</c:v>
                </c:pt>
                <c:pt idx="11991">
                  <c:v>0</c:v>
                </c:pt>
                <c:pt idx="11992">
                  <c:v>0</c:v>
                </c:pt>
                <c:pt idx="11993">
                  <c:v>0</c:v>
                </c:pt>
                <c:pt idx="11994">
                  <c:v>0</c:v>
                </c:pt>
                <c:pt idx="11995">
                  <c:v>0</c:v>
                </c:pt>
                <c:pt idx="11996">
                  <c:v>0</c:v>
                </c:pt>
                <c:pt idx="11997">
                  <c:v>0</c:v>
                </c:pt>
                <c:pt idx="11998">
                  <c:v>0</c:v>
                </c:pt>
                <c:pt idx="11999">
                  <c:v>0</c:v>
                </c:pt>
                <c:pt idx="12000">
                  <c:v>0</c:v>
                </c:pt>
                <c:pt idx="12001">
                  <c:v>0</c:v>
                </c:pt>
                <c:pt idx="12002">
                  <c:v>0</c:v>
                </c:pt>
                <c:pt idx="12003">
                  <c:v>0</c:v>
                </c:pt>
                <c:pt idx="12004">
                  <c:v>0</c:v>
                </c:pt>
                <c:pt idx="12005">
                  <c:v>0</c:v>
                </c:pt>
                <c:pt idx="12006">
                  <c:v>0</c:v>
                </c:pt>
                <c:pt idx="12007">
                  <c:v>0</c:v>
                </c:pt>
                <c:pt idx="12008">
                  <c:v>0</c:v>
                </c:pt>
                <c:pt idx="12009">
                  <c:v>0</c:v>
                </c:pt>
                <c:pt idx="12010">
                  <c:v>0</c:v>
                </c:pt>
                <c:pt idx="12011">
                  <c:v>0</c:v>
                </c:pt>
                <c:pt idx="12012">
                  <c:v>0</c:v>
                </c:pt>
                <c:pt idx="12013">
                  <c:v>0</c:v>
                </c:pt>
                <c:pt idx="12014">
                  <c:v>0</c:v>
                </c:pt>
                <c:pt idx="12015">
                  <c:v>0</c:v>
                </c:pt>
                <c:pt idx="12016">
                  <c:v>0</c:v>
                </c:pt>
                <c:pt idx="12017">
                  <c:v>0</c:v>
                </c:pt>
                <c:pt idx="12018">
                  <c:v>0</c:v>
                </c:pt>
                <c:pt idx="12019">
                  <c:v>0</c:v>
                </c:pt>
                <c:pt idx="12020">
                  <c:v>0</c:v>
                </c:pt>
                <c:pt idx="12021">
                  <c:v>0</c:v>
                </c:pt>
                <c:pt idx="12022">
                  <c:v>0</c:v>
                </c:pt>
                <c:pt idx="12023">
                  <c:v>0</c:v>
                </c:pt>
                <c:pt idx="12024">
                  <c:v>0</c:v>
                </c:pt>
                <c:pt idx="12025">
                  <c:v>0</c:v>
                </c:pt>
                <c:pt idx="12026">
                  <c:v>0</c:v>
                </c:pt>
                <c:pt idx="12027">
                  <c:v>0</c:v>
                </c:pt>
                <c:pt idx="12028">
                  <c:v>0</c:v>
                </c:pt>
                <c:pt idx="12029">
                  <c:v>0</c:v>
                </c:pt>
                <c:pt idx="12030">
                  <c:v>0</c:v>
                </c:pt>
                <c:pt idx="12031">
                  <c:v>0</c:v>
                </c:pt>
                <c:pt idx="12032">
                  <c:v>0</c:v>
                </c:pt>
                <c:pt idx="12033">
                  <c:v>0</c:v>
                </c:pt>
                <c:pt idx="12034">
                  <c:v>0</c:v>
                </c:pt>
                <c:pt idx="12035">
                  <c:v>0</c:v>
                </c:pt>
                <c:pt idx="12036">
                  <c:v>0</c:v>
                </c:pt>
                <c:pt idx="12037">
                  <c:v>0</c:v>
                </c:pt>
                <c:pt idx="12038">
                  <c:v>0</c:v>
                </c:pt>
                <c:pt idx="12039">
                  <c:v>0</c:v>
                </c:pt>
                <c:pt idx="12040">
                  <c:v>0</c:v>
                </c:pt>
                <c:pt idx="12041">
                  <c:v>0</c:v>
                </c:pt>
                <c:pt idx="12042">
                  <c:v>0</c:v>
                </c:pt>
                <c:pt idx="12043">
                  <c:v>0</c:v>
                </c:pt>
                <c:pt idx="12044">
                  <c:v>0</c:v>
                </c:pt>
                <c:pt idx="12045">
                  <c:v>0</c:v>
                </c:pt>
                <c:pt idx="12046">
                  <c:v>0</c:v>
                </c:pt>
                <c:pt idx="12047">
                  <c:v>0</c:v>
                </c:pt>
                <c:pt idx="12048">
                  <c:v>0</c:v>
                </c:pt>
                <c:pt idx="12049">
                  <c:v>0</c:v>
                </c:pt>
                <c:pt idx="12050">
                  <c:v>0</c:v>
                </c:pt>
                <c:pt idx="12051">
                  <c:v>0</c:v>
                </c:pt>
                <c:pt idx="12052">
                  <c:v>0</c:v>
                </c:pt>
                <c:pt idx="12053">
                  <c:v>0</c:v>
                </c:pt>
                <c:pt idx="12054">
                  <c:v>0</c:v>
                </c:pt>
                <c:pt idx="12055">
                  <c:v>0</c:v>
                </c:pt>
                <c:pt idx="12056">
                  <c:v>0</c:v>
                </c:pt>
                <c:pt idx="12057">
                  <c:v>0</c:v>
                </c:pt>
                <c:pt idx="12058">
                  <c:v>0</c:v>
                </c:pt>
                <c:pt idx="12059">
                  <c:v>0</c:v>
                </c:pt>
                <c:pt idx="12060">
                  <c:v>0</c:v>
                </c:pt>
                <c:pt idx="12061">
                  <c:v>0</c:v>
                </c:pt>
                <c:pt idx="12062">
                  <c:v>0</c:v>
                </c:pt>
                <c:pt idx="12063">
                  <c:v>0</c:v>
                </c:pt>
                <c:pt idx="12064">
                  <c:v>0</c:v>
                </c:pt>
                <c:pt idx="12065">
                  <c:v>0</c:v>
                </c:pt>
                <c:pt idx="12066">
                  <c:v>0</c:v>
                </c:pt>
                <c:pt idx="12067">
                  <c:v>0</c:v>
                </c:pt>
                <c:pt idx="12068">
                  <c:v>0</c:v>
                </c:pt>
                <c:pt idx="12069">
                  <c:v>0</c:v>
                </c:pt>
                <c:pt idx="12070">
                  <c:v>0</c:v>
                </c:pt>
                <c:pt idx="12071">
                  <c:v>0</c:v>
                </c:pt>
                <c:pt idx="12072">
                  <c:v>0</c:v>
                </c:pt>
                <c:pt idx="12073">
                  <c:v>0</c:v>
                </c:pt>
                <c:pt idx="12074">
                  <c:v>0</c:v>
                </c:pt>
                <c:pt idx="12075">
                  <c:v>0</c:v>
                </c:pt>
                <c:pt idx="12076">
                  <c:v>0</c:v>
                </c:pt>
                <c:pt idx="12077">
                  <c:v>0</c:v>
                </c:pt>
                <c:pt idx="12078">
                  <c:v>0</c:v>
                </c:pt>
                <c:pt idx="12079">
                  <c:v>0</c:v>
                </c:pt>
                <c:pt idx="12080">
                  <c:v>0</c:v>
                </c:pt>
                <c:pt idx="12081">
                  <c:v>0</c:v>
                </c:pt>
                <c:pt idx="12082">
                  <c:v>0</c:v>
                </c:pt>
                <c:pt idx="12083">
                  <c:v>0</c:v>
                </c:pt>
                <c:pt idx="12084">
                  <c:v>0</c:v>
                </c:pt>
                <c:pt idx="12085">
                  <c:v>0</c:v>
                </c:pt>
                <c:pt idx="12086">
                  <c:v>0</c:v>
                </c:pt>
                <c:pt idx="12087">
                  <c:v>0</c:v>
                </c:pt>
                <c:pt idx="12088">
                  <c:v>0</c:v>
                </c:pt>
                <c:pt idx="12089">
                  <c:v>0</c:v>
                </c:pt>
                <c:pt idx="12090">
                  <c:v>0</c:v>
                </c:pt>
                <c:pt idx="12091">
                  <c:v>0</c:v>
                </c:pt>
                <c:pt idx="12092">
                  <c:v>0</c:v>
                </c:pt>
                <c:pt idx="12093">
                  <c:v>0</c:v>
                </c:pt>
                <c:pt idx="12094">
                  <c:v>0</c:v>
                </c:pt>
                <c:pt idx="12095">
                  <c:v>0</c:v>
                </c:pt>
                <c:pt idx="12096">
                  <c:v>0</c:v>
                </c:pt>
                <c:pt idx="12097">
                  <c:v>0</c:v>
                </c:pt>
                <c:pt idx="12098">
                  <c:v>0</c:v>
                </c:pt>
                <c:pt idx="12099">
                  <c:v>0</c:v>
                </c:pt>
                <c:pt idx="12100">
                  <c:v>0</c:v>
                </c:pt>
                <c:pt idx="12101">
                  <c:v>0</c:v>
                </c:pt>
                <c:pt idx="12102">
                  <c:v>0</c:v>
                </c:pt>
                <c:pt idx="12103">
                  <c:v>0</c:v>
                </c:pt>
                <c:pt idx="12104">
                  <c:v>0</c:v>
                </c:pt>
                <c:pt idx="12105">
                  <c:v>0</c:v>
                </c:pt>
                <c:pt idx="12106">
                  <c:v>0</c:v>
                </c:pt>
                <c:pt idx="12107">
                  <c:v>0</c:v>
                </c:pt>
                <c:pt idx="12108">
                  <c:v>0</c:v>
                </c:pt>
                <c:pt idx="12109">
                  <c:v>0</c:v>
                </c:pt>
                <c:pt idx="12110">
                  <c:v>0</c:v>
                </c:pt>
                <c:pt idx="12111">
                  <c:v>0</c:v>
                </c:pt>
                <c:pt idx="12112">
                  <c:v>0</c:v>
                </c:pt>
                <c:pt idx="12113">
                  <c:v>0</c:v>
                </c:pt>
                <c:pt idx="12114">
                  <c:v>0</c:v>
                </c:pt>
                <c:pt idx="12115">
                  <c:v>0</c:v>
                </c:pt>
                <c:pt idx="12116">
                  <c:v>0</c:v>
                </c:pt>
                <c:pt idx="12117">
                  <c:v>0</c:v>
                </c:pt>
                <c:pt idx="12118">
                  <c:v>0</c:v>
                </c:pt>
                <c:pt idx="12119">
                  <c:v>0</c:v>
                </c:pt>
                <c:pt idx="12120">
                  <c:v>0</c:v>
                </c:pt>
                <c:pt idx="12121">
                  <c:v>0</c:v>
                </c:pt>
                <c:pt idx="12122">
                  <c:v>0</c:v>
                </c:pt>
                <c:pt idx="12123">
                  <c:v>0</c:v>
                </c:pt>
                <c:pt idx="12124">
                  <c:v>0</c:v>
                </c:pt>
                <c:pt idx="12125">
                  <c:v>0</c:v>
                </c:pt>
                <c:pt idx="12126">
                  <c:v>0</c:v>
                </c:pt>
                <c:pt idx="12127">
                  <c:v>0</c:v>
                </c:pt>
                <c:pt idx="12128">
                  <c:v>0</c:v>
                </c:pt>
                <c:pt idx="12129">
                  <c:v>0</c:v>
                </c:pt>
                <c:pt idx="12130">
                  <c:v>0</c:v>
                </c:pt>
                <c:pt idx="12131">
                  <c:v>0</c:v>
                </c:pt>
                <c:pt idx="12132">
                  <c:v>0</c:v>
                </c:pt>
                <c:pt idx="12133">
                  <c:v>0</c:v>
                </c:pt>
                <c:pt idx="12134">
                  <c:v>0</c:v>
                </c:pt>
                <c:pt idx="12135">
                  <c:v>0</c:v>
                </c:pt>
                <c:pt idx="12136">
                  <c:v>0</c:v>
                </c:pt>
                <c:pt idx="12137">
                  <c:v>0</c:v>
                </c:pt>
                <c:pt idx="12138">
                  <c:v>0</c:v>
                </c:pt>
                <c:pt idx="12139">
                  <c:v>0</c:v>
                </c:pt>
                <c:pt idx="12140">
                  <c:v>0</c:v>
                </c:pt>
                <c:pt idx="12141">
                  <c:v>0</c:v>
                </c:pt>
                <c:pt idx="12142">
                  <c:v>0</c:v>
                </c:pt>
                <c:pt idx="12143">
                  <c:v>0</c:v>
                </c:pt>
                <c:pt idx="12144">
                  <c:v>0</c:v>
                </c:pt>
                <c:pt idx="12145">
                  <c:v>0</c:v>
                </c:pt>
                <c:pt idx="12146">
                  <c:v>0</c:v>
                </c:pt>
                <c:pt idx="12147">
                  <c:v>0</c:v>
                </c:pt>
                <c:pt idx="12148">
                  <c:v>0</c:v>
                </c:pt>
                <c:pt idx="12149">
                  <c:v>0</c:v>
                </c:pt>
                <c:pt idx="12150">
                  <c:v>0</c:v>
                </c:pt>
                <c:pt idx="12151">
                  <c:v>0</c:v>
                </c:pt>
                <c:pt idx="12152">
                  <c:v>0</c:v>
                </c:pt>
                <c:pt idx="12153">
                  <c:v>0</c:v>
                </c:pt>
                <c:pt idx="12154">
                  <c:v>0</c:v>
                </c:pt>
                <c:pt idx="12155">
                  <c:v>0</c:v>
                </c:pt>
                <c:pt idx="12156">
                  <c:v>0</c:v>
                </c:pt>
                <c:pt idx="12157">
                  <c:v>0</c:v>
                </c:pt>
                <c:pt idx="12158">
                  <c:v>0</c:v>
                </c:pt>
                <c:pt idx="12159">
                  <c:v>0</c:v>
                </c:pt>
                <c:pt idx="12160">
                  <c:v>0</c:v>
                </c:pt>
                <c:pt idx="12161">
                  <c:v>0</c:v>
                </c:pt>
                <c:pt idx="12162">
                  <c:v>0</c:v>
                </c:pt>
                <c:pt idx="12163">
                  <c:v>0</c:v>
                </c:pt>
                <c:pt idx="12164">
                  <c:v>0</c:v>
                </c:pt>
                <c:pt idx="12165">
                  <c:v>0</c:v>
                </c:pt>
                <c:pt idx="12166">
                  <c:v>0</c:v>
                </c:pt>
                <c:pt idx="12167">
                  <c:v>0</c:v>
                </c:pt>
                <c:pt idx="12168">
                  <c:v>0</c:v>
                </c:pt>
                <c:pt idx="12169">
                  <c:v>0</c:v>
                </c:pt>
                <c:pt idx="12170">
                  <c:v>0</c:v>
                </c:pt>
                <c:pt idx="12171">
                  <c:v>0</c:v>
                </c:pt>
                <c:pt idx="12172">
                  <c:v>0</c:v>
                </c:pt>
                <c:pt idx="12173">
                  <c:v>0</c:v>
                </c:pt>
                <c:pt idx="12174">
                  <c:v>0</c:v>
                </c:pt>
                <c:pt idx="12175">
                  <c:v>0</c:v>
                </c:pt>
                <c:pt idx="12176">
                  <c:v>0</c:v>
                </c:pt>
                <c:pt idx="12177">
                  <c:v>0</c:v>
                </c:pt>
                <c:pt idx="12178">
                  <c:v>0</c:v>
                </c:pt>
                <c:pt idx="12179">
                  <c:v>0</c:v>
                </c:pt>
                <c:pt idx="12180">
                  <c:v>0</c:v>
                </c:pt>
                <c:pt idx="12181">
                  <c:v>0</c:v>
                </c:pt>
                <c:pt idx="12182">
                  <c:v>0</c:v>
                </c:pt>
                <c:pt idx="12183">
                  <c:v>0</c:v>
                </c:pt>
                <c:pt idx="12184">
                  <c:v>0</c:v>
                </c:pt>
                <c:pt idx="12185">
                  <c:v>0</c:v>
                </c:pt>
                <c:pt idx="12186">
                  <c:v>0</c:v>
                </c:pt>
                <c:pt idx="12187">
                  <c:v>0</c:v>
                </c:pt>
                <c:pt idx="12188">
                  <c:v>0</c:v>
                </c:pt>
                <c:pt idx="12189">
                  <c:v>0</c:v>
                </c:pt>
                <c:pt idx="12190">
                  <c:v>0</c:v>
                </c:pt>
                <c:pt idx="12191">
                  <c:v>0</c:v>
                </c:pt>
                <c:pt idx="12192">
                  <c:v>0</c:v>
                </c:pt>
                <c:pt idx="12193">
                  <c:v>0</c:v>
                </c:pt>
                <c:pt idx="12194">
                  <c:v>0</c:v>
                </c:pt>
                <c:pt idx="12195">
                  <c:v>0</c:v>
                </c:pt>
                <c:pt idx="12196">
                  <c:v>0</c:v>
                </c:pt>
                <c:pt idx="12197">
                  <c:v>0</c:v>
                </c:pt>
                <c:pt idx="12198">
                  <c:v>0</c:v>
                </c:pt>
                <c:pt idx="12199">
                  <c:v>0</c:v>
                </c:pt>
                <c:pt idx="12200">
                  <c:v>0</c:v>
                </c:pt>
                <c:pt idx="12201">
                  <c:v>0</c:v>
                </c:pt>
                <c:pt idx="12202">
                  <c:v>0</c:v>
                </c:pt>
                <c:pt idx="12203">
                  <c:v>0</c:v>
                </c:pt>
                <c:pt idx="12204">
                  <c:v>0</c:v>
                </c:pt>
                <c:pt idx="12205">
                  <c:v>0</c:v>
                </c:pt>
                <c:pt idx="12206">
                  <c:v>0</c:v>
                </c:pt>
                <c:pt idx="12207">
                  <c:v>0</c:v>
                </c:pt>
                <c:pt idx="12208">
                  <c:v>0</c:v>
                </c:pt>
                <c:pt idx="12209">
                  <c:v>0</c:v>
                </c:pt>
                <c:pt idx="12210">
                  <c:v>0</c:v>
                </c:pt>
                <c:pt idx="12211">
                  <c:v>0</c:v>
                </c:pt>
                <c:pt idx="12212">
                  <c:v>0</c:v>
                </c:pt>
                <c:pt idx="12213">
                  <c:v>0</c:v>
                </c:pt>
                <c:pt idx="12214">
                  <c:v>0</c:v>
                </c:pt>
                <c:pt idx="12215">
                  <c:v>0</c:v>
                </c:pt>
                <c:pt idx="12216">
                  <c:v>0</c:v>
                </c:pt>
                <c:pt idx="12217">
                  <c:v>0</c:v>
                </c:pt>
                <c:pt idx="12218">
                  <c:v>0</c:v>
                </c:pt>
                <c:pt idx="12219">
                  <c:v>0</c:v>
                </c:pt>
                <c:pt idx="12220">
                  <c:v>0</c:v>
                </c:pt>
                <c:pt idx="12221">
                  <c:v>0</c:v>
                </c:pt>
                <c:pt idx="12222">
                  <c:v>0</c:v>
                </c:pt>
                <c:pt idx="12223">
                  <c:v>0</c:v>
                </c:pt>
                <c:pt idx="12224">
                  <c:v>0</c:v>
                </c:pt>
                <c:pt idx="12225">
                  <c:v>0</c:v>
                </c:pt>
                <c:pt idx="12226">
                  <c:v>0</c:v>
                </c:pt>
                <c:pt idx="12227">
                  <c:v>0</c:v>
                </c:pt>
                <c:pt idx="12228">
                  <c:v>0</c:v>
                </c:pt>
                <c:pt idx="12229">
                  <c:v>0</c:v>
                </c:pt>
                <c:pt idx="12230">
                  <c:v>0</c:v>
                </c:pt>
                <c:pt idx="12231">
                  <c:v>0</c:v>
                </c:pt>
                <c:pt idx="12232">
                  <c:v>0</c:v>
                </c:pt>
                <c:pt idx="12233">
                  <c:v>0</c:v>
                </c:pt>
                <c:pt idx="12234">
                  <c:v>0</c:v>
                </c:pt>
                <c:pt idx="12235">
                  <c:v>0</c:v>
                </c:pt>
                <c:pt idx="12236">
                  <c:v>0</c:v>
                </c:pt>
                <c:pt idx="12237">
                  <c:v>0</c:v>
                </c:pt>
                <c:pt idx="12238">
                  <c:v>0</c:v>
                </c:pt>
                <c:pt idx="12239">
                  <c:v>0</c:v>
                </c:pt>
                <c:pt idx="12240">
                  <c:v>0</c:v>
                </c:pt>
                <c:pt idx="12241">
                  <c:v>0</c:v>
                </c:pt>
                <c:pt idx="12242">
                  <c:v>0</c:v>
                </c:pt>
                <c:pt idx="12243">
                  <c:v>0</c:v>
                </c:pt>
                <c:pt idx="12244">
                  <c:v>0</c:v>
                </c:pt>
                <c:pt idx="12245">
                  <c:v>0</c:v>
                </c:pt>
                <c:pt idx="12246">
                  <c:v>0</c:v>
                </c:pt>
                <c:pt idx="12247">
                  <c:v>0</c:v>
                </c:pt>
                <c:pt idx="12248">
                  <c:v>0</c:v>
                </c:pt>
                <c:pt idx="12249">
                  <c:v>0</c:v>
                </c:pt>
                <c:pt idx="12250">
                  <c:v>0</c:v>
                </c:pt>
                <c:pt idx="12251">
                  <c:v>0</c:v>
                </c:pt>
                <c:pt idx="12252">
                  <c:v>0</c:v>
                </c:pt>
                <c:pt idx="12253">
                  <c:v>0</c:v>
                </c:pt>
                <c:pt idx="12254">
                  <c:v>0</c:v>
                </c:pt>
                <c:pt idx="12255">
                  <c:v>0</c:v>
                </c:pt>
                <c:pt idx="12256">
                  <c:v>0</c:v>
                </c:pt>
                <c:pt idx="12257">
                  <c:v>0</c:v>
                </c:pt>
                <c:pt idx="12258">
                  <c:v>0</c:v>
                </c:pt>
                <c:pt idx="12259">
                  <c:v>0</c:v>
                </c:pt>
                <c:pt idx="12260">
                  <c:v>0</c:v>
                </c:pt>
                <c:pt idx="12261">
                  <c:v>0</c:v>
                </c:pt>
                <c:pt idx="12262">
                  <c:v>0</c:v>
                </c:pt>
                <c:pt idx="12263">
                  <c:v>0</c:v>
                </c:pt>
                <c:pt idx="12264">
                  <c:v>0</c:v>
                </c:pt>
                <c:pt idx="12265">
                  <c:v>0</c:v>
                </c:pt>
                <c:pt idx="12266">
                  <c:v>0</c:v>
                </c:pt>
                <c:pt idx="12267">
                  <c:v>0</c:v>
                </c:pt>
                <c:pt idx="12268">
                  <c:v>0</c:v>
                </c:pt>
                <c:pt idx="12269">
                  <c:v>0</c:v>
                </c:pt>
                <c:pt idx="12270">
                  <c:v>0</c:v>
                </c:pt>
                <c:pt idx="12271">
                  <c:v>0</c:v>
                </c:pt>
                <c:pt idx="12272">
                  <c:v>0</c:v>
                </c:pt>
                <c:pt idx="12273">
                  <c:v>0</c:v>
                </c:pt>
                <c:pt idx="12274">
                  <c:v>0</c:v>
                </c:pt>
                <c:pt idx="12275">
                  <c:v>0</c:v>
                </c:pt>
                <c:pt idx="12276">
                  <c:v>0</c:v>
                </c:pt>
                <c:pt idx="12277">
                  <c:v>0</c:v>
                </c:pt>
                <c:pt idx="12278">
                  <c:v>0</c:v>
                </c:pt>
                <c:pt idx="12279">
                  <c:v>0</c:v>
                </c:pt>
                <c:pt idx="12280">
                  <c:v>0</c:v>
                </c:pt>
                <c:pt idx="12281">
                  <c:v>0</c:v>
                </c:pt>
                <c:pt idx="12282">
                  <c:v>0</c:v>
                </c:pt>
                <c:pt idx="12283">
                  <c:v>0</c:v>
                </c:pt>
                <c:pt idx="12284">
                  <c:v>0</c:v>
                </c:pt>
                <c:pt idx="12285">
                  <c:v>0</c:v>
                </c:pt>
                <c:pt idx="12286">
                  <c:v>0</c:v>
                </c:pt>
                <c:pt idx="12287">
                  <c:v>0</c:v>
                </c:pt>
                <c:pt idx="12288">
                  <c:v>0</c:v>
                </c:pt>
                <c:pt idx="12289">
                  <c:v>0</c:v>
                </c:pt>
                <c:pt idx="12290">
                  <c:v>0</c:v>
                </c:pt>
                <c:pt idx="12291">
                  <c:v>0</c:v>
                </c:pt>
                <c:pt idx="12292">
                  <c:v>0</c:v>
                </c:pt>
                <c:pt idx="12293">
                  <c:v>0</c:v>
                </c:pt>
                <c:pt idx="12294">
                  <c:v>0</c:v>
                </c:pt>
                <c:pt idx="12295">
                  <c:v>0</c:v>
                </c:pt>
                <c:pt idx="12296">
                  <c:v>0</c:v>
                </c:pt>
                <c:pt idx="12297">
                  <c:v>0</c:v>
                </c:pt>
                <c:pt idx="12298">
                  <c:v>0</c:v>
                </c:pt>
                <c:pt idx="12299">
                  <c:v>0</c:v>
                </c:pt>
                <c:pt idx="12300">
                  <c:v>0</c:v>
                </c:pt>
                <c:pt idx="12301">
                  <c:v>0</c:v>
                </c:pt>
                <c:pt idx="12302">
                  <c:v>0</c:v>
                </c:pt>
                <c:pt idx="12303">
                  <c:v>0</c:v>
                </c:pt>
                <c:pt idx="12304">
                  <c:v>0</c:v>
                </c:pt>
                <c:pt idx="12305">
                  <c:v>0</c:v>
                </c:pt>
                <c:pt idx="12306">
                  <c:v>0</c:v>
                </c:pt>
                <c:pt idx="12307">
                  <c:v>0</c:v>
                </c:pt>
                <c:pt idx="12308">
                  <c:v>0</c:v>
                </c:pt>
                <c:pt idx="12309">
                  <c:v>0</c:v>
                </c:pt>
                <c:pt idx="12310">
                  <c:v>0</c:v>
                </c:pt>
                <c:pt idx="12311">
                  <c:v>0</c:v>
                </c:pt>
                <c:pt idx="12312">
                  <c:v>0</c:v>
                </c:pt>
                <c:pt idx="12313">
                  <c:v>0</c:v>
                </c:pt>
                <c:pt idx="12314">
                  <c:v>0</c:v>
                </c:pt>
                <c:pt idx="12315">
                  <c:v>0</c:v>
                </c:pt>
                <c:pt idx="12316">
                  <c:v>0</c:v>
                </c:pt>
                <c:pt idx="12317">
                  <c:v>0</c:v>
                </c:pt>
                <c:pt idx="12318">
                  <c:v>0</c:v>
                </c:pt>
                <c:pt idx="12319">
                  <c:v>0</c:v>
                </c:pt>
                <c:pt idx="12320">
                  <c:v>0</c:v>
                </c:pt>
                <c:pt idx="12321">
                  <c:v>0</c:v>
                </c:pt>
                <c:pt idx="12322">
                  <c:v>0</c:v>
                </c:pt>
                <c:pt idx="12323">
                  <c:v>0</c:v>
                </c:pt>
                <c:pt idx="12324">
                  <c:v>0</c:v>
                </c:pt>
                <c:pt idx="12325">
                  <c:v>0</c:v>
                </c:pt>
                <c:pt idx="12326">
                  <c:v>0</c:v>
                </c:pt>
                <c:pt idx="12327">
                  <c:v>0</c:v>
                </c:pt>
                <c:pt idx="12328">
                  <c:v>0</c:v>
                </c:pt>
                <c:pt idx="12329">
                  <c:v>0</c:v>
                </c:pt>
                <c:pt idx="12330">
                  <c:v>0</c:v>
                </c:pt>
                <c:pt idx="12331">
                  <c:v>0</c:v>
                </c:pt>
                <c:pt idx="12332">
                  <c:v>0</c:v>
                </c:pt>
                <c:pt idx="12333">
                  <c:v>0</c:v>
                </c:pt>
                <c:pt idx="12334">
                  <c:v>0</c:v>
                </c:pt>
                <c:pt idx="12335">
                  <c:v>0</c:v>
                </c:pt>
                <c:pt idx="12336">
                  <c:v>0</c:v>
                </c:pt>
                <c:pt idx="12337">
                  <c:v>0</c:v>
                </c:pt>
                <c:pt idx="12338">
                  <c:v>0</c:v>
                </c:pt>
                <c:pt idx="12339">
                  <c:v>0</c:v>
                </c:pt>
                <c:pt idx="12340">
                  <c:v>0</c:v>
                </c:pt>
                <c:pt idx="12341">
                  <c:v>0</c:v>
                </c:pt>
                <c:pt idx="12342">
                  <c:v>0</c:v>
                </c:pt>
                <c:pt idx="12343">
                  <c:v>0</c:v>
                </c:pt>
                <c:pt idx="12344">
                  <c:v>0</c:v>
                </c:pt>
                <c:pt idx="12345">
                  <c:v>0</c:v>
                </c:pt>
                <c:pt idx="12346">
                  <c:v>0</c:v>
                </c:pt>
                <c:pt idx="12347">
                  <c:v>0</c:v>
                </c:pt>
                <c:pt idx="12348">
                  <c:v>0</c:v>
                </c:pt>
                <c:pt idx="12349">
                  <c:v>0</c:v>
                </c:pt>
                <c:pt idx="12350">
                  <c:v>0</c:v>
                </c:pt>
                <c:pt idx="12351">
                  <c:v>0</c:v>
                </c:pt>
                <c:pt idx="12352">
                  <c:v>0</c:v>
                </c:pt>
                <c:pt idx="12353">
                  <c:v>0</c:v>
                </c:pt>
                <c:pt idx="12354">
                  <c:v>0</c:v>
                </c:pt>
                <c:pt idx="12355">
                  <c:v>0</c:v>
                </c:pt>
                <c:pt idx="12356">
                  <c:v>0</c:v>
                </c:pt>
                <c:pt idx="12357">
                  <c:v>0</c:v>
                </c:pt>
                <c:pt idx="12358">
                  <c:v>0</c:v>
                </c:pt>
                <c:pt idx="12359">
                  <c:v>0</c:v>
                </c:pt>
                <c:pt idx="12360">
                  <c:v>0</c:v>
                </c:pt>
                <c:pt idx="12361">
                  <c:v>0</c:v>
                </c:pt>
                <c:pt idx="12362">
                  <c:v>0</c:v>
                </c:pt>
                <c:pt idx="12363">
                  <c:v>0</c:v>
                </c:pt>
                <c:pt idx="12364">
                  <c:v>0</c:v>
                </c:pt>
                <c:pt idx="12365">
                  <c:v>0</c:v>
                </c:pt>
                <c:pt idx="12366">
                  <c:v>0</c:v>
                </c:pt>
                <c:pt idx="12367">
                  <c:v>0</c:v>
                </c:pt>
                <c:pt idx="12368">
                  <c:v>0</c:v>
                </c:pt>
                <c:pt idx="12369">
                  <c:v>0</c:v>
                </c:pt>
                <c:pt idx="12370">
                  <c:v>0</c:v>
                </c:pt>
                <c:pt idx="12371">
                  <c:v>0</c:v>
                </c:pt>
                <c:pt idx="12372">
                  <c:v>0</c:v>
                </c:pt>
                <c:pt idx="12373">
                  <c:v>0</c:v>
                </c:pt>
                <c:pt idx="12374">
                  <c:v>0</c:v>
                </c:pt>
                <c:pt idx="12375">
                  <c:v>0</c:v>
                </c:pt>
                <c:pt idx="12376">
                  <c:v>0</c:v>
                </c:pt>
                <c:pt idx="12377">
                  <c:v>0</c:v>
                </c:pt>
                <c:pt idx="12378">
                  <c:v>0</c:v>
                </c:pt>
                <c:pt idx="12379">
                  <c:v>0</c:v>
                </c:pt>
                <c:pt idx="12380">
                  <c:v>0</c:v>
                </c:pt>
                <c:pt idx="12381">
                  <c:v>0</c:v>
                </c:pt>
                <c:pt idx="12382">
                  <c:v>0</c:v>
                </c:pt>
                <c:pt idx="12383">
                  <c:v>0</c:v>
                </c:pt>
                <c:pt idx="12384">
                  <c:v>0</c:v>
                </c:pt>
                <c:pt idx="12385">
                  <c:v>0</c:v>
                </c:pt>
                <c:pt idx="12386">
                  <c:v>0</c:v>
                </c:pt>
                <c:pt idx="12387">
                  <c:v>0</c:v>
                </c:pt>
                <c:pt idx="12388">
                  <c:v>0</c:v>
                </c:pt>
                <c:pt idx="12389">
                  <c:v>0</c:v>
                </c:pt>
                <c:pt idx="12390">
                  <c:v>0</c:v>
                </c:pt>
                <c:pt idx="12391">
                  <c:v>0</c:v>
                </c:pt>
                <c:pt idx="12392">
                  <c:v>0</c:v>
                </c:pt>
                <c:pt idx="12393">
                  <c:v>0</c:v>
                </c:pt>
                <c:pt idx="12394">
                  <c:v>0</c:v>
                </c:pt>
                <c:pt idx="12395">
                  <c:v>0</c:v>
                </c:pt>
                <c:pt idx="12396">
                  <c:v>0</c:v>
                </c:pt>
                <c:pt idx="12397">
                  <c:v>0</c:v>
                </c:pt>
                <c:pt idx="12398">
                  <c:v>0</c:v>
                </c:pt>
                <c:pt idx="12399">
                  <c:v>0</c:v>
                </c:pt>
                <c:pt idx="12400">
                  <c:v>0</c:v>
                </c:pt>
                <c:pt idx="12401">
                  <c:v>0</c:v>
                </c:pt>
                <c:pt idx="12402">
                  <c:v>0</c:v>
                </c:pt>
                <c:pt idx="12403">
                  <c:v>0</c:v>
                </c:pt>
                <c:pt idx="12404">
                  <c:v>0</c:v>
                </c:pt>
                <c:pt idx="12405">
                  <c:v>0</c:v>
                </c:pt>
                <c:pt idx="12406">
                  <c:v>0</c:v>
                </c:pt>
                <c:pt idx="12407">
                  <c:v>0</c:v>
                </c:pt>
                <c:pt idx="12408">
                  <c:v>0</c:v>
                </c:pt>
                <c:pt idx="12409">
                  <c:v>0</c:v>
                </c:pt>
                <c:pt idx="12410">
                  <c:v>0</c:v>
                </c:pt>
                <c:pt idx="12411">
                  <c:v>0</c:v>
                </c:pt>
                <c:pt idx="12412">
                  <c:v>0</c:v>
                </c:pt>
                <c:pt idx="12413">
                  <c:v>0</c:v>
                </c:pt>
                <c:pt idx="12414">
                  <c:v>0</c:v>
                </c:pt>
                <c:pt idx="12415">
                  <c:v>0</c:v>
                </c:pt>
                <c:pt idx="12416">
                  <c:v>0</c:v>
                </c:pt>
                <c:pt idx="12417">
                  <c:v>0</c:v>
                </c:pt>
                <c:pt idx="12418">
                  <c:v>0</c:v>
                </c:pt>
                <c:pt idx="12419">
                  <c:v>0</c:v>
                </c:pt>
                <c:pt idx="12420">
                  <c:v>0</c:v>
                </c:pt>
                <c:pt idx="12421">
                  <c:v>0</c:v>
                </c:pt>
                <c:pt idx="12422">
                  <c:v>0</c:v>
                </c:pt>
                <c:pt idx="12423">
                  <c:v>0</c:v>
                </c:pt>
                <c:pt idx="12424">
                  <c:v>0</c:v>
                </c:pt>
                <c:pt idx="12425">
                  <c:v>0</c:v>
                </c:pt>
                <c:pt idx="12426">
                  <c:v>0</c:v>
                </c:pt>
                <c:pt idx="12427">
                  <c:v>0</c:v>
                </c:pt>
                <c:pt idx="12428">
                  <c:v>0</c:v>
                </c:pt>
                <c:pt idx="12429">
                  <c:v>0</c:v>
                </c:pt>
                <c:pt idx="12430">
                  <c:v>0</c:v>
                </c:pt>
                <c:pt idx="12431">
                  <c:v>0</c:v>
                </c:pt>
                <c:pt idx="12432">
                  <c:v>0</c:v>
                </c:pt>
                <c:pt idx="12433">
                  <c:v>0</c:v>
                </c:pt>
                <c:pt idx="12434">
                  <c:v>0</c:v>
                </c:pt>
                <c:pt idx="12435">
                  <c:v>0</c:v>
                </c:pt>
                <c:pt idx="12436">
                  <c:v>0</c:v>
                </c:pt>
                <c:pt idx="12437">
                  <c:v>0.01</c:v>
                </c:pt>
                <c:pt idx="12438">
                  <c:v>0.18</c:v>
                </c:pt>
                <c:pt idx="12439">
                  <c:v>0.04</c:v>
                </c:pt>
                <c:pt idx="12440">
                  <c:v>0</c:v>
                </c:pt>
                <c:pt idx="12441">
                  <c:v>0.01</c:v>
                </c:pt>
                <c:pt idx="12442">
                  <c:v>0.01</c:v>
                </c:pt>
                <c:pt idx="12443">
                  <c:v>0.05</c:v>
                </c:pt>
                <c:pt idx="12444">
                  <c:v>0.01</c:v>
                </c:pt>
                <c:pt idx="12445">
                  <c:v>0</c:v>
                </c:pt>
                <c:pt idx="12446">
                  <c:v>0</c:v>
                </c:pt>
                <c:pt idx="12447">
                  <c:v>0</c:v>
                </c:pt>
                <c:pt idx="12448">
                  <c:v>0</c:v>
                </c:pt>
                <c:pt idx="12449">
                  <c:v>0</c:v>
                </c:pt>
                <c:pt idx="12450">
                  <c:v>0</c:v>
                </c:pt>
                <c:pt idx="12451">
                  <c:v>0</c:v>
                </c:pt>
                <c:pt idx="12452">
                  <c:v>0</c:v>
                </c:pt>
                <c:pt idx="12453">
                  <c:v>0</c:v>
                </c:pt>
                <c:pt idx="12454">
                  <c:v>0</c:v>
                </c:pt>
                <c:pt idx="12455">
                  <c:v>0</c:v>
                </c:pt>
                <c:pt idx="12456">
                  <c:v>0</c:v>
                </c:pt>
                <c:pt idx="12457">
                  <c:v>0</c:v>
                </c:pt>
                <c:pt idx="12458">
                  <c:v>0</c:v>
                </c:pt>
                <c:pt idx="12459">
                  <c:v>0</c:v>
                </c:pt>
                <c:pt idx="12460">
                  <c:v>0</c:v>
                </c:pt>
                <c:pt idx="12461">
                  <c:v>0</c:v>
                </c:pt>
                <c:pt idx="12462">
                  <c:v>0</c:v>
                </c:pt>
                <c:pt idx="12463">
                  <c:v>0</c:v>
                </c:pt>
                <c:pt idx="12464">
                  <c:v>0</c:v>
                </c:pt>
                <c:pt idx="12465">
                  <c:v>0</c:v>
                </c:pt>
                <c:pt idx="12466">
                  <c:v>0</c:v>
                </c:pt>
                <c:pt idx="12467">
                  <c:v>0</c:v>
                </c:pt>
                <c:pt idx="12468">
                  <c:v>0</c:v>
                </c:pt>
                <c:pt idx="12469">
                  <c:v>0</c:v>
                </c:pt>
                <c:pt idx="12470">
                  <c:v>0</c:v>
                </c:pt>
                <c:pt idx="12471">
                  <c:v>0</c:v>
                </c:pt>
                <c:pt idx="12472">
                  <c:v>0</c:v>
                </c:pt>
                <c:pt idx="12473">
                  <c:v>0</c:v>
                </c:pt>
                <c:pt idx="12474">
                  <c:v>0</c:v>
                </c:pt>
                <c:pt idx="12475">
                  <c:v>0</c:v>
                </c:pt>
                <c:pt idx="12476">
                  <c:v>0</c:v>
                </c:pt>
                <c:pt idx="12477">
                  <c:v>0</c:v>
                </c:pt>
                <c:pt idx="12478">
                  <c:v>0</c:v>
                </c:pt>
                <c:pt idx="12479">
                  <c:v>0</c:v>
                </c:pt>
                <c:pt idx="12480">
                  <c:v>0</c:v>
                </c:pt>
                <c:pt idx="12481">
                  <c:v>0</c:v>
                </c:pt>
                <c:pt idx="12482">
                  <c:v>0</c:v>
                </c:pt>
                <c:pt idx="12483">
                  <c:v>0</c:v>
                </c:pt>
                <c:pt idx="12484">
                  <c:v>0</c:v>
                </c:pt>
                <c:pt idx="12485">
                  <c:v>0</c:v>
                </c:pt>
                <c:pt idx="12486">
                  <c:v>0</c:v>
                </c:pt>
                <c:pt idx="12487">
                  <c:v>0</c:v>
                </c:pt>
                <c:pt idx="12488">
                  <c:v>0</c:v>
                </c:pt>
                <c:pt idx="12489">
                  <c:v>0</c:v>
                </c:pt>
                <c:pt idx="12490">
                  <c:v>0</c:v>
                </c:pt>
                <c:pt idx="12491">
                  <c:v>0</c:v>
                </c:pt>
                <c:pt idx="12492">
                  <c:v>0</c:v>
                </c:pt>
                <c:pt idx="12493">
                  <c:v>0</c:v>
                </c:pt>
                <c:pt idx="12494">
                  <c:v>0</c:v>
                </c:pt>
                <c:pt idx="12495">
                  <c:v>0</c:v>
                </c:pt>
                <c:pt idx="12496">
                  <c:v>0</c:v>
                </c:pt>
                <c:pt idx="12497">
                  <c:v>0</c:v>
                </c:pt>
                <c:pt idx="12498">
                  <c:v>0</c:v>
                </c:pt>
                <c:pt idx="12499">
                  <c:v>0</c:v>
                </c:pt>
                <c:pt idx="12500">
                  <c:v>0</c:v>
                </c:pt>
                <c:pt idx="12501">
                  <c:v>0</c:v>
                </c:pt>
                <c:pt idx="12502">
                  <c:v>0</c:v>
                </c:pt>
                <c:pt idx="12503">
                  <c:v>0</c:v>
                </c:pt>
                <c:pt idx="12504">
                  <c:v>0</c:v>
                </c:pt>
                <c:pt idx="12505">
                  <c:v>0</c:v>
                </c:pt>
                <c:pt idx="12506">
                  <c:v>0</c:v>
                </c:pt>
                <c:pt idx="12507">
                  <c:v>0</c:v>
                </c:pt>
                <c:pt idx="12508">
                  <c:v>0</c:v>
                </c:pt>
                <c:pt idx="12509">
                  <c:v>0</c:v>
                </c:pt>
                <c:pt idx="12510">
                  <c:v>0</c:v>
                </c:pt>
                <c:pt idx="12511">
                  <c:v>0</c:v>
                </c:pt>
                <c:pt idx="12512">
                  <c:v>0</c:v>
                </c:pt>
                <c:pt idx="12513">
                  <c:v>0</c:v>
                </c:pt>
                <c:pt idx="12514">
                  <c:v>0</c:v>
                </c:pt>
                <c:pt idx="12515">
                  <c:v>0</c:v>
                </c:pt>
                <c:pt idx="12516">
                  <c:v>0</c:v>
                </c:pt>
                <c:pt idx="12517">
                  <c:v>0</c:v>
                </c:pt>
                <c:pt idx="12518">
                  <c:v>0</c:v>
                </c:pt>
                <c:pt idx="12519">
                  <c:v>0</c:v>
                </c:pt>
                <c:pt idx="12520">
                  <c:v>0</c:v>
                </c:pt>
                <c:pt idx="12521">
                  <c:v>0</c:v>
                </c:pt>
                <c:pt idx="12522">
                  <c:v>0</c:v>
                </c:pt>
                <c:pt idx="12523">
                  <c:v>0</c:v>
                </c:pt>
                <c:pt idx="12524">
                  <c:v>0</c:v>
                </c:pt>
                <c:pt idx="12525">
                  <c:v>0</c:v>
                </c:pt>
                <c:pt idx="12526">
                  <c:v>0</c:v>
                </c:pt>
                <c:pt idx="12527">
                  <c:v>0</c:v>
                </c:pt>
                <c:pt idx="12528">
                  <c:v>0</c:v>
                </c:pt>
                <c:pt idx="12529">
                  <c:v>0</c:v>
                </c:pt>
                <c:pt idx="12530">
                  <c:v>0</c:v>
                </c:pt>
                <c:pt idx="12531">
                  <c:v>0</c:v>
                </c:pt>
                <c:pt idx="12532">
                  <c:v>0</c:v>
                </c:pt>
                <c:pt idx="12533">
                  <c:v>0</c:v>
                </c:pt>
                <c:pt idx="12534">
                  <c:v>0</c:v>
                </c:pt>
                <c:pt idx="12535">
                  <c:v>0</c:v>
                </c:pt>
                <c:pt idx="12536">
                  <c:v>0</c:v>
                </c:pt>
                <c:pt idx="12537">
                  <c:v>0</c:v>
                </c:pt>
                <c:pt idx="12538">
                  <c:v>0</c:v>
                </c:pt>
                <c:pt idx="12539">
                  <c:v>0</c:v>
                </c:pt>
                <c:pt idx="12540">
                  <c:v>0</c:v>
                </c:pt>
                <c:pt idx="12541">
                  <c:v>0</c:v>
                </c:pt>
                <c:pt idx="12542">
                  <c:v>0</c:v>
                </c:pt>
                <c:pt idx="12543">
                  <c:v>0</c:v>
                </c:pt>
                <c:pt idx="12544">
                  <c:v>0</c:v>
                </c:pt>
                <c:pt idx="12545">
                  <c:v>0</c:v>
                </c:pt>
                <c:pt idx="12546">
                  <c:v>0</c:v>
                </c:pt>
                <c:pt idx="12547">
                  <c:v>0</c:v>
                </c:pt>
                <c:pt idx="12548">
                  <c:v>0.01</c:v>
                </c:pt>
                <c:pt idx="12549">
                  <c:v>0</c:v>
                </c:pt>
                <c:pt idx="12550">
                  <c:v>0</c:v>
                </c:pt>
                <c:pt idx="12551">
                  <c:v>0</c:v>
                </c:pt>
                <c:pt idx="12552">
                  <c:v>0</c:v>
                </c:pt>
                <c:pt idx="12553">
                  <c:v>0</c:v>
                </c:pt>
                <c:pt idx="12554">
                  <c:v>0</c:v>
                </c:pt>
                <c:pt idx="12555">
                  <c:v>0</c:v>
                </c:pt>
                <c:pt idx="12556">
                  <c:v>0</c:v>
                </c:pt>
                <c:pt idx="12557">
                  <c:v>0</c:v>
                </c:pt>
                <c:pt idx="12558">
                  <c:v>0</c:v>
                </c:pt>
                <c:pt idx="12559">
                  <c:v>0</c:v>
                </c:pt>
                <c:pt idx="12560">
                  <c:v>0</c:v>
                </c:pt>
                <c:pt idx="12561">
                  <c:v>0</c:v>
                </c:pt>
                <c:pt idx="12562">
                  <c:v>0</c:v>
                </c:pt>
                <c:pt idx="12563">
                  <c:v>0</c:v>
                </c:pt>
                <c:pt idx="12564">
                  <c:v>0</c:v>
                </c:pt>
                <c:pt idx="12565">
                  <c:v>0</c:v>
                </c:pt>
                <c:pt idx="12566">
                  <c:v>0</c:v>
                </c:pt>
                <c:pt idx="12567">
                  <c:v>0</c:v>
                </c:pt>
                <c:pt idx="12568">
                  <c:v>0</c:v>
                </c:pt>
                <c:pt idx="12569">
                  <c:v>0</c:v>
                </c:pt>
                <c:pt idx="12570">
                  <c:v>0</c:v>
                </c:pt>
                <c:pt idx="12571">
                  <c:v>0</c:v>
                </c:pt>
                <c:pt idx="12572">
                  <c:v>0</c:v>
                </c:pt>
                <c:pt idx="12573">
                  <c:v>0</c:v>
                </c:pt>
                <c:pt idx="12574">
                  <c:v>0</c:v>
                </c:pt>
                <c:pt idx="12575">
                  <c:v>0</c:v>
                </c:pt>
                <c:pt idx="12576">
                  <c:v>0</c:v>
                </c:pt>
                <c:pt idx="12577">
                  <c:v>0</c:v>
                </c:pt>
                <c:pt idx="12578">
                  <c:v>0</c:v>
                </c:pt>
                <c:pt idx="12579">
                  <c:v>0</c:v>
                </c:pt>
                <c:pt idx="12580">
                  <c:v>0</c:v>
                </c:pt>
                <c:pt idx="12581">
                  <c:v>0</c:v>
                </c:pt>
                <c:pt idx="12582">
                  <c:v>0</c:v>
                </c:pt>
                <c:pt idx="12583">
                  <c:v>0</c:v>
                </c:pt>
                <c:pt idx="12584">
                  <c:v>0</c:v>
                </c:pt>
                <c:pt idx="12585">
                  <c:v>0</c:v>
                </c:pt>
                <c:pt idx="12586">
                  <c:v>0</c:v>
                </c:pt>
                <c:pt idx="12587">
                  <c:v>0</c:v>
                </c:pt>
                <c:pt idx="12588">
                  <c:v>0</c:v>
                </c:pt>
                <c:pt idx="12589">
                  <c:v>0</c:v>
                </c:pt>
                <c:pt idx="12590">
                  <c:v>0</c:v>
                </c:pt>
                <c:pt idx="12591">
                  <c:v>0</c:v>
                </c:pt>
                <c:pt idx="12592">
                  <c:v>0</c:v>
                </c:pt>
                <c:pt idx="12593">
                  <c:v>0</c:v>
                </c:pt>
                <c:pt idx="12594">
                  <c:v>0</c:v>
                </c:pt>
                <c:pt idx="12595">
                  <c:v>0</c:v>
                </c:pt>
                <c:pt idx="12596">
                  <c:v>0</c:v>
                </c:pt>
                <c:pt idx="12597">
                  <c:v>0</c:v>
                </c:pt>
                <c:pt idx="12598">
                  <c:v>0</c:v>
                </c:pt>
                <c:pt idx="12599">
                  <c:v>0</c:v>
                </c:pt>
                <c:pt idx="12600">
                  <c:v>0</c:v>
                </c:pt>
                <c:pt idx="12601">
                  <c:v>0</c:v>
                </c:pt>
                <c:pt idx="12602">
                  <c:v>0</c:v>
                </c:pt>
                <c:pt idx="12603">
                  <c:v>0</c:v>
                </c:pt>
                <c:pt idx="12604">
                  <c:v>0</c:v>
                </c:pt>
                <c:pt idx="12605">
                  <c:v>0</c:v>
                </c:pt>
                <c:pt idx="12606">
                  <c:v>0</c:v>
                </c:pt>
                <c:pt idx="12607">
                  <c:v>0</c:v>
                </c:pt>
                <c:pt idx="12608">
                  <c:v>0</c:v>
                </c:pt>
                <c:pt idx="12609">
                  <c:v>0</c:v>
                </c:pt>
                <c:pt idx="12610">
                  <c:v>0</c:v>
                </c:pt>
                <c:pt idx="12611">
                  <c:v>0</c:v>
                </c:pt>
                <c:pt idx="12612">
                  <c:v>0</c:v>
                </c:pt>
                <c:pt idx="12613">
                  <c:v>0</c:v>
                </c:pt>
                <c:pt idx="12614">
                  <c:v>0</c:v>
                </c:pt>
                <c:pt idx="12615">
                  <c:v>0</c:v>
                </c:pt>
                <c:pt idx="12616">
                  <c:v>0</c:v>
                </c:pt>
                <c:pt idx="12617">
                  <c:v>0</c:v>
                </c:pt>
                <c:pt idx="12618">
                  <c:v>0</c:v>
                </c:pt>
                <c:pt idx="12619">
                  <c:v>0</c:v>
                </c:pt>
                <c:pt idx="12620">
                  <c:v>0</c:v>
                </c:pt>
                <c:pt idx="12621">
                  <c:v>0</c:v>
                </c:pt>
                <c:pt idx="12622">
                  <c:v>0</c:v>
                </c:pt>
                <c:pt idx="12623">
                  <c:v>0</c:v>
                </c:pt>
                <c:pt idx="12624">
                  <c:v>0</c:v>
                </c:pt>
                <c:pt idx="12625">
                  <c:v>0</c:v>
                </c:pt>
                <c:pt idx="12626">
                  <c:v>0</c:v>
                </c:pt>
                <c:pt idx="12627">
                  <c:v>0</c:v>
                </c:pt>
                <c:pt idx="12628">
                  <c:v>0</c:v>
                </c:pt>
                <c:pt idx="12629">
                  <c:v>0</c:v>
                </c:pt>
                <c:pt idx="12630">
                  <c:v>0</c:v>
                </c:pt>
                <c:pt idx="12631">
                  <c:v>0</c:v>
                </c:pt>
                <c:pt idx="12632">
                  <c:v>0</c:v>
                </c:pt>
                <c:pt idx="12633">
                  <c:v>0</c:v>
                </c:pt>
                <c:pt idx="12634">
                  <c:v>0</c:v>
                </c:pt>
                <c:pt idx="12635">
                  <c:v>0</c:v>
                </c:pt>
                <c:pt idx="12636">
                  <c:v>0</c:v>
                </c:pt>
                <c:pt idx="12637">
                  <c:v>0</c:v>
                </c:pt>
                <c:pt idx="12638">
                  <c:v>0</c:v>
                </c:pt>
                <c:pt idx="12639">
                  <c:v>0</c:v>
                </c:pt>
                <c:pt idx="12640">
                  <c:v>0</c:v>
                </c:pt>
                <c:pt idx="12641">
                  <c:v>0</c:v>
                </c:pt>
                <c:pt idx="12642">
                  <c:v>0</c:v>
                </c:pt>
                <c:pt idx="12643">
                  <c:v>0</c:v>
                </c:pt>
                <c:pt idx="12644">
                  <c:v>0</c:v>
                </c:pt>
                <c:pt idx="12645">
                  <c:v>0</c:v>
                </c:pt>
                <c:pt idx="12646">
                  <c:v>0</c:v>
                </c:pt>
                <c:pt idx="12647">
                  <c:v>0</c:v>
                </c:pt>
                <c:pt idx="12648">
                  <c:v>0</c:v>
                </c:pt>
                <c:pt idx="12649">
                  <c:v>0</c:v>
                </c:pt>
                <c:pt idx="12650">
                  <c:v>0</c:v>
                </c:pt>
                <c:pt idx="12651">
                  <c:v>0</c:v>
                </c:pt>
                <c:pt idx="12652">
                  <c:v>0</c:v>
                </c:pt>
                <c:pt idx="12653">
                  <c:v>0</c:v>
                </c:pt>
                <c:pt idx="12654">
                  <c:v>0</c:v>
                </c:pt>
                <c:pt idx="12655">
                  <c:v>0</c:v>
                </c:pt>
                <c:pt idx="12656">
                  <c:v>0</c:v>
                </c:pt>
                <c:pt idx="12657">
                  <c:v>0</c:v>
                </c:pt>
                <c:pt idx="12658">
                  <c:v>0</c:v>
                </c:pt>
                <c:pt idx="12659">
                  <c:v>0</c:v>
                </c:pt>
                <c:pt idx="12660">
                  <c:v>0</c:v>
                </c:pt>
                <c:pt idx="12661">
                  <c:v>0</c:v>
                </c:pt>
                <c:pt idx="12662">
                  <c:v>0</c:v>
                </c:pt>
                <c:pt idx="12663">
                  <c:v>0</c:v>
                </c:pt>
                <c:pt idx="12664">
                  <c:v>0</c:v>
                </c:pt>
                <c:pt idx="12665">
                  <c:v>0</c:v>
                </c:pt>
                <c:pt idx="12666">
                  <c:v>0</c:v>
                </c:pt>
                <c:pt idx="12667">
                  <c:v>0</c:v>
                </c:pt>
                <c:pt idx="12668">
                  <c:v>0</c:v>
                </c:pt>
                <c:pt idx="12669">
                  <c:v>0</c:v>
                </c:pt>
                <c:pt idx="12670">
                  <c:v>0</c:v>
                </c:pt>
                <c:pt idx="12671">
                  <c:v>0</c:v>
                </c:pt>
                <c:pt idx="12672">
                  <c:v>0</c:v>
                </c:pt>
                <c:pt idx="12673">
                  <c:v>0</c:v>
                </c:pt>
                <c:pt idx="12674">
                  <c:v>0</c:v>
                </c:pt>
                <c:pt idx="12675">
                  <c:v>0</c:v>
                </c:pt>
                <c:pt idx="12676">
                  <c:v>0</c:v>
                </c:pt>
                <c:pt idx="12677">
                  <c:v>0</c:v>
                </c:pt>
                <c:pt idx="12678">
                  <c:v>0</c:v>
                </c:pt>
                <c:pt idx="12679">
                  <c:v>0</c:v>
                </c:pt>
                <c:pt idx="12680">
                  <c:v>0</c:v>
                </c:pt>
                <c:pt idx="12681">
                  <c:v>0</c:v>
                </c:pt>
                <c:pt idx="12682">
                  <c:v>0</c:v>
                </c:pt>
                <c:pt idx="12683">
                  <c:v>0</c:v>
                </c:pt>
                <c:pt idx="12684">
                  <c:v>0</c:v>
                </c:pt>
                <c:pt idx="12685">
                  <c:v>0</c:v>
                </c:pt>
                <c:pt idx="12686">
                  <c:v>0</c:v>
                </c:pt>
                <c:pt idx="12687">
                  <c:v>0</c:v>
                </c:pt>
                <c:pt idx="12688">
                  <c:v>0</c:v>
                </c:pt>
                <c:pt idx="12689">
                  <c:v>0</c:v>
                </c:pt>
                <c:pt idx="12690">
                  <c:v>0</c:v>
                </c:pt>
                <c:pt idx="12691">
                  <c:v>0</c:v>
                </c:pt>
                <c:pt idx="12692">
                  <c:v>0</c:v>
                </c:pt>
                <c:pt idx="12693">
                  <c:v>0</c:v>
                </c:pt>
                <c:pt idx="12694">
                  <c:v>0</c:v>
                </c:pt>
                <c:pt idx="12695">
                  <c:v>0</c:v>
                </c:pt>
                <c:pt idx="12696">
                  <c:v>0</c:v>
                </c:pt>
                <c:pt idx="12697">
                  <c:v>0</c:v>
                </c:pt>
                <c:pt idx="12698">
                  <c:v>0</c:v>
                </c:pt>
                <c:pt idx="12699">
                  <c:v>0</c:v>
                </c:pt>
                <c:pt idx="12700">
                  <c:v>0</c:v>
                </c:pt>
                <c:pt idx="12701">
                  <c:v>0</c:v>
                </c:pt>
                <c:pt idx="12702">
                  <c:v>0</c:v>
                </c:pt>
                <c:pt idx="12703">
                  <c:v>0</c:v>
                </c:pt>
                <c:pt idx="12704">
                  <c:v>0</c:v>
                </c:pt>
                <c:pt idx="12705">
                  <c:v>0</c:v>
                </c:pt>
                <c:pt idx="12706">
                  <c:v>0</c:v>
                </c:pt>
                <c:pt idx="12707">
                  <c:v>0</c:v>
                </c:pt>
                <c:pt idx="12708">
                  <c:v>0</c:v>
                </c:pt>
                <c:pt idx="12709">
                  <c:v>0</c:v>
                </c:pt>
                <c:pt idx="12710">
                  <c:v>0</c:v>
                </c:pt>
                <c:pt idx="12711">
                  <c:v>0</c:v>
                </c:pt>
                <c:pt idx="12712">
                  <c:v>0</c:v>
                </c:pt>
                <c:pt idx="12713">
                  <c:v>0</c:v>
                </c:pt>
                <c:pt idx="12714">
                  <c:v>0</c:v>
                </c:pt>
                <c:pt idx="12715">
                  <c:v>0</c:v>
                </c:pt>
                <c:pt idx="12716">
                  <c:v>0</c:v>
                </c:pt>
                <c:pt idx="12717">
                  <c:v>0</c:v>
                </c:pt>
                <c:pt idx="12718">
                  <c:v>0</c:v>
                </c:pt>
                <c:pt idx="12719">
                  <c:v>0</c:v>
                </c:pt>
                <c:pt idx="12720">
                  <c:v>0</c:v>
                </c:pt>
                <c:pt idx="12721">
                  <c:v>0</c:v>
                </c:pt>
                <c:pt idx="12722">
                  <c:v>0</c:v>
                </c:pt>
                <c:pt idx="12723">
                  <c:v>0</c:v>
                </c:pt>
                <c:pt idx="12724">
                  <c:v>0</c:v>
                </c:pt>
                <c:pt idx="12725">
                  <c:v>0</c:v>
                </c:pt>
                <c:pt idx="12726">
                  <c:v>0</c:v>
                </c:pt>
                <c:pt idx="12727">
                  <c:v>0</c:v>
                </c:pt>
                <c:pt idx="12728">
                  <c:v>0</c:v>
                </c:pt>
                <c:pt idx="12729">
                  <c:v>0</c:v>
                </c:pt>
                <c:pt idx="12730">
                  <c:v>0</c:v>
                </c:pt>
                <c:pt idx="12731">
                  <c:v>0</c:v>
                </c:pt>
                <c:pt idx="12732">
                  <c:v>0</c:v>
                </c:pt>
                <c:pt idx="12733">
                  <c:v>0</c:v>
                </c:pt>
                <c:pt idx="12734">
                  <c:v>0</c:v>
                </c:pt>
                <c:pt idx="12735">
                  <c:v>0</c:v>
                </c:pt>
                <c:pt idx="12736">
                  <c:v>0</c:v>
                </c:pt>
                <c:pt idx="12737">
                  <c:v>0</c:v>
                </c:pt>
                <c:pt idx="12738">
                  <c:v>0</c:v>
                </c:pt>
                <c:pt idx="12739">
                  <c:v>0</c:v>
                </c:pt>
                <c:pt idx="12740">
                  <c:v>0</c:v>
                </c:pt>
                <c:pt idx="12741">
                  <c:v>0</c:v>
                </c:pt>
                <c:pt idx="12742">
                  <c:v>0</c:v>
                </c:pt>
                <c:pt idx="12743">
                  <c:v>0</c:v>
                </c:pt>
                <c:pt idx="12744">
                  <c:v>0</c:v>
                </c:pt>
                <c:pt idx="12745">
                  <c:v>0</c:v>
                </c:pt>
                <c:pt idx="12746">
                  <c:v>0</c:v>
                </c:pt>
                <c:pt idx="12747">
                  <c:v>0</c:v>
                </c:pt>
                <c:pt idx="12748">
                  <c:v>0</c:v>
                </c:pt>
                <c:pt idx="12749">
                  <c:v>0</c:v>
                </c:pt>
                <c:pt idx="12750">
                  <c:v>0</c:v>
                </c:pt>
                <c:pt idx="12751">
                  <c:v>0</c:v>
                </c:pt>
                <c:pt idx="12752">
                  <c:v>0</c:v>
                </c:pt>
                <c:pt idx="12753">
                  <c:v>0</c:v>
                </c:pt>
                <c:pt idx="12754">
                  <c:v>0</c:v>
                </c:pt>
                <c:pt idx="12755">
                  <c:v>0</c:v>
                </c:pt>
                <c:pt idx="12756">
                  <c:v>0</c:v>
                </c:pt>
                <c:pt idx="12757">
                  <c:v>0</c:v>
                </c:pt>
                <c:pt idx="12758">
                  <c:v>0</c:v>
                </c:pt>
                <c:pt idx="12759">
                  <c:v>0</c:v>
                </c:pt>
                <c:pt idx="12760">
                  <c:v>0</c:v>
                </c:pt>
                <c:pt idx="12761">
                  <c:v>0</c:v>
                </c:pt>
                <c:pt idx="12762">
                  <c:v>0</c:v>
                </c:pt>
                <c:pt idx="12763">
                  <c:v>0</c:v>
                </c:pt>
                <c:pt idx="12764">
                  <c:v>0</c:v>
                </c:pt>
                <c:pt idx="12765">
                  <c:v>0</c:v>
                </c:pt>
                <c:pt idx="12766">
                  <c:v>0</c:v>
                </c:pt>
                <c:pt idx="12767">
                  <c:v>0</c:v>
                </c:pt>
                <c:pt idx="12768">
                  <c:v>0</c:v>
                </c:pt>
                <c:pt idx="12769">
                  <c:v>0</c:v>
                </c:pt>
                <c:pt idx="12770">
                  <c:v>0</c:v>
                </c:pt>
                <c:pt idx="12771">
                  <c:v>0</c:v>
                </c:pt>
                <c:pt idx="12772">
                  <c:v>0</c:v>
                </c:pt>
                <c:pt idx="12773">
                  <c:v>0</c:v>
                </c:pt>
                <c:pt idx="12774">
                  <c:v>0</c:v>
                </c:pt>
                <c:pt idx="12775">
                  <c:v>0</c:v>
                </c:pt>
                <c:pt idx="12776">
                  <c:v>0</c:v>
                </c:pt>
                <c:pt idx="12777">
                  <c:v>0</c:v>
                </c:pt>
                <c:pt idx="12778">
                  <c:v>0</c:v>
                </c:pt>
                <c:pt idx="12779">
                  <c:v>0</c:v>
                </c:pt>
                <c:pt idx="12780">
                  <c:v>0</c:v>
                </c:pt>
                <c:pt idx="12781">
                  <c:v>0</c:v>
                </c:pt>
                <c:pt idx="12782">
                  <c:v>0</c:v>
                </c:pt>
                <c:pt idx="12783">
                  <c:v>0</c:v>
                </c:pt>
                <c:pt idx="12784">
                  <c:v>0</c:v>
                </c:pt>
                <c:pt idx="12785">
                  <c:v>0</c:v>
                </c:pt>
                <c:pt idx="12786">
                  <c:v>0</c:v>
                </c:pt>
                <c:pt idx="12787">
                  <c:v>0</c:v>
                </c:pt>
                <c:pt idx="12788">
                  <c:v>0</c:v>
                </c:pt>
                <c:pt idx="12789">
                  <c:v>0</c:v>
                </c:pt>
                <c:pt idx="12790">
                  <c:v>0</c:v>
                </c:pt>
                <c:pt idx="12791">
                  <c:v>0</c:v>
                </c:pt>
                <c:pt idx="12792">
                  <c:v>0</c:v>
                </c:pt>
                <c:pt idx="12793">
                  <c:v>0</c:v>
                </c:pt>
                <c:pt idx="12794">
                  <c:v>0</c:v>
                </c:pt>
                <c:pt idx="12795">
                  <c:v>0</c:v>
                </c:pt>
                <c:pt idx="12796">
                  <c:v>0</c:v>
                </c:pt>
                <c:pt idx="12797">
                  <c:v>0</c:v>
                </c:pt>
                <c:pt idx="12798">
                  <c:v>0</c:v>
                </c:pt>
                <c:pt idx="12799">
                  <c:v>0</c:v>
                </c:pt>
                <c:pt idx="12800">
                  <c:v>0</c:v>
                </c:pt>
                <c:pt idx="12801">
                  <c:v>0</c:v>
                </c:pt>
                <c:pt idx="12802">
                  <c:v>0</c:v>
                </c:pt>
                <c:pt idx="12803">
                  <c:v>0</c:v>
                </c:pt>
                <c:pt idx="12804">
                  <c:v>0</c:v>
                </c:pt>
                <c:pt idx="12805">
                  <c:v>0</c:v>
                </c:pt>
                <c:pt idx="12806">
                  <c:v>0</c:v>
                </c:pt>
                <c:pt idx="12807">
                  <c:v>0</c:v>
                </c:pt>
                <c:pt idx="12808">
                  <c:v>0</c:v>
                </c:pt>
                <c:pt idx="12809">
                  <c:v>0</c:v>
                </c:pt>
                <c:pt idx="12810">
                  <c:v>0</c:v>
                </c:pt>
                <c:pt idx="12811">
                  <c:v>0</c:v>
                </c:pt>
                <c:pt idx="12812">
                  <c:v>0</c:v>
                </c:pt>
                <c:pt idx="12813">
                  <c:v>0</c:v>
                </c:pt>
                <c:pt idx="12814">
                  <c:v>0</c:v>
                </c:pt>
                <c:pt idx="12815">
                  <c:v>0</c:v>
                </c:pt>
                <c:pt idx="12816">
                  <c:v>0</c:v>
                </c:pt>
                <c:pt idx="12817">
                  <c:v>0</c:v>
                </c:pt>
                <c:pt idx="12818">
                  <c:v>0</c:v>
                </c:pt>
                <c:pt idx="12819">
                  <c:v>0</c:v>
                </c:pt>
                <c:pt idx="12820">
                  <c:v>0</c:v>
                </c:pt>
                <c:pt idx="12821">
                  <c:v>0</c:v>
                </c:pt>
                <c:pt idx="12822">
                  <c:v>0</c:v>
                </c:pt>
                <c:pt idx="12823">
                  <c:v>0</c:v>
                </c:pt>
                <c:pt idx="12824">
                  <c:v>0</c:v>
                </c:pt>
                <c:pt idx="12825">
                  <c:v>0</c:v>
                </c:pt>
                <c:pt idx="12826">
                  <c:v>0</c:v>
                </c:pt>
                <c:pt idx="12827">
                  <c:v>0</c:v>
                </c:pt>
                <c:pt idx="12828">
                  <c:v>0</c:v>
                </c:pt>
                <c:pt idx="12829">
                  <c:v>0</c:v>
                </c:pt>
                <c:pt idx="12830">
                  <c:v>0</c:v>
                </c:pt>
                <c:pt idx="12831">
                  <c:v>0</c:v>
                </c:pt>
                <c:pt idx="12832">
                  <c:v>0</c:v>
                </c:pt>
                <c:pt idx="12833">
                  <c:v>0</c:v>
                </c:pt>
                <c:pt idx="12834">
                  <c:v>0</c:v>
                </c:pt>
                <c:pt idx="12835">
                  <c:v>0</c:v>
                </c:pt>
                <c:pt idx="12836">
                  <c:v>0</c:v>
                </c:pt>
                <c:pt idx="12837">
                  <c:v>0</c:v>
                </c:pt>
                <c:pt idx="12838">
                  <c:v>0</c:v>
                </c:pt>
                <c:pt idx="12839">
                  <c:v>0</c:v>
                </c:pt>
                <c:pt idx="12840">
                  <c:v>0</c:v>
                </c:pt>
                <c:pt idx="12841">
                  <c:v>0</c:v>
                </c:pt>
                <c:pt idx="12842">
                  <c:v>0</c:v>
                </c:pt>
                <c:pt idx="12843">
                  <c:v>0</c:v>
                </c:pt>
                <c:pt idx="12844">
                  <c:v>0</c:v>
                </c:pt>
                <c:pt idx="12845">
                  <c:v>0</c:v>
                </c:pt>
                <c:pt idx="12846">
                  <c:v>0</c:v>
                </c:pt>
                <c:pt idx="12847">
                  <c:v>0</c:v>
                </c:pt>
                <c:pt idx="12848">
                  <c:v>0</c:v>
                </c:pt>
                <c:pt idx="12849">
                  <c:v>0</c:v>
                </c:pt>
                <c:pt idx="12850">
                  <c:v>0</c:v>
                </c:pt>
                <c:pt idx="12851">
                  <c:v>0</c:v>
                </c:pt>
                <c:pt idx="12852">
                  <c:v>0</c:v>
                </c:pt>
                <c:pt idx="12853">
                  <c:v>0</c:v>
                </c:pt>
                <c:pt idx="12854">
                  <c:v>0</c:v>
                </c:pt>
                <c:pt idx="12855">
                  <c:v>0</c:v>
                </c:pt>
                <c:pt idx="12856">
                  <c:v>0</c:v>
                </c:pt>
                <c:pt idx="12857">
                  <c:v>0</c:v>
                </c:pt>
                <c:pt idx="12858">
                  <c:v>0</c:v>
                </c:pt>
                <c:pt idx="12859">
                  <c:v>0</c:v>
                </c:pt>
                <c:pt idx="12860">
                  <c:v>0</c:v>
                </c:pt>
                <c:pt idx="12861">
                  <c:v>0</c:v>
                </c:pt>
                <c:pt idx="12862">
                  <c:v>0</c:v>
                </c:pt>
                <c:pt idx="12863">
                  <c:v>0</c:v>
                </c:pt>
                <c:pt idx="12864">
                  <c:v>0</c:v>
                </c:pt>
                <c:pt idx="12865">
                  <c:v>0</c:v>
                </c:pt>
                <c:pt idx="12866">
                  <c:v>0</c:v>
                </c:pt>
                <c:pt idx="12867">
                  <c:v>0</c:v>
                </c:pt>
                <c:pt idx="12868">
                  <c:v>0</c:v>
                </c:pt>
                <c:pt idx="12869">
                  <c:v>0</c:v>
                </c:pt>
                <c:pt idx="12870">
                  <c:v>0</c:v>
                </c:pt>
                <c:pt idx="12871">
                  <c:v>0</c:v>
                </c:pt>
                <c:pt idx="12872">
                  <c:v>0</c:v>
                </c:pt>
                <c:pt idx="12873">
                  <c:v>0</c:v>
                </c:pt>
                <c:pt idx="12874">
                  <c:v>0</c:v>
                </c:pt>
                <c:pt idx="12875">
                  <c:v>0</c:v>
                </c:pt>
                <c:pt idx="12876">
                  <c:v>0</c:v>
                </c:pt>
                <c:pt idx="12877">
                  <c:v>0</c:v>
                </c:pt>
                <c:pt idx="12878">
                  <c:v>0</c:v>
                </c:pt>
                <c:pt idx="12879">
                  <c:v>0</c:v>
                </c:pt>
                <c:pt idx="12880">
                  <c:v>0</c:v>
                </c:pt>
                <c:pt idx="12881">
                  <c:v>0</c:v>
                </c:pt>
                <c:pt idx="12882">
                  <c:v>0</c:v>
                </c:pt>
                <c:pt idx="12883">
                  <c:v>0</c:v>
                </c:pt>
                <c:pt idx="12884">
                  <c:v>0</c:v>
                </c:pt>
                <c:pt idx="12885">
                  <c:v>0</c:v>
                </c:pt>
                <c:pt idx="12886">
                  <c:v>0</c:v>
                </c:pt>
                <c:pt idx="12887">
                  <c:v>0</c:v>
                </c:pt>
                <c:pt idx="12888">
                  <c:v>0</c:v>
                </c:pt>
                <c:pt idx="12889">
                  <c:v>0</c:v>
                </c:pt>
                <c:pt idx="12890">
                  <c:v>0</c:v>
                </c:pt>
                <c:pt idx="12891">
                  <c:v>0</c:v>
                </c:pt>
                <c:pt idx="12892">
                  <c:v>0</c:v>
                </c:pt>
                <c:pt idx="12893">
                  <c:v>0</c:v>
                </c:pt>
                <c:pt idx="12894">
                  <c:v>0</c:v>
                </c:pt>
                <c:pt idx="12895">
                  <c:v>0</c:v>
                </c:pt>
                <c:pt idx="12896">
                  <c:v>0</c:v>
                </c:pt>
                <c:pt idx="12897">
                  <c:v>0</c:v>
                </c:pt>
                <c:pt idx="12898">
                  <c:v>0</c:v>
                </c:pt>
                <c:pt idx="12899">
                  <c:v>0</c:v>
                </c:pt>
                <c:pt idx="12900">
                  <c:v>0</c:v>
                </c:pt>
                <c:pt idx="12901">
                  <c:v>0</c:v>
                </c:pt>
                <c:pt idx="12902">
                  <c:v>0</c:v>
                </c:pt>
                <c:pt idx="12903">
                  <c:v>0</c:v>
                </c:pt>
                <c:pt idx="12904">
                  <c:v>0</c:v>
                </c:pt>
                <c:pt idx="12905">
                  <c:v>0</c:v>
                </c:pt>
                <c:pt idx="12906">
                  <c:v>0</c:v>
                </c:pt>
                <c:pt idx="12907">
                  <c:v>0</c:v>
                </c:pt>
                <c:pt idx="12908">
                  <c:v>0</c:v>
                </c:pt>
                <c:pt idx="12909">
                  <c:v>0</c:v>
                </c:pt>
                <c:pt idx="12910">
                  <c:v>0</c:v>
                </c:pt>
                <c:pt idx="12911">
                  <c:v>0</c:v>
                </c:pt>
                <c:pt idx="12912">
                  <c:v>0</c:v>
                </c:pt>
                <c:pt idx="12913">
                  <c:v>0</c:v>
                </c:pt>
                <c:pt idx="12914">
                  <c:v>0</c:v>
                </c:pt>
                <c:pt idx="12915">
                  <c:v>0</c:v>
                </c:pt>
                <c:pt idx="12916">
                  <c:v>0</c:v>
                </c:pt>
                <c:pt idx="12917">
                  <c:v>0</c:v>
                </c:pt>
                <c:pt idx="12918">
                  <c:v>0</c:v>
                </c:pt>
                <c:pt idx="12919">
                  <c:v>0</c:v>
                </c:pt>
                <c:pt idx="12920">
                  <c:v>0</c:v>
                </c:pt>
                <c:pt idx="12921">
                  <c:v>0</c:v>
                </c:pt>
                <c:pt idx="12922">
                  <c:v>0</c:v>
                </c:pt>
                <c:pt idx="12923">
                  <c:v>0</c:v>
                </c:pt>
                <c:pt idx="12924">
                  <c:v>0</c:v>
                </c:pt>
                <c:pt idx="12925">
                  <c:v>0</c:v>
                </c:pt>
                <c:pt idx="12926">
                  <c:v>0</c:v>
                </c:pt>
                <c:pt idx="12927">
                  <c:v>0</c:v>
                </c:pt>
                <c:pt idx="12928">
                  <c:v>0</c:v>
                </c:pt>
                <c:pt idx="12929">
                  <c:v>0</c:v>
                </c:pt>
                <c:pt idx="12930">
                  <c:v>0</c:v>
                </c:pt>
                <c:pt idx="12931">
                  <c:v>0</c:v>
                </c:pt>
                <c:pt idx="12932">
                  <c:v>0</c:v>
                </c:pt>
                <c:pt idx="12933">
                  <c:v>0</c:v>
                </c:pt>
                <c:pt idx="12934">
                  <c:v>0</c:v>
                </c:pt>
                <c:pt idx="12935">
                  <c:v>0</c:v>
                </c:pt>
                <c:pt idx="12936">
                  <c:v>0</c:v>
                </c:pt>
                <c:pt idx="12937">
                  <c:v>0</c:v>
                </c:pt>
                <c:pt idx="12938">
                  <c:v>0</c:v>
                </c:pt>
                <c:pt idx="12939">
                  <c:v>0</c:v>
                </c:pt>
                <c:pt idx="12940">
                  <c:v>0</c:v>
                </c:pt>
                <c:pt idx="12941">
                  <c:v>0</c:v>
                </c:pt>
                <c:pt idx="12942">
                  <c:v>0</c:v>
                </c:pt>
                <c:pt idx="12943">
                  <c:v>0</c:v>
                </c:pt>
                <c:pt idx="12944">
                  <c:v>0</c:v>
                </c:pt>
                <c:pt idx="12945">
                  <c:v>0</c:v>
                </c:pt>
                <c:pt idx="12946">
                  <c:v>0</c:v>
                </c:pt>
                <c:pt idx="12947">
                  <c:v>0</c:v>
                </c:pt>
                <c:pt idx="12948">
                  <c:v>0</c:v>
                </c:pt>
                <c:pt idx="12949">
                  <c:v>0</c:v>
                </c:pt>
                <c:pt idx="12950">
                  <c:v>0</c:v>
                </c:pt>
                <c:pt idx="12951">
                  <c:v>0</c:v>
                </c:pt>
                <c:pt idx="12952">
                  <c:v>0</c:v>
                </c:pt>
                <c:pt idx="12953">
                  <c:v>0</c:v>
                </c:pt>
                <c:pt idx="12954">
                  <c:v>0</c:v>
                </c:pt>
                <c:pt idx="12955">
                  <c:v>0</c:v>
                </c:pt>
                <c:pt idx="12956">
                  <c:v>0</c:v>
                </c:pt>
                <c:pt idx="12957">
                  <c:v>0</c:v>
                </c:pt>
                <c:pt idx="12958">
                  <c:v>0</c:v>
                </c:pt>
                <c:pt idx="12959">
                  <c:v>0</c:v>
                </c:pt>
                <c:pt idx="12960">
                  <c:v>0</c:v>
                </c:pt>
                <c:pt idx="12961">
                  <c:v>0</c:v>
                </c:pt>
                <c:pt idx="12962">
                  <c:v>0</c:v>
                </c:pt>
                <c:pt idx="12963">
                  <c:v>0</c:v>
                </c:pt>
                <c:pt idx="12964">
                  <c:v>0</c:v>
                </c:pt>
                <c:pt idx="12965">
                  <c:v>0</c:v>
                </c:pt>
                <c:pt idx="12966">
                  <c:v>0.01</c:v>
                </c:pt>
                <c:pt idx="12967">
                  <c:v>0</c:v>
                </c:pt>
                <c:pt idx="12968">
                  <c:v>0</c:v>
                </c:pt>
                <c:pt idx="12969">
                  <c:v>0</c:v>
                </c:pt>
                <c:pt idx="12970">
                  <c:v>0</c:v>
                </c:pt>
                <c:pt idx="12971">
                  <c:v>0</c:v>
                </c:pt>
                <c:pt idx="12972">
                  <c:v>0</c:v>
                </c:pt>
                <c:pt idx="12973">
                  <c:v>0</c:v>
                </c:pt>
                <c:pt idx="12974">
                  <c:v>0</c:v>
                </c:pt>
                <c:pt idx="12975">
                  <c:v>0</c:v>
                </c:pt>
                <c:pt idx="12976">
                  <c:v>0</c:v>
                </c:pt>
                <c:pt idx="12977">
                  <c:v>0</c:v>
                </c:pt>
                <c:pt idx="12978">
                  <c:v>0</c:v>
                </c:pt>
                <c:pt idx="12979">
                  <c:v>0</c:v>
                </c:pt>
                <c:pt idx="12980">
                  <c:v>0</c:v>
                </c:pt>
                <c:pt idx="12981">
                  <c:v>0</c:v>
                </c:pt>
                <c:pt idx="12982">
                  <c:v>0</c:v>
                </c:pt>
                <c:pt idx="12983">
                  <c:v>0</c:v>
                </c:pt>
                <c:pt idx="12984">
                  <c:v>0</c:v>
                </c:pt>
                <c:pt idx="12985">
                  <c:v>0</c:v>
                </c:pt>
                <c:pt idx="12986">
                  <c:v>0</c:v>
                </c:pt>
                <c:pt idx="12987">
                  <c:v>0</c:v>
                </c:pt>
                <c:pt idx="12988">
                  <c:v>0</c:v>
                </c:pt>
                <c:pt idx="12989">
                  <c:v>0</c:v>
                </c:pt>
                <c:pt idx="12990">
                  <c:v>0</c:v>
                </c:pt>
                <c:pt idx="12991">
                  <c:v>0</c:v>
                </c:pt>
                <c:pt idx="12992">
                  <c:v>0</c:v>
                </c:pt>
                <c:pt idx="12993">
                  <c:v>0</c:v>
                </c:pt>
                <c:pt idx="12994">
                  <c:v>0</c:v>
                </c:pt>
                <c:pt idx="12995">
                  <c:v>0</c:v>
                </c:pt>
                <c:pt idx="12996">
                  <c:v>0</c:v>
                </c:pt>
                <c:pt idx="12997">
                  <c:v>0</c:v>
                </c:pt>
                <c:pt idx="12998">
                  <c:v>0</c:v>
                </c:pt>
                <c:pt idx="12999">
                  <c:v>0</c:v>
                </c:pt>
                <c:pt idx="13000">
                  <c:v>0</c:v>
                </c:pt>
                <c:pt idx="13001">
                  <c:v>0</c:v>
                </c:pt>
                <c:pt idx="13002">
                  <c:v>0</c:v>
                </c:pt>
                <c:pt idx="13003">
                  <c:v>0</c:v>
                </c:pt>
                <c:pt idx="13004">
                  <c:v>0</c:v>
                </c:pt>
                <c:pt idx="13005">
                  <c:v>0</c:v>
                </c:pt>
                <c:pt idx="13006">
                  <c:v>0</c:v>
                </c:pt>
                <c:pt idx="13007">
                  <c:v>0</c:v>
                </c:pt>
                <c:pt idx="13008">
                  <c:v>0</c:v>
                </c:pt>
                <c:pt idx="13009">
                  <c:v>0</c:v>
                </c:pt>
                <c:pt idx="13010">
                  <c:v>0</c:v>
                </c:pt>
                <c:pt idx="13011">
                  <c:v>0</c:v>
                </c:pt>
                <c:pt idx="13012">
                  <c:v>0</c:v>
                </c:pt>
                <c:pt idx="13013">
                  <c:v>0</c:v>
                </c:pt>
                <c:pt idx="13014">
                  <c:v>0</c:v>
                </c:pt>
                <c:pt idx="13015">
                  <c:v>0</c:v>
                </c:pt>
                <c:pt idx="13016">
                  <c:v>0</c:v>
                </c:pt>
                <c:pt idx="13017">
                  <c:v>0</c:v>
                </c:pt>
                <c:pt idx="13018">
                  <c:v>0</c:v>
                </c:pt>
                <c:pt idx="13019">
                  <c:v>0</c:v>
                </c:pt>
                <c:pt idx="13020">
                  <c:v>0</c:v>
                </c:pt>
                <c:pt idx="13021">
                  <c:v>0</c:v>
                </c:pt>
                <c:pt idx="13022">
                  <c:v>0</c:v>
                </c:pt>
                <c:pt idx="13023">
                  <c:v>0</c:v>
                </c:pt>
                <c:pt idx="13024">
                  <c:v>0</c:v>
                </c:pt>
                <c:pt idx="13025">
                  <c:v>0</c:v>
                </c:pt>
                <c:pt idx="13026">
                  <c:v>0</c:v>
                </c:pt>
                <c:pt idx="13027">
                  <c:v>0</c:v>
                </c:pt>
                <c:pt idx="13028">
                  <c:v>0</c:v>
                </c:pt>
                <c:pt idx="13029">
                  <c:v>0</c:v>
                </c:pt>
                <c:pt idx="13030">
                  <c:v>0</c:v>
                </c:pt>
                <c:pt idx="13031">
                  <c:v>0</c:v>
                </c:pt>
                <c:pt idx="13032">
                  <c:v>0</c:v>
                </c:pt>
                <c:pt idx="13033">
                  <c:v>0</c:v>
                </c:pt>
                <c:pt idx="13034">
                  <c:v>0</c:v>
                </c:pt>
                <c:pt idx="13035">
                  <c:v>0</c:v>
                </c:pt>
                <c:pt idx="13036">
                  <c:v>0</c:v>
                </c:pt>
                <c:pt idx="13037">
                  <c:v>0</c:v>
                </c:pt>
                <c:pt idx="13038">
                  <c:v>0</c:v>
                </c:pt>
                <c:pt idx="13039">
                  <c:v>0</c:v>
                </c:pt>
                <c:pt idx="13040">
                  <c:v>0</c:v>
                </c:pt>
                <c:pt idx="13041">
                  <c:v>0</c:v>
                </c:pt>
                <c:pt idx="13042">
                  <c:v>0</c:v>
                </c:pt>
                <c:pt idx="13043">
                  <c:v>0</c:v>
                </c:pt>
                <c:pt idx="13044">
                  <c:v>0</c:v>
                </c:pt>
                <c:pt idx="13045">
                  <c:v>0</c:v>
                </c:pt>
                <c:pt idx="13046">
                  <c:v>0</c:v>
                </c:pt>
                <c:pt idx="13047">
                  <c:v>0</c:v>
                </c:pt>
                <c:pt idx="13048">
                  <c:v>0</c:v>
                </c:pt>
                <c:pt idx="13049">
                  <c:v>0</c:v>
                </c:pt>
                <c:pt idx="13050">
                  <c:v>0</c:v>
                </c:pt>
                <c:pt idx="13051">
                  <c:v>0</c:v>
                </c:pt>
                <c:pt idx="13052">
                  <c:v>0</c:v>
                </c:pt>
                <c:pt idx="13053">
                  <c:v>0</c:v>
                </c:pt>
                <c:pt idx="13054">
                  <c:v>0</c:v>
                </c:pt>
                <c:pt idx="13055">
                  <c:v>0</c:v>
                </c:pt>
                <c:pt idx="13056">
                  <c:v>0</c:v>
                </c:pt>
                <c:pt idx="13057">
                  <c:v>0</c:v>
                </c:pt>
                <c:pt idx="13058">
                  <c:v>0</c:v>
                </c:pt>
                <c:pt idx="13059">
                  <c:v>0</c:v>
                </c:pt>
                <c:pt idx="13060">
                  <c:v>0</c:v>
                </c:pt>
                <c:pt idx="13061">
                  <c:v>0</c:v>
                </c:pt>
                <c:pt idx="13062">
                  <c:v>0</c:v>
                </c:pt>
                <c:pt idx="13063">
                  <c:v>0</c:v>
                </c:pt>
                <c:pt idx="13064">
                  <c:v>0</c:v>
                </c:pt>
                <c:pt idx="13065">
                  <c:v>0</c:v>
                </c:pt>
                <c:pt idx="13066">
                  <c:v>0</c:v>
                </c:pt>
                <c:pt idx="13067">
                  <c:v>0</c:v>
                </c:pt>
                <c:pt idx="13068">
                  <c:v>0</c:v>
                </c:pt>
                <c:pt idx="13069">
                  <c:v>0</c:v>
                </c:pt>
                <c:pt idx="13070">
                  <c:v>0</c:v>
                </c:pt>
                <c:pt idx="13071">
                  <c:v>0</c:v>
                </c:pt>
                <c:pt idx="13072">
                  <c:v>0</c:v>
                </c:pt>
                <c:pt idx="13073">
                  <c:v>0</c:v>
                </c:pt>
                <c:pt idx="13074">
                  <c:v>0</c:v>
                </c:pt>
                <c:pt idx="13075">
                  <c:v>0</c:v>
                </c:pt>
                <c:pt idx="13076">
                  <c:v>0</c:v>
                </c:pt>
                <c:pt idx="13077">
                  <c:v>0</c:v>
                </c:pt>
                <c:pt idx="13078">
                  <c:v>0</c:v>
                </c:pt>
                <c:pt idx="13079">
                  <c:v>0</c:v>
                </c:pt>
                <c:pt idx="13080">
                  <c:v>0</c:v>
                </c:pt>
                <c:pt idx="13081">
                  <c:v>0</c:v>
                </c:pt>
                <c:pt idx="13082">
                  <c:v>0</c:v>
                </c:pt>
                <c:pt idx="13083">
                  <c:v>0</c:v>
                </c:pt>
                <c:pt idx="13084">
                  <c:v>0</c:v>
                </c:pt>
                <c:pt idx="13085">
                  <c:v>0</c:v>
                </c:pt>
                <c:pt idx="13086">
                  <c:v>0</c:v>
                </c:pt>
                <c:pt idx="13087">
                  <c:v>0</c:v>
                </c:pt>
                <c:pt idx="13088">
                  <c:v>0</c:v>
                </c:pt>
                <c:pt idx="13089">
                  <c:v>0</c:v>
                </c:pt>
                <c:pt idx="13090">
                  <c:v>0</c:v>
                </c:pt>
                <c:pt idx="13091">
                  <c:v>0</c:v>
                </c:pt>
                <c:pt idx="13092">
                  <c:v>0</c:v>
                </c:pt>
                <c:pt idx="13093">
                  <c:v>0</c:v>
                </c:pt>
                <c:pt idx="13094">
                  <c:v>0</c:v>
                </c:pt>
                <c:pt idx="13095">
                  <c:v>0</c:v>
                </c:pt>
                <c:pt idx="13096">
                  <c:v>0</c:v>
                </c:pt>
                <c:pt idx="13097">
                  <c:v>0</c:v>
                </c:pt>
                <c:pt idx="13098">
                  <c:v>0</c:v>
                </c:pt>
                <c:pt idx="13099">
                  <c:v>0</c:v>
                </c:pt>
                <c:pt idx="13100">
                  <c:v>0</c:v>
                </c:pt>
                <c:pt idx="13101">
                  <c:v>0</c:v>
                </c:pt>
                <c:pt idx="13102">
                  <c:v>0</c:v>
                </c:pt>
                <c:pt idx="13103">
                  <c:v>0</c:v>
                </c:pt>
                <c:pt idx="13104">
                  <c:v>0</c:v>
                </c:pt>
                <c:pt idx="13105">
                  <c:v>0</c:v>
                </c:pt>
                <c:pt idx="13106">
                  <c:v>0</c:v>
                </c:pt>
                <c:pt idx="13107">
                  <c:v>0</c:v>
                </c:pt>
                <c:pt idx="13108">
                  <c:v>0</c:v>
                </c:pt>
                <c:pt idx="13109">
                  <c:v>0</c:v>
                </c:pt>
                <c:pt idx="13110">
                  <c:v>0</c:v>
                </c:pt>
                <c:pt idx="13111">
                  <c:v>0</c:v>
                </c:pt>
                <c:pt idx="13112">
                  <c:v>0</c:v>
                </c:pt>
                <c:pt idx="13113">
                  <c:v>0</c:v>
                </c:pt>
                <c:pt idx="13114">
                  <c:v>0</c:v>
                </c:pt>
                <c:pt idx="13115">
                  <c:v>0</c:v>
                </c:pt>
                <c:pt idx="13116">
                  <c:v>0</c:v>
                </c:pt>
                <c:pt idx="13117">
                  <c:v>0</c:v>
                </c:pt>
                <c:pt idx="13118">
                  <c:v>0</c:v>
                </c:pt>
                <c:pt idx="13119">
                  <c:v>0</c:v>
                </c:pt>
                <c:pt idx="13120">
                  <c:v>0</c:v>
                </c:pt>
                <c:pt idx="13121">
                  <c:v>0</c:v>
                </c:pt>
                <c:pt idx="13122">
                  <c:v>0</c:v>
                </c:pt>
                <c:pt idx="13123">
                  <c:v>0</c:v>
                </c:pt>
                <c:pt idx="13124">
                  <c:v>0</c:v>
                </c:pt>
                <c:pt idx="13125">
                  <c:v>0</c:v>
                </c:pt>
                <c:pt idx="13126">
                  <c:v>0</c:v>
                </c:pt>
                <c:pt idx="13127">
                  <c:v>0</c:v>
                </c:pt>
                <c:pt idx="13128">
                  <c:v>0</c:v>
                </c:pt>
                <c:pt idx="13129">
                  <c:v>0</c:v>
                </c:pt>
                <c:pt idx="13130">
                  <c:v>0</c:v>
                </c:pt>
                <c:pt idx="13131">
                  <c:v>0</c:v>
                </c:pt>
                <c:pt idx="13132">
                  <c:v>0</c:v>
                </c:pt>
                <c:pt idx="13133">
                  <c:v>0</c:v>
                </c:pt>
                <c:pt idx="13134">
                  <c:v>0</c:v>
                </c:pt>
                <c:pt idx="13135">
                  <c:v>0</c:v>
                </c:pt>
                <c:pt idx="13136">
                  <c:v>0</c:v>
                </c:pt>
                <c:pt idx="13137">
                  <c:v>0</c:v>
                </c:pt>
                <c:pt idx="13138">
                  <c:v>0</c:v>
                </c:pt>
                <c:pt idx="13139">
                  <c:v>0</c:v>
                </c:pt>
                <c:pt idx="13140">
                  <c:v>0</c:v>
                </c:pt>
                <c:pt idx="13141">
                  <c:v>0</c:v>
                </c:pt>
                <c:pt idx="13142">
                  <c:v>0</c:v>
                </c:pt>
                <c:pt idx="13143">
                  <c:v>0</c:v>
                </c:pt>
                <c:pt idx="13144">
                  <c:v>0</c:v>
                </c:pt>
                <c:pt idx="13145">
                  <c:v>0</c:v>
                </c:pt>
                <c:pt idx="13146">
                  <c:v>0</c:v>
                </c:pt>
                <c:pt idx="13147">
                  <c:v>0</c:v>
                </c:pt>
                <c:pt idx="13148">
                  <c:v>0</c:v>
                </c:pt>
                <c:pt idx="13149">
                  <c:v>0</c:v>
                </c:pt>
                <c:pt idx="13150">
                  <c:v>0</c:v>
                </c:pt>
                <c:pt idx="13151">
                  <c:v>0</c:v>
                </c:pt>
                <c:pt idx="13152">
                  <c:v>0</c:v>
                </c:pt>
                <c:pt idx="13153">
                  <c:v>0</c:v>
                </c:pt>
                <c:pt idx="13154">
                  <c:v>0</c:v>
                </c:pt>
                <c:pt idx="13155">
                  <c:v>0</c:v>
                </c:pt>
                <c:pt idx="13156">
                  <c:v>0</c:v>
                </c:pt>
                <c:pt idx="13157">
                  <c:v>0</c:v>
                </c:pt>
                <c:pt idx="13158">
                  <c:v>0</c:v>
                </c:pt>
                <c:pt idx="13159">
                  <c:v>0</c:v>
                </c:pt>
                <c:pt idx="13160">
                  <c:v>0</c:v>
                </c:pt>
                <c:pt idx="13161">
                  <c:v>0</c:v>
                </c:pt>
                <c:pt idx="13162">
                  <c:v>0</c:v>
                </c:pt>
                <c:pt idx="13163">
                  <c:v>0</c:v>
                </c:pt>
                <c:pt idx="13164">
                  <c:v>0</c:v>
                </c:pt>
                <c:pt idx="13165">
                  <c:v>0</c:v>
                </c:pt>
                <c:pt idx="13166">
                  <c:v>0</c:v>
                </c:pt>
                <c:pt idx="13167">
                  <c:v>0</c:v>
                </c:pt>
                <c:pt idx="13168">
                  <c:v>0</c:v>
                </c:pt>
                <c:pt idx="13169">
                  <c:v>0</c:v>
                </c:pt>
                <c:pt idx="13170">
                  <c:v>0</c:v>
                </c:pt>
                <c:pt idx="13171">
                  <c:v>0</c:v>
                </c:pt>
                <c:pt idx="13172">
                  <c:v>0</c:v>
                </c:pt>
                <c:pt idx="13173">
                  <c:v>0</c:v>
                </c:pt>
                <c:pt idx="13174">
                  <c:v>0</c:v>
                </c:pt>
                <c:pt idx="13175">
                  <c:v>0</c:v>
                </c:pt>
                <c:pt idx="13176">
                  <c:v>0</c:v>
                </c:pt>
                <c:pt idx="13177">
                  <c:v>0</c:v>
                </c:pt>
                <c:pt idx="13178">
                  <c:v>0</c:v>
                </c:pt>
                <c:pt idx="13179">
                  <c:v>0</c:v>
                </c:pt>
                <c:pt idx="13180">
                  <c:v>0</c:v>
                </c:pt>
                <c:pt idx="13181">
                  <c:v>0</c:v>
                </c:pt>
                <c:pt idx="13182">
                  <c:v>0</c:v>
                </c:pt>
                <c:pt idx="13183">
                  <c:v>0</c:v>
                </c:pt>
                <c:pt idx="13184">
                  <c:v>0</c:v>
                </c:pt>
                <c:pt idx="13185">
                  <c:v>0</c:v>
                </c:pt>
                <c:pt idx="13186">
                  <c:v>0</c:v>
                </c:pt>
                <c:pt idx="13187">
                  <c:v>0</c:v>
                </c:pt>
                <c:pt idx="13188">
                  <c:v>0</c:v>
                </c:pt>
                <c:pt idx="13189">
                  <c:v>0</c:v>
                </c:pt>
                <c:pt idx="13190">
                  <c:v>0</c:v>
                </c:pt>
                <c:pt idx="13191">
                  <c:v>0</c:v>
                </c:pt>
                <c:pt idx="13192">
                  <c:v>0</c:v>
                </c:pt>
                <c:pt idx="13193">
                  <c:v>0</c:v>
                </c:pt>
                <c:pt idx="13194">
                  <c:v>0</c:v>
                </c:pt>
                <c:pt idx="13195">
                  <c:v>0</c:v>
                </c:pt>
                <c:pt idx="13196">
                  <c:v>0</c:v>
                </c:pt>
                <c:pt idx="13197">
                  <c:v>0</c:v>
                </c:pt>
                <c:pt idx="13198">
                  <c:v>0</c:v>
                </c:pt>
                <c:pt idx="13199">
                  <c:v>0</c:v>
                </c:pt>
                <c:pt idx="13200">
                  <c:v>0</c:v>
                </c:pt>
                <c:pt idx="13201">
                  <c:v>0</c:v>
                </c:pt>
                <c:pt idx="13202">
                  <c:v>0</c:v>
                </c:pt>
                <c:pt idx="13203">
                  <c:v>0</c:v>
                </c:pt>
                <c:pt idx="13204">
                  <c:v>0</c:v>
                </c:pt>
                <c:pt idx="13205">
                  <c:v>0</c:v>
                </c:pt>
                <c:pt idx="13206">
                  <c:v>0</c:v>
                </c:pt>
                <c:pt idx="13207">
                  <c:v>0</c:v>
                </c:pt>
                <c:pt idx="13208">
                  <c:v>0</c:v>
                </c:pt>
                <c:pt idx="13209">
                  <c:v>0</c:v>
                </c:pt>
                <c:pt idx="13210">
                  <c:v>0</c:v>
                </c:pt>
                <c:pt idx="13211">
                  <c:v>0</c:v>
                </c:pt>
                <c:pt idx="13212">
                  <c:v>0</c:v>
                </c:pt>
                <c:pt idx="13213">
                  <c:v>0</c:v>
                </c:pt>
                <c:pt idx="13214">
                  <c:v>0</c:v>
                </c:pt>
                <c:pt idx="13215">
                  <c:v>0</c:v>
                </c:pt>
                <c:pt idx="13216">
                  <c:v>0</c:v>
                </c:pt>
                <c:pt idx="13217">
                  <c:v>0</c:v>
                </c:pt>
                <c:pt idx="13218">
                  <c:v>0</c:v>
                </c:pt>
                <c:pt idx="13219">
                  <c:v>0</c:v>
                </c:pt>
                <c:pt idx="13220">
                  <c:v>0</c:v>
                </c:pt>
                <c:pt idx="13221">
                  <c:v>0</c:v>
                </c:pt>
                <c:pt idx="13222">
                  <c:v>0</c:v>
                </c:pt>
                <c:pt idx="13223">
                  <c:v>0</c:v>
                </c:pt>
                <c:pt idx="13224">
                  <c:v>0</c:v>
                </c:pt>
                <c:pt idx="13225">
                  <c:v>0</c:v>
                </c:pt>
                <c:pt idx="13226">
                  <c:v>0</c:v>
                </c:pt>
                <c:pt idx="13227">
                  <c:v>0</c:v>
                </c:pt>
                <c:pt idx="13228">
                  <c:v>0</c:v>
                </c:pt>
                <c:pt idx="13229">
                  <c:v>0</c:v>
                </c:pt>
                <c:pt idx="13230">
                  <c:v>0</c:v>
                </c:pt>
                <c:pt idx="13231">
                  <c:v>0</c:v>
                </c:pt>
                <c:pt idx="13232">
                  <c:v>0</c:v>
                </c:pt>
                <c:pt idx="13233">
                  <c:v>0</c:v>
                </c:pt>
                <c:pt idx="13234">
                  <c:v>0</c:v>
                </c:pt>
                <c:pt idx="13235">
                  <c:v>0</c:v>
                </c:pt>
                <c:pt idx="13236">
                  <c:v>0</c:v>
                </c:pt>
                <c:pt idx="13237">
                  <c:v>0</c:v>
                </c:pt>
                <c:pt idx="13238">
                  <c:v>0</c:v>
                </c:pt>
                <c:pt idx="13239">
                  <c:v>0</c:v>
                </c:pt>
                <c:pt idx="13240">
                  <c:v>0</c:v>
                </c:pt>
                <c:pt idx="13241">
                  <c:v>0</c:v>
                </c:pt>
                <c:pt idx="13242">
                  <c:v>0</c:v>
                </c:pt>
                <c:pt idx="13243">
                  <c:v>0</c:v>
                </c:pt>
                <c:pt idx="13244">
                  <c:v>0</c:v>
                </c:pt>
                <c:pt idx="13245">
                  <c:v>0</c:v>
                </c:pt>
                <c:pt idx="13246">
                  <c:v>0</c:v>
                </c:pt>
                <c:pt idx="13247">
                  <c:v>0</c:v>
                </c:pt>
                <c:pt idx="13248">
                  <c:v>0</c:v>
                </c:pt>
                <c:pt idx="13249">
                  <c:v>0</c:v>
                </c:pt>
                <c:pt idx="13250">
                  <c:v>0</c:v>
                </c:pt>
                <c:pt idx="13251">
                  <c:v>0</c:v>
                </c:pt>
                <c:pt idx="13252">
                  <c:v>0</c:v>
                </c:pt>
                <c:pt idx="13253">
                  <c:v>0</c:v>
                </c:pt>
                <c:pt idx="13254">
                  <c:v>0</c:v>
                </c:pt>
                <c:pt idx="13255">
                  <c:v>0</c:v>
                </c:pt>
                <c:pt idx="13256">
                  <c:v>0</c:v>
                </c:pt>
                <c:pt idx="13257">
                  <c:v>0</c:v>
                </c:pt>
                <c:pt idx="13258">
                  <c:v>0</c:v>
                </c:pt>
                <c:pt idx="13259">
                  <c:v>0</c:v>
                </c:pt>
                <c:pt idx="13260">
                  <c:v>0</c:v>
                </c:pt>
                <c:pt idx="13261">
                  <c:v>0</c:v>
                </c:pt>
                <c:pt idx="13262">
                  <c:v>0</c:v>
                </c:pt>
                <c:pt idx="13263">
                  <c:v>0</c:v>
                </c:pt>
                <c:pt idx="13264">
                  <c:v>0</c:v>
                </c:pt>
                <c:pt idx="13265">
                  <c:v>0</c:v>
                </c:pt>
                <c:pt idx="13266">
                  <c:v>0</c:v>
                </c:pt>
                <c:pt idx="13267">
                  <c:v>0</c:v>
                </c:pt>
                <c:pt idx="13268">
                  <c:v>0</c:v>
                </c:pt>
                <c:pt idx="13269">
                  <c:v>0</c:v>
                </c:pt>
                <c:pt idx="13270">
                  <c:v>0</c:v>
                </c:pt>
                <c:pt idx="13271">
                  <c:v>0</c:v>
                </c:pt>
                <c:pt idx="13272">
                  <c:v>0</c:v>
                </c:pt>
                <c:pt idx="13273">
                  <c:v>0</c:v>
                </c:pt>
                <c:pt idx="13274">
                  <c:v>0</c:v>
                </c:pt>
                <c:pt idx="13275">
                  <c:v>0</c:v>
                </c:pt>
                <c:pt idx="13276">
                  <c:v>0</c:v>
                </c:pt>
                <c:pt idx="13277">
                  <c:v>0</c:v>
                </c:pt>
                <c:pt idx="13278">
                  <c:v>0</c:v>
                </c:pt>
                <c:pt idx="13279">
                  <c:v>0</c:v>
                </c:pt>
                <c:pt idx="13280">
                  <c:v>0</c:v>
                </c:pt>
                <c:pt idx="13281">
                  <c:v>0</c:v>
                </c:pt>
                <c:pt idx="13282">
                  <c:v>0</c:v>
                </c:pt>
                <c:pt idx="13283">
                  <c:v>0</c:v>
                </c:pt>
                <c:pt idx="13284">
                  <c:v>0</c:v>
                </c:pt>
                <c:pt idx="13285">
                  <c:v>0</c:v>
                </c:pt>
                <c:pt idx="13286">
                  <c:v>0</c:v>
                </c:pt>
                <c:pt idx="13287">
                  <c:v>0</c:v>
                </c:pt>
                <c:pt idx="13288">
                  <c:v>0</c:v>
                </c:pt>
                <c:pt idx="13289">
                  <c:v>0</c:v>
                </c:pt>
                <c:pt idx="13290">
                  <c:v>0</c:v>
                </c:pt>
                <c:pt idx="13291">
                  <c:v>0</c:v>
                </c:pt>
                <c:pt idx="13292">
                  <c:v>0</c:v>
                </c:pt>
                <c:pt idx="13293">
                  <c:v>0</c:v>
                </c:pt>
                <c:pt idx="13294">
                  <c:v>0</c:v>
                </c:pt>
                <c:pt idx="13295">
                  <c:v>0</c:v>
                </c:pt>
                <c:pt idx="13296">
                  <c:v>0</c:v>
                </c:pt>
                <c:pt idx="13297">
                  <c:v>0</c:v>
                </c:pt>
                <c:pt idx="13298">
                  <c:v>0</c:v>
                </c:pt>
                <c:pt idx="13299">
                  <c:v>0</c:v>
                </c:pt>
                <c:pt idx="13300">
                  <c:v>0</c:v>
                </c:pt>
                <c:pt idx="13301">
                  <c:v>0</c:v>
                </c:pt>
                <c:pt idx="13302">
                  <c:v>0</c:v>
                </c:pt>
                <c:pt idx="13303">
                  <c:v>0</c:v>
                </c:pt>
                <c:pt idx="13304">
                  <c:v>0</c:v>
                </c:pt>
                <c:pt idx="13305">
                  <c:v>0</c:v>
                </c:pt>
                <c:pt idx="13306">
                  <c:v>0</c:v>
                </c:pt>
                <c:pt idx="13307">
                  <c:v>0</c:v>
                </c:pt>
                <c:pt idx="13308">
                  <c:v>0</c:v>
                </c:pt>
                <c:pt idx="13309">
                  <c:v>0</c:v>
                </c:pt>
                <c:pt idx="13310">
                  <c:v>0</c:v>
                </c:pt>
                <c:pt idx="13311">
                  <c:v>0</c:v>
                </c:pt>
                <c:pt idx="13312">
                  <c:v>0</c:v>
                </c:pt>
                <c:pt idx="13313">
                  <c:v>0</c:v>
                </c:pt>
                <c:pt idx="13314">
                  <c:v>0</c:v>
                </c:pt>
                <c:pt idx="13315">
                  <c:v>0</c:v>
                </c:pt>
                <c:pt idx="13316">
                  <c:v>0</c:v>
                </c:pt>
                <c:pt idx="13317">
                  <c:v>0</c:v>
                </c:pt>
                <c:pt idx="13318">
                  <c:v>0</c:v>
                </c:pt>
                <c:pt idx="13319">
                  <c:v>0</c:v>
                </c:pt>
                <c:pt idx="13320">
                  <c:v>0</c:v>
                </c:pt>
                <c:pt idx="13321">
                  <c:v>0</c:v>
                </c:pt>
                <c:pt idx="13322">
                  <c:v>0</c:v>
                </c:pt>
                <c:pt idx="13323">
                  <c:v>0</c:v>
                </c:pt>
                <c:pt idx="13324">
                  <c:v>0</c:v>
                </c:pt>
                <c:pt idx="13325">
                  <c:v>0</c:v>
                </c:pt>
                <c:pt idx="13326">
                  <c:v>0</c:v>
                </c:pt>
                <c:pt idx="13327">
                  <c:v>0</c:v>
                </c:pt>
                <c:pt idx="13328">
                  <c:v>0</c:v>
                </c:pt>
                <c:pt idx="13329">
                  <c:v>0</c:v>
                </c:pt>
                <c:pt idx="13330">
                  <c:v>0</c:v>
                </c:pt>
                <c:pt idx="13331">
                  <c:v>0</c:v>
                </c:pt>
                <c:pt idx="13332">
                  <c:v>0</c:v>
                </c:pt>
                <c:pt idx="13333">
                  <c:v>0</c:v>
                </c:pt>
                <c:pt idx="13334">
                  <c:v>0</c:v>
                </c:pt>
                <c:pt idx="13335">
                  <c:v>0</c:v>
                </c:pt>
                <c:pt idx="13336">
                  <c:v>0</c:v>
                </c:pt>
                <c:pt idx="13337">
                  <c:v>0</c:v>
                </c:pt>
                <c:pt idx="13338">
                  <c:v>0</c:v>
                </c:pt>
                <c:pt idx="13339">
                  <c:v>0</c:v>
                </c:pt>
                <c:pt idx="13340">
                  <c:v>0</c:v>
                </c:pt>
                <c:pt idx="13341">
                  <c:v>0</c:v>
                </c:pt>
                <c:pt idx="13342">
                  <c:v>0</c:v>
                </c:pt>
                <c:pt idx="13343">
                  <c:v>0</c:v>
                </c:pt>
                <c:pt idx="13344">
                  <c:v>0</c:v>
                </c:pt>
                <c:pt idx="13345">
                  <c:v>0</c:v>
                </c:pt>
                <c:pt idx="13346">
                  <c:v>0</c:v>
                </c:pt>
                <c:pt idx="13347">
                  <c:v>0</c:v>
                </c:pt>
                <c:pt idx="13348">
                  <c:v>0</c:v>
                </c:pt>
                <c:pt idx="13349">
                  <c:v>0</c:v>
                </c:pt>
                <c:pt idx="13350">
                  <c:v>0</c:v>
                </c:pt>
                <c:pt idx="13351">
                  <c:v>0</c:v>
                </c:pt>
                <c:pt idx="13352">
                  <c:v>0</c:v>
                </c:pt>
                <c:pt idx="13353">
                  <c:v>0</c:v>
                </c:pt>
                <c:pt idx="13354">
                  <c:v>0</c:v>
                </c:pt>
                <c:pt idx="13355">
                  <c:v>0</c:v>
                </c:pt>
                <c:pt idx="13356">
                  <c:v>0</c:v>
                </c:pt>
                <c:pt idx="13357">
                  <c:v>0</c:v>
                </c:pt>
                <c:pt idx="13358">
                  <c:v>0</c:v>
                </c:pt>
                <c:pt idx="13359">
                  <c:v>0</c:v>
                </c:pt>
                <c:pt idx="13360">
                  <c:v>0</c:v>
                </c:pt>
                <c:pt idx="13361">
                  <c:v>0</c:v>
                </c:pt>
                <c:pt idx="13362">
                  <c:v>0</c:v>
                </c:pt>
                <c:pt idx="13363">
                  <c:v>0</c:v>
                </c:pt>
                <c:pt idx="13364">
                  <c:v>0</c:v>
                </c:pt>
                <c:pt idx="13365">
                  <c:v>0</c:v>
                </c:pt>
                <c:pt idx="13366">
                  <c:v>0</c:v>
                </c:pt>
                <c:pt idx="13367">
                  <c:v>0</c:v>
                </c:pt>
                <c:pt idx="13368">
                  <c:v>0</c:v>
                </c:pt>
                <c:pt idx="13369">
                  <c:v>0</c:v>
                </c:pt>
                <c:pt idx="13370">
                  <c:v>0</c:v>
                </c:pt>
                <c:pt idx="13371">
                  <c:v>0</c:v>
                </c:pt>
                <c:pt idx="13372">
                  <c:v>0</c:v>
                </c:pt>
                <c:pt idx="13373">
                  <c:v>0</c:v>
                </c:pt>
                <c:pt idx="13374">
                  <c:v>0</c:v>
                </c:pt>
                <c:pt idx="13375">
                  <c:v>0</c:v>
                </c:pt>
                <c:pt idx="13376">
                  <c:v>0</c:v>
                </c:pt>
                <c:pt idx="13377">
                  <c:v>0</c:v>
                </c:pt>
                <c:pt idx="13378">
                  <c:v>0</c:v>
                </c:pt>
                <c:pt idx="13379">
                  <c:v>0</c:v>
                </c:pt>
                <c:pt idx="13380">
                  <c:v>0</c:v>
                </c:pt>
                <c:pt idx="13381">
                  <c:v>0</c:v>
                </c:pt>
                <c:pt idx="13382">
                  <c:v>0</c:v>
                </c:pt>
                <c:pt idx="13383">
                  <c:v>0</c:v>
                </c:pt>
                <c:pt idx="13384">
                  <c:v>0</c:v>
                </c:pt>
                <c:pt idx="13385">
                  <c:v>0</c:v>
                </c:pt>
                <c:pt idx="13386">
                  <c:v>0</c:v>
                </c:pt>
                <c:pt idx="13387">
                  <c:v>0</c:v>
                </c:pt>
                <c:pt idx="13388">
                  <c:v>0</c:v>
                </c:pt>
                <c:pt idx="13389">
                  <c:v>0</c:v>
                </c:pt>
                <c:pt idx="13390">
                  <c:v>0</c:v>
                </c:pt>
                <c:pt idx="13391">
                  <c:v>0</c:v>
                </c:pt>
                <c:pt idx="13392">
                  <c:v>0</c:v>
                </c:pt>
                <c:pt idx="13393">
                  <c:v>0</c:v>
                </c:pt>
                <c:pt idx="13394">
                  <c:v>0</c:v>
                </c:pt>
                <c:pt idx="13395">
                  <c:v>0</c:v>
                </c:pt>
                <c:pt idx="13396">
                  <c:v>0</c:v>
                </c:pt>
                <c:pt idx="13397">
                  <c:v>0</c:v>
                </c:pt>
                <c:pt idx="13398">
                  <c:v>0</c:v>
                </c:pt>
                <c:pt idx="13399">
                  <c:v>0</c:v>
                </c:pt>
                <c:pt idx="13400">
                  <c:v>0</c:v>
                </c:pt>
                <c:pt idx="13401">
                  <c:v>0</c:v>
                </c:pt>
                <c:pt idx="13402">
                  <c:v>0</c:v>
                </c:pt>
                <c:pt idx="13403">
                  <c:v>0</c:v>
                </c:pt>
                <c:pt idx="13404">
                  <c:v>0</c:v>
                </c:pt>
                <c:pt idx="13405">
                  <c:v>0</c:v>
                </c:pt>
                <c:pt idx="13406">
                  <c:v>0</c:v>
                </c:pt>
                <c:pt idx="13407">
                  <c:v>0</c:v>
                </c:pt>
                <c:pt idx="13408">
                  <c:v>0</c:v>
                </c:pt>
                <c:pt idx="13409">
                  <c:v>0</c:v>
                </c:pt>
                <c:pt idx="13410">
                  <c:v>0</c:v>
                </c:pt>
                <c:pt idx="13411">
                  <c:v>0</c:v>
                </c:pt>
                <c:pt idx="13412">
                  <c:v>0</c:v>
                </c:pt>
                <c:pt idx="13413">
                  <c:v>0</c:v>
                </c:pt>
                <c:pt idx="13414">
                  <c:v>0</c:v>
                </c:pt>
                <c:pt idx="13415">
                  <c:v>0</c:v>
                </c:pt>
                <c:pt idx="13416">
                  <c:v>0</c:v>
                </c:pt>
                <c:pt idx="13417">
                  <c:v>0</c:v>
                </c:pt>
                <c:pt idx="13418">
                  <c:v>0</c:v>
                </c:pt>
                <c:pt idx="13419">
                  <c:v>0</c:v>
                </c:pt>
                <c:pt idx="13420">
                  <c:v>0</c:v>
                </c:pt>
                <c:pt idx="13421">
                  <c:v>0</c:v>
                </c:pt>
                <c:pt idx="13422">
                  <c:v>0</c:v>
                </c:pt>
                <c:pt idx="13423">
                  <c:v>0</c:v>
                </c:pt>
                <c:pt idx="13424">
                  <c:v>0</c:v>
                </c:pt>
                <c:pt idx="13425">
                  <c:v>0</c:v>
                </c:pt>
                <c:pt idx="13426">
                  <c:v>0</c:v>
                </c:pt>
                <c:pt idx="13427">
                  <c:v>0</c:v>
                </c:pt>
                <c:pt idx="13428">
                  <c:v>0</c:v>
                </c:pt>
                <c:pt idx="13429">
                  <c:v>0</c:v>
                </c:pt>
                <c:pt idx="13430">
                  <c:v>0</c:v>
                </c:pt>
                <c:pt idx="13431">
                  <c:v>0</c:v>
                </c:pt>
                <c:pt idx="13432">
                  <c:v>0</c:v>
                </c:pt>
                <c:pt idx="13433">
                  <c:v>0</c:v>
                </c:pt>
                <c:pt idx="13434">
                  <c:v>0</c:v>
                </c:pt>
                <c:pt idx="13435">
                  <c:v>0</c:v>
                </c:pt>
                <c:pt idx="13436">
                  <c:v>0</c:v>
                </c:pt>
                <c:pt idx="13437">
                  <c:v>0</c:v>
                </c:pt>
                <c:pt idx="13438">
                  <c:v>0</c:v>
                </c:pt>
                <c:pt idx="13439">
                  <c:v>0</c:v>
                </c:pt>
                <c:pt idx="13440">
                  <c:v>0</c:v>
                </c:pt>
                <c:pt idx="13441">
                  <c:v>0</c:v>
                </c:pt>
                <c:pt idx="13442">
                  <c:v>0</c:v>
                </c:pt>
                <c:pt idx="13443">
                  <c:v>0</c:v>
                </c:pt>
                <c:pt idx="13444">
                  <c:v>0</c:v>
                </c:pt>
                <c:pt idx="13445">
                  <c:v>0</c:v>
                </c:pt>
                <c:pt idx="13446">
                  <c:v>0</c:v>
                </c:pt>
                <c:pt idx="13447">
                  <c:v>0</c:v>
                </c:pt>
                <c:pt idx="13448">
                  <c:v>0</c:v>
                </c:pt>
                <c:pt idx="13449">
                  <c:v>0</c:v>
                </c:pt>
                <c:pt idx="13450">
                  <c:v>0</c:v>
                </c:pt>
                <c:pt idx="13451">
                  <c:v>0</c:v>
                </c:pt>
                <c:pt idx="13452">
                  <c:v>0</c:v>
                </c:pt>
                <c:pt idx="13453">
                  <c:v>0</c:v>
                </c:pt>
                <c:pt idx="13454">
                  <c:v>0</c:v>
                </c:pt>
                <c:pt idx="13455">
                  <c:v>0</c:v>
                </c:pt>
                <c:pt idx="13456">
                  <c:v>0</c:v>
                </c:pt>
                <c:pt idx="13457">
                  <c:v>0</c:v>
                </c:pt>
                <c:pt idx="13458">
                  <c:v>0</c:v>
                </c:pt>
                <c:pt idx="13459">
                  <c:v>0</c:v>
                </c:pt>
                <c:pt idx="13460">
                  <c:v>0</c:v>
                </c:pt>
                <c:pt idx="13461">
                  <c:v>0</c:v>
                </c:pt>
                <c:pt idx="13462">
                  <c:v>0</c:v>
                </c:pt>
                <c:pt idx="13463">
                  <c:v>0</c:v>
                </c:pt>
                <c:pt idx="13464">
                  <c:v>0</c:v>
                </c:pt>
                <c:pt idx="13465">
                  <c:v>0</c:v>
                </c:pt>
                <c:pt idx="13466">
                  <c:v>0</c:v>
                </c:pt>
                <c:pt idx="13467">
                  <c:v>0</c:v>
                </c:pt>
                <c:pt idx="13468">
                  <c:v>0</c:v>
                </c:pt>
                <c:pt idx="13469">
                  <c:v>0</c:v>
                </c:pt>
                <c:pt idx="13470">
                  <c:v>0</c:v>
                </c:pt>
                <c:pt idx="13471">
                  <c:v>0</c:v>
                </c:pt>
                <c:pt idx="13472">
                  <c:v>0</c:v>
                </c:pt>
                <c:pt idx="13473">
                  <c:v>0</c:v>
                </c:pt>
                <c:pt idx="13474">
                  <c:v>0</c:v>
                </c:pt>
                <c:pt idx="13475">
                  <c:v>0</c:v>
                </c:pt>
                <c:pt idx="13476">
                  <c:v>0</c:v>
                </c:pt>
                <c:pt idx="13477">
                  <c:v>0</c:v>
                </c:pt>
                <c:pt idx="13478">
                  <c:v>0</c:v>
                </c:pt>
                <c:pt idx="13479">
                  <c:v>0</c:v>
                </c:pt>
                <c:pt idx="13480">
                  <c:v>0</c:v>
                </c:pt>
                <c:pt idx="13481">
                  <c:v>0</c:v>
                </c:pt>
                <c:pt idx="13482">
                  <c:v>0</c:v>
                </c:pt>
                <c:pt idx="13483">
                  <c:v>0</c:v>
                </c:pt>
                <c:pt idx="13484">
                  <c:v>0</c:v>
                </c:pt>
                <c:pt idx="13485">
                  <c:v>0</c:v>
                </c:pt>
                <c:pt idx="13486">
                  <c:v>0</c:v>
                </c:pt>
                <c:pt idx="13487">
                  <c:v>0</c:v>
                </c:pt>
                <c:pt idx="13488">
                  <c:v>0</c:v>
                </c:pt>
                <c:pt idx="13489">
                  <c:v>0</c:v>
                </c:pt>
                <c:pt idx="13490">
                  <c:v>0</c:v>
                </c:pt>
                <c:pt idx="13491">
                  <c:v>0</c:v>
                </c:pt>
                <c:pt idx="13492">
                  <c:v>0</c:v>
                </c:pt>
                <c:pt idx="13493">
                  <c:v>0</c:v>
                </c:pt>
                <c:pt idx="13494">
                  <c:v>0</c:v>
                </c:pt>
                <c:pt idx="13495">
                  <c:v>0</c:v>
                </c:pt>
                <c:pt idx="13496">
                  <c:v>0</c:v>
                </c:pt>
                <c:pt idx="13497">
                  <c:v>0</c:v>
                </c:pt>
                <c:pt idx="13498">
                  <c:v>0</c:v>
                </c:pt>
                <c:pt idx="13499">
                  <c:v>0</c:v>
                </c:pt>
                <c:pt idx="13500">
                  <c:v>0</c:v>
                </c:pt>
                <c:pt idx="13501">
                  <c:v>0</c:v>
                </c:pt>
                <c:pt idx="13502">
                  <c:v>0</c:v>
                </c:pt>
                <c:pt idx="13503">
                  <c:v>0</c:v>
                </c:pt>
                <c:pt idx="13504">
                  <c:v>0</c:v>
                </c:pt>
                <c:pt idx="13505">
                  <c:v>0</c:v>
                </c:pt>
                <c:pt idx="13506">
                  <c:v>0</c:v>
                </c:pt>
                <c:pt idx="13507">
                  <c:v>0</c:v>
                </c:pt>
                <c:pt idx="13508">
                  <c:v>0</c:v>
                </c:pt>
                <c:pt idx="13509">
                  <c:v>0</c:v>
                </c:pt>
                <c:pt idx="13510">
                  <c:v>0</c:v>
                </c:pt>
                <c:pt idx="13511">
                  <c:v>0</c:v>
                </c:pt>
                <c:pt idx="13512">
                  <c:v>0</c:v>
                </c:pt>
                <c:pt idx="13513">
                  <c:v>0</c:v>
                </c:pt>
                <c:pt idx="13514">
                  <c:v>0</c:v>
                </c:pt>
                <c:pt idx="13515">
                  <c:v>0</c:v>
                </c:pt>
                <c:pt idx="13516">
                  <c:v>0</c:v>
                </c:pt>
                <c:pt idx="13517">
                  <c:v>0</c:v>
                </c:pt>
                <c:pt idx="13518">
                  <c:v>0</c:v>
                </c:pt>
                <c:pt idx="13519">
                  <c:v>0</c:v>
                </c:pt>
                <c:pt idx="13520">
                  <c:v>0</c:v>
                </c:pt>
                <c:pt idx="13521">
                  <c:v>0</c:v>
                </c:pt>
                <c:pt idx="13522">
                  <c:v>0</c:v>
                </c:pt>
                <c:pt idx="13523">
                  <c:v>0</c:v>
                </c:pt>
                <c:pt idx="13524">
                  <c:v>0</c:v>
                </c:pt>
                <c:pt idx="13525">
                  <c:v>0</c:v>
                </c:pt>
                <c:pt idx="13526">
                  <c:v>0</c:v>
                </c:pt>
                <c:pt idx="13527">
                  <c:v>0</c:v>
                </c:pt>
                <c:pt idx="13528">
                  <c:v>0</c:v>
                </c:pt>
                <c:pt idx="13529">
                  <c:v>0</c:v>
                </c:pt>
                <c:pt idx="13530">
                  <c:v>0</c:v>
                </c:pt>
                <c:pt idx="13531">
                  <c:v>0</c:v>
                </c:pt>
                <c:pt idx="13532">
                  <c:v>0</c:v>
                </c:pt>
                <c:pt idx="13533">
                  <c:v>0</c:v>
                </c:pt>
                <c:pt idx="13534">
                  <c:v>0</c:v>
                </c:pt>
                <c:pt idx="13535">
                  <c:v>0</c:v>
                </c:pt>
                <c:pt idx="13536">
                  <c:v>0</c:v>
                </c:pt>
                <c:pt idx="13537">
                  <c:v>0</c:v>
                </c:pt>
                <c:pt idx="13538">
                  <c:v>0</c:v>
                </c:pt>
                <c:pt idx="13539">
                  <c:v>0</c:v>
                </c:pt>
                <c:pt idx="13540">
                  <c:v>0</c:v>
                </c:pt>
                <c:pt idx="13541">
                  <c:v>0</c:v>
                </c:pt>
                <c:pt idx="13542">
                  <c:v>0</c:v>
                </c:pt>
                <c:pt idx="13543">
                  <c:v>0</c:v>
                </c:pt>
                <c:pt idx="13544">
                  <c:v>0</c:v>
                </c:pt>
                <c:pt idx="13545">
                  <c:v>0</c:v>
                </c:pt>
                <c:pt idx="13546">
                  <c:v>0</c:v>
                </c:pt>
                <c:pt idx="13547">
                  <c:v>0</c:v>
                </c:pt>
                <c:pt idx="13548">
                  <c:v>0</c:v>
                </c:pt>
                <c:pt idx="13549">
                  <c:v>0</c:v>
                </c:pt>
                <c:pt idx="13550">
                  <c:v>0</c:v>
                </c:pt>
                <c:pt idx="13551">
                  <c:v>0</c:v>
                </c:pt>
                <c:pt idx="13552">
                  <c:v>0</c:v>
                </c:pt>
                <c:pt idx="13553">
                  <c:v>0</c:v>
                </c:pt>
                <c:pt idx="13554">
                  <c:v>0</c:v>
                </c:pt>
                <c:pt idx="13555">
                  <c:v>0</c:v>
                </c:pt>
                <c:pt idx="13556">
                  <c:v>0</c:v>
                </c:pt>
                <c:pt idx="13557">
                  <c:v>0</c:v>
                </c:pt>
                <c:pt idx="13558">
                  <c:v>0</c:v>
                </c:pt>
                <c:pt idx="13559">
                  <c:v>0</c:v>
                </c:pt>
                <c:pt idx="13560">
                  <c:v>0</c:v>
                </c:pt>
                <c:pt idx="13561">
                  <c:v>0</c:v>
                </c:pt>
                <c:pt idx="13562">
                  <c:v>0</c:v>
                </c:pt>
                <c:pt idx="13563">
                  <c:v>0</c:v>
                </c:pt>
                <c:pt idx="13564">
                  <c:v>0</c:v>
                </c:pt>
                <c:pt idx="13565">
                  <c:v>0</c:v>
                </c:pt>
                <c:pt idx="13566">
                  <c:v>0</c:v>
                </c:pt>
                <c:pt idx="13567">
                  <c:v>0</c:v>
                </c:pt>
                <c:pt idx="13568">
                  <c:v>0</c:v>
                </c:pt>
                <c:pt idx="13569">
                  <c:v>0</c:v>
                </c:pt>
                <c:pt idx="13570">
                  <c:v>0</c:v>
                </c:pt>
                <c:pt idx="13571">
                  <c:v>0</c:v>
                </c:pt>
                <c:pt idx="13572">
                  <c:v>0</c:v>
                </c:pt>
                <c:pt idx="13573">
                  <c:v>0</c:v>
                </c:pt>
                <c:pt idx="13574">
                  <c:v>0</c:v>
                </c:pt>
                <c:pt idx="13575">
                  <c:v>0</c:v>
                </c:pt>
                <c:pt idx="13576">
                  <c:v>0</c:v>
                </c:pt>
                <c:pt idx="13577">
                  <c:v>0</c:v>
                </c:pt>
                <c:pt idx="13578">
                  <c:v>0</c:v>
                </c:pt>
                <c:pt idx="13579">
                  <c:v>0</c:v>
                </c:pt>
                <c:pt idx="13580">
                  <c:v>0</c:v>
                </c:pt>
                <c:pt idx="13581">
                  <c:v>0</c:v>
                </c:pt>
                <c:pt idx="13582">
                  <c:v>0</c:v>
                </c:pt>
                <c:pt idx="13583">
                  <c:v>0</c:v>
                </c:pt>
                <c:pt idx="13584">
                  <c:v>0</c:v>
                </c:pt>
                <c:pt idx="13585">
                  <c:v>0</c:v>
                </c:pt>
                <c:pt idx="13586">
                  <c:v>0</c:v>
                </c:pt>
                <c:pt idx="13587">
                  <c:v>0</c:v>
                </c:pt>
                <c:pt idx="13588">
                  <c:v>0</c:v>
                </c:pt>
                <c:pt idx="13589">
                  <c:v>0</c:v>
                </c:pt>
                <c:pt idx="13590">
                  <c:v>0</c:v>
                </c:pt>
                <c:pt idx="13591">
                  <c:v>0</c:v>
                </c:pt>
                <c:pt idx="13592">
                  <c:v>0</c:v>
                </c:pt>
                <c:pt idx="13593">
                  <c:v>0</c:v>
                </c:pt>
                <c:pt idx="13594">
                  <c:v>0</c:v>
                </c:pt>
                <c:pt idx="13595">
                  <c:v>0</c:v>
                </c:pt>
                <c:pt idx="13596">
                  <c:v>0</c:v>
                </c:pt>
                <c:pt idx="13597">
                  <c:v>0</c:v>
                </c:pt>
                <c:pt idx="13598">
                  <c:v>0</c:v>
                </c:pt>
                <c:pt idx="13599">
                  <c:v>0</c:v>
                </c:pt>
                <c:pt idx="13600">
                  <c:v>0</c:v>
                </c:pt>
                <c:pt idx="13601">
                  <c:v>0</c:v>
                </c:pt>
                <c:pt idx="13602">
                  <c:v>0</c:v>
                </c:pt>
                <c:pt idx="13603">
                  <c:v>0</c:v>
                </c:pt>
                <c:pt idx="13604">
                  <c:v>0</c:v>
                </c:pt>
                <c:pt idx="13605">
                  <c:v>0</c:v>
                </c:pt>
                <c:pt idx="13606">
                  <c:v>0</c:v>
                </c:pt>
                <c:pt idx="13607">
                  <c:v>0</c:v>
                </c:pt>
                <c:pt idx="13608">
                  <c:v>0</c:v>
                </c:pt>
                <c:pt idx="13609">
                  <c:v>0</c:v>
                </c:pt>
                <c:pt idx="13610">
                  <c:v>0</c:v>
                </c:pt>
                <c:pt idx="13611">
                  <c:v>0</c:v>
                </c:pt>
                <c:pt idx="13612">
                  <c:v>0</c:v>
                </c:pt>
                <c:pt idx="13613">
                  <c:v>0</c:v>
                </c:pt>
                <c:pt idx="13614">
                  <c:v>0</c:v>
                </c:pt>
                <c:pt idx="13615">
                  <c:v>0</c:v>
                </c:pt>
                <c:pt idx="13616">
                  <c:v>0</c:v>
                </c:pt>
                <c:pt idx="13617">
                  <c:v>0</c:v>
                </c:pt>
                <c:pt idx="13618">
                  <c:v>0</c:v>
                </c:pt>
                <c:pt idx="13619">
                  <c:v>0</c:v>
                </c:pt>
                <c:pt idx="13620">
                  <c:v>0</c:v>
                </c:pt>
                <c:pt idx="13621">
                  <c:v>0</c:v>
                </c:pt>
                <c:pt idx="13622">
                  <c:v>0</c:v>
                </c:pt>
                <c:pt idx="13623">
                  <c:v>0</c:v>
                </c:pt>
                <c:pt idx="13624">
                  <c:v>0</c:v>
                </c:pt>
                <c:pt idx="13625">
                  <c:v>0</c:v>
                </c:pt>
                <c:pt idx="13626">
                  <c:v>0</c:v>
                </c:pt>
                <c:pt idx="13627">
                  <c:v>0</c:v>
                </c:pt>
                <c:pt idx="13628">
                  <c:v>0</c:v>
                </c:pt>
                <c:pt idx="13629">
                  <c:v>0</c:v>
                </c:pt>
                <c:pt idx="13630">
                  <c:v>0</c:v>
                </c:pt>
                <c:pt idx="13631">
                  <c:v>0</c:v>
                </c:pt>
                <c:pt idx="13632">
                  <c:v>0</c:v>
                </c:pt>
                <c:pt idx="13633">
                  <c:v>0</c:v>
                </c:pt>
                <c:pt idx="13634">
                  <c:v>0</c:v>
                </c:pt>
                <c:pt idx="13635">
                  <c:v>0</c:v>
                </c:pt>
                <c:pt idx="13636">
                  <c:v>0</c:v>
                </c:pt>
                <c:pt idx="13637">
                  <c:v>0</c:v>
                </c:pt>
                <c:pt idx="13638">
                  <c:v>0</c:v>
                </c:pt>
                <c:pt idx="13639">
                  <c:v>0</c:v>
                </c:pt>
                <c:pt idx="13640">
                  <c:v>0</c:v>
                </c:pt>
                <c:pt idx="13641">
                  <c:v>0</c:v>
                </c:pt>
                <c:pt idx="13642">
                  <c:v>0</c:v>
                </c:pt>
                <c:pt idx="13643">
                  <c:v>0</c:v>
                </c:pt>
                <c:pt idx="13644">
                  <c:v>0</c:v>
                </c:pt>
                <c:pt idx="13645">
                  <c:v>0</c:v>
                </c:pt>
                <c:pt idx="13646">
                  <c:v>0</c:v>
                </c:pt>
                <c:pt idx="13647">
                  <c:v>0</c:v>
                </c:pt>
                <c:pt idx="13648">
                  <c:v>0</c:v>
                </c:pt>
                <c:pt idx="13649">
                  <c:v>0</c:v>
                </c:pt>
                <c:pt idx="13650">
                  <c:v>0</c:v>
                </c:pt>
                <c:pt idx="13651">
                  <c:v>0</c:v>
                </c:pt>
                <c:pt idx="13652">
                  <c:v>0</c:v>
                </c:pt>
                <c:pt idx="13653">
                  <c:v>0</c:v>
                </c:pt>
                <c:pt idx="13654">
                  <c:v>0</c:v>
                </c:pt>
                <c:pt idx="13655">
                  <c:v>0</c:v>
                </c:pt>
                <c:pt idx="13656">
                  <c:v>0</c:v>
                </c:pt>
                <c:pt idx="13657">
                  <c:v>0</c:v>
                </c:pt>
                <c:pt idx="13658">
                  <c:v>0</c:v>
                </c:pt>
                <c:pt idx="13659">
                  <c:v>0</c:v>
                </c:pt>
                <c:pt idx="13660">
                  <c:v>0</c:v>
                </c:pt>
                <c:pt idx="13661">
                  <c:v>0</c:v>
                </c:pt>
                <c:pt idx="13662">
                  <c:v>0</c:v>
                </c:pt>
                <c:pt idx="13663">
                  <c:v>0</c:v>
                </c:pt>
                <c:pt idx="13664">
                  <c:v>0</c:v>
                </c:pt>
                <c:pt idx="13665">
                  <c:v>0</c:v>
                </c:pt>
                <c:pt idx="13666">
                  <c:v>0</c:v>
                </c:pt>
                <c:pt idx="13667">
                  <c:v>0</c:v>
                </c:pt>
                <c:pt idx="13668">
                  <c:v>0</c:v>
                </c:pt>
                <c:pt idx="13669">
                  <c:v>0</c:v>
                </c:pt>
                <c:pt idx="13670">
                  <c:v>0</c:v>
                </c:pt>
                <c:pt idx="13671">
                  <c:v>0</c:v>
                </c:pt>
                <c:pt idx="13672">
                  <c:v>0</c:v>
                </c:pt>
                <c:pt idx="13673">
                  <c:v>0</c:v>
                </c:pt>
                <c:pt idx="13674">
                  <c:v>0</c:v>
                </c:pt>
                <c:pt idx="13675">
                  <c:v>0</c:v>
                </c:pt>
                <c:pt idx="13676">
                  <c:v>0</c:v>
                </c:pt>
                <c:pt idx="13677">
                  <c:v>0</c:v>
                </c:pt>
                <c:pt idx="13678">
                  <c:v>0</c:v>
                </c:pt>
                <c:pt idx="13679">
                  <c:v>0</c:v>
                </c:pt>
                <c:pt idx="13680">
                  <c:v>0</c:v>
                </c:pt>
                <c:pt idx="13681">
                  <c:v>0</c:v>
                </c:pt>
                <c:pt idx="13682">
                  <c:v>0</c:v>
                </c:pt>
                <c:pt idx="13683">
                  <c:v>0</c:v>
                </c:pt>
                <c:pt idx="13684">
                  <c:v>0.01</c:v>
                </c:pt>
                <c:pt idx="13685">
                  <c:v>0</c:v>
                </c:pt>
                <c:pt idx="13686">
                  <c:v>0</c:v>
                </c:pt>
                <c:pt idx="13687">
                  <c:v>0</c:v>
                </c:pt>
                <c:pt idx="13688">
                  <c:v>0</c:v>
                </c:pt>
                <c:pt idx="13689">
                  <c:v>0</c:v>
                </c:pt>
                <c:pt idx="13690">
                  <c:v>0</c:v>
                </c:pt>
                <c:pt idx="13691">
                  <c:v>0</c:v>
                </c:pt>
                <c:pt idx="13692">
                  <c:v>0</c:v>
                </c:pt>
                <c:pt idx="13693">
                  <c:v>0</c:v>
                </c:pt>
                <c:pt idx="13694">
                  <c:v>0</c:v>
                </c:pt>
                <c:pt idx="13695">
                  <c:v>0</c:v>
                </c:pt>
                <c:pt idx="13696">
                  <c:v>0</c:v>
                </c:pt>
                <c:pt idx="13697">
                  <c:v>0</c:v>
                </c:pt>
                <c:pt idx="13698">
                  <c:v>0</c:v>
                </c:pt>
                <c:pt idx="13699">
                  <c:v>0</c:v>
                </c:pt>
                <c:pt idx="13700">
                  <c:v>0</c:v>
                </c:pt>
                <c:pt idx="13701">
                  <c:v>0</c:v>
                </c:pt>
                <c:pt idx="13702">
                  <c:v>0</c:v>
                </c:pt>
                <c:pt idx="13703">
                  <c:v>0</c:v>
                </c:pt>
                <c:pt idx="13704">
                  <c:v>0</c:v>
                </c:pt>
                <c:pt idx="13705">
                  <c:v>0</c:v>
                </c:pt>
                <c:pt idx="13706">
                  <c:v>0</c:v>
                </c:pt>
                <c:pt idx="13707">
                  <c:v>0</c:v>
                </c:pt>
                <c:pt idx="13708">
                  <c:v>0</c:v>
                </c:pt>
                <c:pt idx="13709">
                  <c:v>0</c:v>
                </c:pt>
                <c:pt idx="13710">
                  <c:v>0</c:v>
                </c:pt>
                <c:pt idx="13711">
                  <c:v>0</c:v>
                </c:pt>
                <c:pt idx="13712">
                  <c:v>0</c:v>
                </c:pt>
                <c:pt idx="13713">
                  <c:v>0</c:v>
                </c:pt>
                <c:pt idx="13714">
                  <c:v>0</c:v>
                </c:pt>
                <c:pt idx="13715">
                  <c:v>0</c:v>
                </c:pt>
                <c:pt idx="13716">
                  <c:v>0</c:v>
                </c:pt>
                <c:pt idx="13717">
                  <c:v>0</c:v>
                </c:pt>
                <c:pt idx="13718">
                  <c:v>0</c:v>
                </c:pt>
                <c:pt idx="13719">
                  <c:v>0</c:v>
                </c:pt>
                <c:pt idx="13720">
                  <c:v>0</c:v>
                </c:pt>
                <c:pt idx="13721">
                  <c:v>0</c:v>
                </c:pt>
                <c:pt idx="13722">
                  <c:v>0</c:v>
                </c:pt>
                <c:pt idx="13723">
                  <c:v>0</c:v>
                </c:pt>
                <c:pt idx="13724">
                  <c:v>0</c:v>
                </c:pt>
                <c:pt idx="13725">
                  <c:v>0</c:v>
                </c:pt>
                <c:pt idx="13726">
                  <c:v>0.01</c:v>
                </c:pt>
                <c:pt idx="13727">
                  <c:v>0</c:v>
                </c:pt>
                <c:pt idx="13728">
                  <c:v>0</c:v>
                </c:pt>
                <c:pt idx="13729">
                  <c:v>0</c:v>
                </c:pt>
                <c:pt idx="13730">
                  <c:v>0</c:v>
                </c:pt>
                <c:pt idx="13731">
                  <c:v>0</c:v>
                </c:pt>
                <c:pt idx="13732">
                  <c:v>0</c:v>
                </c:pt>
                <c:pt idx="13733">
                  <c:v>0</c:v>
                </c:pt>
                <c:pt idx="13734">
                  <c:v>0</c:v>
                </c:pt>
                <c:pt idx="13735">
                  <c:v>0</c:v>
                </c:pt>
                <c:pt idx="13736">
                  <c:v>0</c:v>
                </c:pt>
                <c:pt idx="13737">
                  <c:v>0</c:v>
                </c:pt>
                <c:pt idx="13738">
                  <c:v>0</c:v>
                </c:pt>
                <c:pt idx="13739">
                  <c:v>0</c:v>
                </c:pt>
                <c:pt idx="13740">
                  <c:v>0</c:v>
                </c:pt>
                <c:pt idx="13741">
                  <c:v>0</c:v>
                </c:pt>
                <c:pt idx="13742">
                  <c:v>0</c:v>
                </c:pt>
                <c:pt idx="13743">
                  <c:v>0</c:v>
                </c:pt>
                <c:pt idx="13744">
                  <c:v>0</c:v>
                </c:pt>
                <c:pt idx="13745">
                  <c:v>0</c:v>
                </c:pt>
                <c:pt idx="13746">
                  <c:v>0</c:v>
                </c:pt>
                <c:pt idx="13747">
                  <c:v>0</c:v>
                </c:pt>
                <c:pt idx="13748">
                  <c:v>0</c:v>
                </c:pt>
                <c:pt idx="13749">
                  <c:v>0</c:v>
                </c:pt>
                <c:pt idx="13750">
                  <c:v>0</c:v>
                </c:pt>
                <c:pt idx="13751">
                  <c:v>0</c:v>
                </c:pt>
                <c:pt idx="13752">
                  <c:v>0</c:v>
                </c:pt>
                <c:pt idx="13753">
                  <c:v>0</c:v>
                </c:pt>
                <c:pt idx="13754">
                  <c:v>0</c:v>
                </c:pt>
                <c:pt idx="13755">
                  <c:v>0</c:v>
                </c:pt>
                <c:pt idx="13756">
                  <c:v>0</c:v>
                </c:pt>
                <c:pt idx="13757">
                  <c:v>0</c:v>
                </c:pt>
                <c:pt idx="13758">
                  <c:v>0</c:v>
                </c:pt>
                <c:pt idx="13759">
                  <c:v>0</c:v>
                </c:pt>
                <c:pt idx="13760">
                  <c:v>0</c:v>
                </c:pt>
                <c:pt idx="13761">
                  <c:v>0</c:v>
                </c:pt>
                <c:pt idx="13762">
                  <c:v>0</c:v>
                </c:pt>
                <c:pt idx="13763">
                  <c:v>0</c:v>
                </c:pt>
                <c:pt idx="13764">
                  <c:v>0</c:v>
                </c:pt>
                <c:pt idx="13765">
                  <c:v>0</c:v>
                </c:pt>
                <c:pt idx="13766">
                  <c:v>0</c:v>
                </c:pt>
                <c:pt idx="13767">
                  <c:v>0</c:v>
                </c:pt>
                <c:pt idx="13768">
                  <c:v>0</c:v>
                </c:pt>
                <c:pt idx="13769">
                  <c:v>0</c:v>
                </c:pt>
                <c:pt idx="13770">
                  <c:v>0</c:v>
                </c:pt>
                <c:pt idx="13771">
                  <c:v>0</c:v>
                </c:pt>
                <c:pt idx="13772">
                  <c:v>0</c:v>
                </c:pt>
                <c:pt idx="13773">
                  <c:v>0</c:v>
                </c:pt>
                <c:pt idx="13774">
                  <c:v>0</c:v>
                </c:pt>
                <c:pt idx="13775">
                  <c:v>0</c:v>
                </c:pt>
                <c:pt idx="13776">
                  <c:v>0</c:v>
                </c:pt>
                <c:pt idx="13777">
                  <c:v>0</c:v>
                </c:pt>
                <c:pt idx="13778">
                  <c:v>0</c:v>
                </c:pt>
                <c:pt idx="13779">
                  <c:v>0</c:v>
                </c:pt>
                <c:pt idx="13780">
                  <c:v>0</c:v>
                </c:pt>
                <c:pt idx="13781">
                  <c:v>0</c:v>
                </c:pt>
                <c:pt idx="13782">
                  <c:v>0</c:v>
                </c:pt>
                <c:pt idx="13783">
                  <c:v>0</c:v>
                </c:pt>
                <c:pt idx="13784">
                  <c:v>0</c:v>
                </c:pt>
                <c:pt idx="13785">
                  <c:v>0</c:v>
                </c:pt>
                <c:pt idx="13786">
                  <c:v>0</c:v>
                </c:pt>
                <c:pt idx="13787">
                  <c:v>0</c:v>
                </c:pt>
                <c:pt idx="13788">
                  <c:v>0</c:v>
                </c:pt>
                <c:pt idx="13789">
                  <c:v>0</c:v>
                </c:pt>
                <c:pt idx="13790">
                  <c:v>0</c:v>
                </c:pt>
                <c:pt idx="13791">
                  <c:v>0</c:v>
                </c:pt>
                <c:pt idx="13792">
                  <c:v>0</c:v>
                </c:pt>
                <c:pt idx="13793">
                  <c:v>0</c:v>
                </c:pt>
                <c:pt idx="13794">
                  <c:v>0</c:v>
                </c:pt>
                <c:pt idx="13795">
                  <c:v>0</c:v>
                </c:pt>
                <c:pt idx="13796">
                  <c:v>0</c:v>
                </c:pt>
                <c:pt idx="13797">
                  <c:v>0</c:v>
                </c:pt>
                <c:pt idx="13798">
                  <c:v>0</c:v>
                </c:pt>
                <c:pt idx="13799">
                  <c:v>0</c:v>
                </c:pt>
                <c:pt idx="13800">
                  <c:v>0</c:v>
                </c:pt>
                <c:pt idx="13801">
                  <c:v>0</c:v>
                </c:pt>
                <c:pt idx="13802">
                  <c:v>0</c:v>
                </c:pt>
                <c:pt idx="13803">
                  <c:v>0</c:v>
                </c:pt>
                <c:pt idx="13804">
                  <c:v>0</c:v>
                </c:pt>
                <c:pt idx="13805">
                  <c:v>0</c:v>
                </c:pt>
                <c:pt idx="13806">
                  <c:v>0</c:v>
                </c:pt>
                <c:pt idx="13807">
                  <c:v>0</c:v>
                </c:pt>
                <c:pt idx="13808">
                  <c:v>0</c:v>
                </c:pt>
                <c:pt idx="13809">
                  <c:v>0</c:v>
                </c:pt>
                <c:pt idx="13810">
                  <c:v>0</c:v>
                </c:pt>
                <c:pt idx="13811">
                  <c:v>0</c:v>
                </c:pt>
                <c:pt idx="13812">
                  <c:v>0</c:v>
                </c:pt>
                <c:pt idx="13813">
                  <c:v>0</c:v>
                </c:pt>
                <c:pt idx="13814">
                  <c:v>0</c:v>
                </c:pt>
                <c:pt idx="13815">
                  <c:v>0</c:v>
                </c:pt>
                <c:pt idx="13816">
                  <c:v>0</c:v>
                </c:pt>
                <c:pt idx="13817">
                  <c:v>0</c:v>
                </c:pt>
                <c:pt idx="13818">
                  <c:v>0</c:v>
                </c:pt>
                <c:pt idx="13819">
                  <c:v>0</c:v>
                </c:pt>
                <c:pt idx="13820">
                  <c:v>0</c:v>
                </c:pt>
                <c:pt idx="13821">
                  <c:v>0</c:v>
                </c:pt>
                <c:pt idx="13822">
                  <c:v>0</c:v>
                </c:pt>
                <c:pt idx="13823">
                  <c:v>0</c:v>
                </c:pt>
                <c:pt idx="13824">
                  <c:v>0</c:v>
                </c:pt>
                <c:pt idx="13825">
                  <c:v>0</c:v>
                </c:pt>
                <c:pt idx="13826">
                  <c:v>0</c:v>
                </c:pt>
                <c:pt idx="13827">
                  <c:v>0</c:v>
                </c:pt>
                <c:pt idx="13828">
                  <c:v>0</c:v>
                </c:pt>
                <c:pt idx="13829">
                  <c:v>0</c:v>
                </c:pt>
                <c:pt idx="13830">
                  <c:v>0</c:v>
                </c:pt>
                <c:pt idx="13831">
                  <c:v>0</c:v>
                </c:pt>
                <c:pt idx="13832">
                  <c:v>0</c:v>
                </c:pt>
                <c:pt idx="13833">
                  <c:v>0</c:v>
                </c:pt>
                <c:pt idx="13834">
                  <c:v>0</c:v>
                </c:pt>
                <c:pt idx="13835">
                  <c:v>0</c:v>
                </c:pt>
                <c:pt idx="13836">
                  <c:v>0</c:v>
                </c:pt>
                <c:pt idx="13837">
                  <c:v>0</c:v>
                </c:pt>
                <c:pt idx="13838">
                  <c:v>0</c:v>
                </c:pt>
                <c:pt idx="13839">
                  <c:v>0</c:v>
                </c:pt>
                <c:pt idx="13840">
                  <c:v>0</c:v>
                </c:pt>
                <c:pt idx="13841">
                  <c:v>0</c:v>
                </c:pt>
                <c:pt idx="13842">
                  <c:v>0</c:v>
                </c:pt>
                <c:pt idx="13843">
                  <c:v>0</c:v>
                </c:pt>
                <c:pt idx="13844">
                  <c:v>0</c:v>
                </c:pt>
                <c:pt idx="13845">
                  <c:v>0</c:v>
                </c:pt>
                <c:pt idx="13846">
                  <c:v>0</c:v>
                </c:pt>
                <c:pt idx="13847">
                  <c:v>0</c:v>
                </c:pt>
                <c:pt idx="13848">
                  <c:v>0</c:v>
                </c:pt>
                <c:pt idx="13849">
                  <c:v>0</c:v>
                </c:pt>
                <c:pt idx="13850">
                  <c:v>0</c:v>
                </c:pt>
                <c:pt idx="13851">
                  <c:v>0</c:v>
                </c:pt>
                <c:pt idx="13852">
                  <c:v>0</c:v>
                </c:pt>
                <c:pt idx="13853">
                  <c:v>0</c:v>
                </c:pt>
                <c:pt idx="13854">
                  <c:v>0</c:v>
                </c:pt>
                <c:pt idx="13855">
                  <c:v>0</c:v>
                </c:pt>
                <c:pt idx="13856">
                  <c:v>0</c:v>
                </c:pt>
                <c:pt idx="13857">
                  <c:v>0</c:v>
                </c:pt>
                <c:pt idx="13858">
                  <c:v>0</c:v>
                </c:pt>
                <c:pt idx="13859">
                  <c:v>0</c:v>
                </c:pt>
                <c:pt idx="13860">
                  <c:v>0</c:v>
                </c:pt>
                <c:pt idx="13861">
                  <c:v>0</c:v>
                </c:pt>
                <c:pt idx="13862">
                  <c:v>0</c:v>
                </c:pt>
                <c:pt idx="13863">
                  <c:v>0</c:v>
                </c:pt>
                <c:pt idx="13864">
                  <c:v>0</c:v>
                </c:pt>
                <c:pt idx="13865">
                  <c:v>0</c:v>
                </c:pt>
                <c:pt idx="13866">
                  <c:v>0</c:v>
                </c:pt>
                <c:pt idx="13867">
                  <c:v>0</c:v>
                </c:pt>
                <c:pt idx="13868">
                  <c:v>0</c:v>
                </c:pt>
                <c:pt idx="13869">
                  <c:v>0</c:v>
                </c:pt>
                <c:pt idx="13870">
                  <c:v>0</c:v>
                </c:pt>
                <c:pt idx="13871">
                  <c:v>0</c:v>
                </c:pt>
                <c:pt idx="13872">
                  <c:v>0</c:v>
                </c:pt>
                <c:pt idx="13873">
                  <c:v>0</c:v>
                </c:pt>
                <c:pt idx="13874">
                  <c:v>0</c:v>
                </c:pt>
                <c:pt idx="13875">
                  <c:v>0</c:v>
                </c:pt>
                <c:pt idx="13876">
                  <c:v>0</c:v>
                </c:pt>
                <c:pt idx="13877">
                  <c:v>0</c:v>
                </c:pt>
                <c:pt idx="13878">
                  <c:v>0</c:v>
                </c:pt>
                <c:pt idx="13879">
                  <c:v>0</c:v>
                </c:pt>
                <c:pt idx="13880">
                  <c:v>0</c:v>
                </c:pt>
                <c:pt idx="13881">
                  <c:v>0</c:v>
                </c:pt>
                <c:pt idx="13882">
                  <c:v>0</c:v>
                </c:pt>
                <c:pt idx="13883">
                  <c:v>0</c:v>
                </c:pt>
                <c:pt idx="13884">
                  <c:v>0</c:v>
                </c:pt>
                <c:pt idx="13885">
                  <c:v>0</c:v>
                </c:pt>
                <c:pt idx="13886">
                  <c:v>0</c:v>
                </c:pt>
                <c:pt idx="13887">
                  <c:v>0</c:v>
                </c:pt>
                <c:pt idx="13888">
                  <c:v>0</c:v>
                </c:pt>
                <c:pt idx="13889">
                  <c:v>0</c:v>
                </c:pt>
                <c:pt idx="13890">
                  <c:v>0</c:v>
                </c:pt>
                <c:pt idx="13891">
                  <c:v>0</c:v>
                </c:pt>
                <c:pt idx="13892">
                  <c:v>0</c:v>
                </c:pt>
                <c:pt idx="13893">
                  <c:v>0</c:v>
                </c:pt>
                <c:pt idx="13894">
                  <c:v>0</c:v>
                </c:pt>
                <c:pt idx="13895">
                  <c:v>0</c:v>
                </c:pt>
                <c:pt idx="13896">
                  <c:v>0</c:v>
                </c:pt>
                <c:pt idx="13897">
                  <c:v>0</c:v>
                </c:pt>
                <c:pt idx="13898">
                  <c:v>0</c:v>
                </c:pt>
                <c:pt idx="13899">
                  <c:v>0</c:v>
                </c:pt>
                <c:pt idx="13900">
                  <c:v>0</c:v>
                </c:pt>
                <c:pt idx="13901">
                  <c:v>0</c:v>
                </c:pt>
                <c:pt idx="13902">
                  <c:v>0</c:v>
                </c:pt>
                <c:pt idx="13903">
                  <c:v>0</c:v>
                </c:pt>
                <c:pt idx="13904">
                  <c:v>0</c:v>
                </c:pt>
                <c:pt idx="13905">
                  <c:v>0</c:v>
                </c:pt>
                <c:pt idx="13906">
                  <c:v>0</c:v>
                </c:pt>
                <c:pt idx="13907">
                  <c:v>0</c:v>
                </c:pt>
                <c:pt idx="13908">
                  <c:v>0</c:v>
                </c:pt>
                <c:pt idx="13909">
                  <c:v>0</c:v>
                </c:pt>
                <c:pt idx="13910">
                  <c:v>0</c:v>
                </c:pt>
                <c:pt idx="13911">
                  <c:v>0</c:v>
                </c:pt>
                <c:pt idx="13912">
                  <c:v>0</c:v>
                </c:pt>
                <c:pt idx="13913">
                  <c:v>0</c:v>
                </c:pt>
                <c:pt idx="13914">
                  <c:v>0</c:v>
                </c:pt>
                <c:pt idx="13915">
                  <c:v>0</c:v>
                </c:pt>
                <c:pt idx="13916">
                  <c:v>0</c:v>
                </c:pt>
                <c:pt idx="13917">
                  <c:v>0</c:v>
                </c:pt>
                <c:pt idx="13918">
                  <c:v>0</c:v>
                </c:pt>
                <c:pt idx="13919">
                  <c:v>0</c:v>
                </c:pt>
                <c:pt idx="13920">
                  <c:v>0</c:v>
                </c:pt>
                <c:pt idx="13921">
                  <c:v>0</c:v>
                </c:pt>
                <c:pt idx="13922">
                  <c:v>0</c:v>
                </c:pt>
                <c:pt idx="13923">
                  <c:v>0</c:v>
                </c:pt>
                <c:pt idx="13924">
                  <c:v>0</c:v>
                </c:pt>
                <c:pt idx="13925">
                  <c:v>0</c:v>
                </c:pt>
                <c:pt idx="13926">
                  <c:v>0</c:v>
                </c:pt>
                <c:pt idx="13927">
                  <c:v>0</c:v>
                </c:pt>
                <c:pt idx="13928">
                  <c:v>0</c:v>
                </c:pt>
                <c:pt idx="13929">
                  <c:v>0</c:v>
                </c:pt>
                <c:pt idx="13930">
                  <c:v>0</c:v>
                </c:pt>
                <c:pt idx="13931">
                  <c:v>0</c:v>
                </c:pt>
                <c:pt idx="13932">
                  <c:v>0</c:v>
                </c:pt>
                <c:pt idx="13933">
                  <c:v>0</c:v>
                </c:pt>
                <c:pt idx="13934">
                  <c:v>0</c:v>
                </c:pt>
                <c:pt idx="13935">
                  <c:v>0</c:v>
                </c:pt>
                <c:pt idx="13936">
                  <c:v>0</c:v>
                </c:pt>
                <c:pt idx="13937">
                  <c:v>0</c:v>
                </c:pt>
                <c:pt idx="13938">
                  <c:v>0</c:v>
                </c:pt>
                <c:pt idx="13939">
                  <c:v>0</c:v>
                </c:pt>
                <c:pt idx="13940">
                  <c:v>0</c:v>
                </c:pt>
                <c:pt idx="13941">
                  <c:v>0</c:v>
                </c:pt>
                <c:pt idx="13942">
                  <c:v>0</c:v>
                </c:pt>
                <c:pt idx="13943">
                  <c:v>0</c:v>
                </c:pt>
                <c:pt idx="13944">
                  <c:v>0</c:v>
                </c:pt>
                <c:pt idx="13945">
                  <c:v>0</c:v>
                </c:pt>
                <c:pt idx="13946">
                  <c:v>0</c:v>
                </c:pt>
                <c:pt idx="13947">
                  <c:v>0</c:v>
                </c:pt>
                <c:pt idx="13948">
                  <c:v>0</c:v>
                </c:pt>
                <c:pt idx="13949">
                  <c:v>0</c:v>
                </c:pt>
                <c:pt idx="13950">
                  <c:v>0</c:v>
                </c:pt>
                <c:pt idx="13951">
                  <c:v>0</c:v>
                </c:pt>
                <c:pt idx="13952">
                  <c:v>0</c:v>
                </c:pt>
                <c:pt idx="13953">
                  <c:v>0</c:v>
                </c:pt>
                <c:pt idx="13954">
                  <c:v>0</c:v>
                </c:pt>
                <c:pt idx="13955">
                  <c:v>0</c:v>
                </c:pt>
                <c:pt idx="13956">
                  <c:v>0</c:v>
                </c:pt>
                <c:pt idx="13957">
                  <c:v>0</c:v>
                </c:pt>
                <c:pt idx="13958">
                  <c:v>0</c:v>
                </c:pt>
                <c:pt idx="13959">
                  <c:v>0</c:v>
                </c:pt>
                <c:pt idx="13960">
                  <c:v>0</c:v>
                </c:pt>
                <c:pt idx="13961">
                  <c:v>0</c:v>
                </c:pt>
                <c:pt idx="13962">
                  <c:v>0</c:v>
                </c:pt>
                <c:pt idx="13963">
                  <c:v>0</c:v>
                </c:pt>
                <c:pt idx="13964">
                  <c:v>0</c:v>
                </c:pt>
                <c:pt idx="13965">
                  <c:v>0</c:v>
                </c:pt>
                <c:pt idx="13966">
                  <c:v>0</c:v>
                </c:pt>
                <c:pt idx="13967">
                  <c:v>0</c:v>
                </c:pt>
                <c:pt idx="13968">
                  <c:v>0</c:v>
                </c:pt>
                <c:pt idx="13969">
                  <c:v>0</c:v>
                </c:pt>
                <c:pt idx="13970">
                  <c:v>0</c:v>
                </c:pt>
                <c:pt idx="13971">
                  <c:v>0</c:v>
                </c:pt>
                <c:pt idx="13972">
                  <c:v>0</c:v>
                </c:pt>
                <c:pt idx="13973">
                  <c:v>0</c:v>
                </c:pt>
                <c:pt idx="13974">
                  <c:v>0</c:v>
                </c:pt>
                <c:pt idx="13975">
                  <c:v>0</c:v>
                </c:pt>
                <c:pt idx="13976">
                  <c:v>0</c:v>
                </c:pt>
                <c:pt idx="13977">
                  <c:v>0</c:v>
                </c:pt>
                <c:pt idx="13978">
                  <c:v>0</c:v>
                </c:pt>
                <c:pt idx="13979">
                  <c:v>0</c:v>
                </c:pt>
                <c:pt idx="13980">
                  <c:v>0</c:v>
                </c:pt>
                <c:pt idx="13981">
                  <c:v>0</c:v>
                </c:pt>
                <c:pt idx="13982">
                  <c:v>0</c:v>
                </c:pt>
                <c:pt idx="13983">
                  <c:v>0</c:v>
                </c:pt>
                <c:pt idx="13984">
                  <c:v>0</c:v>
                </c:pt>
                <c:pt idx="13985">
                  <c:v>0</c:v>
                </c:pt>
                <c:pt idx="13986">
                  <c:v>0</c:v>
                </c:pt>
                <c:pt idx="13987">
                  <c:v>0</c:v>
                </c:pt>
                <c:pt idx="13988">
                  <c:v>0</c:v>
                </c:pt>
                <c:pt idx="13989">
                  <c:v>0</c:v>
                </c:pt>
                <c:pt idx="13990">
                  <c:v>0</c:v>
                </c:pt>
                <c:pt idx="13991">
                  <c:v>0</c:v>
                </c:pt>
                <c:pt idx="13992">
                  <c:v>0</c:v>
                </c:pt>
                <c:pt idx="13993">
                  <c:v>0</c:v>
                </c:pt>
                <c:pt idx="13994">
                  <c:v>0</c:v>
                </c:pt>
                <c:pt idx="13995">
                  <c:v>0</c:v>
                </c:pt>
                <c:pt idx="13996">
                  <c:v>0</c:v>
                </c:pt>
                <c:pt idx="13997">
                  <c:v>0</c:v>
                </c:pt>
                <c:pt idx="13998">
                  <c:v>0</c:v>
                </c:pt>
                <c:pt idx="13999">
                  <c:v>0</c:v>
                </c:pt>
                <c:pt idx="14000">
                  <c:v>0</c:v>
                </c:pt>
                <c:pt idx="14001">
                  <c:v>0</c:v>
                </c:pt>
                <c:pt idx="14002">
                  <c:v>0</c:v>
                </c:pt>
                <c:pt idx="14003">
                  <c:v>0</c:v>
                </c:pt>
                <c:pt idx="14004">
                  <c:v>0</c:v>
                </c:pt>
                <c:pt idx="14005">
                  <c:v>0</c:v>
                </c:pt>
                <c:pt idx="14006">
                  <c:v>0</c:v>
                </c:pt>
                <c:pt idx="14007">
                  <c:v>0</c:v>
                </c:pt>
                <c:pt idx="14008">
                  <c:v>0</c:v>
                </c:pt>
                <c:pt idx="14009">
                  <c:v>0</c:v>
                </c:pt>
                <c:pt idx="14010">
                  <c:v>0</c:v>
                </c:pt>
                <c:pt idx="14011">
                  <c:v>0</c:v>
                </c:pt>
                <c:pt idx="14012">
                  <c:v>0</c:v>
                </c:pt>
                <c:pt idx="14013">
                  <c:v>0</c:v>
                </c:pt>
                <c:pt idx="14014">
                  <c:v>0</c:v>
                </c:pt>
                <c:pt idx="14015">
                  <c:v>0</c:v>
                </c:pt>
                <c:pt idx="14016">
                  <c:v>0</c:v>
                </c:pt>
                <c:pt idx="14017">
                  <c:v>0</c:v>
                </c:pt>
                <c:pt idx="14018">
                  <c:v>0</c:v>
                </c:pt>
                <c:pt idx="14019">
                  <c:v>0</c:v>
                </c:pt>
                <c:pt idx="14020">
                  <c:v>0</c:v>
                </c:pt>
                <c:pt idx="14021">
                  <c:v>0</c:v>
                </c:pt>
                <c:pt idx="14022">
                  <c:v>0</c:v>
                </c:pt>
                <c:pt idx="14023">
                  <c:v>0</c:v>
                </c:pt>
                <c:pt idx="14024">
                  <c:v>0</c:v>
                </c:pt>
                <c:pt idx="14025">
                  <c:v>0</c:v>
                </c:pt>
                <c:pt idx="14026">
                  <c:v>0</c:v>
                </c:pt>
                <c:pt idx="14027">
                  <c:v>0</c:v>
                </c:pt>
                <c:pt idx="14028">
                  <c:v>0</c:v>
                </c:pt>
                <c:pt idx="14029">
                  <c:v>0</c:v>
                </c:pt>
                <c:pt idx="14030">
                  <c:v>0</c:v>
                </c:pt>
                <c:pt idx="14031">
                  <c:v>0</c:v>
                </c:pt>
                <c:pt idx="14032">
                  <c:v>0</c:v>
                </c:pt>
                <c:pt idx="14033">
                  <c:v>0</c:v>
                </c:pt>
                <c:pt idx="14034">
                  <c:v>0</c:v>
                </c:pt>
                <c:pt idx="14035">
                  <c:v>0</c:v>
                </c:pt>
                <c:pt idx="14036">
                  <c:v>0</c:v>
                </c:pt>
                <c:pt idx="14037">
                  <c:v>0</c:v>
                </c:pt>
                <c:pt idx="14038">
                  <c:v>0</c:v>
                </c:pt>
                <c:pt idx="14039">
                  <c:v>0</c:v>
                </c:pt>
                <c:pt idx="14040">
                  <c:v>0</c:v>
                </c:pt>
                <c:pt idx="14041">
                  <c:v>0</c:v>
                </c:pt>
                <c:pt idx="14042">
                  <c:v>0</c:v>
                </c:pt>
                <c:pt idx="14043">
                  <c:v>0</c:v>
                </c:pt>
                <c:pt idx="14044">
                  <c:v>0</c:v>
                </c:pt>
                <c:pt idx="14045">
                  <c:v>0</c:v>
                </c:pt>
                <c:pt idx="14046">
                  <c:v>0</c:v>
                </c:pt>
                <c:pt idx="14047">
                  <c:v>0</c:v>
                </c:pt>
                <c:pt idx="14048">
                  <c:v>0</c:v>
                </c:pt>
                <c:pt idx="14049">
                  <c:v>0</c:v>
                </c:pt>
                <c:pt idx="14050">
                  <c:v>0</c:v>
                </c:pt>
                <c:pt idx="14051">
                  <c:v>0</c:v>
                </c:pt>
                <c:pt idx="14052">
                  <c:v>0</c:v>
                </c:pt>
                <c:pt idx="14053">
                  <c:v>0</c:v>
                </c:pt>
                <c:pt idx="14054">
                  <c:v>0</c:v>
                </c:pt>
                <c:pt idx="14055">
                  <c:v>0</c:v>
                </c:pt>
                <c:pt idx="14056">
                  <c:v>0</c:v>
                </c:pt>
                <c:pt idx="14057">
                  <c:v>0</c:v>
                </c:pt>
                <c:pt idx="14058">
                  <c:v>0</c:v>
                </c:pt>
                <c:pt idx="14059">
                  <c:v>0</c:v>
                </c:pt>
                <c:pt idx="14060">
                  <c:v>0</c:v>
                </c:pt>
                <c:pt idx="14061">
                  <c:v>0</c:v>
                </c:pt>
                <c:pt idx="14062">
                  <c:v>0</c:v>
                </c:pt>
                <c:pt idx="14063">
                  <c:v>0</c:v>
                </c:pt>
                <c:pt idx="14064">
                  <c:v>0</c:v>
                </c:pt>
                <c:pt idx="14065">
                  <c:v>0</c:v>
                </c:pt>
                <c:pt idx="14066">
                  <c:v>0</c:v>
                </c:pt>
                <c:pt idx="14067">
                  <c:v>0</c:v>
                </c:pt>
                <c:pt idx="14068">
                  <c:v>0</c:v>
                </c:pt>
                <c:pt idx="14069">
                  <c:v>0</c:v>
                </c:pt>
                <c:pt idx="14070">
                  <c:v>0</c:v>
                </c:pt>
                <c:pt idx="14071">
                  <c:v>0</c:v>
                </c:pt>
                <c:pt idx="14072">
                  <c:v>0</c:v>
                </c:pt>
                <c:pt idx="14073">
                  <c:v>0</c:v>
                </c:pt>
                <c:pt idx="14074">
                  <c:v>0</c:v>
                </c:pt>
                <c:pt idx="14075">
                  <c:v>0</c:v>
                </c:pt>
                <c:pt idx="14076">
                  <c:v>0</c:v>
                </c:pt>
                <c:pt idx="14077">
                  <c:v>0</c:v>
                </c:pt>
                <c:pt idx="14078">
                  <c:v>0</c:v>
                </c:pt>
                <c:pt idx="14079">
                  <c:v>0</c:v>
                </c:pt>
                <c:pt idx="14080">
                  <c:v>0</c:v>
                </c:pt>
                <c:pt idx="14081">
                  <c:v>0</c:v>
                </c:pt>
                <c:pt idx="14082">
                  <c:v>0</c:v>
                </c:pt>
                <c:pt idx="14083">
                  <c:v>0</c:v>
                </c:pt>
                <c:pt idx="14084">
                  <c:v>0</c:v>
                </c:pt>
                <c:pt idx="14085">
                  <c:v>0</c:v>
                </c:pt>
                <c:pt idx="14086">
                  <c:v>0</c:v>
                </c:pt>
                <c:pt idx="14087">
                  <c:v>0</c:v>
                </c:pt>
                <c:pt idx="14088">
                  <c:v>0</c:v>
                </c:pt>
                <c:pt idx="14089">
                  <c:v>0</c:v>
                </c:pt>
                <c:pt idx="14090">
                  <c:v>0</c:v>
                </c:pt>
                <c:pt idx="14091">
                  <c:v>0</c:v>
                </c:pt>
                <c:pt idx="14092">
                  <c:v>0</c:v>
                </c:pt>
                <c:pt idx="14093">
                  <c:v>0</c:v>
                </c:pt>
                <c:pt idx="14094">
                  <c:v>0</c:v>
                </c:pt>
                <c:pt idx="14095">
                  <c:v>0</c:v>
                </c:pt>
                <c:pt idx="14096">
                  <c:v>0</c:v>
                </c:pt>
                <c:pt idx="14097">
                  <c:v>0</c:v>
                </c:pt>
                <c:pt idx="14098">
                  <c:v>0</c:v>
                </c:pt>
                <c:pt idx="14099">
                  <c:v>0</c:v>
                </c:pt>
                <c:pt idx="14100">
                  <c:v>0</c:v>
                </c:pt>
                <c:pt idx="14101">
                  <c:v>0</c:v>
                </c:pt>
                <c:pt idx="14102">
                  <c:v>0</c:v>
                </c:pt>
                <c:pt idx="14103">
                  <c:v>0</c:v>
                </c:pt>
                <c:pt idx="14104">
                  <c:v>0</c:v>
                </c:pt>
                <c:pt idx="14105">
                  <c:v>0</c:v>
                </c:pt>
                <c:pt idx="14106">
                  <c:v>0</c:v>
                </c:pt>
                <c:pt idx="14107">
                  <c:v>0</c:v>
                </c:pt>
                <c:pt idx="14108">
                  <c:v>0</c:v>
                </c:pt>
                <c:pt idx="14109">
                  <c:v>0</c:v>
                </c:pt>
                <c:pt idx="14110">
                  <c:v>0</c:v>
                </c:pt>
                <c:pt idx="14111">
                  <c:v>0</c:v>
                </c:pt>
                <c:pt idx="14112">
                  <c:v>0</c:v>
                </c:pt>
                <c:pt idx="14113">
                  <c:v>0</c:v>
                </c:pt>
                <c:pt idx="14114">
                  <c:v>0</c:v>
                </c:pt>
                <c:pt idx="14115">
                  <c:v>0</c:v>
                </c:pt>
                <c:pt idx="14116">
                  <c:v>0</c:v>
                </c:pt>
                <c:pt idx="14117">
                  <c:v>0</c:v>
                </c:pt>
                <c:pt idx="14118">
                  <c:v>0</c:v>
                </c:pt>
                <c:pt idx="14119">
                  <c:v>0</c:v>
                </c:pt>
                <c:pt idx="14120">
                  <c:v>0</c:v>
                </c:pt>
                <c:pt idx="14121">
                  <c:v>0</c:v>
                </c:pt>
                <c:pt idx="14122">
                  <c:v>0</c:v>
                </c:pt>
                <c:pt idx="14123">
                  <c:v>0</c:v>
                </c:pt>
                <c:pt idx="14124">
                  <c:v>0</c:v>
                </c:pt>
                <c:pt idx="14125">
                  <c:v>0</c:v>
                </c:pt>
                <c:pt idx="14126">
                  <c:v>0</c:v>
                </c:pt>
                <c:pt idx="14127">
                  <c:v>0</c:v>
                </c:pt>
                <c:pt idx="14128">
                  <c:v>0</c:v>
                </c:pt>
                <c:pt idx="14129">
                  <c:v>0</c:v>
                </c:pt>
                <c:pt idx="14130">
                  <c:v>0</c:v>
                </c:pt>
                <c:pt idx="14131">
                  <c:v>0</c:v>
                </c:pt>
                <c:pt idx="14132">
                  <c:v>0</c:v>
                </c:pt>
                <c:pt idx="14133">
                  <c:v>0</c:v>
                </c:pt>
                <c:pt idx="14134">
                  <c:v>0</c:v>
                </c:pt>
                <c:pt idx="14135">
                  <c:v>0</c:v>
                </c:pt>
                <c:pt idx="14136">
                  <c:v>0</c:v>
                </c:pt>
                <c:pt idx="14137">
                  <c:v>0</c:v>
                </c:pt>
                <c:pt idx="14138">
                  <c:v>0</c:v>
                </c:pt>
                <c:pt idx="14139">
                  <c:v>0</c:v>
                </c:pt>
                <c:pt idx="14140">
                  <c:v>0</c:v>
                </c:pt>
                <c:pt idx="14141">
                  <c:v>0</c:v>
                </c:pt>
                <c:pt idx="14142">
                  <c:v>0</c:v>
                </c:pt>
                <c:pt idx="14143">
                  <c:v>0</c:v>
                </c:pt>
                <c:pt idx="14144">
                  <c:v>0</c:v>
                </c:pt>
                <c:pt idx="14145">
                  <c:v>0</c:v>
                </c:pt>
                <c:pt idx="14146">
                  <c:v>0</c:v>
                </c:pt>
                <c:pt idx="14147">
                  <c:v>0</c:v>
                </c:pt>
                <c:pt idx="14148">
                  <c:v>0</c:v>
                </c:pt>
                <c:pt idx="14149">
                  <c:v>0</c:v>
                </c:pt>
                <c:pt idx="14150">
                  <c:v>0</c:v>
                </c:pt>
                <c:pt idx="14151">
                  <c:v>0</c:v>
                </c:pt>
                <c:pt idx="14152">
                  <c:v>0</c:v>
                </c:pt>
                <c:pt idx="14153">
                  <c:v>0</c:v>
                </c:pt>
                <c:pt idx="14154">
                  <c:v>0</c:v>
                </c:pt>
                <c:pt idx="14155">
                  <c:v>0</c:v>
                </c:pt>
                <c:pt idx="14156">
                  <c:v>0</c:v>
                </c:pt>
                <c:pt idx="14157">
                  <c:v>0</c:v>
                </c:pt>
                <c:pt idx="14158">
                  <c:v>0</c:v>
                </c:pt>
                <c:pt idx="14159">
                  <c:v>0</c:v>
                </c:pt>
                <c:pt idx="14160">
                  <c:v>0.11</c:v>
                </c:pt>
                <c:pt idx="14161">
                  <c:v>0.34</c:v>
                </c:pt>
                <c:pt idx="14162">
                  <c:v>0.12</c:v>
                </c:pt>
                <c:pt idx="14163">
                  <c:v>0.06</c:v>
                </c:pt>
                <c:pt idx="14164">
                  <c:v>0.01</c:v>
                </c:pt>
                <c:pt idx="14165">
                  <c:v>0</c:v>
                </c:pt>
                <c:pt idx="14166">
                  <c:v>0</c:v>
                </c:pt>
                <c:pt idx="14167">
                  <c:v>0</c:v>
                </c:pt>
                <c:pt idx="14168">
                  <c:v>0</c:v>
                </c:pt>
                <c:pt idx="14169">
                  <c:v>0</c:v>
                </c:pt>
                <c:pt idx="14170">
                  <c:v>0</c:v>
                </c:pt>
                <c:pt idx="14171">
                  <c:v>0</c:v>
                </c:pt>
                <c:pt idx="14172">
                  <c:v>0</c:v>
                </c:pt>
                <c:pt idx="14173">
                  <c:v>0</c:v>
                </c:pt>
                <c:pt idx="14174">
                  <c:v>0</c:v>
                </c:pt>
                <c:pt idx="14175">
                  <c:v>0</c:v>
                </c:pt>
                <c:pt idx="14176">
                  <c:v>0</c:v>
                </c:pt>
                <c:pt idx="14177">
                  <c:v>0</c:v>
                </c:pt>
                <c:pt idx="14178">
                  <c:v>0</c:v>
                </c:pt>
                <c:pt idx="14179">
                  <c:v>0</c:v>
                </c:pt>
                <c:pt idx="14180">
                  <c:v>0</c:v>
                </c:pt>
                <c:pt idx="14181">
                  <c:v>0</c:v>
                </c:pt>
                <c:pt idx="14182">
                  <c:v>0</c:v>
                </c:pt>
                <c:pt idx="14183">
                  <c:v>0</c:v>
                </c:pt>
                <c:pt idx="14184">
                  <c:v>0</c:v>
                </c:pt>
                <c:pt idx="14185">
                  <c:v>0</c:v>
                </c:pt>
                <c:pt idx="14186">
                  <c:v>0</c:v>
                </c:pt>
                <c:pt idx="14187">
                  <c:v>0</c:v>
                </c:pt>
                <c:pt idx="14188">
                  <c:v>0</c:v>
                </c:pt>
                <c:pt idx="14189">
                  <c:v>0</c:v>
                </c:pt>
                <c:pt idx="14190">
                  <c:v>0</c:v>
                </c:pt>
                <c:pt idx="14191">
                  <c:v>0</c:v>
                </c:pt>
                <c:pt idx="14192">
                  <c:v>0</c:v>
                </c:pt>
                <c:pt idx="14193">
                  <c:v>0</c:v>
                </c:pt>
                <c:pt idx="14194">
                  <c:v>0</c:v>
                </c:pt>
                <c:pt idx="14195">
                  <c:v>0</c:v>
                </c:pt>
                <c:pt idx="14196">
                  <c:v>0</c:v>
                </c:pt>
                <c:pt idx="14197">
                  <c:v>0</c:v>
                </c:pt>
                <c:pt idx="14198">
                  <c:v>0</c:v>
                </c:pt>
                <c:pt idx="14199">
                  <c:v>0</c:v>
                </c:pt>
                <c:pt idx="14200">
                  <c:v>0</c:v>
                </c:pt>
                <c:pt idx="14201">
                  <c:v>0</c:v>
                </c:pt>
                <c:pt idx="14202">
                  <c:v>0</c:v>
                </c:pt>
                <c:pt idx="14203">
                  <c:v>0</c:v>
                </c:pt>
                <c:pt idx="14204">
                  <c:v>0</c:v>
                </c:pt>
                <c:pt idx="14205">
                  <c:v>0</c:v>
                </c:pt>
                <c:pt idx="14206">
                  <c:v>0</c:v>
                </c:pt>
                <c:pt idx="14207">
                  <c:v>0</c:v>
                </c:pt>
                <c:pt idx="14208">
                  <c:v>0</c:v>
                </c:pt>
                <c:pt idx="14209">
                  <c:v>0</c:v>
                </c:pt>
                <c:pt idx="14210">
                  <c:v>0</c:v>
                </c:pt>
                <c:pt idx="14211">
                  <c:v>0</c:v>
                </c:pt>
                <c:pt idx="14212">
                  <c:v>0</c:v>
                </c:pt>
                <c:pt idx="14213">
                  <c:v>0</c:v>
                </c:pt>
                <c:pt idx="14214">
                  <c:v>0</c:v>
                </c:pt>
                <c:pt idx="14215">
                  <c:v>0</c:v>
                </c:pt>
                <c:pt idx="14216">
                  <c:v>0</c:v>
                </c:pt>
                <c:pt idx="14217">
                  <c:v>0</c:v>
                </c:pt>
                <c:pt idx="14218">
                  <c:v>0</c:v>
                </c:pt>
                <c:pt idx="14219">
                  <c:v>0</c:v>
                </c:pt>
                <c:pt idx="14220">
                  <c:v>0</c:v>
                </c:pt>
                <c:pt idx="14221">
                  <c:v>0</c:v>
                </c:pt>
                <c:pt idx="14222">
                  <c:v>0</c:v>
                </c:pt>
                <c:pt idx="14223">
                  <c:v>0</c:v>
                </c:pt>
                <c:pt idx="14224">
                  <c:v>0</c:v>
                </c:pt>
                <c:pt idx="14225">
                  <c:v>0</c:v>
                </c:pt>
                <c:pt idx="14226">
                  <c:v>0</c:v>
                </c:pt>
                <c:pt idx="14227">
                  <c:v>0</c:v>
                </c:pt>
                <c:pt idx="14228">
                  <c:v>0</c:v>
                </c:pt>
                <c:pt idx="14229">
                  <c:v>0</c:v>
                </c:pt>
                <c:pt idx="14230">
                  <c:v>0</c:v>
                </c:pt>
                <c:pt idx="14231">
                  <c:v>0</c:v>
                </c:pt>
                <c:pt idx="14232">
                  <c:v>0</c:v>
                </c:pt>
                <c:pt idx="14233">
                  <c:v>0</c:v>
                </c:pt>
                <c:pt idx="14234">
                  <c:v>0</c:v>
                </c:pt>
                <c:pt idx="14235">
                  <c:v>0</c:v>
                </c:pt>
                <c:pt idx="14236">
                  <c:v>0</c:v>
                </c:pt>
                <c:pt idx="14237">
                  <c:v>0</c:v>
                </c:pt>
                <c:pt idx="14238">
                  <c:v>0</c:v>
                </c:pt>
                <c:pt idx="14239">
                  <c:v>0</c:v>
                </c:pt>
                <c:pt idx="14240">
                  <c:v>0</c:v>
                </c:pt>
                <c:pt idx="14241">
                  <c:v>0</c:v>
                </c:pt>
                <c:pt idx="14242">
                  <c:v>0</c:v>
                </c:pt>
                <c:pt idx="14243">
                  <c:v>0</c:v>
                </c:pt>
                <c:pt idx="14244">
                  <c:v>0</c:v>
                </c:pt>
                <c:pt idx="14245">
                  <c:v>0</c:v>
                </c:pt>
                <c:pt idx="14246">
                  <c:v>0.01</c:v>
                </c:pt>
                <c:pt idx="14247">
                  <c:v>0</c:v>
                </c:pt>
                <c:pt idx="14248">
                  <c:v>0</c:v>
                </c:pt>
                <c:pt idx="14249">
                  <c:v>0</c:v>
                </c:pt>
                <c:pt idx="14250">
                  <c:v>0</c:v>
                </c:pt>
                <c:pt idx="14251">
                  <c:v>0</c:v>
                </c:pt>
                <c:pt idx="14252">
                  <c:v>0</c:v>
                </c:pt>
                <c:pt idx="14253">
                  <c:v>0</c:v>
                </c:pt>
                <c:pt idx="14254">
                  <c:v>0</c:v>
                </c:pt>
                <c:pt idx="14255">
                  <c:v>0</c:v>
                </c:pt>
                <c:pt idx="14256">
                  <c:v>0</c:v>
                </c:pt>
                <c:pt idx="14257">
                  <c:v>0</c:v>
                </c:pt>
                <c:pt idx="14258">
                  <c:v>0</c:v>
                </c:pt>
                <c:pt idx="14259">
                  <c:v>0</c:v>
                </c:pt>
                <c:pt idx="14260">
                  <c:v>0</c:v>
                </c:pt>
                <c:pt idx="14261">
                  <c:v>0</c:v>
                </c:pt>
                <c:pt idx="14262">
                  <c:v>0</c:v>
                </c:pt>
                <c:pt idx="14263">
                  <c:v>0</c:v>
                </c:pt>
                <c:pt idx="14264">
                  <c:v>0</c:v>
                </c:pt>
                <c:pt idx="14265">
                  <c:v>0</c:v>
                </c:pt>
                <c:pt idx="14266">
                  <c:v>0</c:v>
                </c:pt>
                <c:pt idx="14267">
                  <c:v>0</c:v>
                </c:pt>
                <c:pt idx="14268">
                  <c:v>0</c:v>
                </c:pt>
                <c:pt idx="14269">
                  <c:v>0</c:v>
                </c:pt>
                <c:pt idx="14270">
                  <c:v>0</c:v>
                </c:pt>
                <c:pt idx="14271">
                  <c:v>0</c:v>
                </c:pt>
                <c:pt idx="14272">
                  <c:v>0</c:v>
                </c:pt>
                <c:pt idx="14273">
                  <c:v>0</c:v>
                </c:pt>
                <c:pt idx="14274">
                  <c:v>0</c:v>
                </c:pt>
                <c:pt idx="14275">
                  <c:v>0</c:v>
                </c:pt>
                <c:pt idx="14276">
                  <c:v>0</c:v>
                </c:pt>
                <c:pt idx="14277">
                  <c:v>0</c:v>
                </c:pt>
                <c:pt idx="14278">
                  <c:v>0</c:v>
                </c:pt>
                <c:pt idx="14279">
                  <c:v>0</c:v>
                </c:pt>
                <c:pt idx="14280">
                  <c:v>0</c:v>
                </c:pt>
                <c:pt idx="14281">
                  <c:v>0</c:v>
                </c:pt>
                <c:pt idx="14282">
                  <c:v>0</c:v>
                </c:pt>
                <c:pt idx="14283">
                  <c:v>0</c:v>
                </c:pt>
                <c:pt idx="14284">
                  <c:v>0</c:v>
                </c:pt>
                <c:pt idx="14285">
                  <c:v>0</c:v>
                </c:pt>
                <c:pt idx="14286">
                  <c:v>0</c:v>
                </c:pt>
                <c:pt idx="14287">
                  <c:v>0</c:v>
                </c:pt>
                <c:pt idx="14288">
                  <c:v>0</c:v>
                </c:pt>
                <c:pt idx="14289">
                  <c:v>0</c:v>
                </c:pt>
                <c:pt idx="14290">
                  <c:v>0</c:v>
                </c:pt>
                <c:pt idx="14291">
                  <c:v>0</c:v>
                </c:pt>
                <c:pt idx="14292">
                  <c:v>0</c:v>
                </c:pt>
                <c:pt idx="14293">
                  <c:v>0</c:v>
                </c:pt>
                <c:pt idx="14294">
                  <c:v>0</c:v>
                </c:pt>
                <c:pt idx="14295">
                  <c:v>0</c:v>
                </c:pt>
                <c:pt idx="14296">
                  <c:v>0</c:v>
                </c:pt>
                <c:pt idx="14297">
                  <c:v>0</c:v>
                </c:pt>
                <c:pt idx="14298">
                  <c:v>0</c:v>
                </c:pt>
                <c:pt idx="14299">
                  <c:v>0</c:v>
                </c:pt>
                <c:pt idx="14300">
                  <c:v>0</c:v>
                </c:pt>
                <c:pt idx="14301">
                  <c:v>0</c:v>
                </c:pt>
                <c:pt idx="14302">
                  <c:v>0</c:v>
                </c:pt>
                <c:pt idx="14303">
                  <c:v>0</c:v>
                </c:pt>
                <c:pt idx="14304">
                  <c:v>0</c:v>
                </c:pt>
                <c:pt idx="14305">
                  <c:v>0</c:v>
                </c:pt>
                <c:pt idx="14306">
                  <c:v>0</c:v>
                </c:pt>
                <c:pt idx="14307">
                  <c:v>0</c:v>
                </c:pt>
                <c:pt idx="14308">
                  <c:v>0</c:v>
                </c:pt>
                <c:pt idx="14309">
                  <c:v>0</c:v>
                </c:pt>
                <c:pt idx="14310">
                  <c:v>0.01</c:v>
                </c:pt>
                <c:pt idx="14311">
                  <c:v>0</c:v>
                </c:pt>
                <c:pt idx="14312">
                  <c:v>0.01</c:v>
                </c:pt>
                <c:pt idx="14313">
                  <c:v>0.01</c:v>
                </c:pt>
                <c:pt idx="14314">
                  <c:v>0</c:v>
                </c:pt>
                <c:pt idx="14315">
                  <c:v>0</c:v>
                </c:pt>
                <c:pt idx="14316">
                  <c:v>0</c:v>
                </c:pt>
                <c:pt idx="14317">
                  <c:v>0</c:v>
                </c:pt>
                <c:pt idx="14318">
                  <c:v>0</c:v>
                </c:pt>
                <c:pt idx="14319">
                  <c:v>0</c:v>
                </c:pt>
                <c:pt idx="14320">
                  <c:v>0</c:v>
                </c:pt>
                <c:pt idx="14321">
                  <c:v>0</c:v>
                </c:pt>
                <c:pt idx="14322">
                  <c:v>0</c:v>
                </c:pt>
                <c:pt idx="14323">
                  <c:v>0</c:v>
                </c:pt>
                <c:pt idx="14324">
                  <c:v>0</c:v>
                </c:pt>
                <c:pt idx="14325">
                  <c:v>0</c:v>
                </c:pt>
                <c:pt idx="14326">
                  <c:v>0</c:v>
                </c:pt>
                <c:pt idx="14327">
                  <c:v>0</c:v>
                </c:pt>
                <c:pt idx="14328">
                  <c:v>0</c:v>
                </c:pt>
                <c:pt idx="14329">
                  <c:v>0</c:v>
                </c:pt>
                <c:pt idx="14330">
                  <c:v>0</c:v>
                </c:pt>
                <c:pt idx="14331">
                  <c:v>0</c:v>
                </c:pt>
                <c:pt idx="14332">
                  <c:v>0</c:v>
                </c:pt>
                <c:pt idx="14333">
                  <c:v>0</c:v>
                </c:pt>
                <c:pt idx="14334">
                  <c:v>0</c:v>
                </c:pt>
                <c:pt idx="14335">
                  <c:v>0</c:v>
                </c:pt>
                <c:pt idx="14336">
                  <c:v>0</c:v>
                </c:pt>
                <c:pt idx="14337">
                  <c:v>0</c:v>
                </c:pt>
                <c:pt idx="14338">
                  <c:v>0</c:v>
                </c:pt>
                <c:pt idx="14339">
                  <c:v>0</c:v>
                </c:pt>
                <c:pt idx="14340">
                  <c:v>0</c:v>
                </c:pt>
                <c:pt idx="14341">
                  <c:v>0</c:v>
                </c:pt>
                <c:pt idx="14342">
                  <c:v>0</c:v>
                </c:pt>
                <c:pt idx="14343">
                  <c:v>0</c:v>
                </c:pt>
                <c:pt idx="14344">
                  <c:v>0</c:v>
                </c:pt>
                <c:pt idx="14345">
                  <c:v>0</c:v>
                </c:pt>
                <c:pt idx="14346">
                  <c:v>0</c:v>
                </c:pt>
                <c:pt idx="14347">
                  <c:v>0</c:v>
                </c:pt>
                <c:pt idx="14348">
                  <c:v>0</c:v>
                </c:pt>
                <c:pt idx="14349">
                  <c:v>0</c:v>
                </c:pt>
                <c:pt idx="14350">
                  <c:v>0</c:v>
                </c:pt>
                <c:pt idx="14351">
                  <c:v>0</c:v>
                </c:pt>
                <c:pt idx="14352">
                  <c:v>0</c:v>
                </c:pt>
                <c:pt idx="14353">
                  <c:v>0</c:v>
                </c:pt>
                <c:pt idx="14354">
                  <c:v>0</c:v>
                </c:pt>
                <c:pt idx="14355">
                  <c:v>0</c:v>
                </c:pt>
                <c:pt idx="14356">
                  <c:v>0</c:v>
                </c:pt>
                <c:pt idx="14357">
                  <c:v>0</c:v>
                </c:pt>
                <c:pt idx="14358">
                  <c:v>0</c:v>
                </c:pt>
                <c:pt idx="14359">
                  <c:v>0</c:v>
                </c:pt>
                <c:pt idx="14360">
                  <c:v>0</c:v>
                </c:pt>
                <c:pt idx="14361">
                  <c:v>0</c:v>
                </c:pt>
                <c:pt idx="14362">
                  <c:v>0</c:v>
                </c:pt>
                <c:pt idx="14363">
                  <c:v>0</c:v>
                </c:pt>
                <c:pt idx="14364">
                  <c:v>0</c:v>
                </c:pt>
                <c:pt idx="14365">
                  <c:v>0</c:v>
                </c:pt>
                <c:pt idx="14366">
                  <c:v>0</c:v>
                </c:pt>
                <c:pt idx="14367">
                  <c:v>0</c:v>
                </c:pt>
                <c:pt idx="14368">
                  <c:v>0</c:v>
                </c:pt>
                <c:pt idx="14369">
                  <c:v>0</c:v>
                </c:pt>
                <c:pt idx="14370">
                  <c:v>0</c:v>
                </c:pt>
                <c:pt idx="14371">
                  <c:v>0</c:v>
                </c:pt>
                <c:pt idx="14372">
                  <c:v>0</c:v>
                </c:pt>
                <c:pt idx="14373">
                  <c:v>0</c:v>
                </c:pt>
                <c:pt idx="14374">
                  <c:v>0</c:v>
                </c:pt>
                <c:pt idx="14375">
                  <c:v>0</c:v>
                </c:pt>
                <c:pt idx="14376">
                  <c:v>0</c:v>
                </c:pt>
                <c:pt idx="14377">
                  <c:v>0</c:v>
                </c:pt>
                <c:pt idx="14378">
                  <c:v>0</c:v>
                </c:pt>
                <c:pt idx="14379">
                  <c:v>0</c:v>
                </c:pt>
                <c:pt idx="14380">
                  <c:v>0</c:v>
                </c:pt>
                <c:pt idx="14381">
                  <c:v>0</c:v>
                </c:pt>
                <c:pt idx="14382">
                  <c:v>0</c:v>
                </c:pt>
                <c:pt idx="14383">
                  <c:v>0</c:v>
                </c:pt>
                <c:pt idx="14384">
                  <c:v>0</c:v>
                </c:pt>
                <c:pt idx="14385">
                  <c:v>0</c:v>
                </c:pt>
                <c:pt idx="14386">
                  <c:v>0</c:v>
                </c:pt>
                <c:pt idx="14387">
                  <c:v>0</c:v>
                </c:pt>
                <c:pt idx="14388">
                  <c:v>0</c:v>
                </c:pt>
                <c:pt idx="14389">
                  <c:v>0</c:v>
                </c:pt>
                <c:pt idx="14390">
                  <c:v>0</c:v>
                </c:pt>
                <c:pt idx="14391">
                  <c:v>0</c:v>
                </c:pt>
                <c:pt idx="14392">
                  <c:v>0</c:v>
                </c:pt>
                <c:pt idx="14393">
                  <c:v>0</c:v>
                </c:pt>
                <c:pt idx="14394">
                  <c:v>0</c:v>
                </c:pt>
                <c:pt idx="14395">
                  <c:v>0</c:v>
                </c:pt>
                <c:pt idx="14396">
                  <c:v>0</c:v>
                </c:pt>
                <c:pt idx="14397">
                  <c:v>0</c:v>
                </c:pt>
                <c:pt idx="14398">
                  <c:v>0</c:v>
                </c:pt>
                <c:pt idx="14399">
                  <c:v>0</c:v>
                </c:pt>
                <c:pt idx="14400">
                  <c:v>0</c:v>
                </c:pt>
                <c:pt idx="14401">
                  <c:v>0</c:v>
                </c:pt>
                <c:pt idx="14402">
                  <c:v>0</c:v>
                </c:pt>
                <c:pt idx="14403">
                  <c:v>0</c:v>
                </c:pt>
                <c:pt idx="14404">
                  <c:v>0</c:v>
                </c:pt>
                <c:pt idx="14405">
                  <c:v>0</c:v>
                </c:pt>
                <c:pt idx="14406">
                  <c:v>0</c:v>
                </c:pt>
                <c:pt idx="14407">
                  <c:v>0</c:v>
                </c:pt>
                <c:pt idx="14408">
                  <c:v>0</c:v>
                </c:pt>
                <c:pt idx="14409">
                  <c:v>0</c:v>
                </c:pt>
                <c:pt idx="14410">
                  <c:v>0</c:v>
                </c:pt>
                <c:pt idx="14411">
                  <c:v>0</c:v>
                </c:pt>
                <c:pt idx="14412">
                  <c:v>0</c:v>
                </c:pt>
                <c:pt idx="14413">
                  <c:v>0</c:v>
                </c:pt>
                <c:pt idx="14414">
                  <c:v>0</c:v>
                </c:pt>
                <c:pt idx="14415">
                  <c:v>0</c:v>
                </c:pt>
                <c:pt idx="14416">
                  <c:v>0</c:v>
                </c:pt>
                <c:pt idx="14417">
                  <c:v>0</c:v>
                </c:pt>
                <c:pt idx="14418">
                  <c:v>0</c:v>
                </c:pt>
                <c:pt idx="14419">
                  <c:v>0</c:v>
                </c:pt>
                <c:pt idx="14420">
                  <c:v>0</c:v>
                </c:pt>
                <c:pt idx="14421">
                  <c:v>0</c:v>
                </c:pt>
                <c:pt idx="14422">
                  <c:v>0</c:v>
                </c:pt>
                <c:pt idx="14423">
                  <c:v>0</c:v>
                </c:pt>
                <c:pt idx="14424">
                  <c:v>0</c:v>
                </c:pt>
                <c:pt idx="14425">
                  <c:v>0</c:v>
                </c:pt>
                <c:pt idx="14426">
                  <c:v>0</c:v>
                </c:pt>
                <c:pt idx="14427">
                  <c:v>0</c:v>
                </c:pt>
                <c:pt idx="14428">
                  <c:v>0</c:v>
                </c:pt>
                <c:pt idx="14429">
                  <c:v>0</c:v>
                </c:pt>
                <c:pt idx="14430">
                  <c:v>0</c:v>
                </c:pt>
                <c:pt idx="14431">
                  <c:v>0</c:v>
                </c:pt>
                <c:pt idx="14432">
                  <c:v>0</c:v>
                </c:pt>
                <c:pt idx="14433">
                  <c:v>0</c:v>
                </c:pt>
                <c:pt idx="14434">
                  <c:v>0</c:v>
                </c:pt>
                <c:pt idx="14435">
                  <c:v>0</c:v>
                </c:pt>
                <c:pt idx="14436">
                  <c:v>0</c:v>
                </c:pt>
                <c:pt idx="14437">
                  <c:v>0</c:v>
                </c:pt>
                <c:pt idx="14438">
                  <c:v>0</c:v>
                </c:pt>
                <c:pt idx="14439">
                  <c:v>0</c:v>
                </c:pt>
                <c:pt idx="14440">
                  <c:v>0</c:v>
                </c:pt>
                <c:pt idx="14441">
                  <c:v>0</c:v>
                </c:pt>
                <c:pt idx="14442">
                  <c:v>0</c:v>
                </c:pt>
                <c:pt idx="14443">
                  <c:v>0</c:v>
                </c:pt>
                <c:pt idx="14444">
                  <c:v>0</c:v>
                </c:pt>
                <c:pt idx="14445">
                  <c:v>0</c:v>
                </c:pt>
                <c:pt idx="14446">
                  <c:v>0</c:v>
                </c:pt>
                <c:pt idx="14447">
                  <c:v>0</c:v>
                </c:pt>
                <c:pt idx="14448">
                  <c:v>0</c:v>
                </c:pt>
                <c:pt idx="14449">
                  <c:v>0</c:v>
                </c:pt>
                <c:pt idx="14450">
                  <c:v>0</c:v>
                </c:pt>
                <c:pt idx="14451">
                  <c:v>0</c:v>
                </c:pt>
                <c:pt idx="14452">
                  <c:v>0</c:v>
                </c:pt>
                <c:pt idx="14453">
                  <c:v>0</c:v>
                </c:pt>
                <c:pt idx="14454">
                  <c:v>0</c:v>
                </c:pt>
                <c:pt idx="14455">
                  <c:v>0</c:v>
                </c:pt>
                <c:pt idx="14456">
                  <c:v>0</c:v>
                </c:pt>
                <c:pt idx="14457">
                  <c:v>0</c:v>
                </c:pt>
                <c:pt idx="14458">
                  <c:v>0</c:v>
                </c:pt>
                <c:pt idx="14459">
                  <c:v>0</c:v>
                </c:pt>
                <c:pt idx="14460">
                  <c:v>0</c:v>
                </c:pt>
                <c:pt idx="14461">
                  <c:v>0</c:v>
                </c:pt>
                <c:pt idx="14462">
                  <c:v>0</c:v>
                </c:pt>
                <c:pt idx="14463">
                  <c:v>0</c:v>
                </c:pt>
                <c:pt idx="14464">
                  <c:v>0</c:v>
                </c:pt>
                <c:pt idx="14465">
                  <c:v>0</c:v>
                </c:pt>
                <c:pt idx="14466">
                  <c:v>0</c:v>
                </c:pt>
                <c:pt idx="14467">
                  <c:v>0</c:v>
                </c:pt>
                <c:pt idx="14468">
                  <c:v>0</c:v>
                </c:pt>
                <c:pt idx="14469">
                  <c:v>0</c:v>
                </c:pt>
                <c:pt idx="14470">
                  <c:v>0</c:v>
                </c:pt>
                <c:pt idx="14471">
                  <c:v>0</c:v>
                </c:pt>
                <c:pt idx="14472">
                  <c:v>0</c:v>
                </c:pt>
                <c:pt idx="14473">
                  <c:v>0</c:v>
                </c:pt>
                <c:pt idx="14474">
                  <c:v>0</c:v>
                </c:pt>
                <c:pt idx="14475">
                  <c:v>0</c:v>
                </c:pt>
                <c:pt idx="14476">
                  <c:v>0</c:v>
                </c:pt>
                <c:pt idx="14477">
                  <c:v>0</c:v>
                </c:pt>
                <c:pt idx="14478">
                  <c:v>0</c:v>
                </c:pt>
                <c:pt idx="14479">
                  <c:v>0</c:v>
                </c:pt>
                <c:pt idx="14480">
                  <c:v>0</c:v>
                </c:pt>
                <c:pt idx="14481">
                  <c:v>0</c:v>
                </c:pt>
                <c:pt idx="14482">
                  <c:v>0</c:v>
                </c:pt>
                <c:pt idx="14483">
                  <c:v>0</c:v>
                </c:pt>
                <c:pt idx="14484">
                  <c:v>0</c:v>
                </c:pt>
                <c:pt idx="14485">
                  <c:v>0</c:v>
                </c:pt>
                <c:pt idx="14486">
                  <c:v>0</c:v>
                </c:pt>
                <c:pt idx="14487">
                  <c:v>0</c:v>
                </c:pt>
                <c:pt idx="14488">
                  <c:v>0</c:v>
                </c:pt>
                <c:pt idx="14489">
                  <c:v>0</c:v>
                </c:pt>
                <c:pt idx="14490">
                  <c:v>0</c:v>
                </c:pt>
                <c:pt idx="14491">
                  <c:v>0</c:v>
                </c:pt>
                <c:pt idx="14492">
                  <c:v>0</c:v>
                </c:pt>
                <c:pt idx="14493">
                  <c:v>0</c:v>
                </c:pt>
                <c:pt idx="14494">
                  <c:v>0</c:v>
                </c:pt>
                <c:pt idx="14495">
                  <c:v>0</c:v>
                </c:pt>
                <c:pt idx="14496">
                  <c:v>0</c:v>
                </c:pt>
                <c:pt idx="14497">
                  <c:v>0</c:v>
                </c:pt>
                <c:pt idx="14498">
                  <c:v>0</c:v>
                </c:pt>
                <c:pt idx="14499">
                  <c:v>0</c:v>
                </c:pt>
                <c:pt idx="14500">
                  <c:v>0</c:v>
                </c:pt>
                <c:pt idx="14501">
                  <c:v>0</c:v>
                </c:pt>
                <c:pt idx="14502">
                  <c:v>0</c:v>
                </c:pt>
                <c:pt idx="14503">
                  <c:v>0</c:v>
                </c:pt>
                <c:pt idx="14504">
                  <c:v>0</c:v>
                </c:pt>
                <c:pt idx="14505">
                  <c:v>0</c:v>
                </c:pt>
                <c:pt idx="14506">
                  <c:v>0</c:v>
                </c:pt>
                <c:pt idx="14507">
                  <c:v>0</c:v>
                </c:pt>
                <c:pt idx="14508">
                  <c:v>0</c:v>
                </c:pt>
                <c:pt idx="14509">
                  <c:v>0</c:v>
                </c:pt>
                <c:pt idx="14510">
                  <c:v>0</c:v>
                </c:pt>
                <c:pt idx="14511">
                  <c:v>0</c:v>
                </c:pt>
                <c:pt idx="14512">
                  <c:v>0</c:v>
                </c:pt>
                <c:pt idx="14513">
                  <c:v>0</c:v>
                </c:pt>
                <c:pt idx="14514">
                  <c:v>0</c:v>
                </c:pt>
                <c:pt idx="14515">
                  <c:v>0</c:v>
                </c:pt>
                <c:pt idx="14516">
                  <c:v>0</c:v>
                </c:pt>
                <c:pt idx="14517">
                  <c:v>0</c:v>
                </c:pt>
                <c:pt idx="14518">
                  <c:v>0</c:v>
                </c:pt>
                <c:pt idx="14519">
                  <c:v>0</c:v>
                </c:pt>
                <c:pt idx="14520">
                  <c:v>0</c:v>
                </c:pt>
                <c:pt idx="14521">
                  <c:v>0</c:v>
                </c:pt>
                <c:pt idx="14522">
                  <c:v>0</c:v>
                </c:pt>
                <c:pt idx="14523">
                  <c:v>0</c:v>
                </c:pt>
                <c:pt idx="14524">
                  <c:v>0</c:v>
                </c:pt>
                <c:pt idx="14525">
                  <c:v>0</c:v>
                </c:pt>
                <c:pt idx="14526">
                  <c:v>0</c:v>
                </c:pt>
                <c:pt idx="14527">
                  <c:v>0</c:v>
                </c:pt>
                <c:pt idx="14528">
                  <c:v>0</c:v>
                </c:pt>
                <c:pt idx="14529">
                  <c:v>0</c:v>
                </c:pt>
                <c:pt idx="14530">
                  <c:v>0</c:v>
                </c:pt>
                <c:pt idx="14531">
                  <c:v>0</c:v>
                </c:pt>
                <c:pt idx="14532">
                  <c:v>0</c:v>
                </c:pt>
                <c:pt idx="14533">
                  <c:v>0</c:v>
                </c:pt>
                <c:pt idx="14534">
                  <c:v>0</c:v>
                </c:pt>
                <c:pt idx="14535">
                  <c:v>0</c:v>
                </c:pt>
                <c:pt idx="14536">
                  <c:v>0</c:v>
                </c:pt>
                <c:pt idx="14537">
                  <c:v>0</c:v>
                </c:pt>
                <c:pt idx="14538">
                  <c:v>0</c:v>
                </c:pt>
                <c:pt idx="14539">
                  <c:v>0</c:v>
                </c:pt>
                <c:pt idx="14540">
                  <c:v>0</c:v>
                </c:pt>
                <c:pt idx="14541">
                  <c:v>0</c:v>
                </c:pt>
                <c:pt idx="14542">
                  <c:v>0</c:v>
                </c:pt>
                <c:pt idx="14543">
                  <c:v>0</c:v>
                </c:pt>
                <c:pt idx="14544">
                  <c:v>0</c:v>
                </c:pt>
                <c:pt idx="14545">
                  <c:v>0</c:v>
                </c:pt>
                <c:pt idx="14546">
                  <c:v>0</c:v>
                </c:pt>
                <c:pt idx="14547">
                  <c:v>0</c:v>
                </c:pt>
                <c:pt idx="14548">
                  <c:v>0</c:v>
                </c:pt>
                <c:pt idx="14549">
                  <c:v>0</c:v>
                </c:pt>
                <c:pt idx="14550">
                  <c:v>0</c:v>
                </c:pt>
                <c:pt idx="14551">
                  <c:v>0</c:v>
                </c:pt>
                <c:pt idx="14552">
                  <c:v>0</c:v>
                </c:pt>
                <c:pt idx="14553">
                  <c:v>0</c:v>
                </c:pt>
                <c:pt idx="14554">
                  <c:v>0</c:v>
                </c:pt>
                <c:pt idx="14555">
                  <c:v>0</c:v>
                </c:pt>
                <c:pt idx="14556">
                  <c:v>0</c:v>
                </c:pt>
                <c:pt idx="14557">
                  <c:v>0</c:v>
                </c:pt>
                <c:pt idx="14558">
                  <c:v>0</c:v>
                </c:pt>
                <c:pt idx="14559">
                  <c:v>0</c:v>
                </c:pt>
                <c:pt idx="14560">
                  <c:v>0</c:v>
                </c:pt>
                <c:pt idx="14561">
                  <c:v>0</c:v>
                </c:pt>
                <c:pt idx="14562">
                  <c:v>0</c:v>
                </c:pt>
                <c:pt idx="14563">
                  <c:v>0</c:v>
                </c:pt>
                <c:pt idx="14564">
                  <c:v>0</c:v>
                </c:pt>
                <c:pt idx="14565">
                  <c:v>0</c:v>
                </c:pt>
                <c:pt idx="14566">
                  <c:v>0</c:v>
                </c:pt>
                <c:pt idx="14567">
                  <c:v>0</c:v>
                </c:pt>
                <c:pt idx="14568">
                  <c:v>0</c:v>
                </c:pt>
                <c:pt idx="14569">
                  <c:v>0</c:v>
                </c:pt>
                <c:pt idx="14570">
                  <c:v>0</c:v>
                </c:pt>
                <c:pt idx="14571">
                  <c:v>0</c:v>
                </c:pt>
                <c:pt idx="14572">
                  <c:v>0</c:v>
                </c:pt>
                <c:pt idx="14573">
                  <c:v>0</c:v>
                </c:pt>
                <c:pt idx="14574">
                  <c:v>0</c:v>
                </c:pt>
                <c:pt idx="14575">
                  <c:v>0</c:v>
                </c:pt>
                <c:pt idx="14576">
                  <c:v>0</c:v>
                </c:pt>
                <c:pt idx="14577">
                  <c:v>0</c:v>
                </c:pt>
                <c:pt idx="14578">
                  <c:v>0</c:v>
                </c:pt>
                <c:pt idx="14579">
                  <c:v>0</c:v>
                </c:pt>
                <c:pt idx="14580">
                  <c:v>0</c:v>
                </c:pt>
                <c:pt idx="14581">
                  <c:v>0</c:v>
                </c:pt>
                <c:pt idx="14582">
                  <c:v>0</c:v>
                </c:pt>
                <c:pt idx="14583">
                  <c:v>0</c:v>
                </c:pt>
                <c:pt idx="14584">
                  <c:v>0</c:v>
                </c:pt>
                <c:pt idx="14585">
                  <c:v>0</c:v>
                </c:pt>
                <c:pt idx="14586">
                  <c:v>0</c:v>
                </c:pt>
                <c:pt idx="14587">
                  <c:v>0</c:v>
                </c:pt>
                <c:pt idx="14588">
                  <c:v>0</c:v>
                </c:pt>
                <c:pt idx="14589">
                  <c:v>0</c:v>
                </c:pt>
                <c:pt idx="14590">
                  <c:v>0</c:v>
                </c:pt>
                <c:pt idx="14591">
                  <c:v>0</c:v>
                </c:pt>
                <c:pt idx="14592">
                  <c:v>0</c:v>
                </c:pt>
                <c:pt idx="14593">
                  <c:v>0</c:v>
                </c:pt>
                <c:pt idx="14594">
                  <c:v>0</c:v>
                </c:pt>
                <c:pt idx="14595">
                  <c:v>0</c:v>
                </c:pt>
                <c:pt idx="14596">
                  <c:v>0</c:v>
                </c:pt>
                <c:pt idx="14597">
                  <c:v>0</c:v>
                </c:pt>
                <c:pt idx="14598">
                  <c:v>0</c:v>
                </c:pt>
                <c:pt idx="14599">
                  <c:v>0</c:v>
                </c:pt>
                <c:pt idx="14600">
                  <c:v>0</c:v>
                </c:pt>
                <c:pt idx="14601">
                  <c:v>0</c:v>
                </c:pt>
                <c:pt idx="14602">
                  <c:v>0</c:v>
                </c:pt>
                <c:pt idx="14603">
                  <c:v>0</c:v>
                </c:pt>
                <c:pt idx="14604">
                  <c:v>0</c:v>
                </c:pt>
                <c:pt idx="14605">
                  <c:v>0</c:v>
                </c:pt>
                <c:pt idx="14606">
                  <c:v>0</c:v>
                </c:pt>
                <c:pt idx="14607">
                  <c:v>0</c:v>
                </c:pt>
                <c:pt idx="14608">
                  <c:v>0</c:v>
                </c:pt>
                <c:pt idx="14609">
                  <c:v>0</c:v>
                </c:pt>
                <c:pt idx="14610">
                  <c:v>0</c:v>
                </c:pt>
                <c:pt idx="14611">
                  <c:v>0</c:v>
                </c:pt>
                <c:pt idx="14612">
                  <c:v>0</c:v>
                </c:pt>
                <c:pt idx="14613">
                  <c:v>0</c:v>
                </c:pt>
                <c:pt idx="14614">
                  <c:v>0</c:v>
                </c:pt>
                <c:pt idx="14615">
                  <c:v>0</c:v>
                </c:pt>
                <c:pt idx="14616">
                  <c:v>0</c:v>
                </c:pt>
                <c:pt idx="14617">
                  <c:v>0</c:v>
                </c:pt>
                <c:pt idx="14618">
                  <c:v>0</c:v>
                </c:pt>
                <c:pt idx="14619">
                  <c:v>0</c:v>
                </c:pt>
                <c:pt idx="14620">
                  <c:v>0</c:v>
                </c:pt>
                <c:pt idx="14621">
                  <c:v>0</c:v>
                </c:pt>
                <c:pt idx="14622">
                  <c:v>0</c:v>
                </c:pt>
                <c:pt idx="14623">
                  <c:v>0</c:v>
                </c:pt>
                <c:pt idx="14624">
                  <c:v>0</c:v>
                </c:pt>
                <c:pt idx="14625">
                  <c:v>0</c:v>
                </c:pt>
                <c:pt idx="14626">
                  <c:v>0</c:v>
                </c:pt>
                <c:pt idx="14627">
                  <c:v>0</c:v>
                </c:pt>
                <c:pt idx="14628">
                  <c:v>0</c:v>
                </c:pt>
                <c:pt idx="14629">
                  <c:v>0</c:v>
                </c:pt>
                <c:pt idx="14630">
                  <c:v>0</c:v>
                </c:pt>
                <c:pt idx="14631">
                  <c:v>0</c:v>
                </c:pt>
                <c:pt idx="14632">
                  <c:v>0</c:v>
                </c:pt>
                <c:pt idx="14633">
                  <c:v>0</c:v>
                </c:pt>
                <c:pt idx="14634">
                  <c:v>0</c:v>
                </c:pt>
                <c:pt idx="14635">
                  <c:v>0</c:v>
                </c:pt>
                <c:pt idx="14636">
                  <c:v>0</c:v>
                </c:pt>
                <c:pt idx="14637">
                  <c:v>0</c:v>
                </c:pt>
                <c:pt idx="14638">
                  <c:v>0</c:v>
                </c:pt>
                <c:pt idx="14639">
                  <c:v>0</c:v>
                </c:pt>
                <c:pt idx="14640">
                  <c:v>0</c:v>
                </c:pt>
                <c:pt idx="14641">
                  <c:v>0</c:v>
                </c:pt>
                <c:pt idx="14642">
                  <c:v>0</c:v>
                </c:pt>
                <c:pt idx="14643">
                  <c:v>0</c:v>
                </c:pt>
                <c:pt idx="14644">
                  <c:v>0</c:v>
                </c:pt>
                <c:pt idx="14645">
                  <c:v>0</c:v>
                </c:pt>
                <c:pt idx="14646">
                  <c:v>0</c:v>
                </c:pt>
                <c:pt idx="14647">
                  <c:v>0</c:v>
                </c:pt>
                <c:pt idx="14648">
                  <c:v>0</c:v>
                </c:pt>
                <c:pt idx="14649">
                  <c:v>0</c:v>
                </c:pt>
                <c:pt idx="14650">
                  <c:v>0</c:v>
                </c:pt>
                <c:pt idx="14651">
                  <c:v>0</c:v>
                </c:pt>
                <c:pt idx="14652">
                  <c:v>0</c:v>
                </c:pt>
                <c:pt idx="14653">
                  <c:v>0</c:v>
                </c:pt>
                <c:pt idx="14654">
                  <c:v>0</c:v>
                </c:pt>
                <c:pt idx="14655">
                  <c:v>0</c:v>
                </c:pt>
                <c:pt idx="14656">
                  <c:v>0</c:v>
                </c:pt>
                <c:pt idx="14657">
                  <c:v>0</c:v>
                </c:pt>
                <c:pt idx="14658">
                  <c:v>0</c:v>
                </c:pt>
                <c:pt idx="14659">
                  <c:v>0</c:v>
                </c:pt>
                <c:pt idx="14660">
                  <c:v>0</c:v>
                </c:pt>
                <c:pt idx="14661">
                  <c:v>0</c:v>
                </c:pt>
                <c:pt idx="14662">
                  <c:v>0</c:v>
                </c:pt>
                <c:pt idx="14663">
                  <c:v>0</c:v>
                </c:pt>
                <c:pt idx="14664">
                  <c:v>0</c:v>
                </c:pt>
                <c:pt idx="14665">
                  <c:v>0</c:v>
                </c:pt>
                <c:pt idx="14666">
                  <c:v>0</c:v>
                </c:pt>
                <c:pt idx="14667">
                  <c:v>0</c:v>
                </c:pt>
                <c:pt idx="14668">
                  <c:v>0</c:v>
                </c:pt>
                <c:pt idx="14669">
                  <c:v>0</c:v>
                </c:pt>
                <c:pt idx="14670">
                  <c:v>0</c:v>
                </c:pt>
                <c:pt idx="14671">
                  <c:v>0</c:v>
                </c:pt>
                <c:pt idx="14672">
                  <c:v>0</c:v>
                </c:pt>
                <c:pt idx="14673">
                  <c:v>0</c:v>
                </c:pt>
                <c:pt idx="14674">
                  <c:v>0</c:v>
                </c:pt>
                <c:pt idx="14675">
                  <c:v>0</c:v>
                </c:pt>
                <c:pt idx="14676">
                  <c:v>0</c:v>
                </c:pt>
                <c:pt idx="14677">
                  <c:v>0</c:v>
                </c:pt>
                <c:pt idx="14678">
                  <c:v>0</c:v>
                </c:pt>
                <c:pt idx="14679">
                  <c:v>0</c:v>
                </c:pt>
                <c:pt idx="14680">
                  <c:v>0</c:v>
                </c:pt>
                <c:pt idx="14681">
                  <c:v>0</c:v>
                </c:pt>
                <c:pt idx="14682">
                  <c:v>0</c:v>
                </c:pt>
                <c:pt idx="14683">
                  <c:v>0</c:v>
                </c:pt>
                <c:pt idx="14684">
                  <c:v>0</c:v>
                </c:pt>
                <c:pt idx="14685">
                  <c:v>0</c:v>
                </c:pt>
                <c:pt idx="14686">
                  <c:v>0</c:v>
                </c:pt>
                <c:pt idx="14687">
                  <c:v>0</c:v>
                </c:pt>
                <c:pt idx="14688">
                  <c:v>0</c:v>
                </c:pt>
                <c:pt idx="14689">
                  <c:v>0</c:v>
                </c:pt>
                <c:pt idx="14690">
                  <c:v>0</c:v>
                </c:pt>
                <c:pt idx="14691">
                  <c:v>0</c:v>
                </c:pt>
                <c:pt idx="14692">
                  <c:v>0</c:v>
                </c:pt>
                <c:pt idx="14693">
                  <c:v>0</c:v>
                </c:pt>
                <c:pt idx="14694">
                  <c:v>0</c:v>
                </c:pt>
                <c:pt idx="14695">
                  <c:v>0</c:v>
                </c:pt>
                <c:pt idx="14696">
                  <c:v>0</c:v>
                </c:pt>
                <c:pt idx="14697">
                  <c:v>0</c:v>
                </c:pt>
                <c:pt idx="14698">
                  <c:v>0</c:v>
                </c:pt>
                <c:pt idx="14699">
                  <c:v>0</c:v>
                </c:pt>
                <c:pt idx="14700">
                  <c:v>0</c:v>
                </c:pt>
                <c:pt idx="14701">
                  <c:v>0</c:v>
                </c:pt>
                <c:pt idx="14702">
                  <c:v>0</c:v>
                </c:pt>
                <c:pt idx="14703">
                  <c:v>0</c:v>
                </c:pt>
                <c:pt idx="14704">
                  <c:v>0</c:v>
                </c:pt>
                <c:pt idx="14705">
                  <c:v>0</c:v>
                </c:pt>
                <c:pt idx="14706">
                  <c:v>0</c:v>
                </c:pt>
                <c:pt idx="14707">
                  <c:v>0</c:v>
                </c:pt>
                <c:pt idx="14708">
                  <c:v>0</c:v>
                </c:pt>
                <c:pt idx="14709">
                  <c:v>0</c:v>
                </c:pt>
                <c:pt idx="14710">
                  <c:v>0</c:v>
                </c:pt>
                <c:pt idx="14711">
                  <c:v>0</c:v>
                </c:pt>
                <c:pt idx="14712">
                  <c:v>0</c:v>
                </c:pt>
                <c:pt idx="14713">
                  <c:v>0</c:v>
                </c:pt>
                <c:pt idx="14714">
                  <c:v>0</c:v>
                </c:pt>
                <c:pt idx="14715">
                  <c:v>0</c:v>
                </c:pt>
                <c:pt idx="14716">
                  <c:v>0</c:v>
                </c:pt>
                <c:pt idx="14717">
                  <c:v>0</c:v>
                </c:pt>
                <c:pt idx="14718">
                  <c:v>0</c:v>
                </c:pt>
                <c:pt idx="14719">
                  <c:v>0</c:v>
                </c:pt>
                <c:pt idx="14720">
                  <c:v>0</c:v>
                </c:pt>
                <c:pt idx="14721">
                  <c:v>0</c:v>
                </c:pt>
                <c:pt idx="14722">
                  <c:v>0</c:v>
                </c:pt>
                <c:pt idx="14723">
                  <c:v>0</c:v>
                </c:pt>
                <c:pt idx="14724">
                  <c:v>0</c:v>
                </c:pt>
                <c:pt idx="14725">
                  <c:v>0</c:v>
                </c:pt>
                <c:pt idx="14726">
                  <c:v>0</c:v>
                </c:pt>
                <c:pt idx="14727">
                  <c:v>0</c:v>
                </c:pt>
                <c:pt idx="14728">
                  <c:v>0</c:v>
                </c:pt>
                <c:pt idx="14729">
                  <c:v>0</c:v>
                </c:pt>
                <c:pt idx="14730">
                  <c:v>0</c:v>
                </c:pt>
                <c:pt idx="14731">
                  <c:v>0</c:v>
                </c:pt>
                <c:pt idx="14732">
                  <c:v>0</c:v>
                </c:pt>
                <c:pt idx="14733">
                  <c:v>0</c:v>
                </c:pt>
                <c:pt idx="14734">
                  <c:v>0</c:v>
                </c:pt>
                <c:pt idx="14735">
                  <c:v>0</c:v>
                </c:pt>
                <c:pt idx="14736">
                  <c:v>0</c:v>
                </c:pt>
                <c:pt idx="14737">
                  <c:v>0</c:v>
                </c:pt>
                <c:pt idx="14738">
                  <c:v>0</c:v>
                </c:pt>
                <c:pt idx="14739">
                  <c:v>0</c:v>
                </c:pt>
                <c:pt idx="14740">
                  <c:v>0</c:v>
                </c:pt>
                <c:pt idx="14741">
                  <c:v>0</c:v>
                </c:pt>
                <c:pt idx="14742">
                  <c:v>0</c:v>
                </c:pt>
                <c:pt idx="14743">
                  <c:v>0</c:v>
                </c:pt>
                <c:pt idx="14744">
                  <c:v>0</c:v>
                </c:pt>
                <c:pt idx="14745">
                  <c:v>0</c:v>
                </c:pt>
                <c:pt idx="14746">
                  <c:v>0</c:v>
                </c:pt>
                <c:pt idx="14747">
                  <c:v>0</c:v>
                </c:pt>
                <c:pt idx="14748">
                  <c:v>0</c:v>
                </c:pt>
                <c:pt idx="14749">
                  <c:v>0</c:v>
                </c:pt>
                <c:pt idx="14750">
                  <c:v>0</c:v>
                </c:pt>
                <c:pt idx="14751">
                  <c:v>0</c:v>
                </c:pt>
                <c:pt idx="14752">
                  <c:v>0</c:v>
                </c:pt>
                <c:pt idx="14753">
                  <c:v>0</c:v>
                </c:pt>
                <c:pt idx="14754">
                  <c:v>0</c:v>
                </c:pt>
                <c:pt idx="14755">
                  <c:v>0.01</c:v>
                </c:pt>
                <c:pt idx="14756">
                  <c:v>0.01</c:v>
                </c:pt>
                <c:pt idx="14757">
                  <c:v>0</c:v>
                </c:pt>
                <c:pt idx="14758">
                  <c:v>0.01</c:v>
                </c:pt>
                <c:pt idx="14759">
                  <c:v>0</c:v>
                </c:pt>
                <c:pt idx="14760">
                  <c:v>0</c:v>
                </c:pt>
                <c:pt idx="14761">
                  <c:v>0</c:v>
                </c:pt>
                <c:pt idx="14762">
                  <c:v>0</c:v>
                </c:pt>
                <c:pt idx="14763">
                  <c:v>0</c:v>
                </c:pt>
                <c:pt idx="14764">
                  <c:v>0</c:v>
                </c:pt>
                <c:pt idx="14765">
                  <c:v>0</c:v>
                </c:pt>
                <c:pt idx="14766">
                  <c:v>0</c:v>
                </c:pt>
                <c:pt idx="14767">
                  <c:v>0</c:v>
                </c:pt>
                <c:pt idx="14768">
                  <c:v>0</c:v>
                </c:pt>
                <c:pt idx="14769">
                  <c:v>0</c:v>
                </c:pt>
                <c:pt idx="14770">
                  <c:v>0</c:v>
                </c:pt>
                <c:pt idx="14771">
                  <c:v>0</c:v>
                </c:pt>
                <c:pt idx="14772">
                  <c:v>0</c:v>
                </c:pt>
                <c:pt idx="14773">
                  <c:v>0</c:v>
                </c:pt>
                <c:pt idx="14774">
                  <c:v>0</c:v>
                </c:pt>
                <c:pt idx="14775">
                  <c:v>0</c:v>
                </c:pt>
                <c:pt idx="14776">
                  <c:v>0</c:v>
                </c:pt>
                <c:pt idx="14777">
                  <c:v>0</c:v>
                </c:pt>
                <c:pt idx="14778">
                  <c:v>0</c:v>
                </c:pt>
                <c:pt idx="14779">
                  <c:v>0</c:v>
                </c:pt>
                <c:pt idx="14780">
                  <c:v>0</c:v>
                </c:pt>
                <c:pt idx="14781">
                  <c:v>0</c:v>
                </c:pt>
                <c:pt idx="14782">
                  <c:v>0</c:v>
                </c:pt>
                <c:pt idx="14783">
                  <c:v>0</c:v>
                </c:pt>
                <c:pt idx="14784">
                  <c:v>0</c:v>
                </c:pt>
                <c:pt idx="14785">
                  <c:v>0</c:v>
                </c:pt>
                <c:pt idx="14786">
                  <c:v>0</c:v>
                </c:pt>
                <c:pt idx="14787">
                  <c:v>0</c:v>
                </c:pt>
                <c:pt idx="14788">
                  <c:v>0</c:v>
                </c:pt>
                <c:pt idx="14789">
                  <c:v>0</c:v>
                </c:pt>
                <c:pt idx="14790">
                  <c:v>0</c:v>
                </c:pt>
                <c:pt idx="14791">
                  <c:v>0</c:v>
                </c:pt>
                <c:pt idx="14792">
                  <c:v>0</c:v>
                </c:pt>
                <c:pt idx="14793">
                  <c:v>0</c:v>
                </c:pt>
                <c:pt idx="14794">
                  <c:v>0</c:v>
                </c:pt>
                <c:pt idx="14795">
                  <c:v>0</c:v>
                </c:pt>
                <c:pt idx="14796">
                  <c:v>0</c:v>
                </c:pt>
                <c:pt idx="14797">
                  <c:v>0</c:v>
                </c:pt>
                <c:pt idx="14798">
                  <c:v>0</c:v>
                </c:pt>
                <c:pt idx="14799">
                  <c:v>0</c:v>
                </c:pt>
                <c:pt idx="14800">
                  <c:v>0</c:v>
                </c:pt>
                <c:pt idx="14801">
                  <c:v>0</c:v>
                </c:pt>
                <c:pt idx="14802">
                  <c:v>0</c:v>
                </c:pt>
                <c:pt idx="14803">
                  <c:v>0</c:v>
                </c:pt>
                <c:pt idx="14804">
                  <c:v>0</c:v>
                </c:pt>
                <c:pt idx="14805">
                  <c:v>0</c:v>
                </c:pt>
                <c:pt idx="14806">
                  <c:v>0</c:v>
                </c:pt>
                <c:pt idx="14807">
                  <c:v>0</c:v>
                </c:pt>
                <c:pt idx="14808">
                  <c:v>0</c:v>
                </c:pt>
                <c:pt idx="14809">
                  <c:v>0</c:v>
                </c:pt>
                <c:pt idx="14810">
                  <c:v>0</c:v>
                </c:pt>
                <c:pt idx="14811">
                  <c:v>0</c:v>
                </c:pt>
                <c:pt idx="14812">
                  <c:v>0</c:v>
                </c:pt>
                <c:pt idx="14813">
                  <c:v>0</c:v>
                </c:pt>
                <c:pt idx="14814">
                  <c:v>0</c:v>
                </c:pt>
                <c:pt idx="14815">
                  <c:v>0</c:v>
                </c:pt>
                <c:pt idx="14816">
                  <c:v>0</c:v>
                </c:pt>
                <c:pt idx="14817">
                  <c:v>0</c:v>
                </c:pt>
                <c:pt idx="14818">
                  <c:v>0</c:v>
                </c:pt>
                <c:pt idx="14819">
                  <c:v>0</c:v>
                </c:pt>
                <c:pt idx="14820">
                  <c:v>0</c:v>
                </c:pt>
                <c:pt idx="14821">
                  <c:v>0</c:v>
                </c:pt>
                <c:pt idx="14822">
                  <c:v>0</c:v>
                </c:pt>
                <c:pt idx="14823">
                  <c:v>0</c:v>
                </c:pt>
                <c:pt idx="14824">
                  <c:v>0</c:v>
                </c:pt>
                <c:pt idx="14825">
                  <c:v>0</c:v>
                </c:pt>
                <c:pt idx="14826">
                  <c:v>0</c:v>
                </c:pt>
                <c:pt idx="14827">
                  <c:v>0</c:v>
                </c:pt>
                <c:pt idx="14828">
                  <c:v>0</c:v>
                </c:pt>
                <c:pt idx="14829">
                  <c:v>0</c:v>
                </c:pt>
                <c:pt idx="14830">
                  <c:v>0</c:v>
                </c:pt>
                <c:pt idx="14831">
                  <c:v>0</c:v>
                </c:pt>
                <c:pt idx="14832">
                  <c:v>0</c:v>
                </c:pt>
                <c:pt idx="14833">
                  <c:v>0</c:v>
                </c:pt>
                <c:pt idx="14834">
                  <c:v>0</c:v>
                </c:pt>
                <c:pt idx="14835">
                  <c:v>0</c:v>
                </c:pt>
                <c:pt idx="14836">
                  <c:v>0</c:v>
                </c:pt>
                <c:pt idx="14837">
                  <c:v>0</c:v>
                </c:pt>
                <c:pt idx="14838">
                  <c:v>0</c:v>
                </c:pt>
                <c:pt idx="14839">
                  <c:v>0</c:v>
                </c:pt>
                <c:pt idx="14840">
                  <c:v>0</c:v>
                </c:pt>
                <c:pt idx="14841">
                  <c:v>0</c:v>
                </c:pt>
                <c:pt idx="14842">
                  <c:v>0</c:v>
                </c:pt>
                <c:pt idx="14843">
                  <c:v>0</c:v>
                </c:pt>
                <c:pt idx="14844">
                  <c:v>0</c:v>
                </c:pt>
                <c:pt idx="14845">
                  <c:v>0</c:v>
                </c:pt>
                <c:pt idx="14846">
                  <c:v>0</c:v>
                </c:pt>
                <c:pt idx="14847">
                  <c:v>0</c:v>
                </c:pt>
                <c:pt idx="14848">
                  <c:v>0</c:v>
                </c:pt>
                <c:pt idx="14849">
                  <c:v>0</c:v>
                </c:pt>
                <c:pt idx="14850">
                  <c:v>0</c:v>
                </c:pt>
                <c:pt idx="14851">
                  <c:v>0</c:v>
                </c:pt>
                <c:pt idx="14852">
                  <c:v>0</c:v>
                </c:pt>
                <c:pt idx="14853">
                  <c:v>0</c:v>
                </c:pt>
                <c:pt idx="14854">
                  <c:v>0</c:v>
                </c:pt>
                <c:pt idx="14855">
                  <c:v>0</c:v>
                </c:pt>
                <c:pt idx="14856">
                  <c:v>0</c:v>
                </c:pt>
                <c:pt idx="14857">
                  <c:v>0</c:v>
                </c:pt>
                <c:pt idx="14858">
                  <c:v>0</c:v>
                </c:pt>
                <c:pt idx="14859">
                  <c:v>0</c:v>
                </c:pt>
                <c:pt idx="14860">
                  <c:v>0</c:v>
                </c:pt>
                <c:pt idx="14861">
                  <c:v>0</c:v>
                </c:pt>
                <c:pt idx="14862">
                  <c:v>0</c:v>
                </c:pt>
                <c:pt idx="14863">
                  <c:v>0</c:v>
                </c:pt>
                <c:pt idx="14864">
                  <c:v>0</c:v>
                </c:pt>
                <c:pt idx="14865">
                  <c:v>0</c:v>
                </c:pt>
                <c:pt idx="14866">
                  <c:v>0</c:v>
                </c:pt>
                <c:pt idx="14867">
                  <c:v>0</c:v>
                </c:pt>
                <c:pt idx="14868">
                  <c:v>0</c:v>
                </c:pt>
                <c:pt idx="14869">
                  <c:v>0</c:v>
                </c:pt>
                <c:pt idx="14870">
                  <c:v>0</c:v>
                </c:pt>
                <c:pt idx="14871">
                  <c:v>0</c:v>
                </c:pt>
                <c:pt idx="14872">
                  <c:v>0</c:v>
                </c:pt>
                <c:pt idx="14873">
                  <c:v>0</c:v>
                </c:pt>
                <c:pt idx="14874">
                  <c:v>0</c:v>
                </c:pt>
                <c:pt idx="14875">
                  <c:v>0</c:v>
                </c:pt>
                <c:pt idx="14876">
                  <c:v>0</c:v>
                </c:pt>
                <c:pt idx="14877">
                  <c:v>0</c:v>
                </c:pt>
                <c:pt idx="14878">
                  <c:v>0</c:v>
                </c:pt>
                <c:pt idx="14879">
                  <c:v>0</c:v>
                </c:pt>
                <c:pt idx="14880">
                  <c:v>0</c:v>
                </c:pt>
                <c:pt idx="14881">
                  <c:v>0</c:v>
                </c:pt>
                <c:pt idx="14882">
                  <c:v>0</c:v>
                </c:pt>
                <c:pt idx="14883">
                  <c:v>0</c:v>
                </c:pt>
                <c:pt idx="14884">
                  <c:v>0</c:v>
                </c:pt>
                <c:pt idx="14885">
                  <c:v>0</c:v>
                </c:pt>
                <c:pt idx="14886">
                  <c:v>0</c:v>
                </c:pt>
                <c:pt idx="14887">
                  <c:v>0</c:v>
                </c:pt>
                <c:pt idx="14888">
                  <c:v>0</c:v>
                </c:pt>
                <c:pt idx="14889">
                  <c:v>0</c:v>
                </c:pt>
                <c:pt idx="14890">
                  <c:v>0</c:v>
                </c:pt>
                <c:pt idx="14891">
                  <c:v>0</c:v>
                </c:pt>
                <c:pt idx="14892">
                  <c:v>0</c:v>
                </c:pt>
                <c:pt idx="14893">
                  <c:v>0</c:v>
                </c:pt>
                <c:pt idx="14894">
                  <c:v>0</c:v>
                </c:pt>
                <c:pt idx="14895">
                  <c:v>0</c:v>
                </c:pt>
                <c:pt idx="14896">
                  <c:v>0</c:v>
                </c:pt>
                <c:pt idx="14897">
                  <c:v>0</c:v>
                </c:pt>
                <c:pt idx="14898">
                  <c:v>0</c:v>
                </c:pt>
                <c:pt idx="14899">
                  <c:v>0</c:v>
                </c:pt>
                <c:pt idx="14900">
                  <c:v>0</c:v>
                </c:pt>
                <c:pt idx="14901">
                  <c:v>0</c:v>
                </c:pt>
                <c:pt idx="14902">
                  <c:v>0</c:v>
                </c:pt>
                <c:pt idx="14903">
                  <c:v>0</c:v>
                </c:pt>
                <c:pt idx="14904">
                  <c:v>0</c:v>
                </c:pt>
                <c:pt idx="14905">
                  <c:v>0</c:v>
                </c:pt>
                <c:pt idx="14906">
                  <c:v>0</c:v>
                </c:pt>
                <c:pt idx="14907">
                  <c:v>0</c:v>
                </c:pt>
                <c:pt idx="14908">
                  <c:v>0</c:v>
                </c:pt>
                <c:pt idx="14909">
                  <c:v>0</c:v>
                </c:pt>
                <c:pt idx="14910">
                  <c:v>0</c:v>
                </c:pt>
                <c:pt idx="14911">
                  <c:v>0</c:v>
                </c:pt>
                <c:pt idx="14912">
                  <c:v>0</c:v>
                </c:pt>
                <c:pt idx="14913">
                  <c:v>0</c:v>
                </c:pt>
                <c:pt idx="14914">
                  <c:v>0</c:v>
                </c:pt>
                <c:pt idx="14915">
                  <c:v>0</c:v>
                </c:pt>
                <c:pt idx="14916">
                  <c:v>0</c:v>
                </c:pt>
                <c:pt idx="14917">
                  <c:v>0</c:v>
                </c:pt>
                <c:pt idx="14918">
                  <c:v>0</c:v>
                </c:pt>
                <c:pt idx="14919">
                  <c:v>0</c:v>
                </c:pt>
                <c:pt idx="14920">
                  <c:v>0</c:v>
                </c:pt>
                <c:pt idx="14921">
                  <c:v>0</c:v>
                </c:pt>
                <c:pt idx="14922">
                  <c:v>0</c:v>
                </c:pt>
                <c:pt idx="14923">
                  <c:v>0</c:v>
                </c:pt>
                <c:pt idx="14924">
                  <c:v>0</c:v>
                </c:pt>
                <c:pt idx="14925">
                  <c:v>0</c:v>
                </c:pt>
                <c:pt idx="14926">
                  <c:v>0</c:v>
                </c:pt>
                <c:pt idx="14927">
                  <c:v>0</c:v>
                </c:pt>
                <c:pt idx="14928">
                  <c:v>0</c:v>
                </c:pt>
                <c:pt idx="14929">
                  <c:v>0</c:v>
                </c:pt>
                <c:pt idx="14930">
                  <c:v>0</c:v>
                </c:pt>
                <c:pt idx="14931">
                  <c:v>0</c:v>
                </c:pt>
                <c:pt idx="14932">
                  <c:v>0</c:v>
                </c:pt>
                <c:pt idx="14933">
                  <c:v>0</c:v>
                </c:pt>
                <c:pt idx="14934">
                  <c:v>0</c:v>
                </c:pt>
                <c:pt idx="14935">
                  <c:v>0</c:v>
                </c:pt>
                <c:pt idx="14936">
                  <c:v>0</c:v>
                </c:pt>
                <c:pt idx="14937">
                  <c:v>0</c:v>
                </c:pt>
                <c:pt idx="14938">
                  <c:v>0</c:v>
                </c:pt>
                <c:pt idx="14939">
                  <c:v>0</c:v>
                </c:pt>
                <c:pt idx="14940">
                  <c:v>0</c:v>
                </c:pt>
                <c:pt idx="14941">
                  <c:v>0</c:v>
                </c:pt>
                <c:pt idx="14942">
                  <c:v>0</c:v>
                </c:pt>
                <c:pt idx="14943">
                  <c:v>0</c:v>
                </c:pt>
                <c:pt idx="14944">
                  <c:v>0</c:v>
                </c:pt>
                <c:pt idx="14945">
                  <c:v>0</c:v>
                </c:pt>
                <c:pt idx="14946">
                  <c:v>0</c:v>
                </c:pt>
                <c:pt idx="14947">
                  <c:v>0</c:v>
                </c:pt>
                <c:pt idx="14948">
                  <c:v>0</c:v>
                </c:pt>
                <c:pt idx="14949">
                  <c:v>0</c:v>
                </c:pt>
                <c:pt idx="14950">
                  <c:v>0</c:v>
                </c:pt>
                <c:pt idx="14951">
                  <c:v>0</c:v>
                </c:pt>
                <c:pt idx="14952">
                  <c:v>0</c:v>
                </c:pt>
                <c:pt idx="14953">
                  <c:v>0</c:v>
                </c:pt>
                <c:pt idx="14954">
                  <c:v>0</c:v>
                </c:pt>
                <c:pt idx="14955">
                  <c:v>0</c:v>
                </c:pt>
                <c:pt idx="14956">
                  <c:v>0</c:v>
                </c:pt>
                <c:pt idx="14957">
                  <c:v>0</c:v>
                </c:pt>
                <c:pt idx="14958">
                  <c:v>0</c:v>
                </c:pt>
                <c:pt idx="14959">
                  <c:v>0</c:v>
                </c:pt>
                <c:pt idx="14960">
                  <c:v>0</c:v>
                </c:pt>
                <c:pt idx="14961">
                  <c:v>0</c:v>
                </c:pt>
                <c:pt idx="14962">
                  <c:v>0</c:v>
                </c:pt>
                <c:pt idx="14963">
                  <c:v>0</c:v>
                </c:pt>
                <c:pt idx="14964">
                  <c:v>0</c:v>
                </c:pt>
                <c:pt idx="14965">
                  <c:v>0</c:v>
                </c:pt>
                <c:pt idx="14966">
                  <c:v>0</c:v>
                </c:pt>
                <c:pt idx="14967">
                  <c:v>0</c:v>
                </c:pt>
                <c:pt idx="14968">
                  <c:v>0</c:v>
                </c:pt>
                <c:pt idx="14969">
                  <c:v>0</c:v>
                </c:pt>
                <c:pt idx="14970">
                  <c:v>0</c:v>
                </c:pt>
                <c:pt idx="14971">
                  <c:v>0</c:v>
                </c:pt>
                <c:pt idx="14972">
                  <c:v>0</c:v>
                </c:pt>
                <c:pt idx="14973">
                  <c:v>0</c:v>
                </c:pt>
                <c:pt idx="14974">
                  <c:v>0</c:v>
                </c:pt>
                <c:pt idx="14975">
                  <c:v>0</c:v>
                </c:pt>
                <c:pt idx="14976">
                  <c:v>0</c:v>
                </c:pt>
                <c:pt idx="14977">
                  <c:v>0</c:v>
                </c:pt>
                <c:pt idx="14978">
                  <c:v>0</c:v>
                </c:pt>
                <c:pt idx="14979">
                  <c:v>0.01</c:v>
                </c:pt>
                <c:pt idx="14980">
                  <c:v>0.04</c:v>
                </c:pt>
                <c:pt idx="14981">
                  <c:v>0.03</c:v>
                </c:pt>
                <c:pt idx="14982">
                  <c:v>0</c:v>
                </c:pt>
                <c:pt idx="14983">
                  <c:v>0</c:v>
                </c:pt>
                <c:pt idx="14984">
                  <c:v>0</c:v>
                </c:pt>
                <c:pt idx="14985">
                  <c:v>0</c:v>
                </c:pt>
                <c:pt idx="14986">
                  <c:v>0</c:v>
                </c:pt>
                <c:pt idx="14987">
                  <c:v>0</c:v>
                </c:pt>
                <c:pt idx="14988">
                  <c:v>0</c:v>
                </c:pt>
                <c:pt idx="14989">
                  <c:v>0</c:v>
                </c:pt>
                <c:pt idx="14990">
                  <c:v>0</c:v>
                </c:pt>
                <c:pt idx="14991">
                  <c:v>0</c:v>
                </c:pt>
                <c:pt idx="14992">
                  <c:v>0</c:v>
                </c:pt>
                <c:pt idx="14993">
                  <c:v>0</c:v>
                </c:pt>
                <c:pt idx="14994">
                  <c:v>0</c:v>
                </c:pt>
                <c:pt idx="14995">
                  <c:v>0</c:v>
                </c:pt>
                <c:pt idx="14996">
                  <c:v>0</c:v>
                </c:pt>
                <c:pt idx="14997">
                  <c:v>0</c:v>
                </c:pt>
                <c:pt idx="14998">
                  <c:v>0</c:v>
                </c:pt>
                <c:pt idx="14999">
                  <c:v>0</c:v>
                </c:pt>
                <c:pt idx="15000">
                  <c:v>0</c:v>
                </c:pt>
                <c:pt idx="15001">
                  <c:v>0</c:v>
                </c:pt>
                <c:pt idx="15002">
                  <c:v>0</c:v>
                </c:pt>
                <c:pt idx="15003">
                  <c:v>0</c:v>
                </c:pt>
                <c:pt idx="15004">
                  <c:v>0</c:v>
                </c:pt>
                <c:pt idx="15005">
                  <c:v>0</c:v>
                </c:pt>
                <c:pt idx="15006">
                  <c:v>0</c:v>
                </c:pt>
                <c:pt idx="15007">
                  <c:v>0</c:v>
                </c:pt>
                <c:pt idx="15008">
                  <c:v>0</c:v>
                </c:pt>
                <c:pt idx="15009">
                  <c:v>0</c:v>
                </c:pt>
                <c:pt idx="15010">
                  <c:v>0</c:v>
                </c:pt>
                <c:pt idx="15011">
                  <c:v>0</c:v>
                </c:pt>
                <c:pt idx="15012">
                  <c:v>0</c:v>
                </c:pt>
                <c:pt idx="15013">
                  <c:v>0</c:v>
                </c:pt>
                <c:pt idx="15014">
                  <c:v>0</c:v>
                </c:pt>
                <c:pt idx="15015">
                  <c:v>0</c:v>
                </c:pt>
                <c:pt idx="15016">
                  <c:v>0</c:v>
                </c:pt>
                <c:pt idx="15017">
                  <c:v>0</c:v>
                </c:pt>
                <c:pt idx="15018">
                  <c:v>0</c:v>
                </c:pt>
                <c:pt idx="15019">
                  <c:v>0</c:v>
                </c:pt>
                <c:pt idx="15020">
                  <c:v>0</c:v>
                </c:pt>
                <c:pt idx="15021">
                  <c:v>0</c:v>
                </c:pt>
                <c:pt idx="15022">
                  <c:v>0</c:v>
                </c:pt>
                <c:pt idx="15023">
                  <c:v>0</c:v>
                </c:pt>
                <c:pt idx="15024">
                  <c:v>0</c:v>
                </c:pt>
                <c:pt idx="15025">
                  <c:v>0</c:v>
                </c:pt>
                <c:pt idx="15026">
                  <c:v>0</c:v>
                </c:pt>
                <c:pt idx="15027">
                  <c:v>0</c:v>
                </c:pt>
                <c:pt idx="15028">
                  <c:v>0</c:v>
                </c:pt>
                <c:pt idx="15029">
                  <c:v>0</c:v>
                </c:pt>
                <c:pt idx="15030">
                  <c:v>0</c:v>
                </c:pt>
                <c:pt idx="15031">
                  <c:v>0</c:v>
                </c:pt>
                <c:pt idx="15032">
                  <c:v>0</c:v>
                </c:pt>
                <c:pt idx="15033">
                  <c:v>0</c:v>
                </c:pt>
                <c:pt idx="15034">
                  <c:v>0</c:v>
                </c:pt>
                <c:pt idx="15035">
                  <c:v>0</c:v>
                </c:pt>
                <c:pt idx="15036">
                  <c:v>0</c:v>
                </c:pt>
                <c:pt idx="15037">
                  <c:v>0</c:v>
                </c:pt>
                <c:pt idx="15038">
                  <c:v>0</c:v>
                </c:pt>
                <c:pt idx="15039">
                  <c:v>0</c:v>
                </c:pt>
                <c:pt idx="15040">
                  <c:v>0</c:v>
                </c:pt>
                <c:pt idx="15041">
                  <c:v>0</c:v>
                </c:pt>
                <c:pt idx="15042">
                  <c:v>0</c:v>
                </c:pt>
                <c:pt idx="15043">
                  <c:v>0</c:v>
                </c:pt>
                <c:pt idx="15044">
                  <c:v>0</c:v>
                </c:pt>
                <c:pt idx="15045">
                  <c:v>0</c:v>
                </c:pt>
                <c:pt idx="15046">
                  <c:v>0</c:v>
                </c:pt>
                <c:pt idx="15047">
                  <c:v>0</c:v>
                </c:pt>
                <c:pt idx="15048">
                  <c:v>0.08</c:v>
                </c:pt>
                <c:pt idx="15049">
                  <c:v>0.08</c:v>
                </c:pt>
                <c:pt idx="15050">
                  <c:v>0</c:v>
                </c:pt>
                <c:pt idx="15051">
                  <c:v>0</c:v>
                </c:pt>
                <c:pt idx="15052">
                  <c:v>0</c:v>
                </c:pt>
                <c:pt idx="15053">
                  <c:v>0</c:v>
                </c:pt>
                <c:pt idx="15054">
                  <c:v>0</c:v>
                </c:pt>
                <c:pt idx="15055">
                  <c:v>0</c:v>
                </c:pt>
                <c:pt idx="15056">
                  <c:v>0</c:v>
                </c:pt>
                <c:pt idx="15057">
                  <c:v>0</c:v>
                </c:pt>
                <c:pt idx="15058">
                  <c:v>0</c:v>
                </c:pt>
                <c:pt idx="15059">
                  <c:v>0</c:v>
                </c:pt>
                <c:pt idx="15060">
                  <c:v>0</c:v>
                </c:pt>
                <c:pt idx="15061">
                  <c:v>0</c:v>
                </c:pt>
                <c:pt idx="15062">
                  <c:v>0</c:v>
                </c:pt>
                <c:pt idx="15063">
                  <c:v>7.0000000000000007E-2</c:v>
                </c:pt>
                <c:pt idx="15064">
                  <c:v>0.36</c:v>
                </c:pt>
                <c:pt idx="15065">
                  <c:v>0.04</c:v>
                </c:pt>
                <c:pt idx="15066">
                  <c:v>0</c:v>
                </c:pt>
                <c:pt idx="15067">
                  <c:v>0</c:v>
                </c:pt>
                <c:pt idx="15068">
                  <c:v>0</c:v>
                </c:pt>
                <c:pt idx="15069">
                  <c:v>0</c:v>
                </c:pt>
                <c:pt idx="15070">
                  <c:v>0</c:v>
                </c:pt>
                <c:pt idx="15071">
                  <c:v>0</c:v>
                </c:pt>
                <c:pt idx="15072">
                  <c:v>0</c:v>
                </c:pt>
                <c:pt idx="15073">
                  <c:v>0</c:v>
                </c:pt>
                <c:pt idx="15074">
                  <c:v>0</c:v>
                </c:pt>
                <c:pt idx="15075">
                  <c:v>0</c:v>
                </c:pt>
                <c:pt idx="15076">
                  <c:v>0</c:v>
                </c:pt>
                <c:pt idx="15077">
                  <c:v>0</c:v>
                </c:pt>
                <c:pt idx="15078">
                  <c:v>0</c:v>
                </c:pt>
                <c:pt idx="15079">
                  <c:v>0</c:v>
                </c:pt>
                <c:pt idx="15080">
                  <c:v>0</c:v>
                </c:pt>
                <c:pt idx="15081">
                  <c:v>0</c:v>
                </c:pt>
                <c:pt idx="15082">
                  <c:v>0</c:v>
                </c:pt>
                <c:pt idx="15083">
                  <c:v>0</c:v>
                </c:pt>
                <c:pt idx="15084">
                  <c:v>0</c:v>
                </c:pt>
                <c:pt idx="15085">
                  <c:v>0</c:v>
                </c:pt>
                <c:pt idx="15086">
                  <c:v>0</c:v>
                </c:pt>
                <c:pt idx="15087">
                  <c:v>0</c:v>
                </c:pt>
                <c:pt idx="15088">
                  <c:v>0</c:v>
                </c:pt>
                <c:pt idx="15089">
                  <c:v>0</c:v>
                </c:pt>
                <c:pt idx="15090">
                  <c:v>0</c:v>
                </c:pt>
                <c:pt idx="15091">
                  <c:v>0</c:v>
                </c:pt>
                <c:pt idx="15092">
                  <c:v>0</c:v>
                </c:pt>
                <c:pt idx="15093">
                  <c:v>0</c:v>
                </c:pt>
                <c:pt idx="15094">
                  <c:v>0</c:v>
                </c:pt>
                <c:pt idx="15095">
                  <c:v>0</c:v>
                </c:pt>
                <c:pt idx="15096">
                  <c:v>0</c:v>
                </c:pt>
                <c:pt idx="15097">
                  <c:v>0</c:v>
                </c:pt>
                <c:pt idx="15098">
                  <c:v>0</c:v>
                </c:pt>
                <c:pt idx="15099">
                  <c:v>0</c:v>
                </c:pt>
                <c:pt idx="15100">
                  <c:v>0</c:v>
                </c:pt>
                <c:pt idx="15101">
                  <c:v>0</c:v>
                </c:pt>
                <c:pt idx="15102">
                  <c:v>0</c:v>
                </c:pt>
                <c:pt idx="15103">
                  <c:v>0</c:v>
                </c:pt>
                <c:pt idx="15104">
                  <c:v>0</c:v>
                </c:pt>
                <c:pt idx="15105">
                  <c:v>0</c:v>
                </c:pt>
                <c:pt idx="15106">
                  <c:v>0</c:v>
                </c:pt>
                <c:pt idx="15107">
                  <c:v>0</c:v>
                </c:pt>
                <c:pt idx="15108">
                  <c:v>0</c:v>
                </c:pt>
                <c:pt idx="15109">
                  <c:v>0</c:v>
                </c:pt>
                <c:pt idx="15110">
                  <c:v>0</c:v>
                </c:pt>
                <c:pt idx="15111">
                  <c:v>0</c:v>
                </c:pt>
                <c:pt idx="15112">
                  <c:v>0</c:v>
                </c:pt>
                <c:pt idx="15113">
                  <c:v>0</c:v>
                </c:pt>
                <c:pt idx="15114">
                  <c:v>0</c:v>
                </c:pt>
                <c:pt idx="15115">
                  <c:v>0</c:v>
                </c:pt>
                <c:pt idx="15116">
                  <c:v>0</c:v>
                </c:pt>
                <c:pt idx="15117">
                  <c:v>0</c:v>
                </c:pt>
                <c:pt idx="15118">
                  <c:v>0</c:v>
                </c:pt>
                <c:pt idx="15119">
                  <c:v>0</c:v>
                </c:pt>
                <c:pt idx="15120">
                  <c:v>0</c:v>
                </c:pt>
                <c:pt idx="15121">
                  <c:v>0</c:v>
                </c:pt>
                <c:pt idx="15122">
                  <c:v>0</c:v>
                </c:pt>
                <c:pt idx="15123">
                  <c:v>0</c:v>
                </c:pt>
                <c:pt idx="15124">
                  <c:v>0</c:v>
                </c:pt>
                <c:pt idx="15125">
                  <c:v>0</c:v>
                </c:pt>
                <c:pt idx="15126">
                  <c:v>0</c:v>
                </c:pt>
                <c:pt idx="15127">
                  <c:v>0</c:v>
                </c:pt>
                <c:pt idx="15128">
                  <c:v>0</c:v>
                </c:pt>
                <c:pt idx="15129">
                  <c:v>0</c:v>
                </c:pt>
                <c:pt idx="15130">
                  <c:v>0</c:v>
                </c:pt>
                <c:pt idx="15131">
                  <c:v>0</c:v>
                </c:pt>
                <c:pt idx="15132">
                  <c:v>0</c:v>
                </c:pt>
                <c:pt idx="15133">
                  <c:v>0</c:v>
                </c:pt>
                <c:pt idx="15134">
                  <c:v>0</c:v>
                </c:pt>
                <c:pt idx="15135">
                  <c:v>0</c:v>
                </c:pt>
                <c:pt idx="15136">
                  <c:v>0</c:v>
                </c:pt>
                <c:pt idx="15137">
                  <c:v>0</c:v>
                </c:pt>
                <c:pt idx="15138">
                  <c:v>0</c:v>
                </c:pt>
                <c:pt idx="15139">
                  <c:v>0</c:v>
                </c:pt>
                <c:pt idx="15140">
                  <c:v>0</c:v>
                </c:pt>
                <c:pt idx="15141">
                  <c:v>0</c:v>
                </c:pt>
                <c:pt idx="15142">
                  <c:v>0</c:v>
                </c:pt>
                <c:pt idx="15143">
                  <c:v>0</c:v>
                </c:pt>
                <c:pt idx="15144">
                  <c:v>0</c:v>
                </c:pt>
                <c:pt idx="15145">
                  <c:v>0</c:v>
                </c:pt>
                <c:pt idx="15146">
                  <c:v>0</c:v>
                </c:pt>
                <c:pt idx="15147">
                  <c:v>0</c:v>
                </c:pt>
                <c:pt idx="15148">
                  <c:v>0</c:v>
                </c:pt>
                <c:pt idx="15149">
                  <c:v>0</c:v>
                </c:pt>
                <c:pt idx="15150">
                  <c:v>0</c:v>
                </c:pt>
                <c:pt idx="15151">
                  <c:v>0</c:v>
                </c:pt>
                <c:pt idx="15152">
                  <c:v>0</c:v>
                </c:pt>
                <c:pt idx="15153">
                  <c:v>0</c:v>
                </c:pt>
                <c:pt idx="15154">
                  <c:v>0</c:v>
                </c:pt>
                <c:pt idx="15155">
                  <c:v>0</c:v>
                </c:pt>
                <c:pt idx="15156">
                  <c:v>0</c:v>
                </c:pt>
                <c:pt idx="15157">
                  <c:v>0</c:v>
                </c:pt>
                <c:pt idx="15158">
                  <c:v>0</c:v>
                </c:pt>
                <c:pt idx="15159">
                  <c:v>0</c:v>
                </c:pt>
                <c:pt idx="15160">
                  <c:v>0</c:v>
                </c:pt>
                <c:pt idx="15161">
                  <c:v>0</c:v>
                </c:pt>
                <c:pt idx="15162">
                  <c:v>0</c:v>
                </c:pt>
                <c:pt idx="15163">
                  <c:v>0</c:v>
                </c:pt>
                <c:pt idx="15164">
                  <c:v>0</c:v>
                </c:pt>
                <c:pt idx="15165">
                  <c:v>0</c:v>
                </c:pt>
                <c:pt idx="15166">
                  <c:v>0</c:v>
                </c:pt>
                <c:pt idx="15167">
                  <c:v>0</c:v>
                </c:pt>
                <c:pt idx="15168">
                  <c:v>0</c:v>
                </c:pt>
                <c:pt idx="15169">
                  <c:v>0</c:v>
                </c:pt>
                <c:pt idx="15170">
                  <c:v>0</c:v>
                </c:pt>
                <c:pt idx="15171">
                  <c:v>0</c:v>
                </c:pt>
                <c:pt idx="15172">
                  <c:v>0</c:v>
                </c:pt>
                <c:pt idx="15173">
                  <c:v>0</c:v>
                </c:pt>
                <c:pt idx="15174">
                  <c:v>0</c:v>
                </c:pt>
                <c:pt idx="15175">
                  <c:v>0</c:v>
                </c:pt>
                <c:pt idx="15176">
                  <c:v>0</c:v>
                </c:pt>
                <c:pt idx="15177">
                  <c:v>0</c:v>
                </c:pt>
                <c:pt idx="15178">
                  <c:v>0</c:v>
                </c:pt>
                <c:pt idx="15179">
                  <c:v>0</c:v>
                </c:pt>
                <c:pt idx="15180">
                  <c:v>0</c:v>
                </c:pt>
                <c:pt idx="15181">
                  <c:v>0</c:v>
                </c:pt>
                <c:pt idx="15182">
                  <c:v>0</c:v>
                </c:pt>
                <c:pt idx="15183">
                  <c:v>0</c:v>
                </c:pt>
                <c:pt idx="15184">
                  <c:v>0</c:v>
                </c:pt>
                <c:pt idx="15185">
                  <c:v>0</c:v>
                </c:pt>
                <c:pt idx="15186">
                  <c:v>0</c:v>
                </c:pt>
                <c:pt idx="15187">
                  <c:v>0</c:v>
                </c:pt>
                <c:pt idx="15188">
                  <c:v>0</c:v>
                </c:pt>
                <c:pt idx="15189">
                  <c:v>0</c:v>
                </c:pt>
                <c:pt idx="15190">
                  <c:v>0</c:v>
                </c:pt>
                <c:pt idx="15191">
                  <c:v>0</c:v>
                </c:pt>
                <c:pt idx="15192">
                  <c:v>0</c:v>
                </c:pt>
                <c:pt idx="15193">
                  <c:v>0</c:v>
                </c:pt>
                <c:pt idx="15194">
                  <c:v>0</c:v>
                </c:pt>
                <c:pt idx="15195">
                  <c:v>0</c:v>
                </c:pt>
                <c:pt idx="15196">
                  <c:v>0</c:v>
                </c:pt>
                <c:pt idx="15197">
                  <c:v>0</c:v>
                </c:pt>
                <c:pt idx="15198">
                  <c:v>0</c:v>
                </c:pt>
                <c:pt idx="15199">
                  <c:v>0</c:v>
                </c:pt>
                <c:pt idx="15200">
                  <c:v>0</c:v>
                </c:pt>
                <c:pt idx="15201">
                  <c:v>0</c:v>
                </c:pt>
                <c:pt idx="15202">
                  <c:v>0</c:v>
                </c:pt>
                <c:pt idx="15203">
                  <c:v>0</c:v>
                </c:pt>
                <c:pt idx="15204">
                  <c:v>0</c:v>
                </c:pt>
                <c:pt idx="15205">
                  <c:v>0</c:v>
                </c:pt>
                <c:pt idx="15206">
                  <c:v>0</c:v>
                </c:pt>
                <c:pt idx="15207">
                  <c:v>0</c:v>
                </c:pt>
                <c:pt idx="15208">
                  <c:v>0</c:v>
                </c:pt>
                <c:pt idx="15209">
                  <c:v>0</c:v>
                </c:pt>
                <c:pt idx="15210">
                  <c:v>0</c:v>
                </c:pt>
                <c:pt idx="15211">
                  <c:v>0</c:v>
                </c:pt>
                <c:pt idx="15212">
                  <c:v>0</c:v>
                </c:pt>
                <c:pt idx="15213">
                  <c:v>0</c:v>
                </c:pt>
                <c:pt idx="15214">
                  <c:v>0</c:v>
                </c:pt>
                <c:pt idx="15215">
                  <c:v>0</c:v>
                </c:pt>
                <c:pt idx="15216">
                  <c:v>0</c:v>
                </c:pt>
                <c:pt idx="15217">
                  <c:v>0</c:v>
                </c:pt>
                <c:pt idx="15218">
                  <c:v>0</c:v>
                </c:pt>
                <c:pt idx="15219">
                  <c:v>0</c:v>
                </c:pt>
                <c:pt idx="15220">
                  <c:v>0</c:v>
                </c:pt>
                <c:pt idx="15221">
                  <c:v>0</c:v>
                </c:pt>
                <c:pt idx="15222">
                  <c:v>0</c:v>
                </c:pt>
                <c:pt idx="15223">
                  <c:v>0</c:v>
                </c:pt>
                <c:pt idx="15224">
                  <c:v>0</c:v>
                </c:pt>
                <c:pt idx="15225">
                  <c:v>0</c:v>
                </c:pt>
                <c:pt idx="15226">
                  <c:v>0</c:v>
                </c:pt>
                <c:pt idx="15227">
                  <c:v>0</c:v>
                </c:pt>
                <c:pt idx="15228">
                  <c:v>0</c:v>
                </c:pt>
                <c:pt idx="15229">
                  <c:v>0</c:v>
                </c:pt>
                <c:pt idx="15230">
                  <c:v>0</c:v>
                </c:pt>
                <c:pt idx="15231">
                  <c:v>0</c:v>
                </c:pt>
                <c:pt idx="15232">
                  <c:v>0</c:v>
                </c:pt>
                <c:pt idx="15233">
                  <c:v>0</c:v>
                </c:pt>
                <c:pt idx="15234">
                  <c:v>0</c:v>
                </c:pt>
                <c:pt idx="15235">
                  <c:v>0</c:v>
                </c:pt>
                <c:pt idx="15236">
                  <c:v>0</c:v>
                </c:pt>
                <c:pt idx="15237">
                  <c:v>0</c:v>
                </c:pt>
                <c:pt idx="15238">
                  <c:v>0</c:v>
                </c:pt>
                <c:pt idx="15239">
                  <c:v>0</c:v>
                </c:pt>
                <c:pt idx="15240">
                  <c:v>0</c:v>
                </c:pt>
                <c:pt idx="15241">
                  <c:v>0</c:v>
                </c:pt>
                <c:pt idx="15242">
                  <c:v>0</c:v>
                </c:pt>
                <c:pt idx="15243">
                  <c:v>0</c:v>
                </c:pt>
                <c:pt idx="15244">
                  <c:v>0</c:v>
                </c:pt>
                <c:pt idx="15245">
                  <c:v>0</c:v>
                </c:pt>
                <c:pt idx="15246">
                  <c:v>0</c:v>
                </c:pt>
                <c:pt idx="15247">
                  <c:v>0</c:v>
                </c:pt>
                <c:pt idx="15248">
                  <c:v>0</c:v>
                </c:pt>
                <c:pt idx="15249">
                  <c:v>0</c:v>
                </c:pt>
                <c:pt idx="15250">
                  <c:v>0</c:v>
                </c:pt>
                <c:pt idx="15251">
                  <c:v>0</c:v>
                </c:pt>
                <c:pt idx="15252">
                  <c:v>0</c:v>
                </c:pt>
                <c:pt idx="15253">
                  <c:v>0</c:v>
                </c:pt>
                <c:pt idx="15254">
                  <c:v>0</c:v>
                </c:pt>
                <c:pt idx="15255">
                  <c:v>0</c:v>
                </c:pt>
                <c:pt idx="15256">
                  <c:v>0</c:v>
                </c:pt>
                <c:pt idx="15257">
                  <c:v>0</c:v>
                </c:pt>
                <c:pt idx="15258">
                  <c:v>0</c:v>
                </c:pt>
                <c:pt idx="15259">
                  <c:v>0</c:v>
                </c:pt>
                <c:pt idx="15260">
                  <c:v>0</c:v>
                </c:pt>
                <c:pt idx="15261">
                  <c:v>0</c:v>
                </c:pt>
                <c:pt idx="15262">
                  <c:v>0</c:v>
                </c:pt>
                <c:pt idx="15263">
                  <c:v>0</c:v>
                </c:pt>
                <c:pt idx="15264">
                  <c:v>0</c:v>
                </c:pt>
                <c:pt idx="15265">
                  <c:v>0</c:v>
                </c:pt>
                <c:pt idx="15266">
                  <c:v>0</c:v>
                </c:pt>
                <c:pt idx="15267">
                  <c:v>0</c:v>
                </c:pt>
                <c:pt idx="15268">
                  <c:v>0</c:v>
                </c:pt>
                <c:pt idx="15269">
                  <c:v>0</c:v>
                </c:pt>
                <c:pt idx="15270">
                  <c:v>0</c:v>
                </c:pt>
                <c:pt idx="15271">
                  <c:v>0</c:v>
                </c:pt>
                <c:pt idx="15272">
                  <c:v>0</c:v>
                </c:pt>
                <c:pt idx="15273">
                  <c:v>0</c:v>
                </c:pt>
                <c:pt idx="15274">
                  <c:v>0</c:v>
                </c:pt>
                <c:pt idx="15275">
                  <c:v>0</c:v>
                </c:pt>
                <c:pt idx="15276">
                  <c:v>0</c:v>
                </c:pt>
                <c:pt idx="15277">
                  <c:v>0</c:v>
                </c:pt>
                <c:pt idx="15278">
                  <c:v>0</c:v>
                </c:pt>
                <c:pt idx="15279">
                  <c:v>0</c:v>
                </c:pt>
                <c:pt idx="15280">
                  <c:v>0</c:v>
                </c:pt>
                <c:pt idx="15281">
                  <c:v>0</c:v>
                </c:pt>
                <c:pt idx="15282">
                  <c:v>0</c:v>
                </c:pt>
                <c:pt idx="15283">
                  <c:v>0</c:v>
                </c:pt>
                <c:pt idx="15284">
                  <c:v>0</c:v>
                </c:pt>
                <c:pt idx="15285">
                  <c:v>0</c:v>
                </c:pt>
                <c:pt idx="15286">
                  <c:v>0</c:v>
                </c:pt>
                <c:pt idx="15287">
                  <c:v>0</c:v>
                </c:pt>
                <c:pt idx="15288">
                  <c:v>0</c:v>
                </c:pt>
                <c:pt idx="15289">
                  <c:v>0</c:v>
                </c:pt>
                <c:pt idx="15290">
                  <c:v>0</c:v>
                </c:pt>
                <c:pt idx="15291">
                  <c:v>0</c:v>
                </c:pt>
                <c:pt idx="15292">
                  <c:v>0</c:v>
                </c:pt>
                <c:pt idx="15293">
                  <c:v>0</c:v>
                </c:pt>
                <c:pt idx="15294">
                  <c:v>0</c:v>
                </c:pt>
                <c:pt idx="15295">
                  <c:v>0</c:v>
                </c:pt>
                <c:pt idx="15296">
                  <c:v>0</c:v>
                </c:pt>
                <c:pt idx="15297">
                  <c:v>0</c:v>
                </c:pt>
                <c:pt idx="15298">
                  <c:v>0</c:v>
                </c:pt>
                <c:pt idx="15299">
                  <c:v>0</c:v>
                </c:pt>
                <c:pt idx="15300">
                  <c:v>0</c:v>
                </c:pt>
                <c:pt idx="15301">
                  <c:v>0</c:v>
                </c:pt>
                <c:pt idx="15302">
                  <c:v>0</c:v>
                </c:pt>
                <c:pt idx="15303">
                  <c:v>0</c:v>
                </c:pt>
                <c:pt idx="15304">
                  <c:v>0</c:v>
                </c:pt>
                <c:pt idx="15305">
                  <c:v>0</c:v>
                </c:pt>
                <c:pt idx="15306">
                  <c:v>0</c:v>
                </c:pt>
                <c:pt idx="15307">
                  <c:v>0</c:v>
                </c:pt>
                <c:pt idx="15308">
                  <c:v>0</c:v>
                </c:pt>
                <c:pt idx="15309">
                  <c:v>0</c:v>
                </c:pt>
                <c:pt idx="15310">
                  <c:v>0</c:v>
                </c:pt>
                <c:pt idx="15311">
                  <c:v>0</c:v>
                </c:pt>
                <c:pt idx="15312">
                  <c:v>0</c:v>
                </c:pt>
                <c:pt idx="15313">
                  <c:v>0</c:v>
                </c:pt>
                <c:pt idx="15314">
                  <c:v>0</c:v>
                </c:pt>
                <c:pt idx="15315">
                  <c:v>0</c:v>
                </c:pt>
                <c:pt idx="15316">
                  <c:v>0.01</c:v>
                </c:pt>
                <c:pt idx="15317">
                  <c:v>0</c:v>
                </c:pt>
                <c:pt idx="15318">
                  <c:v>0</c:v>
                </c:pt>
                <c:pt idx="15319">
                  <c:v>0</c:v>
                </c:pt>
                <c:pt idx="15320">
                  <c:v>0</c:v>
                </c:pt>
                <c:pt idx="15321">
                  <c:v>0</c:v>
                </c:pt>
                <c:pt idx="15322">
                  <c:v>0</c:v>
                </c:pt>
                <c:pt idx="15323">
                  <c:v>0</c:v>
                </c:pt>
                <c:pt idx="15324">
                  <c:v>0</c:v>
                </c:pt>
                <c:pt idx="15325">
                  <c:v>0</c:v>
                </c:pt>
                <c:pt idx="15326">
                  <c:v>0</c:v>
                </c:pt>
                <c:pt idx="15327">
                  <c:v>0</c:v>
                </c:pt>
                <c:pt idx="15328">
                  <c:v>0</c:v>
                </c:pt>
                <c:pt idx="15329">
                  <c:v>0</c:v>
                </c:pt>
                <c:pt idx="15330">
                  <c:v>0</c:v>
                </c:pt>
                <c:pt idx="15331">
                  <c:v>0</c:v>
                </c:pt>
                <c:pt idx="15332">
                  <c:v>0</c:v>
                </c:pt>
                <c:pt idx="15333">
                  <c:v>0</c:v>
                </c:pt>
                <c:pt idx="15334">
                  <c:v>0</c:v>
                </c:pt>
                <c:pt idx="15335">
                  <c:v>0</c:v>
                </c:pt>
                <c:pt idx="15336">
                  <c:v>0</c:v>
                </c:pt>
                <c:pt idx="15337">
                  <c:v>0</c:v>
                </c:pt>
                <c:pt idx="15338">
                  <c:v>0</c:v>
                </c:pt>
                <c:pt idx="15339">
                  <c:v>0</c:v>
                </c:pt>
                <c:pt idx="15340">
                  <c:v>0</c:v>
                </c:pt>
                <c:pt idx="15341">
                  <c:v>0</c:v>
                </c:pt>
                <c:pt idx="15342">
                  <c:v>0</c:v>
                </c:pt>
                <c:pt idx="15343">
                  <c:v>0</c:v>
                </c:pt>
                <c:pt idx="15344">
                  <c:v>0</c:v>
                </c:pt>
                <c:pt idx="15345">
                  <c:v>0</c:v>
                </c:pt>
                <c:pt idx="15346">
                  <c:v>0</c:v>
                </c:pt>
                <c:pt idx="15347">
                  <c:v>0</c:v>
                </c:pt>
                <c:pt idx="15348">
                  <c:v>0</c:v>
                </c:pt>
                <c:pt idx="15349">
                  <c:v>0</c:v>
                </c:pt>
                <c:pt idx="15350">
                  <c:v>0</c:v>
                </c:pt>
                <c:pt idx="15351">
                  <c:v>0</c:v>
                </c:pt>
                <c:pt idx="15352">
                  <c:v>0</c:v>
                </c:pt>
                <c:pt idx="15353">
                  <c:v>0</c:v>
                </c:pt>
                <c:pt idx="15354">
                  <c:v>0</c:v>
                </c:pt>
                <c:pt idx="15355">
                  <c:v>0</c:v>
                </c:pt>
                <c:pt idx="15356">
                  <c:v>0</c:v>
                </c:pt>
                <c:pt idx="15357">
                  <c:v>0</c:v>
                </c:pt>
                <c:pt idx="15358">
                  <c:v>0</c:v>
                </c:pt>
                <c:pt idx="15359">
                  <c:v>0</c:v>
                </c:pt>
                <c:pt idx="15360">
                  <c:v>0</c:v>
                </c:pt>
                <c:pt idx="15361">
                  <c:v>0</c:v>
                </c:pt>
                <c:pt idx="15362">
                  <c:v>0</c:v>
                </c:pt>
                <c:pt idx="15363">
                  <c:v>0</c:v>
                </c:pt>
                <c:pt idx="15364">
                  <c:v>0</c:v>
                </c:pt>
                <c:pt idx="15365">
                  <c:v>0</c:v>
                </c:pt>
                <c:pt idx="15366">
                  <c:v>0</c:v>
                </c:pt>
                <c:pt idx="15367">
                  <c:v>0</c:v>
                </c:pt>
                <c:pt idx="15368">
                  <c:v>0</c:v>
                </c:pt>
                <c:pt idx="15369">
                  <c:v>0</c:v>
                </c:pt>
                <c:pt idx="15370">
                  <c:v>0</c:v>
                </c:pt>
                <c:pt idx="15371">
                  <c:v>0</c:v>
                </c:pt>
                <c:pt idx="15372">
                  <c:v>0</c:v>
                </c:pt>
                <c:pt idx="15373">
                  <c:v>0</c:v>
                </c:pt>
                <c:pt idx="15374">
                  <c:v>0</c:v>
                </c:pt>
                <c:pt idx="15375">
                  <c:v>0</c:v>
                </c:pt>
                <c:pt idx="15376">
                  <c:v>7.0000000000000007E-2</c:v>
                </c:pt>
                <c:pt idx="15377">
                  <c:v>0.04</c:v>
                </c:pt>
                <c:pt idx="15378">
                  <c:v>0</c:v>
                </c:pt>
                <c:pt idx="15379">
                  <c:v>0</c:v>
                </c:pt>
                <c:pt idx="15380">
                  <c:v>0</c:v>
                </c:pt>
                <c:pt idx="15381">
                  <c:v>0</c:v>
                </c:pt>
                <c:pt idx="15382">
                  <c:v>0.19</c:v>
                </c:pt>
                <c:pt idx="15383">
                  <c:v>0.03</c:v>
                </c:pt>
                <c:pt idx="15384">
                  <c:v>0.03</c:v>
                </c:pt>
                <c:pt idx="15385">
                  <c:v>0.03</c:v>
                </c:pt>
                <c:pt idx="15386">
                  <c:v>0.02</c:v>
                </c:pt>
                <c:pt idx="15387">
                  <c:v>7.0000000000000007E-2</c:v>
                </c:pt>
                <c:pt idx="15388">
                  <c:v>0.01</c:v>
                </c:pt>
                <c:pt idx="15389">
                  <c:v>0</c:v>
                </c:pt>
                <c:pt idx="15390">
                  <c:v>0</c:v>
                </c:pt>
                <c:pt idx="15391">
                  <c:v>0</c:v>
                </c:pt>
                <c:pt idx="15392">
                  <c:v>0</c:v>
                </c:pt>
                <c:pt idx="15393">
                  <c:v>0</c:v>
                </c:pt>
                <c:pt idx="15394">
                  <c:v>0</c:v>
                </c:pt>
                <c:pt idx="15395">
                  <c:v>0</c:v>
                </c:pt>
                <c:pt idx="15396">
                  <c:v>0</c:v>
                </c:pt>
                <c:pt idx="15397">
                  <c:v>0</c:v>
                </c:pt>
                <c:pt idx="15398">
                  <c:v>0</c:v>
                </c:pt>
                <c:pt idx="15399">
                  <c:v>0</c:v>
                </c:pt>
                <c:pt idx="15400">
                  <c:v>0</c:v>
                </c:pt>
                <c:pt idx="15401">
                  <c:v>0</c:v>
                </c:pt>
                <c:pt idx="15402">
                  <c:v>0</c:v>
                </c:pt>
                <c:pt idx="15403">
                  <c:v>0</c:v>
                </c:pt>
                <c:pt idx="15404">
                  <c:v>0</c:v>
                </c:pt>
                <c:pt idx="15405">
                  <c:v>0</c:v>
                </c:pt>
                <c:pt idx="15406">
                  <c:v>0</c:v>
                </c:pt>
                <c:pt idx="15407">
                  <c:v>0</c:v>
                </c:pt>
                <c:pt idx="15408">
                  <c:v>0</c:v>
                </c:pt>
                <c:pt idx="15409">
                  <c:v>0</c:v>
                </c:pt>
                <c:pt idx="15410">
                  <c:v>0</c:v>
                </c:pt>
                <c:pt idx="15411">
                  <c:v>0</c:v>
                </c:pt>
                <c:pt idx="15412">
                  <c:v>0</c:v>
                </c:pt>
                <c:pt idx="15413">
                  <c:v>0</c:v>
                </c:pt>
                <c:pt idx="15414">
                  <c:v>0</c:v>
                </c:pt>
                <c:pt idx="15415">
                  <c:v>0</c:v>
                </c:pt>
                <c:pt idx="15416">
                  <c:v>0</c:v>
                </c:pt>
                <c:pt idx="15417">
                  <c:v>0</c:v>
                </c:pt>
                <c:pt idx="15418">
                  <c:v>0</c:v>
                </c:pt>
                <c:pt idx="15419">
                  <c:v>0</c:v>
                </c:pt>
                <c:pt idx="15420">
                  <c:v>0</c:v>
                </c:pt>
                <c:pt idx="15421">
                  <c:v>0</c:v>
                </c:pt>
                <c:pt idx="15422">
                  <c:v>0</c:v>
                </c:pt>
                <c:pt idx="15423">
                  <c:v>0</c:v>
                </c:pt>
                <c:pt idx="15424">
                  <c:v>0</c:v>
                </c:pt>
                <c:pt idx="15425">
                  <c:v>0</c:v>
                </c:pt>
                <c:pt idx="15426">
                  <c:v>0</c:v>
                </c:pt>
                <c:pt idx="15427">
                  <c:v>0</c:v>
                </c:pt>
                <c:pt idx="15428">
                  <c:v>0</c:v>
                </c:pt>
                <c:pt idx="15429">
                  <c:v>0</c:v>
                </c:pt>
                <c:pt idx="15430">
                  <c:v>0</c:v>
                </c:pt>
                <c:pt idx="15431">
                  <c:v>0</c:v>
                </c:pt>
                <c:pt idx="15432">
                  <c:v>0</c:v>
                </c:pt>
                <c:pt idx="15433">
                  <c:v>0</c:v>
                </c:pt>
                <c:pt idx="15434">
                  <c:v>0</c:v>
                </c:pt>
                <c:pt idx="15435">
                  <c:v>0</c:v>
                </c:pt>
                <c:pt idx="15436">
                  <c:v>0</c:v>
                </c:pt>
                <c:pt idx="15437">
                  <c:v>0</c:v>
                </c:pt>
                <c:pt idx="15438">
                  <c:v>0</c:v>
                </c:pt>
                <c:pt idx="15439">
                  <c:v>0</c:v>
                </c:pt>
                <c:pt idx="15440">
                  <c:v>0</c:v>
                </c:pt>
                <c:pt idx="15441">
                  <c:v>0</c:v>
                </c:pt>
                <c:pt idx="15442">
                  <c:v>0</c:v>
                </c:pt>
                <c:pt idx="15443">
                  <c:v>0</c:v>
                </c:pt>
                <c:pt idx="15444">
                  <c:v>0</c:v>
                </c:pt>
                <c:pt idx="15445">
                  <c:v>0</c:v>
                </c:pt>
                <c:pt idx="15446">
                  <c:v>0</c:v>
                </c:pt>
                <c:pt idx="15447">
                  <c:v>0</c:v>
                </c:pt>
                <c:pt idx="15448">
                  <c:v>0</c:v>
                </c:pt>
                <c:pt idx="15449">
                  <c:v>0</c:v>
                </c:pt>
                <c:pt idx="15450">
                  <c:v>0</c:v>
                </c:pt>
                <c:pt idx="15451">
                  <c:v>0</c:v>
                </c:pt>
                <c:pt idx="15452">
                  <c:v>0</c:v>
                </c:pt>
                <c:pt idx="15453">
                  <c:v>0</c:v>
                </c:pt>
                <c:pt idx="15454">
                  <c:v>0</c:v>
                </c:pt>
                <c:pt idx="15455">
                  <c:v>0</c:v>
                </c:pt>
                <c:pt idx="15456">
                  <c:v>0</c:v>
                </c:pt>
                <c:pt idx="15457">
                  <c:v>0</c:v>
                </c:pt>
                <c:pt idx="15458">
                  <c:v>0</c:v>
                </c:pt>
                <c:pt idx="15459">
                  <c:v>0</c:v>
                </c:pt>
                <c:pt idx="15460">
                  <c:v>0</c:v>
                </c:pt>
                <c:pt idx="15461">
                  <c:v>0</c:v>
                </c:pt>
                <c:pt idx="15462">
                  <c:v>0</c:v>
                </c:pt>
                <c:pt idx="15463">
                  <c:v>0</c:v>
                </c:pt>
                <c:pt idx="15464">
                  <c:v>0</c:v>
                </c:pt>
                <c:pt idx="15465">
                  <c:v>0</c:v>
                </c:pt>
                <c:pt idx="15466">
                  <c:v>0</c:v>
                </c:pt>
                <c:pt idx="15467">
                  <c:v>0</c:v>
                </c:pt>
                <c:pt idx="15468">
                  <c:v>0</c:v>
                </c:pt>
                <c:pt idx="15469">
                  <c:v>0</c:v>
                </c:pt>
                <c:pt idx="15470">
                  <c:v>0</c:v>
                </c:pt>
                <c:pt idx="15471">
                  <c:v>0</c:v>
                </c:pt>
                <c:pt idx="15472">
                  <c:v>0</c:v>
                </c:pt>
                <c:pt idx="15473">
                  <c:v>0</c:v>
                </c:pt>
                <c:pt idx="15474">
                  <c:v>0</c:v>
                </c:pt>
                <c:pt idx="15475">
                  <c:v>0</c:v>
                </c:pt>
                <c:pt idx="15476">
                  <c:v>0</c:v>
                </c:pt>
                <c:pt idx="15477">
                  <c:v>0</c:v>
                </c:pt>
                <c:pt idx="15478">
                  <c:v>0</c:v>
                </c:pt>
                <c:pt idx="15479">
                  <c:v>0</c:v>
                </c:pt>
                <c:pt idx="15480">
                  <c:v>0</c:v>
                </c:pt>
                <c:pt idx="15481">
                  <c:v>0</c:v>
                </c:pt>
                <c:pt idx="15482">
                  <c:v>0</c:v>
                </c:pt>
                <c:pt idx="15483">
                  <c:v>0</c:v>
                </c:pt>
                <c:pt idx="15484">
                  <c:v>0</c:v>
                </c:pt>
                <c:pt idx="15485">
                  <c:v>0</c:v>
                </c:pt>
                <c:pt idx="15486">
                  <c:v>0</c:v>
                </c:pt>
                <c:pt idx="15487">
                  <c:v>0</c:v>
                </c:pt>
                <c:pt idx="15488">
                  <c:v>0</c:v>
                </c:pt>
                <c:pt idx="15489">
                  <c:v>0</c:v>
                </c:pt>
                <c:pt idx="15490">
                  <c:v>0</c:v>
                </c:pt>
                <c:pt idx="15491">
                  <c:v>0</c:v>
                </c:pt>
                <c:pt idx="15492">
                  <c:v>0</c:v>
                </c:pt>
                <c:pt idx="15493">
                  <c:v>0</c:v>
                </c:pt>
                <c:pt idx="15494">
                  <c:v>0</c:v>
                </c:pt>
                <c:pt idx="15495">
                  <c:v>0</c:v>
                </c:pt>
                <c:pt idx="15496">
                  <c:v>0</c:v>
                </c:pt>
                <c:pt idx="15497">
                  <c:v>0</c:v>
                </c:pt>
                <c:pt idx="15498">
                  <c:v>0</c:v>
                </c:pt>
                <c:pt idx="15499">
                  <c:v>0</c:v>
                </c:pt>
                <c:pt idx="15500">
                  <c:v>0</c:v>
                </c:pt>
                <c:pt idx="15501">
                  <c:v>0</c:v>
                </c:pt>
                <c:pt idx="15502">
                  <c:v>0</c:v>
                </c:pt>
                <c:pt idx="15503">
                  <c:v>0</c:v>
                </c:pt>
                <c:pt idx="15504">
                  <c:v>0</c:v>
                </c:pt>
                <c:pt idx="15505">
                  <c:v>0</c:v>
                </c:pt>
                <c:pt idx="15506">
                  <c:v>0</c:v>
                </c:pt>
                <c:pt idx="15507">
                  <c:v>0</c:v>
                </c:pt>
                <c:pt idx="15508">
                  <c:v>0</c:v>
                </c:pt>
                <c:pt idx="15509">
                  <c:v>0</c:v>
                </c:pt>
                <c:pt idx="15510">
                  <c:v>0</c:v>
                </c:pt>
                <c:pt idx="15511">
                  <c:v>0</c:v>
                </c:pt>
                <c:pt idx="15512">
                  <c:v>0</c:v>
                </c:pt>
                <c:pt idx="15513">
                  <c:v>0</c:v>
                </c:pt>
                <c:pt idx="15514">
                  <c:v>0</c:v>
                </c:pt>
                <c:pt idx="15515">
                  <c:v>0</c:v>
                </c:pt>
                <c:pt idx="15516">
                  <c:v>0</c:v>
                </c:pt>
                <c:pt idx="15517">
                  <c:v>0</c:v>
                </c:pt>
                <c:pt idx="15518">
                  <c:v>0</c:v>
                </c:pt>
                <c:pt idx="15519">
                  <c:v>0</c:v>
                </c:pt>
                <c:pt idx="15520">
                  <c:v>0</c:v>
                </c:pt>
                <c:pt idx="15521">
                  <c:v>0</c:v>
                </c:pt>
                <c:pt idx="15522">
                  <c:v>0</c:v>
                </c:pt>
                <c:pt idx="15523">
                  <c:v>0</c:v>
                </c:pt>
                <c:pt idx="15524">
                  <c:v>0</c:v>
                </c:pt>
                <c:pt idx="15525">
                  <c:v>0</c:v>
                </c:pt>
                <c:pt idx="15526">
                  <c:v>0</c:v>
                </c:pt>
                <c:pt idx="15527">
                  <c:v>0</c:v>
                </c:pt>
                <c:pt idx="15528">
                  <c:v>0</c:v>
                </c:pt>
                <c:pt idx="15529">
                  <c:v>0</c:v>
                </c:pt>
                <c:pt idx="15530">
                  <c:v>0</c:v>
                </c:pt>
                <c:pt idx="15531">
                  <c:v>0.12</c:v>
                </c:pt>
                <c:pt idx="15532">
                  <c:v>0.05</c:v>
                </c:pt>
                <c:pt idx="15533">
                  <c:v>0.69</c:v>
                </c:pt>
                <c:pt idx="15534">
                  <c:v>0.04</c:v>
                </c:pt>
                <c:pt idx="15535">
                  <c:v>0</c:v>
                </c:pt>
                <c:pt idx="15536">
                  <c:v>0</c:v>
                </c:pt>
                <c:pt idx="15537">
                  <c:v>0</c:v>
                </c:pt>
                <c:pt idx="15538">
                  <c:v>0</c:v>
                </c:pt>
                <c:pt idx="15539">
                  <c:v>0</c:v>
                </c:pt>
                <c:pt idx="15540">
                  <c:v>0</c:v>
                </c:pt>
                <c:pt idx="15541">
                  <c:v>0</c:v>
                </c:pt>
                <c:pt idx="15542">
                  <c:v>0</c:v>
                </c:pt>
                <c:pt idx="15543">
                  <c:v>0</c:v>
                </c:pt>
                <c:pt idx="15544">
                  <c:v>0</c:v>
                </c:pt>
                <c:pt idx="15545">
                  <c:v>0</c:v>
                </c:pt>
                <c:pt idx="15546">
                  <c:v>0</c:v>
                </c:pt>
                <c:pt idx="15547">
                  <c:v>0</c:v>
                </c:pt>
                <c:pt idx="15548">
                  <c:v>0</c:v>
                </c:pt>
                <c:pt idx="15549">
                  <c:v>0</c:v>
                </c:pt>
                <c:pt idx="15550">
                  <c:v>0</c:v>
                </c:pt>
                <c:pt idx="15551">
                  <c:v>0</c:v>
                </c:pt>
                <c:pt idx="15552">
                  <c:v>0</c:v>
                </c:pt>
                <c:pt idx="15553">
                  <c:v>0</c:v>
                </c:pt>
                <c:pt idx="15554">
                  <c:v>0</c:v>
                </c:pt>
                <c:pt idx="15555">
                  <c:v>0</c:v>
                </c:pt>
                <c:pt idx="15556">
                  <c:v>0</c:v>
                </c:pt>
                <c:pt idx="15557">
                  <c:v>0</c:v>
                </c:pt>
                <c:pt idx="15558">
                  <c:v>0</c:v>
                </c:pt>
                <c:pt idx="15559">
                  <c:v>0</c:v>
                </c:pt>
                <c:pt idx="15560">
                  <c:v>0</c:v>
                </c:pt>
                <c:pt idx="15561">
                  <c:v>0</c:v>
                </c:pt>
                <c:pt idx="15562">
                  <c:v>0</c:v>
                </c:pt>
                <c:pt idx="15563">
                  <c:v>0</c:v>
                </c:pt>
                <c:pt idx="15564">
                  <c:v>0</c:v>
                </c:pt>
                <c:pt idx="15565">
                  <c:v>0</c:v>
                </c:pt>
                <c:pt idx="15566">
                  <c:v>0</c:v>
                </c:pt>
                <c:pt idx="15567">
                  <c:v>0</c:v>
                </c:pt>
                <c:pt idx="15568">
                  <c:v>0</c:v>
                </c:pt>
                <c:pt idx="15569">
                  <c:v>0</c:v>
                </c:pt>
                <c:pt idx="15570">
                  <c:v>0</c:v>
                </c:pt>
                <c:pt idx="15571">
                  <c:v>0</c:v>
                </c:pt>
                <c:pt idx="15572">
                  <c:v>0</c:v>
                </c:pt>
                <c:pt idx="15573">
                  <c:v>0</c:v>
                </c:pt>
                <c:pt idx="15574">
                  <c:v>0</c:v>
                </c:pt>
                <c:pt idx="15575">
                  <c:v>0</c:v>
                </c:pt>
                <c:pt idx="15576">
                  <c:v>0</c:v>
                </c:pt>
                <c:pt idx="15577">
                  <c:v>0</c:v>
                </c:pt>
                <c:pt idx="15578">
                  <c:v>0</c:v>
                </c:pt>
                <c:pt idx="15579">
                  <c:v>0</c:v>
                </c:pt>
                <c:pt idx="15580">
                  <c:v>0</c:v>
                </c:pt>
                <c:pt idx="15581">
                  <c:v>0</c:v>
                </c:pt>
                <c:pt idx="15582">
                  <c:v>0</c:v>
                </c:pt>
                <c:pt idx="15583">
                  <c:v>0</c:v>
                </c:pt>
                <c:pt idx="15584">
                  <c:v>0</c:v>
                </c:pt>
                <c:pt idx="15585">
                  <c:v>0</c:v>
                </c:pt>
                <c:pt idx="15586">
                  <c:v>0</c:v>
                </c:pt>
                <c:pt idx="15587">
                  <c:v>0</c:v>
                </c:pt>
                <c:pt idx="15588">
                  <c:v>0</c:v>
                </c:pt>
                <c:pt idx="15589">
                  <c:v>0</c:v>
                </c:pt>
                <c:pt idx="15590">
                  <c:v>0</c:v>
                </c:pt>
                <c:pt idx="15591">
                  <c:v>0</c:v>
                </c:pt>
                <c:pt idx="15592">
                  <c:v>0</c:v>
                </c:pt>
                <c:pt idx="15593">
                  <c:v>0</c:v>
                </c:pt>
                <c:pt idx="15594">
                  <c:v>0</c:v>
                </c:pt>
                <c:pt idx="15595">
                  <c:v>0</c:v>
                </c:pt>
                <c:pt idx="15596">
                  <c:v>0</c:v>
                </c:pt>
                <c:pt idx="15597">
                  <c:v>0</c:v>
                </c:pt>
                <c:pt idx="15598">
                  <c:v>0</c:v>
                </c:pt>
                <c:pt idx="15599">
                  <c:v>0</c:v>
                </c:pt>
                <c:pt idx="15600">
                  <c:v>0</c:v>
                </c:pt>
                <c:pt idx="15601">
                  <c:v>0.13</c:v>
                </c:pt>
                <c:pt idx="15602">
                  <c:v>0</c:v>
                </c:pt>
                <c:pt idx="15603">
                  <c:v>0</c:v>
                </c:pt>
                <c:pt idx="15604">
                  <c:v>0</c:v>
                </c:pt>
                <c:pt idx="15605">
                  <c:v>0</c:v>
                </c:pt>
                <c:pt idx="15606">
                  <c:v>0</c:v>
                </c:pt>
                <c:pt idx="15607">
                  <c:v>0</c:v>
                </c:pt>
                <c:pt idx="15608">
                  <c:v>0</c:v>
                </c:pt>
                <c:pt idx="15609">
                  <c:v>0</c:v>
                </c:pt>
                <c:pt idx="15610">
                  <c:v>0</c:v>
                </c:pt>
                <c:pt idx="15611">
                  <c:v>0</c:v>
                </c:pt>
                <c:pt idx="15612">
                  <c:v>0</c:v>
                </c:pt>
                <c:pt idx="15613">
                  <c:v>0</c:v>
                </c:pt>
                <c:pt idx="15614">
                  <c:v>0</c:v>
                </c:pt>
                <c:pt idx="15615">
                  <c:v>0</c:v>
                </c:pt>
                <c:pt idx="15616">
                  <c:v>0</c:v>
                </c:pt>
                <c:pt idx="15617">
                  <c:v>0</c:v>
                </c:pt>
                <c:pt idx="15618">
                  <c:v>0</c:v>
                </c:pt>
                <c:pt idx="15619">
                  <c:v>0</c:v>
                </c:pt>
                <c:pt idx="15620">
                  <c:v>0</c:v>
                </c:pt>
                <c:pt idx="15621">
                  <c:v>0</c:v>
                </c:pt>
                <c:pt idx="15622">
                  <c:v>0</c:v>
                </c:pt>
                <c:pt idx="15623">
                  <c:v>0</c:v>
                </c:pt>
                <c:pt idx="15624">
                  <c:v>0</c:v>
                </c:pt>
                <c:pt idx="15625">
                  <c:v>0</c:v>
                </c:pt>
                <c:pt idx="15626">
                  <c:v>0</c:v>
                </c:pt>
                <c:pt idx="15627">
                  <c:v>0</c:v>
                </c:pt>
                <c:pt idx="15628">
                  <c:v>0</c:v>
                </c:pt>
                <c:pt idx="15629">
                  <c:v>0</c:v>
                </c:pt>
                <c:pt idx="15630">
                  <c:v>0</c:v>
                </c:pt>
                <c:pt idx="15631">
                  <c:v>0</c:v>
                </c:pt>
                <c:pt idx="15632">
                  <c:v>0</c:v>
                </c:pt>
                <c:pt idx="15633">
                  <c:v>0</c:v>
                </c:pt>
                <c:pt idx="15634">
                  <c:v>0</c:v>
                </c:pt>
                <c:pt idx="15635">
                  <c:v>0</c:v>
                </c:pt>
                <c:pt idx="15636">
                  <c:v>0</c:v>
                </c:pt>
                <c:pt idx="15637">
                  <c:v>0</c:v>
                </c:pt>
                <c:pt idx="15638">
                  <c:v>0</c:v>
                </c:pt>
                <c:pt idx="15639">
                  <c:v>0</c:v>
                </c:pt>
                <c:pt idx="15640">
                  <c:v>0</c:v>
                </c:pt>
                <c:pt idx="15641">
                  <c:v>0</c:v>
                </c:pt>
                <c:pt idx="15642">
                  <c:v>0</c:v>
                </c:pt>
                <c:pt idx="15643">
                  <c:v>0</c:v>
                </c:pt>
                <c:pt idx="15644">
                  <c:v>0</c:v>
                </c:pt>
                <c:pt idx="15645">
                  <c:v>0</c:v>
                </c:pt>
                <c:pt idx="15646">
                  <c:v>0</c:v>
                </c:pt>
                <c:pt idx="15647">
                  <c:v>0</c:v>
                </c:pt>
                <c:pt idx="15648">
                  <c:v>0</c:v>
                </c:pt>
                <c:pt idx="15649">
                  <c:v>0</c:v>
                </c:pt>
                <c:pt idx="15650">
                  <c:v>0</c:v>
                </c:pt>
                <c:pt idx="15651">
                  <c:v>0</c:v>
                </c:pt>
                <c:pt idx="15652">
                  <c:v>0</c:v>
                </c:pt>
                <c:pt idx="15653">
                  <c:v>0</c:v>
                </c:pt>
                <c:pt idx="15654">
                  <c:v>0</c:v>
                </c:pt>
                <c:pt idx="15655">
                  <c:v>0</c:v>
                </c:pt>
                <c:pt idx="15656">
                  <c:v>0</c:v>
                </c:pt>
                <c:pt idx="15657">
                  <c:v>0</c:v>
                </c:pt>
                <c:pt idx="15658">
                  <c:v>0</c:v>
                </c:pt>
                <c:pt idx="15659">
                  <c:v>0</c:v>
                </c:pt>
                <c:pt idx="15660">
                  <c:v>0</c:v>
                </c:pt>
                <c:pt idx="15661">
                  <c:v>0</c:v>
                </c:pt>
                <c:pt idx="15662">
                  <c:v>0</c:v>
                </c:pt>
                <c:pt idx="15663">
                  <c:v>0</c:v>
                </c:pt>
                <c:pt idx="15664">
                  <c:v>0</c:v>
                </c:pt>
                <c:pt idx="15665">
                  <c:v>0</c:v>
                </c:pt>
                <c:pt idx="15666">
                  <c:v>0</c:v>
                </c:pt>
                <c:pt idx="15667">
                  <c:v>0</c:v>
                </c:pt>
                <c:pt idx="15668">
                  <c:v>0</c:v>
                </c:pt>
                <c:pt idx="15669">
                  <c:v>0</c:v>
                </c:pt>
                <c:pt idx="15670">
                  <c:v>0</c:v>
                </c:pt>
                <c:pt idx="15671">
                  <c:v>0</c:v>
                </c:pt>
                <c:pt idx="15672">
                  <c:v>0</c:v>
                </c:pt>
                <c:pt idx="15673">
                  <c:v>0</c:v>
                </c:pt>
                <c:pt idx="15674">
                  <c:v>0</c:v>
                </c:pt>
                <c:pt idx="15675">
                  <c:v>0</c:v>
                </c:pt>
                <c:pt idx="15676">
                  <c:v>0</c:v>
                </c:pt>
                <c:pt idx="15677">
                  <c:v>0</c:v>
                </c:pt>
                <c:pt idx="15678">
                  <c:v>0</c:v>
                </c:pt>
                <c:pt idx="15679">
                  <c:v>0</c:v>
                </c:pt>
                <c:pt idx="15680">
                  <c:v>0</c:v>
                </c:pt>
                <c:pt idx="15681">
                  <c:v>0</c:v>
                </c:pt>
                <c:pt idx="15682">
                  <c:v>0</c:v>
                </c:pt>
                <c:pt idx="15683">
                  <c:v>0</c:v>
                </c:pt>
                <c:pt idx="15684">
                  <c:v>0</c:v>
                </c:pt>
                <c:pt idx="15685">
                  <c:v>0</c:v>
                </c:pt>
                <c:pt idx="15686">
                  <c:v>0</c:v>
                </c:pt>
                <c:pt idx="15687">
                  <c:v>0</c:v>
                </c:pt>
                <c:pt idx="15688">
                  <c:v>0</c:v>
                </c:pt>
                <c:pt idx="15689">
                  <c:v>0</c:v>
                </c:pt>
                <c:pt idx="15690">
                  <c:v>0</c:v>
                </c:pt>
                <c:pt idx="15691">
                  <c:v>0</c:v>
                </c:pt>
                <c:pt idx="15692">
                  <c:v>0</c:v>
                </c:pt>
                <c:pt idx="15693">
                  <c:v>0</c:v>
                </c:pt>
                <c:pt idx="15694">
                  <c:v>0</c:v>
                </c:pt>
                <c:pt idx="15695">
                  <c:v>0</c:v>
                </c:pt>
                <c:pt idx="15696">
                  <c:v>0</c:v>
                </c:pt>
                <c:pt idx="15697">
                  <c:v>0</c:v>
                </c:pt>
                <c:pt idx="15698">
                  <c:v>0</c:v>
                </c:pt>
                <c:pt idx="15699">
                  <c:v>0</c:v>
                </c:pt>
                <c:pt idx="15700">
                  <c:v>0</c:v>
                </c:pt>
                <c:pt idx="15701">
                  <c:v>0</c:v>
                </c:pt>
                <c:pt idx="15702">
                  <c:v>0</c:v>
                </c:pt>
                <c:pt idx="15703">
                  <c:v>0</c:v>
                </c:pt>
                <c:pt idx="15704">
                  <c:v>0</c:v>
                </c:pt>
                <c:pt idx="15705">
                  <c:v>0</c:v>
                </c:pt>
                <c:pt idx="15706">
                  <c:v>0</c:v>
                </c:pt>
                <c:pt idx="15707">
                  <c:v>0</c:v>
                </c:pt>
                <c:pt idx="15708">
                  <c:v>0</c:v>
                </c:pt>
                <c:pt idx="15709">
                  <c:v>0</c:v>
                </c:pt>
                <c:pt idx="15710">
                  <c:v>0</c:v>
                </c:pt>
                <c:pt idx="15711">
                  <c:v>0</c:v>
                </c:pt>
                <c:pt idx="15712">
                  <c:v>0</c:v>
                </c:pt>
                <c:pt idx="15713">
                  <c:v>0</c:v>
                </c:pt>
                <c:pt idx="15714">
                  <c:v>0</c:v>
                </c:pt>
                <c:pt idx="15715">
                  <c:v>0</c:v>
                </c:pt>
                <c:pt idx="15716">
                  <c:v>0</c:v>
                </c:pt>
                <c:pt idx="15717">
                  <c:v>0</c:v>
                </c:pt>
                <c:pt idx="15718">
                  <c:v>0</c:v>
                </c:pt>
                <c:pt idx="15719">
                  <c:v>0</c:v>
                </c:pt>
                <c:pt idx="15720">
                  <c:v>0</c:v>
                </c:pt>
                <c:pt idx="15721">
                  <c:v>0</c:v>
                </c:pt>
                <c:pt idx="15722">
                  <c:v>0</c:v>
                </c:pt>
                <c:pt idx="15723">
                  <c:v>0</c:v>
                </c:pt>
                <c:pt idx="15724">
                  <c:v>0</c:v>
                </c:pt>
                <c:pt idx="15725">
                  <c:v>0</c:v>
                </c:pt>
                <c:pt idx="15726">
                  <c:v>0</c:v>
                </c:pt>
                <c:pt idx="15727">
                  <c:v>0</c:v>
                </c:pt>
                <c:pt idx="15728">
                  <c:v>0</c:v>
                </c:pt>
                <c:pt idx="15729">
                  <c:v>0</c:v>
                </c:pt>
                <c:pt idx="15730">
                  <c:v>0</c:v>
                </c:pt>
                <c:pt idx="15731">
                  <c:v>0</c:v>
                </c:pt>
                <c:pt idx="15732">
                  <c:v>0</c:v>
                </c:pt>
                <c:pt idx="15733">
                  <c:v>0</c:v>
                </c:pt>
                <c:pt idx="15734">
                  <c:v>0</c:v>
                </c:pt>
                <c:pt idx="15735">
                  <c:v>0</c:v>
                </c:pt>
                <c:pt idx="15736">
                  <c:v>0</c:v>
                </c:pt>
                <c:pt idx="15737">
                  <c:v>0</c:v>
                </c:pt>
                <c:pt idx="15738">
                  <c:v>0</c:v>
                </c:pt>
                <c:pt idx="15739">
                  <c:v>0</c:v>
                </c:pt>
                <c:pt idx="15740">
                  <c:v>0</c:v>
                </c:pt>
                <c:pt idx="15741">
                  <c:v>0</c:v>
                </c:pt>
                <c:pt idx="15742">
                  <c:v>0</c:v>
                </c:pt>
                <c:pt idx="15743">
                  <c:v>0</c:v>
                </c:pt>
                <c:pt idx="15744">
                  <c:v>0</c:v>
                </c:pt>
                <c:pt idx="15745">
                  <c:v>0</c:v>
                </c:pt>
                <c:pt idx="15746">
                  <c:v>0</c:v>
                </c:pt>
                <c:pt idx="15747">
                  <c:v>0</c:v>
                </c:pt>
                <c:pt idx="15748">
                  <c:v>0</c:v>
                </c:pt>
                <c:pt idx="15749">
                  <c:v>0</c:v>
                </c:pt>
                <c:pt idx="15750">
                  <c:v>0</c:v>
                </c:pt>
                <c:pt idx="15751">
                  <c:v>0</c:v>
                </c:pt>
                <c:pt idx="15752">
                  <c:v>0</c:v>
                </c:pt>
                <c:pt idx="15753">
                  <c:v>0</c:v>
                </c:pt>
                <c:pt idx="15754">
                  <c:v>0</c:v>
                </c:pt>
                <c:pt idx="15755">
                  <c:v>0</c:v>
                </c:pt>
                <c:pt idx="15756">
                  <c:v>0</c:v>
                </c:pt>
                <c:pt idx="15757">
                  <c:v>0</c:v>
                </c:pt>
                <c:pt idx="15758">
                  <c:v>0</c:v>
                </c:pt>
                <c:pt idx="15759">
                  <c:v>0</c:v>
                </c:pt>
                <c:pt idx="15760">
                  <c:v>0</c:v>
                </c:pt>
                <c:pt idx="15761">
                  <c:v>0</c:v>
                </c:pt>
                <c:pt idx="15762">
                  <c:v>0</c:v>
                </c:pt>
                <c:pt idx="15763">
                  <c:v>0</c:v>
                </c:pt>
                <c:pt idx="15764">
                  <c:v>0</c:v>
                </c:pt>
                <c:pt idx="15765">
                  <c:v>0</c:v>
                </c:pt>
                <c:pt idx="15766">
                  <c:v>0</c:v>
                </c:pt>
                <c:pt idx="15767">
                  <c:v>0</c:v>
                </c:pt>
                <c:pt idx="15768">
                  <c:v>0</c:v>
                </c:pt>
                <c:pt idx="15769">
                  <c:v>0</c:v>
                </c:pt>
                <c:pt idx="15770">
                  <c:v>0</c:v>
                </c:pt>
                <c:pt idx="15771">
                  <c:v>0</c:v>
                </c:pt>
                <c:pt idx="15772">
                  <c:v>0</c:v>
                </c:pt>
                <c:pt idx="15773">
                  <c:v>0</c:v>
                </c:pt>
                <c:pt idx="15774">
                  <c:v>0</c:v>
                </c:pt>
                <c:pt idx="15775">
                  <c:v>0</c:v>
                </c:pt>
                <c:pt idx="15776">
                  <c:v>0</c:v>
                </c:pt>
                <c:pt idx="15777">
                  <c:v>0</c:v>
                </c:pt>
                <c:pt idx="15778">
                  <c:v>0</c:v>
                </c:pt>
                <c:pt idx="15779">
                  <c:v>0</c:v>
                </c:pt>
                <c:pt idx="15780">
                  <c:v>0</c:v>
                </c:pt>
                <c:pt idx="15781">
                  <c:v>0</c:v>
                </c:pt>
                <c:pt idx="15782">
                  <c:v>0</c:v>
                </c:pt>
                <c:pt idx="15783">
                  <c:v>0</c:v>
                </c:pt>
                <c:pt idx="15784">
                  <c:v>0</c:v>
                </c:pt>
                <c:pt idx="15785">
                  <c:v>0</c:v>
                </c:pt>
                <c:pt idx="15786">
                  <c:v>0</c:v>
                </c:pt>
                <c:pt idx="15787">
                  <c:v>0</c:v>
                </c:pt>
                <c:pt idx="15788">
                  <c:v>0</c:v>
                </c:pt>
                <c:pt idx="15789">
                  <c:v>0</c:v>
                </c:pt>
                <c:pt idx="15790">
                  <c:v>0</c:v>
                </c:pt>
                <c:pt idx="15791">
                  <c:v>0</c:v>
                </c:pt>
                <c:pt idx="15792">
                  <c:v>0</c:v>
                </c:pt>
                <c:pt idx="15793">
                  <c:v>0</c:v>
                </c:pt>
                <c:pt idx="15794">
                  <c:v>0</c:v>
                </c:pt>
                <c:pt idx="15795">
                  <c:v>0</c:v>
                </c:pt>
                <c:pt idx="15796">
                  <c:v>0</c:v>
                </c:pt>
                <c:pt idx="15797">
                  <c:v>0</c:v>
                </c:pt>
                <c:pt idx="15798">
                  <c:v>0</c:v>
                </c:pt>
                <c:pt idx="15799">
                  <c:v>0</c:v>
                </c:pt>
                <c:pt idx="15800">
                  <c:v>0</c:v>
                </c:pt>
                <c:pt idx="15801">
                  <c:v>0</c:v>
                </c:pt>
                <c:pt idx="15802">
                  <c:v>0</c:v>
                </c:pt>
                <c:pt idx="15803">
                  <c:v>0</c:v>
                </c:pt>
                <c:pt idx="15804">
                  <c:v>0</c:v>
                </c:pt>
                <c:pt idx="15805">
                  <c:v>0</c:v>
                </c:pt>
                <c:pt idx="15806">
                  <c:v>0</c:v>
                </c:pt>
                <c:pt idx="15807">
                  <c:v>0</c:v>
                </c:pt>
                <c:pt idx="15808">
                  <c:v>0</c:v>
                </c:pt>
                <c:pt idx="15809">
                  <c:v>0</c:v>
                </c:pt>
                <c:pt idx="15810">
                  <c:v>0</c:v>
                </c:pt>
                <c:pt idx="15811">
                  <c:v>0</c:v>
                </c:pt>
                <c:pt idx="15812">
                  <c:v>0.01</c:v>
                </c:pt>
                <c:pt idx="15813">
                  <c:v>0.01</c:v>
                </c:pt>
                <c:pt idx="15814">
                  <c:v>0.01</c:v>
                </c:pt>
                <c:pt idx="15815">
                  <c:v>0</c:v>
                </c:pt>
                <c:pt idx="15816">
                  <c:v>0</c:v>
                </c:pt>
                <c:pt idx="15817">
                  <c:v>0</c:v>
                </c:pt>
                <c:pt idx="15818">
                  <c:v>0</c:v>
                </c:pt>
                <c:pt idx="15819">
                  <c:v>0</c:v>
                </c:pt>
                <c:pt idx="15820">
                  <c:v>0</c:v>
                </c:pt>
                <c:pt idx="15821">
                  <c:v>0</c:v>
                </c:pt>
                <c:pt idx="15822">
                  <c:v>0</c:v>
                </c:pt>
                <c:pt idx="15823">
                  <c:v>0</c:v>
                </c:pt>
                <c:pt idx="15824">
                  <c:v>0</c:v>
                </c:pt>
                <c:pt idx="15825">
                  <c:v>0</c:v>
                </c:pt>
                <c:pt idx="15826">
                  <c:v>0</c:v>
                </c:pt>
                <c:pt idx="15827">
                  <c:v>0</c:v>
                </c:pt>
                <c:pt idx="15828">
                  <c:v>0</c:v>
                </c:pt>
                <c:pt idx="15829">
                  <c:v>0</c:v>
                </c:pt>
                <c:pt idx="15830">
                  <c:v>0</c:v>
                </c:pt>
                <c:pt idx="15831">
                  <c:v>0</c:v>
                </c:pt>
                <c:pt idx="15832">
                  <c:v>0</c:v>
                </c:pt>
                <c:pt idx="15833">
                  <c:v>0</c:v>
                </c:pt>
                <c:pt idx="15834">
                  <c:v>0</c:v>
                </c:pt>
                <c:pt idx="15835">
                  <c:v>0</c:v>
                </c:pt>
                <c:pt idx="15836">
                  <c:v>0</c:v>
                </c:pt>
                <c:pt idx="15837">
                  <c:v>0</c:v>
                </c:pt>
                <c:pt idx="15838">
                  <c:v>0</c:v>
                </c:pt>
                <c:pt idx="15839">
                  <c:v>0</c:v>
                </c:pt>
                <c:pt idx="15840">
                  <c:v>0</c:v>
                </c:pt>
                <c:pt idx="15841">
                  <c:v>0</c:v>
                </c:pt>
                <c:pt idx="15842">
                  <c:v>0</c:v>
                </c:pt>
                <c:pt idx="15843">
                  <c:v>0</c:v>
                </c:pt>
                <c:pt idx="15844">
                  <c:v>0</c:v>
                </c:pt>
                <c:pt idx="15845">
                  <c:v>0</c:v>
                </c:pt>
                <c:pt idx="15846">
                  <c:v>0</c:v>
                </c:pt>
                <c:pt idx="15847">
                  <c:v>0</c:v>
                </c:pt>
                <c:pt idx="15848">
                  <c:v>0</c:v>
                </c:pt>
                <c:pt idx="15849">
                  <c:v>0</c:v>
                </c:pt>
                <c:pt idx="15850">
                  <c:v>0</c:v>
                </c:pt>
                <c:pt idx="15851">
                  <c:v>0</c:v>
                </c:pt>
                <c:pt idx="15852">
                  <c:v>0</c:v>
                </c:pt>
                <c:pt idx="15853">
                  <c:v>0</c:v>
                </c:pt>
                <c:pt idx="15854">
                  <c:v>0</c:v>
                </c:pt>
                <c:pt idx="15855">
                  <c:v>0</c:v>
                </c:pt>
                <c:pt idx="15856">
                  <c:v>0</c:v>
                </c:pt>
                <c:pt idx="15857">
                  <c:v>0</c:v>
                </c:pt>
                <c:pt idx="15858">
                  <c:v>0</c:v>
                </c:pt>
                <c:pt idx="15859">
                  <c:v>0</c:v>
                </c:pt>
                <c:pt idx="15860">
                  <c:v>0</c:v>
                </c:pt>
                <c:pt idx="15861">
                  <c:v>0</c:v>
                </c:pt>
                <c:pt idx="15862">
                  <c:v>0</c:v>
                </c:pt>
                <c:pt idx="15863">
                  <c:v>0</c:v>
                </c:pt>
                <c:pt idx="15864">
                  <c:v>0</c:v>
                </c:pt>
                <c:pt idx="15865">
                  <c:v>0</c:v>
                </c:pt>
                <c:pt idx="15866">
                  <c:v>0</c:v>
                </c:pt>
                <c:pt idx="15867">
                  <c:v>0</c:v>
                </c:pt>
                <c:pt idx="15868">
                  <c:v>0</c:v>
                </c:pt>
                <c:pt idx="15869">
                  <c:v>0</c:v>
                </c:pt>
                <c:pt idx="15870">
                  <c:v>0</c:v>
                </c:pt>
                <c:pt idx="15871">
                  <c:v>0</c:v>
                </c:pt>
                <c:pt idx="15872">
                  <c:v>0</c:v>
                </c:pt>
                <c:pt idx="15873">
                  <c:v>0</c:v>
                </c:pt>
                <c:pt idx="15874">
                  <c:v>0</c:v>
                </c:pt>
                <c:pt idx="15875">
                  <c:v>0</c:v>
                </c:pt>
                <c:pt idx="15876">
                  <c:v>0</c:v>
                </c:pt>
                <c:pt idx="15877">
                  <c:v>0</c:v>
                </c:pt>
                <c:pt idx="15878">
                  <c:v>0</c:v>
                </c:pt>
                <c:pt idx="15879">
                  <c:v>0</c:v>
                </c:pt>
                <c:pt idx="15880">
                  <c:v>0</c:v>
                </c:pt>
                <c:pt idx="15881">
                  <c:v>0</c:v>
                </c:pt>
                <c:pt idx="15882">
                  <c:v>0</c:v>
                </c:pt>
                <c:pt idx="15883">
                  <c:v>0</c:v>
                </c:pt>
                <c:pt idx="15884">
                  <c:v>0</c:v>
                </c:pt>
                <c:pt idx="15885">
                  <c:v>0</c:v>
                </c:pt>
                <c:pt idx="15886">
                  <c:v>0</c:v>
                </c:pt>
                <c:pt idx="15887">
                  <c:v>0</c:v>
                </c:pt>
                <c:pt idx="15888">
                  <c:v>0</c:v>
                </c:pt>
                <c:pt idx="15889">
                  <c:v>0</c:v>
                </c:pt>
                <c:pt idx="15890">
                  <c:v>0</c:v>
                </c:pt>
                <c:pt idx="15891">
                  <c:v>0</c:v>
                </c:pt>
                <c:pt idx="15892">
                  <c:v>0</c:v>
                </c:pt>
                <c:pt idx="15893">
                  <c:v>0</c:v>
                </c:pt>
                <c:pt idx="15894">
                  <c:v>0</c:v>
                </c:pt>
                <c:pt idx="15895">
                  <c:v>0</c:v>
                </c:pt>
                <c:pt idx="15896">
                  <c:v>0</c:v>
                </c:pt>
                <c:pt idx="15897">
                  <c:v>0</c:v>
                </c:pt>
                <c:pt idx="15898">
                  <c:v>0</c:v>
                </c:pt>
                <c:pt idx="15899">
                  <c:v>0</c:v>
                </c:pt>
                <c:pt idx="15900">
                  <c:v>0</c:v>
                </c:pt>
                <c:pt idx="15901">
                  <c:v>0</c:v>
                </c:pt>
                <c:pt idx="15902">
                  <c:v>0</c:v>
                </c:pt>
                <c:pt idx="15903">
                  <c:v>0</c:v>
                </c:pt>
                <c:pt idx="15904">
                  <c:v>0</c:v>
                </c:pt>
                <c:pt idx="15905">
                  <c:v>0</c:v>
                </c:pt>
                <c:pt idx="15906">
                  <c:v>0</c:v>
                </c:pt>
                <c:pt idx="15907">
                  <c:v>0</c:v>
                </c:pt>
                <c:pt idx="15908">
                  <c:v>0</c:v>
                </c:pt>
                <c:pt idx="15909">
                  <c:v>0</c:v>
                </c:pt>
                <c:pt idx="15910">
                  <c:v>0</c:v>
                </c:pt>
                <c:pt idx="15911">
                  <c:v>0</c:v>
                </c:pt>
                <c:pt idx="15912">
                  <c:v>0</c:v>
                </c:pt>
                <c:pt idx="15913">
                  <c:v>0</c:v>
                </c:pt>
                <c:pt idx="15914">
                  <c:v>0</c:v>
                </c:pt>
                <c:pt idx="15915">
                  <c:v>0</c:v>
                </c:pt>
                <c:pt idx="15916">
                  <c:v>0</c:v>
                </c:pt>
                <c:pt idx="15917">
                  <c:v>0</c:v>
                </c:pt>
                <c:pt idx="15918">
                  <c:v>0</c:v>
                </c:pt>
                <c:pt idx="15919">
                  <c:v>0</c:v>
                </c:pt>
                <c:pt idx="15920">
                  <c:v>0</c:v>
                </c:pt>
                <c:pt idx="15921">
                  <c:v>0</c:v>
                </c:pt>
                <c:pt idx="15922">
                  <c:v>0</c:v>
                </c:pt>
                <c:pt idx="15923">
                  <c:v>0</c:v>
                </c:pt>
                <c:pt idx="15924">
                  <c:v>0</c:v>
                </c:pt>
                <c:pt idx="15925">
                  <c:v>0</c:v>
                </c:pt>
                <c:pt idx="15926">
                  <c:v>0</c:v>
                </c:pt>
                <c:pt idx="15927">
                  <c:v>0</c:v>
                </c:pt>
                <c:pt idx="15928">
                  <c:v>0</c:v>
                </c:pt>
                <c:pt idx="15929">
                  <c:v>0</c:v>
                </c:pt>
                <c:pt idx="15930">
                  <c:v>0</c:v>
                </c:pt>
                <c:pt idx="15931">
                  <c:v>0</c:v>
                </c:pt>
                <c:pt idx="15932">
                  <c:v>0</c:v>
                </c:pt>
                <c:pt idx="15933">
                  <c:v>0</c:v>
                </c:pt>
                <c:pt idx="15934">
                  <c:v>0</c:v>
                </c:pt>
                <c:pt idx="15935">
                  <c:v>0</c:v>
                </c:pt>
                <c:pt idx="15936">
                  <c:v>0</c:v>
                </c:pt>
                <c:pt idx="15937">
                  <c:v>0</c:v>
                </c:pt>
                <c:pt idx="15938">
                  <c:v>0</c:v>
                </c:pt>
                <c:pt idx="15939">
                  <c:v>0</c:v>
                </c:pt>
                <c:pt idx="15940">
                  <c:v>0</c:v>
                </c:pt>
                <c:pt idx="15941">
                  <c:v>0</c:v>
                </c:pt>
                <c:pt idx="15942">
                  <c:v>0</c:v>
                </c:pt>
                <c:pt idx="15943">
                  <c:v>0</c:v>
                </c:pt>
                <c:pt idx="15944">
                  <c:v>0</c:v>
                </c:pt>
                <c:pt idx="15945">
                  <c:v>0</c:v>
                </c:pt>
                <c:pt idx="15946">
                  <c:v>0</c:v>
                </c:pt>
                <c:pt idx="15947">
                  <c:v>0</c:v>
                </c:pt>
                <c:pt idx="15948">
                  <c:v>0</c:v>
                </c:pt>
                <c:pt idx="15949">
                  <c:v>0</c:v>
                </c:pt>
                <c:pt idx="15950">
                  <c:v>0</c:v>
                </c:pt>
                <c:pt idx="15951">
                  <c:v>0</c:v>
                </c:pt>
                <c:pt idx="15952">
                  <c:v>0</c:v>
                </c:pt>
                <c:pt idx="15953">
                  <c:v>0</c:v>
                </c:pt>
                <c:pt idx="15954">
                  <c:v>0</c:v>
                </c:pt>
                <c:pt idx="15955">
                  <c:v>0</c:v>
                </c:pt>
                <c:pt idx="15956">
                  <c:v>0</c:v>
                </c:pt>
                <c:pt idx="15957">
                  <c:v>0</c:v>
                </c:pt>
                <c:pt idx="15958">
                  <c:v>0</c:v>
                </c:pt>
                <c:pt idx="15959">
                  <c:v>0</c:v>
                </c:pt>
                <c:pt idx="15960">
                  <c:v>0</c:v>
                </c:pt>
                <c:pt idx="15961">
                  <c:v>0</c:v>
                </c:pt>
                <c:pt idx="15962">
                  <c:v>0</c:v>
                </c:pt>
                <c:pt idx="15963">
                  <c:v>0</c:v>
                </c:pt>
                <c:pt idx="15964">
                  <c:v>0</c:v>
                </c:pt>
                <c:pt idx="15965">
                  <c:v>0</c:v>
                </c:pt>
                <c:pt idx="15966">
                  <c:v>0</c:v>
                </c:pt>
                <c:pt idx="15967">
                  <c:v>0</c:v>
                </c:pt>
                <c:pt idx="15968">
                  <c:v>0</c:v>
                </c:pt>
                <c:pt idx="15969">
                  <c:v>0</c:v>
                </c:pt>
                <c:pt idx="15970">
                  <c:v>0</c:v>
                </c:pt>
                <c:pt idx="15971">
                  <c:v>0</c:v>
                </c:pt>
                <c:pt idx="15972">
                  <c:v>0</c:v>
                </c:pt>
                <c:pt idx="15973">
                  <c:v>0</c:v>
                </c:pt>
                <c:pt idx="15974">
                  <c:v>0</c:v>
                </c:pt>
                <c:pt idx="15975">
                  <c:v>0</c:v>
                </c:pt>
                <c:pt idx="15976">
                  <c:v>0</c:v>
                </c:pt>
                <c:pt idx="15977">
                  <c:v>0</c:v>
                </c:pt>
                <c:pt idx="15978">
                  <c:v>0</c:v>
                </c:pt>
                <c:pt idx="15979">
                  <c:v>0</c:v>
                </c:pt>
                <c:pt idx="15980">
                  <c:v>0</c:v>
                </c:pt>
                <c:pt idx="15981">
                  <c:v>0</c:v>
                </c:pt>
                <c:pt idx="15982">
                  <c:v>0</c:v>
                </c:pt>
                <c:pt idx="15983">
                  <c:v>0</c:v>
                </c:pt>
                <c:pt idx="15984">
                  <c:v>0</c:v>
                </c:pt>
                <c:pt idx="15985">
                  <c:v>0</c:v>
                </c:pt>
                <c:pt idx="15986">
                  <c:v>0</c:v>
                </c:pt>
                <c:pt idx="15987">
                  <c:v>0</c:v>
                </c:pt>
                <c:pt idx="15988">
                  <c:v>0</c:v>
                </c:pt>
                <c:pt idx="15989">
                  <c:v>0</c:v>
                </c:pt>
                <c:pt idx="15990">
                  <c:v>0</c:v>
                </c:pt>
                <c:pt idx="15991">
                  <c:v>0</c:v>
                </c:pt>
                <c:pt idx="15992">
                  <c:v>0</c:v>
                </c:pt>
                <c:pt idx="15993">
                  <c:v>0</c:v>
                </c:pt>
                <c:pt idx="15994">
                  <c:v>0</c:v>
                </c:pt>
                <c:pt idx="15995">
                  <c:v>0</c:v>
                </c:pt>
                <c:pt idx="15996">
                  <c:v>0</c:v>
                </c:pt>
                <c:pt idx="15997">
                  <c:v>0</c:v>
                </c:pt>
                <c:pt idx="15998">
                  <c:v>0</c:v>
                </c:pt>
                <c:pt idx="15999">
                  <c:v>0</c:v>
                </c:pt>
                <c:pt idx="16000">
                  <c:v>0</c:v>
                </c:pt>
                <c:pt idx="16001">
                  <c:v>0</c:v>
                </c:pt>
                <c:pt idx="16002">
                  <c:v>0</c:v>
                </c:pt>
                <c:pt idx="16003">
                  <c:v>0</c:v>
                </c:pt>
                <c:pt idx="16004">
                  <c:v>0</c:v>
                </c:pt>
                <c:pt idx="16005">
                  <c:v>0</c:v>
                </c:pt>
                <c:pt idx="16006">
                  <c:v>0</c:v>
                </c:pt>
                <c:pt idx="16007">
                  <c:v>0</c:v>
                </c:pt>
                <c:pt idx="16008">
                  <c:v>0</c:v>
                </c:pt>
                <c:pt idx="16009">
                  <c:v>0</c:v>
                </c:pt>
                <c:pt idx="16010">
                  <c:v>0</c:v>
                </c:pt>
                <c:pt idx="16011">
                  <c:v>0</c:v>
                </c:pt>
                <c:pt idx="16012">
                  <c:v>0</c:v>
                </c:pt>
                <c:pt idx="16013">
                  <c:v>0</c:v>
                </c:pt>
                <c:pt idx="16014">
                  <c:v>0</c:v>
                </c:pt>
                <c:pt idx="16015">
                  <c:v>0</c:v>
                </c:pt>
                <c:pt idx="16016">
                  <c:v>0</c:v>
                </c:pt>
                <c:pt idx="16017">
                  <c:v>0</c:v>
                </c:pt>
                <c:pt idx="16018">
                  <c:v>0</c:v>
                </c:pt>
                <c:pt idx="16019">
                  <c:v>0</c:v>
                </c:pt>
                <c:pt idx="16020">
                  <c:v>0</c:v>
                </c:pt>
                <c:pt idx="16021">
                  <c:v>0</c:v>
                </c:pt>
                <c:pt idx="16022">
                  <c:v>0</c:v>
                </c:pt>
                <c:pt idx="16023">
                  <c:v>0</c:v>
                </c:pt>
                <c:pt idx="16024">
                  <c:v>0</c:v>
                </c:pt>
                <c:pt idx="16025">
                  <c:v>0</c:v>
                </c:pt>
                <c:pt idx="16026">
                  <c:v>0</c:v>
                </c:pt>
                <c:pt idx="16027">
                  <c:v>0</c:v>
                </c:pt>
                <c:pt idx="16028">
                  <c:v>0</c:v>
                </c:pt>
                <c:pt idx="16029">
                  <c:v>0</c:v>
                </c:pt>
                <c:pt idx="16030">
                  <c:v>0</c:v>
                </c:pt>
                <c:pt idx="16031">
                  <c:v>0</c:v>
                </c:pt>
                <c:pt idx="16032">
                  <c:v>0</c:v>
                </c:pt>
                <c:pt idx="16033">
                  <c:v>0</c:v>
                </c:pt>
                <c:pt idx="16034">
                  <c:v>0</c:v>
                </c:pt>
                <c:pt idx="16035">
                  <c:v>0</c:v>
                </c:pt>
                <c:pt idx="16036">
                  <c:v>0</c:v>
                </c:pt>
                <c:pt idx="16037">
                  <c:v>0</c:v>
                </c:pt>
                <c:pt idx="16038">
                  <c:v>0</c:v>
                </c:pt>
                <c:pt idx="16039">
                  <c:v>0</c:v>
                </c:pt>
                <c:pt idx="16040">
                  <c:v>0</c:v>
                </c:pt>
                <c:pt idx="16041">
                  <c:v>0</c:v>
                </c:pt>
                <c:pt idx="16042">
                  <c:v>0</c:v>
                </c:pt>
                <c:pt idx="16043">
                  <c:v>0</c:v>
                </c:pt>
                <c:pt idx="16044">
                  <c:v>0</c:v>
                </c:pt>
                <c:pt idx="16045">
                  <c:v>0</c:v>
                </c:pt>
                <c:pt idx="16046">
                  <c:v>0</c:v>
                </c:pt>
                <c:pt idx="16047">
                  <c:v>0</c:v>
                </c:pt>
                <c:pt idx="16048">
                  <c:v>0</c:v>
                </c:pt>
                <c:pt idx="16049">
                  <c:v>0</c:v>
                </c:pt>
                <c:pt idx="16050">
                  <c:v>0</c:v>
                </c:pt>
                <c:pt idx="16051">
                  <c:v>0</c:v>
                </c:pt>
                <c:pt idx="16052">
                  <c:v>0</c:v>
                </c:pt>
                <c:pt idx="16053">
                  <c:v>0</c:v>
                </c:pt>
                <c:pt idx="16054">
                  <c:v>0</c:v>
                </c:pt>
                <c:pt idx="16055">
                  <c:v>0</c:v>
                </c:pt>
                <c:pt idx="16056">
                  <c:v>0</c:v>
                </c:pt>
                <c:pt idx="16057">
                  <c:v>0</c:v>
                </c:pt>
                <c:pt idx="16058">
                  <c:v>0</c:v>
                </c:pt>
                <c:pt idx="16059">
                  <c:v>0</c:v>
                </c:pt>
                <c:pt idx="16060">
                  <c:v>0</c:v>
                </c:pt>
                <c:pt idx="16061">
                  <c:v>0</c:v>
                </c:pt>
                <c:pt idx="16062">
                  <c:v>0</c:v>
                </c:pt>
                <c:pt idx="16063">
                  <c:v>0</c:v>
                </c:pt>
                <c:pt idx="16064">
                  <c:v>0</c:v>
                </c:pt>
                <c:pt idx="16065">
                  <c:v>0</c:v>
                </c:pt>
                <c:pt idx="16066">
                  <c:v>0</c:v>
                </c:pt>
                <c:pt idx="16067">
                  <c:v>0</c:v>
                </c:pt>
                <c:pt idx="16068">
                  <c:v>0</c:v>
                </c:pt>
                <c:pt idx="16069">
                  <c:v>0</c:v>
                </c:pt>
                <c:pt idx="16070">
                  <c:v>0</c:v>
                </c:pt>
                <c:pt idx="16071">
                  <c:v>0</c:v>
                </c:pt>
                <c:pt idx="16072">
                  <c:v>0</c:v>
                </c:pt>
                <c:pt idx="16073">
                  <c:v>0</c:v>
                </c:pt>
                <c:pt idx="16074">
                  <c:v>0</c:v>
                </c:pt>
                <c:pt idx="16075">
                  <c:v>0</c:v>
                </c:pt>
                <c:pt idx="16076">
                  <c:v>0</c:v>
                </c:pt>
                <c:pt idx="16077">
                  <c:v>0</c:v>
                </c:pt>
                <c:pt idx="16078">
                  <c:v>0</c:v>
                </c:pt>
                <c:pt idx="16079">
                  <c:v>0</c:v>
                </c:pt>
                <c:pt idx="16080">
                  <c:v>0</c:v>
                </c:pt>
                <c:pt idx="16081">
                  <c:v>0</c:v>
                </c:pt>
                <c:pt idx="16082">
                  <c:v>0</c:v>
                </c:pt>
                <c:pt idx="16083">
                  <c:v>0</c:v>
                </c:pt>
                <c:pt idx="16084">
                  <c:v>0</c:v>
                </c:pt>
                <c:pt idx="16085">
                  <c:v>0</c:v>
                </c:pt>
                <c:pt idx="16086">
                  <c:v>0</c:v>
                </c:pt>
                <c:pt idx="16087">
                  <c:v>0</c:v>
                </c:pt>
                <c:pt idx="16088">
                  <c:v>0</c:v>
                </c:pt>
                <c:pt idx="16089">
                  <c:v>0</c:v>
                </c:pt>
                <c:pt idx="16090">
                  <c:v>0</c:v>
                </c:pt>
                <c:pt idx="16091">
                  <c:v>0</c:v>
                </c:pt>
                <c:pt idx="16092">
                  <c:v>0</c:v>
                </c:pt>
                <c:pt idx="16093">
                  <c:v>0</c:v>
                </c:pt>
                <c:pt idx="16094">
                  <c:v>0</c:v>
                </c:pt>
                <c:pt idx="16095">
                  <c:v>0</c:v>
                </c:pt>
                <c:pt idx="16096">
                  <c:v>0</c:v>
                </c:pt>
                <c:pt idx="16097">
                  <c:v>0</c:v>
                </c:pt>
                <c:pt idx="16098">
                  <c:v>0</c:v>
                </c:pt>
                <c:pt idx="16099">
                  <c:v>0</c:v>
                </c:pt>
                <c:pt idx="16100">
                  <c:v>0</c:v>
                </c:pt>
                <c:pt idx="16101">
                  <c:v>0</c:v>
                </c:pt>
                <c:pt idx="16102">
                  <c:v>0</c:v>
                </c:pt>
                <c:pt idx="16103">
                  <c:v>0</c:v>
                </c:pt>
                <c:pt idx="16104">
                  <c:v>0</c:v>
                </c:pt>
                <c:pt idx="16105">
                  <c:v>0</c:v>
                </c:pt>
                <c:pt idx="16106">
                  <c:v>0</c:v>
                </c:pt>
                <c:pt idx="16107">
                  <c:v>0.03</c:v>
                </c:pt>
                <c:pt idx="16108">
                  <c:v>0</c:v>
                </c:pt>
                <c:pt idx="16109">
                  <c:v>0</c:v>
                </c:pt>
                <c:pt idx="16110">
                  <c:v>0</c:v>
                </c:pt>
                <c:pt idx="16111">
                  <c:v>0</c:v>
                </c:pt>
                <c:pt idx="16112">
                  <c:v>0</c:v>
                </c:pt>
                <c:pt idx="16113">
                  <c:v>0</c:v>
                </c:pt>
                <c:pt idx="16114">
                  <c:v>0</c:v>
                </c:pt>
                <c:pt idx="16115">
                  <c:v>0</c:v>
                </c:pt>
                <c:pt idx="16116">
                  <c:v>0</c:v>
                </c:pt>
                <c:pt idx="16117">
                  <c:v>0</c:v>
                </c:pt>
                <c:pt idx="16118">
                  <c:v>0</c:v>
                </c:pt>
                <c:pt idx="16119">
                  <c:v>0</c:v>
                </c:pt>
                <c:pt idx="16120">
                  <c:v>0</c:v>
                </c:pt>
                <c:pt idx="16121">
                  <c:v>0</c:v>
                </c:pt>
                <c:pt idx="16122">
                  <c:v>0</c:v>
                </c:pt>
                <c:pt idx="16123">
                  <c:v>0</c:v>
                </c:pt>
                <c:pt idx="16124">
                  <c:v>0</c:v>
                </c:pt>
                <c:pt idx="16125">
                  <c:v>0</c:v>
                </c:pt>
                <c:pt idx="16126">
                  <c:v>0</c:v>
                </c:pt>
                <c:pt idx="16127">
                  <c:v>0</c:v>
                </c:pt>
                <c:pt idx="16128">
                  <c:v>0</c:v>
                </c:pt>
                <c:pt idx="16129">
                  <c:v>0</c:v>
                </c:pt>
                <c:pt idx="16130">
                  <c:v>0</c:v>
                </c:pt>
                <c:pt idx="16131">
                  <c:v>0</c:v>
                </c:pt>
                <c:pt idx="16132">
                  <c:v>0</c:v>
                </c:pt>
                <c:pt idx="16133">
                  <c:v>0</c:v>
                </c:pt>
                <c:pt idx="16134">
                  <c:v>0</c:v>
                </c:pt>
                <c:pt idx="16135">
                  <c:v>0</c:v>
                </c:pt>
                <c:pt idx="16136">
                  <c:v>0</c:v>
                </c:pt>
                <c:pt idx="16137">
                  <c:v>0</c:v>
                </c:pt>
                <c:pt idx="16138">
                  <c:v>0</c:v>
                </c:pt>
                <c:pt idx="16139">
                  <c:v>0</c:v>
                </c:pt>
                <c:pt idx="16140">
                  <c:v>0</c:v>
                </c:pt>
                <c:pt idx="16141">
                  <c:v>0</c:v>
                </c:pt>
                <c:pt idx="16142">
                  <c:v>0</c:v>
                </c:pt>
                <c:pt idx="16143">
                  <c:v>0</c:v>
                </c:pt>
                <c:pt idx="16144">
                  <c:v>0</c:v>
                </c:pt>
                <c:pt idx="16145">
                  <c:v>0</c:v>
                </c:pt>
                <c:pt idx="16146">
                  <c:v>0</c:v>
                </c:pt>
                <c:pt idx="16147">
                  <c:v>0</c:v>
                </c:pt>
                <c:pt idx="16148">
                  <c:v>0</c:v>
                </c:pt>
                <c:pt idx="16149">
                  <c:v>0</c:v>
                </c:pt>
                <c:pt idx="16150">
                  <c:v>0</c:v>
                </c:pt>
                <c:pt idx="16151">
                  <c:v>0</c:v>
                </c:pt>
                <c:pt idx="16152">
                  <c:v>0</c:v>
                </c:pt>
                <c:pt idx="16153">
                  <c:v>0</c:v>
                </c:pt>
                <c:pt idx="16154">
                  <c:v>0</c:v>
                </c:pt>
                <c:pt idx="16155">
                  <c:v>0</c:v>
                </c:pt>
                <c:pt idx="16156">
                  <c:v>0</c:v>
                </c:pt>
                <c:pt idx="16157">
                  <c:v>0</c:v>
                </c:pt>
                <c:pt idx="16158">
                  <c:v>0</c:v>
                </c:pt>
                <c:pt idx="16159">
                  <c:v>0</c:v>
                </c:pt>
                <c:pt idx="16160">
                  <c:v>0</c:v>
                </c:pt>
                <c:pt idx="16161">
                  <c:v>0</c:v>
                </c:pt>
                <c:pt idx="16162">
                  <c:v>0</c:v>
                </c:pt>
                <c:pt idx="16163">
                  <c:v>0</c:v>
                </c:pt>
                <c:pt idx="16164">
                  <c:v>0</c:v>
                </c:pt>
                <c:pt idx="16165">
                  <c:v>0</c:v>
                </c:pt>
                <c:pt idx="16166">
                  <c:v>0</c:v>
                </c:pt>
                <c:pt idx="16167">
                  <c:v>0</c:v>
                </c:pt>
                <c:pt idx="16168">
                  <c:v>0</c:v>
                </c:pt>
                <c:pt idx="16169">
                  <c:v>0</c:v>
                </c:pt>
                <c:pt idx="16170">
                  <c:v>0</c:v>
                </c:pt>
                <c:pt idx="16171">
                  <c:v>0</c:v>
                </c:pt>
                <c:pt idx="16172">
                  <c:v>0</c:v>
                </c:pt>
                <c:pt idx="16173">
                  <c:v>0</c:v>
                </c:pt>
                <c:pt idx="16174">
                  <c:v>0</c:v>
                </c:pt>
                <c:pt idx="16175">
                  <c:v>0</c:v>
                </c:pt>
                <c:pt idx="16176">
                  <c:v>0</c:v>
                </c:pt>
                <c:pt idx="16177">
                  <c:v>0</c:v>
                </c:pt>
                <c:pt idx="16178">
                  <c:v>0</c:v>
                </c:pt>
                <c:pt idx="16179">
                  <c:v>0</c:v>
                </c:pt>
                <c:pt idx="16180">
                  <c:v>0</c:v>
                </c:pt>
                <c:pt idx="16181">
                  <c:v>0</c:v>
                </c:pt>
                <c:pt idx="16182">
                  <c:v>0</c:v>
                </c:pt>
                <c:pt idx="16183">
                  <c:v>0</c:v>
                </c:pt>
                <c:pt idx="16184">
                  <c:v>0</c:v>
                </c:pt>
                <c:pt idx="16185">
                  <c:v>0</c:v>
                </c:pt>
                <c:pt idx="16186">
                  <c:v>0</c:v>
                </c:pt>
                <c:pt idx="16187">
                  <c:v>0</c:v>
                </c:pt>
                <c:pt idx="16188">
                  <c:v>0</c:v>
                </c:pt>
                <c:pt idx="16189">
                  <c:v>0</c:v>
                </c:pt>
                <c:pt idx="16190">
                  <c:v>0</c:v>
                </c:pt>
                <c:pt idx="16191">
                  <c:v>0</c:v>
                </c:pt>
                <c:pt idx="16192">
                  <c:v>0</c:v>
                </c:pt>
                <c:pt idx="16193">
                  <c:v>0</c:v>
                </c:pt>
                <c:pt idx="16194">
                  <c:v>0</c:v>
                </c:pt>
                <c:pt idx="16195">
                  <c:v>0</c:v>
                </c:pt>
                <c:pt idx="16196">
                  <c:v>0</c:v>
                </c:pt>
                <c:pt idx="16197">
                  <c:v>0</c:v>
                </c:pt>
                <c:pt idx="16198">
                  <c:v>0</c:v>
                </c:pt>
                <c:pt idx="16199">
                  <c:v>0</c:v>
                </c:pt>
                <c:pt idx="16200">
                  <c:v>0</c:v>
                </c:pt>
                <c:pt idx="16201">
                  <c:v>0</c:v>
                </c:pt>
                <c:pt idx="16202">
                  <c:v>0</c:v>
                </c:pt>
                <c:pt idx="16203">
                  <c:v>0</c:v>
                </c:pt>
                <c:pt idx="16204">
                  <c:v>0</c:v>
                </c:pt>
                <c:pt idx="16205">
                  <c:v>0</c:v>
                </c:pt>
                <c:pt idx="16206">
                  <c:v>0</c:v>
                </c:pt>
                <c:pt idx="16207">
                  <c:v>0</c:v>
                </c:pt>
                <c:pt idx="16208">
                  <c:v>0</c:v>
                </c:pt>
                <c:pt idx="16209">
                  <c:v>0</c:v>
                </c:pt>
                <c:pt idx="16210">
                  <c:v>0</c:v>
                </c:pt>
                <c:pt idx="16211">
                  <c:v>0</c:v>
                </c:pt>
                <c:pt idx="16212">
                  <c:v>0</c:v>
                </c:pt>
                <c:pt idx="16213">
                  <c:v>0</c:v>
                </c:pt>
                <c:pt idx="16214">
                  <c:v>0</c:v>
                </c:pt>
                <c:pt idx="16215">
                  <c:v>0</c:v>
                </c:pt>
                <c:pt idx="16216">
                  <c:v>0</c:v>
                </c:pt>
                <c:pt idx="16217">
                  <c:v>0</c:v>
                </c:pt>
                <c:pt idx="16218">
                  <c:v>0</c:v>
                </c:pt>
                <c:pt idx="16219">
                  <c:v>0</c:v>
                </c:pt>
                <c:pt idx="16220">
                  <c:v>0</c:v>
                </c:pt>
                <c:pt idx="16221">
                  <c:v>0</c:v>
                </c:pt>
                <c:pt idx="16222">
                  <c:v>0</c:v>
                </c:pt>
                <c:pt idx="16223">
                  <c:v>0</c:v>
                </c:pt>
                <c:pt idx="16224">
                  <c:v>0</c:v>
                </c:pt>
                <c:pt idx="16225">
                  <c:v>0</c:v>
                </c:pt>
                <c:pt idx="16226">
                  <c:v>0</c:v>
                </c:pt>
                <c:pt idx="16227">
                  <c:v>0</c:v>
                </c:pt>
                <c:pt idx="16228">
                  <c:v>0</c:v>
                </c:pt>
                <c:pt idx="16229">
                  <c:v>0</c:v>
                </c:pt>
                <c:pt idx="16230">
                  <c:v>0</c:v>
                </c:pt>
                <c:pt idx="16231">
                  <c:v>0</c:v>
                </c:pt>
                <c:pt idx="16232">
                  <c:v>0</c:v>
                </c:pt>
                <c:pt idx="16233">
                  <c:v>0</c:v>
                </c:pt>
                <c:pt idx="16234">
                  <c:v>0</c:v>
                </c:pt>
                <c:pt idx="16235">
                  <c:v>0</c:v>
                </c:pt>
                <c:pt idx="16236">
                  <c:v>0</c:v>
                </c:pt>
                <c:pt idx="16237">
                  <c:v>0</c:v>
                </c:pt>
                <c:pt idx="16238">
                  <c:v>0</c:v>
                </c:pt>
                <c:pt idx="16239">
                  <c:v>0.2</c:v>
                </c:pt>
                <c:pt idx="16240">
                  <c:v>0</c:v>
                </c:pt>
                <c:pt idx="16241">
                  <c:v>0</c:v>
                </c:pt>
                <c:pt idx="16242">
                  <c:v>0</c:v>
                </c:pt>
                <c:pt idx="16243">
                  <c:v>0</c:v>
                </c:pt>
                <c:pt idx="16244">
                  <c:v>0</c:v>
                </c:pt>
                <c:pt idx="16245">
                  <c:v>0</c:v>
                </c:pt>
                <c:pt idx="16246">
                  <c:v>0</c:v>
                </c:pt>
                <c:pt idx="16247">
                  <c:v>0</c:v>
                </c:pt>
                <c:pt idx="16248">
                  <c:v>0.02</c:v>
                </c:pt>
                <c:pt idx="16249">
                  <c:v>0.03</c:v>
                </c:pt>
                <c:pt idx="16250">
                  <c:v>0.03</c:v>
                </c:pt>
                <c:pt idx="16251">
                  <c:v>0.02</c:v>
                </c:pt>
                <c:pt idx="16252">
                  <c:v>0.02</c:v>
                </c:pt>
                <c:pt idx="16253">
                  <c:v>0.02</c:v>
                </c:pt>
                <c:pt idx="16254">
                  <c:v>0.01</c:v>
                </c:pt>
                <c:pt idx="16255">
                  <c:v>0.01</c:v>
                </c:pt>
                <c:pt idx="16256">
                  <c:v>0.02</c:v>
                </c:pt>
                <c:pt idx="16257">
                  <c:v>0.02</c:v>
                </c:pt>
                <c:pt idx="16258">
                  <c:v>0</c:v>
                </c:pt>
                <c:pt idx="16259">
                  <c:v>0.03</c:v>
                </c:pt>
                <c:pt idx="16260">
                  <c:v>0.01</c:v>
                </c:pt>
                <c:pt idx="16261">
                  <c:v>0</c:v>
                </c:pt>
                <c:pt idx="16262">
                  <c:v>0</c:v>
                </c:pt>
                <c:pt idx="16263">
                  <c:v>0</c:v>
                </c:pt>
                <c:pt idx="16264">
                  <c:v>0</c:v>
                </c:pt>
                <c:pt idx="16265">
                  <c:v>0.01</c:v>
                </c:pt>
                <c:pt idx="16266">
                  <c:v>0</c:v>
                </c:pt>
                <c:pt idx="16267">
                  <c:v>0</c:v>
                </c:pt>
                <c:pt idx="16268">
                  <c:v>0</c:v>
                </c:pt>
                <c:pt idx="16269">
                  <c:v>0</c:v>
                </c:pt>
                <c:pt idx="16270">
                  <c:v>0</c:v>
                </c:pt>
                <c:pt idx="16271">
                  <c:v>0</c:v>
                </c:pt>
                <c:pt idx="16272">
                  <c:v>0.01</c:v>
                </c:pt>
                <c:pt idx="16273">
                  <c:v>0</c:v>
                </c:pt>
                <c:pt idx="16274">
                  <c:v>0.01</c:v>
                </c:pt>
                <c:pt idx="16275">
                  <c:v>0</c:v>
                </c:pt>
                <c:pt idx="16276">
                  <c:v>0</c:v>
                </c:pt>
                <c:pt idx="16277">
                  <c:v>0</c:v>
                </c:pt>
                <c:pt idx="16278">
                  <c:v>0</c:v>
                </c:pt>
                <c:pt idx="16279">
                  <c:v>0</c:v>
                </c:pt>
                <c:pt idx="16280">
                  <c:v>0</c:v>
                </c:pt>
                <c:pt idx="16281">
                  <c:v>0</c:v>
                </c:pt>
                <c:pt idx="16282">
                  <c:v>0</c:v>
                </c:pt>
                <c:pt idx="16283">
                  <c:v>0</c:v>
                </c:pt>
                <c:pt idx="16284">
                  <c:v>0</c:v>
                </c:pt>
                <c:pt idx="16285">
                  <c:v>0</c:v>
                </c:pt>
                <c:pt idx="16286">
                  <c:v>0</c:v>
                </c:pt>
                <c:pt idx="16287">
                  <c:v>0</c:v>
                </c:pt>
                <c:pt idx="16288">
                  <c:v>0</c:v>
                </c:pt>
                <c:pt idx="16289">
                  <c:v>0</c:v>
                </c:pt>
                <c:pt idx="16290">
                  <c:v>0</c:v>
                </c:pt>
                <c:pt idx="16291">
                  <c:v>0</c:v>
                </c:pt>
                <c:pt idx="16292">
                  <c:v>0</c:v>
                </c:pt>
                <c:pt idx="16293">
                  <c:v>0</c:v>
                </c:pt>
                <c:pt idx="16294">
                  <c:v>0</c:v>
                </c:pt>
                <c:pt idx="16295">
                  <c:v>0</c:v>
                </c:pt>
                <c:pt idx="16296">
                  <c:v>0</c:v>
                </c:pt>
                <c:pt idx="16297">
                  <c:v>0</c:v>
                </c:pt>
                <c:pt idx="16298">
                  <c:v>0</c:v>
                </c:pt>
                <c:pt idx="16299">
                  <c:v>0</c:v>
                </c:pt>
                <c:pt idx="16300">
                  <c:v>0</c:v>
                </c:pt>
                <c:pt idx="16301">
                  <c:v>0</c:v>
                </c:pt>
                <c:pt idx="16302">
                  <c:v>0</c:v>
                </c:pt>
                <c:pt idx="16303">
                  <c:v>0</c:v>
                </c:pt>
                <c:pt idx="16304">
                  <c:v>0</c:v>
                </c:pt>
                <c:pt idx="16305">
                  <c:v>0</c:v>
                </c:pt>
                <c:pt idx="16306">
                  <c:v>0</c:v>
                </c:pt>
                <c:pt idx="16307">
                  <c:v>0</c:v>
                </c:pt>
                <c:pt idx="16308">
                  <c:v>0</c:v>
                </c:pt>
                <c:pt idx="16309">
                  <c:v>0</c:v>
                </c:pt>
                <c:pt idx="16310">
                  <c:v>0</c:v>
                </c:pt>
                <c:pt idx="16311">
                  <c:v>0</c:v>
                </c:pt>
                <c:pt idx="16312">
                  <c:v>0</c:v>
                </c:pt>
                <c:pt idx="16313">
                  <c:v>0</c:v>
                </c:pt>
                <c:pt idx="16314">
                  <c:v>0</c:v>
                </c:pt>
                <c:pt idx="16315">
                  <c:v>0</c:v>
                </c:pt>
                <c:pt idx="16316">
                  <c:v>0</c:v>
                </c:pt>
                <c:pt idx="16317">
                  <c:v>0</c:v>
                </c:pt>
                <c:pt idx="16318">
                  <c:v>0</c:v>
                </c:pt>
                <c:pt idx="16319">
                  <c:v>0</c:v>
                </c:pt>
                <c:pt idx="16320">
                  <c:v>0</c:v>
                </c:pt>
                <c:pt idx="16321">
                  <c:v>0</c:v>
                </c:pt>
                <c:pt idx="16322">
                  <c:v>0</c:v>
                </c:pt>
                <c:pt idx="16323">
                  <c:v>0</c:v>
                </c:pt>
                <c:pt idx="16324">
                  <c:v>0</c:v>
                </c:pt>
                <c:pt idx="16325">
                  <c:v>0</c:v>
                </c:pt>
                <c:pt idx="16326">
                  <c:v>0</c:v>
                </c:pt>
                <c:pt idx="16327">
                  <c:v>0</c:v>
                </c:pt>
                <c:pt idx="16328">
                  <c:v>0</c:v>
                </c:pt>
                <c:pt idx="16329">
                  <c:v>0</c:v>
                </c:pt>
                <c:pt idx="16330">
                  <c:v>0</c:v>
                </c:pt>
                <c:pt idx="16331">
                  <c:v>0</c:v>
                </c:pt>
                <c:pt idx="16332">
                  <c:v>0</c:v>
                </c:pt>
                <c:pt idx="16333">
                  <c:v>0</c:v>
                </c:pt>
                <c:pt idx="16334">
                  <c:v>0</c:v>
                </c:pt>
                <c:pt idx="16335">
                  <c:v>0</c:v>
                </c:pt>
                <c:pt idx="16336">
                  <c:v>0</c:v>
                </c:pt>
                <c:pt idx="16337">
                  <c:v>0</c:v>
                </c:pt>
                <c:pt idx="16338">
                  <c:v>0</c:v>
                </c:pt>
                <c:pt idx="16339">
                  <c:v>0</c:v>
                </c:pt>
                <c:pt idx="16340">
                  <c:v>0</c:v>
                </c:pt>
                <c:pt idx="16341">
                  <c:v>0</c:v>
                </c:pt>
                <c:pt idx="16342">
                  <c:v>0</c:v>
                </c:pt>
                <c:pt idx="16343">
                  <c:v>0</c:v>
                </c:pt>
                <c:pt idx="16344">
                  <c:v>0</c:v>
                </c:pt>
                <c:pt idx="16345">
                  <c:v>0</c:v>
                </c:pt>
                <c:pt idx="16346">
                  <c:v>0</c:v>
                </c:pt>
                <c:pt idx="16347">
                  <c:v>0</c:v>
                </c:pt>
                <c:pt idx="16348">
                  <c:v>0</c:v>
                </c:pt>
                <c:pt idx="16349">
                  <c:v>0</c:v>
                </c:pt>
                <c:pt idx="16350">
                  <c:v>0</c:v>
                </c:pt>
                <c:pt idx="16351">
                  <c:v>0</c:v>
                </c:pt>
                <c:pt idx="16352">
                  <c:v>0</c:v>
                </c:pt>
                <c:pt idx="16353">
                  <c:v>0</c:v>
                </c:pt>
                <c:pt idx="16354">
                  <c:v>0</c:v>
                </c:pt>
                <c:pt idx="16355">
                  <c:v>0</c:v>
                </c:pt>
                <c:pt idx="16356">
                  <c:v>0</c:v>
                </c:pt>
                <c:pt idx="16357">
                  <c:v>0</c:v>
                </c:pt>
                <c:pt idx="16358">
                  <c:v>0</c:v>
                </c:pt>
                <c:pt idx="16359">
                  <c:v>0</c:v>
                </c:pt>
                <c:pt idx="16360">
                  <c:v>0</c:v>
                </c:pt>
                <c:pt idx="16361">
                  <c:v>0</c:v>
                </c:pt>
                <c:pt idx="16362">
                  <c:v>0</c:v>
                </c:pt>
                <c:pt idx="16363">
                  <c:v>0.01</c:v>
                </c:pt>
                <c:pt idx="16364">
                  <c:v>0</c:v>
                </c:pt>
                <c:pt idx="16365">
                  <c:v>0</c:v>
                </c:pt>
                <c:pt idx="16366">
                  <c:v>0.01</c:v>
                </c:pt>
                <c:pt idx="16367">
                  <c:v>0</c:v>
                </c:pt>
                <c:pt idx="16368">
                  <c:v>0</c:v>
                </c:pt>
                <c:pt idx="16369">
                  <c:v>0</c:v>
                </c:pt>
                <c:pt idx="16370">
                  <c:v>0</c:v>
                </c:pt>
                <c:pt idx="16371">
                  <c:v>0</c:v>
                </c:pt>
                <c:pt idx="16372">
                  <c:v>0</c:v>
                </c:pt>
                <c:pt idx="16373">
                  <c:v>0</c:v>
                </c:pt>
                <c:pt idx="16374">
                  <c:v>0</c:v>
                </c:pt>
                <c:pt idx="16375">
                  <c:v>0</c:v>
                </c:pt>
                <c:pt idx="16376">
                  <c:v>0</c:v>
                </c:pt>
                <c:pt idx="16377">
                  <c:v>0</c:v>
                </c:pt>
                <c:pt idx="16378">
                  <c:v>0</c:v>
                </c:pt>
                <c:pt idx="16379">
                  <c:v>0</c:v>
                </c:pt>
                <c:pt idx="16380">
                  <c:v>0</c:v>
                </c:pt>
                <c:pt idx="16381">
                  <c:v>0</c:v>
                </c:pt>
                <c:pt idx="16382">
                  <c:v>0</c:v>
                </c:pt>
                <c:pt idx="16383">
                  <c:v>0</c:v>
                </c:pt>
                <c:pt idx="16384">
                  <c:v>0</c:v>
                </c:pt>
                <c:pt idx="16385">
                  <c:v>0</c:v>
                </c:pt>
                <c:pt idx="16386">
                  <c:v>0</c:v>
                </c:pt>
                <c:pt idx="16387">
                  <c:v>0</c:v>
                </c:pt>
                <c:pt idx="16388">
                  <c:v>0.04</c:v>
                </c:pt>
                <c:pt idx="16389">
                  <c:v>0</c:v>
                </c:pt>
                <c:pt idx="16390">
                  <c:v>0</c:v>
                </c:pt>
                <c:pt idx="16391">
                  <c:v>0</c:v>
                </c:pt>
                <c:pt idx="16392">
                  <c:v>0</c:v>
                </c:pt>
                <c:pt idx="16393">
                  <c:v>0</c:v>
                </c:pt>
                <c:pt idx="16394">
                  <c:v>0</c:v>
                </c:pt>
                <c:pt idx="16395">
                  <c:v>0</c:v>
                </c:pt>
                <c:pt idx="16396">
                  <c:v>0</c:v>
                </c:pt>
                <c:pt idx="16397">
                  <c:v>0</c:v>
                </c:pt>
                <c:pt idx="16398">
                  <c:v>0</c:v>
                </c:pt>
                <c:pt idx="16399">
                  <c:v>0</c:v>
                </c:pt>
                <c:pt idx="16400">
                  <c:v>0</c:v>
                </c:pt>
                <c:pt idx="16401">
                  <c:v>0</c:v>
                </c:pt>
                <c:pt idx="16402">
                  <c:v>0</c:v>
                </c:pt>
                <c:pt idx="16403">
                  <c:v>0</c:v>
                </c:pt>
                <c:pt idx="16404">
                  <c:v>0</c:v>
                </c:pt>
                <c:pt idx="16405">
                  <c:v>0</c:v>
                </c:pt>
                <c:pt idx="16406">
                  <c:v>0</c:v>
                </c:pt>
                <c:pt idx="16407">
                  <c:v>0</c:v>
                </c:pt>
                <c:pt idx="16408">
                  <c:v>0</c:v>
                </c:pt>
                <c:pt idx="16409">
                  <c:v>0</c:v>
                </c:pt>
                <c:pt idx="16410">
                  <c:v>0</c:v>
                </c:pt>
                <c:pt idx="16411">
                  <c:v>0</c:v>
                </c:pt>
                <c:pt idx="16412">
                  <c:v>0</c:v>
                </c:pt>
                <c:pt idx="16413">
                  <c:v>0</c:v>
                </c:pt>
                <c:pt idx="16414">
                  <c:v>0</c:v>
                </c:pt>
                <c:pt idx="16415">
                  <c:v>0</c:v>
                </c:pt>
                <c:pt idx="16416">
                  <c:v>0</c:v>
                </c:pt>
                <c:pt idx="16417">
                  <c:v>0</c:v>
                </c:pt>
                <c:pt idx="16418">
                  <c:v>0</c:v>
                </c:pt>
                <c:pt idx="16419">
                  <c:v>0</c:v>
                </c:pt>
                <c:pt idx="16420">
                  <c:v>0</c:v>
                </c:pt>
                <c:pt idx="16421">
                  <c:v>0</c:v>
                </c:pt>
                <c:pt idx="16422">
                  <c:v>0</c:v>
                </c:pt>
                <c:pt idx="16423">
                  <c:v>0</c:v>
                </c:pt>
                <c:pt idx="16424">
                  <c:v>0</c:v>
                </c:pt>
                <c:pt idx="16425">
                  <c:v>0</c:v>
                </c:pt>
                <c:pt idx="16426">
                  <c:v>0</c:v>
                </c:pt>
                <c:pt idx="16427">
                  <c:v>0</c:v>
                </c:pt>
                <c:pt idx="16428">
                  <c:v>0</c:v>
                </c:pt>
                <c:pt idx="16429">
                  <c:v>0</c:v>
                </c:pt>
                <c:pt idx="16430">
                  <c:v>0</c:v>
                </c:pt>
                <c:pt idx="16431">
                  <c:v>0</c:v>
                </c:pt>
                <c:pt idx="16432">
                  <c:v>0</c:v>
                </c:pt>
                <c:pt idx="16433">
                  <c:v>0</c:v>
                </c:pt>
                <c:pt idx="16434">
                  <c:v>0</c:v>
                </c:pt>
                <c:pt idx="16435">
                  <c:v>0</c:v>
                </c:pt>
                <c:pt idx="16436">
                  <c:v>0</c:v>
                </c:pt>
                <c:pt idx="16437">
                  <c:v>0</c:v>
                </c:pt>
                <c:pt idx="16438">
                  <c:v>0</c:v>
                </c:pt>
                <c:pt idx="16439">
                  <c:v>0</c:v>
                </c:pt>
                <c:pt idx="16440">
                  <c:v>0</c:v>
                </c:pt>
                <c:pt idx="16441">
                  <c:v>0</c:v>
                </c:pt>
                <c:pt idx="16442">
                  <c:v>0</c:v>
                </c:pt>
                <c:pt idx="16443">
                  <c:v>0</c:v>
                </c:pt>
                <c:pt idx="16444">
                  <c:v>0</c:v>
                </c:pt>
                <c:pt idx="16445">
                  <c:v>0</c:v>
                </c:pt>
                <c:pt idx="16446">
                  <c:v>0</c:v>
                </c:pt>
                <c:pt idx="16447">
                  <c:v>0</c:v>
                </c:pt>
                <c:pt idx="16448">
                  <c:v>0</c:v>
                </c:pt>
                <c:pt idx="16449">
                  <c:v>0</c:v>
                </c:pt>
                <c:pt idx="16450">
                  <c:v>0</c:v>
                </c:pt>
                <c:pt idx="16451">
                  <c:v>0</c:v>
                </c:pt>
                <c:pt idx="16452">
                  <c:v>0</c:v>
                </c:pt>
                <c:pt idx="16453">
                  <c:v>0</c:v>
                </c:pt>
                <c:pt idx="16454">
                  <c:v>0</c:v>
                </c:pt>
                <c:pt idx="16455">
                  <c:v>0</c:v>
                </c:pt>
                <c:pt idx="16456">
                  <c:v>0</c:v>
                </c:pt>
                <c:pt idx="16457">
                  <c:v>0</c:v>
                </c:pt>
                <c:pt idx="16458">
                  <c:v>0</c:v>
                </c:pt>
                <c:pt idx="16459">
                  <c:v>0</c:v>
                </c:pt>
                <c:pt idx="16460">
                  <c:v>0</c:v>
                </c:pt>
                <c:pt idx="16461">
                  <c:v>0</c:v>
                </c:pt>
                <c:pt idx="16462">
                  <c:v>0</c:v>
                </c:pt>
                <c:pt idx="16463">
                  <c:v>0</c:v>
                </c:pt>
                <c:pt idx="16464">
                  <c:v>0</c:v>
                </c:pt>
                <c:pt idx="16465">
                  <c:v>0</c:v>
                </c:pt>
                <c:pt idx="16466">
                  <c:v>0</c:v>
                </c:pt>
                <c:pt idx="16467">
                  <c:v>0</c:v>
                </c:pt>
                <c:pt idx="16468">
                  <c:v>0</c:v>
                </c:pt>
                <c:pt idx="16469">
                  <c:v>0</c:v>
                </c:pt>
                <c:pt idx="16470">
                  <c:v>0</c:v>
                </c:pt>
                <c:pt idx="16471">
                  <c:v>0</c:v>
                </c:pt>
                <c:pt idx="16472">
                  <c:v>0</c:v>
                </c:pt>
                <c:pt idx="16473">
                  <c:v>0</c:v>
                </c:pt>
                <c:pt idx="16474">
                  <c:v>0</c:v>
                </c:pt>
                <c:pt idx="16475">
                  <c:v>0</c:v>
                </c:pt>
                <c:pt idx="16476">
                  <c:v>0</c:v>
                </c:pt>
                <c:pt idx="16477">
                  <c:v>0</c:v>
                </c:pt>
                <c:pt idx="16478">
                  <c:v>0</c:v>
                </c:pt>
                <c:pt idx="16479">
                  <c:v>0</c:v>
                </c:pt>
                <c:pt idx="16480">
                  <c:v>0</c:v>
                </c:pt>
                <c:pt idx="16481">
                  <c:v>0</c:v>
                </c:pt>
                <c:pt idx="16482">
                  <c:v>0</c:v>
                </c:pt>
                <c:pt idx="16483">
                  <c:v>0</c:v>
                </c:pt>
                <c:pt idx="16484">
                  <c:v>0</c:v>
                </c:pt>
                <c:pt idx="16485">
                  <c:v>0</c:v>
                </c:pt>
                <c:pt idx="16486">
                  <c:v>0</c:v>
                </c:pt>
                <c:pt idx="16487">
                  <c:v>0</c:v>
                </c:pt>
                <c:pt idx="16488">
                  <c:v>0</c:v>
                </c:pt>
                <c:pt idx="16489">
                  <c:v>0</c:v>
                </c:pt>
                <c:pt idx="16490">
                  <c:v>0</c:v>
                </c:pt>
                <c:pt idx="16491">
                  <c:v>0</c:v>
                </c:pt>
                <c:pt idx="16492">
                  <c:v>0</c:v>
                </c:pt>
                <c:pt idx="16493">
                  <c:v>0</c:v>
                </c:pt>
                <c:pt idx="16494">
                  <c:v>0</c:v>
                </c:pt>
                <c:pt idx="16495">
                  <c:v>0</c:v>
                </c:pt>
                <c:pt idx="16496">
                  <c:v>0</c:v>
                </c:pt>
                <c:pt idx="16497">
                  <c:v>0</c:v>
                </c:pt>
                <c:pt idx="16498">
                  <c:v>0</c:v>
                </c:pt>
                <c:pt idx="16499">
                  <c:v>0</c:v>
                </c:pt>
                <c:pt idx="16500">
                  <c:v>0</c:v>
                </c:pt>
                <c:pt idx="16501">
                  <c:v>0</c:v>
                </c:pt>
                <c:pt idx="16502">
                  <c:v>0</c:v>
                </c:pt>
                <c:pt idx="16503">
                  <c:v>0</c:v>
                </c:pt>
                <c:pt idx="16504">
                  <c:v>0</c:v>
                </c:pt>
                <c:pt idx="16505">
                  <c:v>0</c:v>
                </c:pt>
                <c:pt idx="16506">
                  <c:v>0</c:v>
                </c:pt>
                <c:pt idx="16507">
                  <c:v>0</c:v>
                </c:pt>
                <c:pt idx="16508">
                  <c:v>0</c:v>
                </c:pt>
                <c:pt idx="16509">
                  <c:v>0</c:v>
                </c:pt>
                <c:pt idx="16510">
                  <c:v>0</c:v>
                </c:pt>
                <c:pt idx="16511">
                  <c:v>0</c:v>
                </c:pt>
                <c:pt idx="16512">
                  <c:v>0</c:v>
                </c:pt>
                <c:pt idx="16513">
                  <c:v>0</c:v>
                </c:pt>
                <c:pt idx="16514">
                  <c:v>0</c:v>
                </c:pt>
                <c:pt idx="16515">
                  <c:v>0</c:v>
                </c:pt>
                <c:pt idx="16516">
                  <c:v>0</c:v>
                </c:pt>
                <c:pt idx="16517">
                  <c:v>0</c:v>
                </c:pt>
                <c:pt idx="16518">
                  <c:v>0</c:v>
                </c:pt>
                <c:pt idx="16519">
                  <c:v>0</c:v>
                </c:pt>
                <c:pt idx="16520">
                  <c:v>0</c:v>
                </c:pt>
                <c:pt idx="16521">
                  <c:v>0</c:v>
                </c:pt>
                <c:pt idx="16522">
                  <c:v>0</c:v>
                </c:pt>
                <c:pt idx="16523">
                  <c:v>0</c:v>
                </c:pt>
                <c:pt idx="16524">
                  <c:v>0</c:v>
                </c:pt>
                <c:pt idx="16525">
                  <c:v>0</c:v>
                </c:pt>
                <c:pt idx="16526">
                  <c:v>0</c:v>
                </c:pt>
                <c:pt idx="16527">
                  <c:v>0</c:v>
                </c:pt>
                <c:pt idx="16528">
                  <c:v>0</c:v>
                </c:pt>
                <c:pt idx="16529">
                  <c:v>0</c:v>
                </c:pt>
                <c:pt idx="16530">
                  <c:v>0</c:v>
                </c:pt>
                <c:pt idx="16531">
                  <c:v>0</c:v>
                </c:pt>
                <c:pt idx="16532">
                  <c:v>0</c:v>
                </c:pt>
                <c:pt idx="16533">
                  <c:v>0</c:v>
                </c:pt>
                <c:pt idx="16534">
                  <c:v>0</c:v>
                </c:pt>
                <c:pt idx="16535">
                  <c:v>0</c:v>
                </c:pt>
                <c:pt idx="16536">
                  <c:v>0</c:v>
                </c:pt>
                <c:pt idx="16537">
                  <c:v>0</c:v>
                </c:pt>
                <c:pt idx="16538">
                  <c:v>0</c:v>
                </c:pt>
                <c:pt idx="16539">
                  <c:v>0</c:v>
                </c:pt>
                <c:pt idx="16540">
                  <c:v>0</c:v>
                </c:pt>
                <c:pt idx="16541">
                  <c:v>0</c:v>
                </c:pt>
                <c:pt idx="16542">
                  <c:v>0</c:v>
                </c:pt>
                <c:pt idx="16543">
                  <c:v>0</c:v>
                </c:pt>
                <c:pt idx="16544">
                  <c:v>0</c:v>
                </c:pt>
                <c:pt idx="16545">
                  <c:v>0</c:v>
                </c:pt>
                <c:pt idx="16546">
                  <c:v>0</c:v>
                </c:pt>
                <c:pt idx="16547">
                  <c:v>0</c:v>
                </c:pt>
                <c:pt idx="16548">
                  <c:v>0</c:v>
                </c:pt>
                <c:pt idx="16549">
                  <c:v>0</c:v>
                </c:pt>
                <c:pt idx="16550">
                  <c:v>0</c:v>
                </c:pt>
                <c:pt idx="16551">
                  <c:v>0</c:v>
                </c:pt>
                <c:pt idx="16552">
                  <c:v>0</c:v>
                </c:pt>
                <c:pt idx="16553">
                  <c:v>0</c:v>
                </c:pt>
                <c:pt idx="16554">
                  <c:v>0</c:v>
                </c:pt>
                <c:pt idx="16555">
                  <c:v>0</c:v>
                </c:pt>
                <c:pt idx="16556">
                  <c:v>0</c:v>
                </c:pt>
                <c:pt idx="16557">
                  <c:v>0</c:v>
                </c:pt>
                <c:pt idx="16558">
                  <c:v>0</c:v>
                </c:pt>
                <c:pt idx="16559">
                  <c:v>0</c:v>
                </c:pt>
                <c:pt idx="16560">
                  <c:v>0</c:v>
                </c:pt>
                <c:pt idx="16561">
                  <c:v>0</c:v>
                </c:pt>
                <c:pt idx="16562">
                  <c:v>0</c:v>
                </c:pt>
                <c:pt idx="16563">
                  <c:v>0</c:v>
                </c:pt>
                <c:pt idx="16564">
                  <c:v>0</c:v>
                </c:pt>
                <c:pt idx="16565">
                  <c:v>0</c:v>
                </c:pt>
                <c:pt idx="16566">
                  <c:v>0</c:v>
                </c:pt>
                <c:pt idx="16567">
                  <c:v>0</c:v>
                </c:pt>
                <c:pt idx="16568">
                  <c:v>0</c:v>
                </c:pt>
                <c:pt idx="16569">
                  <c:v>0</c:v>
                </c:pt>
                <c:pt idx="16570">
                  <c:v>0</c:v>
                </c:pt>
                <c:pt idx="16571">
                  <c:v>0</c:v>
                </c:pt>
                <c:pt idx="16572">
                  <c:v>0</c:v>
                </c:pt>
                <c:pt idx="16573">
                  <c:v>0</c:v>
                </c:pt>
                <c:pt idx="16574">
                  <c:v>0</c:v>
                </c:pt>
                <c:pt idx="16575">
                  <c:v>0</c:v>
                </c:pt>
                <c:pt idx="16576">
                  <c:v>0</c:v>
                </c:pt>
                <c:pt idx="16577">
                  <c:v>0</c:v>
                </c:pt>
                <c:pt idx="16578">
                  <c:v>0</c:v>
                </c:pt>
                <c:pt idx="16579">
                  <c:v>0</c:v>
                </c:pt>
                <c:pt idx="16580">
                  <c:v>0</c:v>
                </c:pt>
                <c:pt idx="16581">
                  <c:v>0</c:v>
                </c:pt>
                <c:pt idx="16582">
                  <c:v>0</c:v>
                </c:pt>
                <c:pt idx="16583">
                  <c:v>0</c:v>
                </c:pt>
                <c:pt idx="16584">
                  <c:v>0</c:v>
                </c:pt>
                <c:pt idx="16585">
                  <c:v>0</c:v>
                </c:pt>
                <c:pt idx="16586">
                  <c:v>0</c:v>
                </c:pt>
                <c:pt idx="16587">
                  <c:v>0</c:v>
                </c:pt>
                <c:pt idx="16588">
                  <c:v>0</c:v>
                </c:pt>
                <c:pt idx="16589">
                  <c:v>0</c:v>
                </c:pt>
                <c:pt idx="16590">
                  <c:v>0</c:v>
                </c:pt>
                <c:pt idx="16591">
                  <c:v>0</c:v>
                </c:pt>
                <c:pt idx="16592">
                  <c:v>0</c:v>
                </c:pt>
                <c:pt idx="16593">
                  <c:v>0</c:v>
                </c:pt>
                <c:pt idx="16594">
                  <c:v>0</c:v>
                </c:pt>
                <c:pt idx="16595">
                  <c:v>0</c:v>
                </c:pt>
                <c:pt idx="16596">
                  <c:v>0</c:v>
                </c:pt>
                <c:pt idx="16597">
                  <c:v>0</c:v>
                </c:pt>
                <c:pt idx="16598">
                  <c:v>0</c:v>
                </c:pt>
                <c:pt idx="16599">
                  <c:v>0</c:v>
                </c:pt>
                <c:pt idx="16600">
                  <c:v>0</c:v>
                </c:pt>
                <c:pt idx="16601">
                  <c:v>0</c:v>
                </c:pt>
                <c:pt idx="16602">
                  <c:v>0</c:v>
                </c:pt>
                <c:pt idx="16603">
                  <c:v>0</c:v>
                </c:pt>
                <c:pt idx="16604">
                  <c:v>0</c:v>
                </c:pt>
                <c:pt idx="16605">
                  <c:v>0</c:v>
                </c:pt>
                <c:pt idx="16606">
                  <c:v>0</c:v>
                </c:pt>
                <c:pt idx="16607">
                  <c:v>0</c:v>
                </c:pt>
                <c:pt idx="16608">
                  <c:v>0</c:v>
                </c:pt>
                <c:pt idx="16609">
                  <c:v>0</c:v>
                </c:pt>
                <c:pt idx="16610">
                  <c:v>0</c:v>
                </c:pt>
                <c:pt idx="16611">
                  <c:v>0</c:v>
                </c:pt>
                <c:pt idx="16612">
                  <c:v>0</c:v>
                </c:pt>
                <c:pt idx="16613">
                  <c:v>0</c:v>
                </c:pt>
                <c:pt idx="16614">
                  <c:v>0</c:v>
                </c:pt>
                <c:pt idx="16615">
                  <c:v>0</c:v>
                </c:pt>
                <c:pt idx="16616">
                  <c:v>0</c:v>
                </c:pt>
                <c:pt idx="16617">
                  <c:v>0</c:v>
                </c:pt>
                <c:pt idx="16618">
                  <c:v>0</c:v>
                </c:pt>
                <c:pt idx="16619">
                  <c:v>0</c:v>
                </c:pt>
                <c:pt idx="16620">
                  <c:v>0</c:v>
                </c:pt>
                <c:pt idx="16621">
                  <c:v>0</c:v>
                </c:pt>
                <c:pt idx="16622">
                  <c:v>0</c:v>
                </c:pt>
                <c:pt idx="16623">
                  <c:v>0</c:v>
                </c:pt>
                <c:pt idx="16624">
                  <c:v>0</c:v>
                </c:pt>
                <c:pt idx="16625">
                  <c:v>0</c:v>
                </c:pt>
                <c:pt idx="16626">
                  <c:v>0</c:v>
                </c:pt>
                <c:pt idx="16627">
                  <c:v>0</c:v>
                </c:pt>
                <c:pt idx="16628">
                  <c:v>0</c:v>
                </c:pt>
                <c:pt idx="16629">
                  <c:v>0</c:v>
                </c:pt>
                <c:pt idx="16630">
                  <c:v>0</c:v>
                </c:pt>
                <c:pt idx="16631">
                  <c:v>0</c:v>
                </c:pt>
                <c:pt idx="16632">
                  <c:v>0</c:v>
                </c:pt>
                <c:pt idx="16633">
                  <c:v>0</c:v>
                </c:pt>
                <c:pt idx="16634">
                  <c:v>0</c:v>
                </c:pt>
                <c:pt idx="16635">
                  <c:v>0</c:v>
                </c:pt>
                <c:pt idx="16636">
                  <c:v>0</c:v>
                </c:pt>
                <c:pt idx="16637">
                  <c:v>0</c:v>
                </c:pt>
                <c:pt idx="16638">
                  <c:v>0</c:v>
                </c:pt>
                <c:pt idx="16639">
                  <c:v>0</c:v>
                </c:pt>
                <c:pt idx="16640">
                  <c:v>0</c:v>
                </c:pt>
                <c:pt idx="16641">
                  <c:v>0</c:v>
                </c:pt>
                <c:pt idx="16642">
                  <c:v>0</c:v>
                </c:pt>
                <c:pt idx="16643">
                  <c:v>0</c:v>
                </c:pt>
                <c:pt idx="16644">
                  <c:v>0</c:v>
                </c:pt>
                <c:pt idx="16645">
                  <c:v>0</c:v>
                </c:pt>
                <c:pt idx="16646">
                  <c:v>0</c:v>
                </c:pt>
                <c:pt idx="16647">
                  <c:v>0</c:v>
                </c:pt>
                <c:pt idx="16648">
                  <c:v>0</c:v>
                </c:pt>
                <c:pt idx="16649">
                  <c:v>0</c:v>
                </c:pt>
                <c:pt idx="16650">
                  <c:v>0</c:v>
                </c:pt>
                <c:pt idx="16651">
                  <c:v>0</c:v>
                </c:pt>
                <c:pt idx="16652">
                  <c:v>0</c:v>
                </c:pt>
                <c:pt idx="16653">
                  <c:v>0</c:v>
                </c:pt>
                <c:pt idx="16654">
                  <c:v>0</c:v>
                </c:pt>
                <c:pt idx="16655">
                  <c:v>0</c:v>
                </c:pt>
                <c:pt idx="16656">
                  <c:v>0</c:v>
                </c:pt>
                <c:pt idx="16657">
                  <c:v>0</c:v>
                </c:pt>
                <c:pt idx="16658">
                  <c:v>0</c:v>
                </c:pt>
                <c:pt idx="16659">
                  <c:v>0</c:v>
                </c:pt>
                <c:pt idx="16660">
                  <c:v>0</c:v>
                </c:pt>
                <c:pt idx="16661">
                  <c:v>0</c:v>
                </c:pt>
                <c:pt idx="16662">
                  <c:v>0</c:v>
                </c:pt>
                <c:pt idx="16663">
                  <c:v>0</c:v>
                </c:pt>
                <c:pt idx="16664">
                  <c:v>0</c:v>
                </c:pt>
                <c:pt idx="16665">
                  <c:v>0</c:v>
                </c:pt>
                <c:pt idx="16666">
                  <c:v>0</c:v>
                </c:pt>
                <c:pt idx="16667">
                  <c:v>0</c:v>
                </c:pt>
                <c:pt idx="16668">
                  <c:v>0</c:v>
                </c:pt>
                <c:pt idx="16669">
                  <c:v>0</c:v>
                </c:pt>
                <c:pt idx="16670">
                  <c:v>0</c:v>
                </c:pt>
                <c:pt idx="16671">
                  <c:v>0</c:v>
                </c:pt>
                <c:pt idx="16672">
                  <c:v>0</c:v>
                </c:pt>
                <c:pt idx="16673">
                  <c:v>0</c:v>
                </c:pt>
                <c:pt idx="16674">
                  <c:v>0</c:v>
                </c:pt>
                <c:pt idx="16675">
                  <c:v>0</c:v>
                </c:pt>
                <c:pt idx="16676">
                  <c:v>0</c:v>
                </c:pt>
                <c:pt idx="16677">
                  <c:v>0</c:v>
                </c:pt>
                <c:pt idx="16678">
                  <c:v>0</c:v>
                </c:pt>
                <c:pt idx="16679">
                  <c:v>0</c:v>
                </c:pt>
                <c:pt idx="16680">
                  <c:v>0</c:v>
                </c:pt>
                <c:pt idx="16681">
                  <c:v>0</c:v>
                </c:pt>
                <c:pt idx="16682">
                  <c:v>0</c:v>
                </c:pt>
                <c:pt idx="16683">
                  <c:v>0</c:v>
                </c:pt>
                <c:pt idx="16684">
                  <c:v>0</c:v>
                </c:pt>
                <c:pt idx="16685">
                  <c:v>0</c:v>
                </c:pt>
                <c:pt idx="16686">
                  <c:v>0</c:v>
                </c:pt>
                <c:pt idx="16687">
                  <c:v>0</c:v>
                </c:pt>
                <c:pt idx="16688">
                  <c:v>0</c:v>
                </c:pt>
                <c:pt idx="16689">
                  <c:v>0</c:v>
                </c:pt>
                <c:pt idx="16690">
                  <c:v>0</c:v>
                </c:pt>
                <c:pt idx="16691">
                  <c:v>0</c:v>
                </c:pt>
                <c:pt idx="16692">
                  <c:v>0</c:v>
                </c:pt>
                <c:pt idx="16693">
                  <c:v>0</c:v>
                </c:pt>
                <c:pt idx="16694">
                  <c:v>0</c:v>
                </c:pt>
                <c:pt idx="16695">
                  <c:v>0</c:v>
                </c:pt>
                <c:pt idx="16696">
                  <c:v>0</c:v>
                </c:pt>
                <c:pt idx="16697">
                  <c:v>0</c:v>
                </c:pt>
                <c:pt idx="16698">
                  <c:v>0</c:v>
                </c:pt>
                <c:pt idx="16699">
                  <c:v>0</c:v>
                </c:pt>
                <c:pt idx="16700">
                  <c:v>0</c:v>
                </c:pt>
                <c:pt idx="16701">
                  <c:v>0</c:v>
                </c:pt>
                <c:pt idx="16702">
                  <c:v>0</c:v>
                </c:pt>
                <c:pt idx="16703">
                  <c:v>0</c:v>
                </c:pt>
                <c:pt idx="16704">
                  <c:v>0</c:v>
                </c:pt>
                <c:pt idx="16705">
                  <c:v>0</c:v>
                </c:pt>
                <c:pt idx="16706">
                  <c:v>0</c:v>
                </c:pt>
                <c:pt idx="16707">
                  <c:v>0</c:v>
                </c:pt>
                <c:pt idx="16708">
                  <c:v>0</c:v>
                </c:pt>
                <c:pt idx="16709">
                  <c:v>0</c:v>
                </c:pt>
                <c:pt idx="16710">
                  <c:v>0</c:v>
                </c:pt>
                <c:pt idx="16711">
                  <c:v>0</c:v>
                </c:pt>
                <c:pt idx="16712">
                  <c:v>0</c:v>
                </c:pt>
                <c:pt idx="16713">
                  <c:v>0</c:v>
                </c:pt>
                <c:pt idx="16714">
                  <c:v>0</c:v>
                </c:pt>
                <c:pt idx="16715">
                  <c:v>0</c:v>
                </c:pt>
                <c:pt idx="16716">
                  <c:v>0</c:v>
                </c:pt>
                <c:pt idx="16717">
                  <c:v>0</c:v>
                </c:pt>
                <c:pt idx="16718">
                  <c:v>0</c:v>
                </c:pt>
                <c:pt idx="16719">
                  <c:v>0</c:v>
                </c:pt>
                <c:pt idx="16720">
                  <c:v>0</c:v>
                </c:pt>
                <c:pt idx="16721">
                  <c:v>0</c:v>
                </c:pt>
                <c:pt idx="16722">
                  <c:v>0</c:v>
                </c:pt>
                <c:pt idx="16723">
                  <c:v>0</c:v>
                </c:pt>
                <c:pt idx="16724">
                  <c:v>0</c:v>
                </c:pt>
                <c:pt idx="16725">
                  <c:v>0</c:v>
                </c:pt>
                <c:pt idx="16726">
                  <c:v>0</c:v>
                </c:pt>
                <c:pt idx="16727">
                  <c:v>0</c:v>
                </c:pt>
                <c:pt idx="16728">
                  <c:v>0</c:v>
                </c:pt>
                <c:pt idx="16729">
                  <c:v>0</c:v>
                </c:pt>
                <c:pt idx="16730">
                  <c:v>0</c:v>
                </c:pt>
                <c:pt idx="16731">
                  <c:v>0</c:v>
                </c:pt>
                <c:pt idx="16732">
                  <c:v>0</c:v>
                </c:pt>
                <c:pt idx="16733">
                  <c:v>0</c:v>
                </c:pt>
                <c:pt idx="16734">
                  <c:v>0</c:v>
                </c:pt>
                <c:pt idx="16735">
                  <c:v>0</c:v>
                </c:pt>
                <c:pt idx="16736">
                  <c:v>0</c:v>
                </c:pt>
                <c:pt idx="16737">
                  <c:v>0</c:v>
                </c:pt>
                <c:pt idx="16738">
                  <c:v>0</c:v>
                </c:pt>
                <c:pt idx="16739">
                  <c:v>0</c:v>
                </c:pt>
                <c:pt idx="16740">
                  <c:v>0</c:v>
                </c:pt>
                <c:pt idx="16741">
                  <c:v>0</c:v>
                </c:pt>
                <c:pt idx="16742">
                  <c:v>0</c:v>
                </c:pt>
                <c:pt idx="16743">
                  <c:v>0</c:v>
                </c:pt>
                <c:pt idx="16744">
                  <c:v>0</c:v>
                </c:pt>
                <c:pt idx="16745">
                  <c:v>0</c:v>
                </c:pt>
                <c:pt idx="16746">
                  <c:v>0</c:v>
                </c:pt>
                <c:pt idx="16747">
                  <c:v>0</c:v>
                </c:pt>
                <c:pt idx="16748">
                  <c:v>0</c:v>
                </c:pt>
                <c:pt idx="16749">
                  <c:v>0</c:v>
                </c:pt>
                <c:pt idx="16750">
                  <c:v>0</c:v>
                </c:pt>
                <c:pt idx="16751">
                  <c:v>0</c:v>
                </c:pt>
                <c:pt idx="16752">
                  <c:v>0</c:v>
                </c:pt>
                <c:pt idx="16753">
                  <c:v>0</c:v>
                </c:pt>
                <c:pt idx="16754">
                  <c:v>0</c:v>
                </c:pt>
                <c:pt idx="16755">
                  <c:v>0</c:v>
                </c:pt>
                <c:pt idx="16756">
                  <c:v>0</c:v>
                </c:pt>
                <c:pt idx="16757">
                  <c:v>0</c:v>
                </c:pt>
                <c:pt idx="16758">
                  <c:v>0</c:v>
                </c:pt>
                <c:pt idx="16759">
                  <c:v>0</c:v>
                </c:pt>
                <c:pt idx="16760">
                  <c:v>0</c:v>
                </c:pt>
                <c:pt idx="16761">
                  <c:v>0</c:v>
                </c:pt>
                <c:pt idx="16762">
                  <c:v>0</c:v>
                </c:pt>
                <c:pt idx="16763">
                  <c:v>0</c:v>
                </c:pt>
                <c:pt idx="16764">
                  <c:v>0</c:v>
                </c:pt>
                <c:pt idx="16765">
                  <c:v>0</c:v>
                </c:pt>
                <c:pt idx="16766">
                  <c:v>0</c:v>
                </c:pt>
                <c:pt idx="16767">
                  <c:v>0</c:v>
                </c:pt>
                <c:pt idx="16768">
                  <c:v>0</c:v>
                </c:pt>
                <c:pt idx="16769">
                  <c:v>0</c:v>
                </c:pt>
                <c:pt idx="16770">
                  <c:v>0</c:v>
                </c:pt>
                <c:pt idx="16771">
                  <c:v>0</c:v>
                </c:pt>
                <c:pt idx="16772">
                  <c:v>0</c:v>
                </c:pt>
                <c:pt idx="16773">
                  <c:v>0</c:v>
                </c:pt>
                <c:pt idx="16774">
                  <c:v>0</c:v>
                </c:pt>
                <c:pt idx="16775">
                  <c:v>0</c:v>
                </c:pt>
                <c:pt idx="16776">
                  <c:v>0</c:v>
                </c:pt>
                <c:pt idx="16777">
                  <c:v>0</c:v>
                </c:pt>
                <c:pt idx="16778">
                  <c:v>0</c:v>
                </c:pt>
                <c:pt idx="16779">
                  <c:v>0</c:v>
                </c:pt>
                <c:pt idx="16780">
                  <c:v>0</c:v>
                </c:pt>
                <c:pt idx="16781">
                  <c:v>0</c:v>
                </c:pt>
                <c:pt idx="16782">
                  <c:v>0</c:v>
                </c:pt>
                <c:pt idx="16783">
                  <c:v>0</c:v>
                </c:pt>
                <c:pt idx="16784">
                  <c:v>0</c:v>
                </c:pt>
                <c:pt idx="16785">
                  <c:v>0</c:v>
                </c:pt>
                <c:pt idx="16786">
                  <c:v>0</c:v>
                </c:pt>
                <c:pt idx="16787">
                  <c:v>0</c:v>
                </c:pt>
                <c:pt idx="16788">
                  <c:v>0</c:v>
                </c:pt>
                <c:pt idx="16789">
                  <c:v>0</c:v>
                </c:pt>
                <c:pt idx="16790">
                  <c:v>0</c:v>
                </c:pt>
                <c:pt idx="16791">
                  <c:v>0</c:v>
                </c:pt>
                <c:pt idx="16792">
                  <c:v>0</c:v>
                </c:pt>
                <c:pt idx="16793">
                  <c:v>0</c:v>
                </c:pt>
                <c:pt idx="16794">
                  <c:v>0</c:v>
                </c:pt>
                <c:pt idx="16795">
                  <c:v>0</c:v>
                </c:pt>
                <c:pt idx="16796">
                  <c:v>0</c:v>
                </c:pt>
                <c:pt idx="16797">
                  <c:v>0</c:v>
                </c:pt>
                <c:pt idx="16798">
                  <c:v>0</c:v>
                </c:pt>
                <c:pt idx="16799">
                  <c:v>0</c:v>
                </c:pt>
                <c:pt idx="16800">
                  <c:v>0</c:v>
                </c:pt>
                <c:pt idx="16801">
                  <c:v>0</c:v>
                </c:pt>
                <c:pt idx="16802">
                  <c:v>0</c:v>
                </c:pt>
                <c:pt idx="16803">
                  <c:v>0</c:v>
                </c:pt>
                <c:pt idx="16804">
                  <c:v>0</c:v>
                </c:pt>
                <c:pt idx="16805">
                  <c:v>0</c:v>
                </c:pt>
                <c:pt idx="16806">
                  <c:v>0</c:v>
                </c:pt>
                <c:pt idx="16807">
                  <c:v>0</c:v>
                </c:pt>
                <c:pt idx="16808">
                  <c:v>0</c:v>
                </c:pt>
                <c:pt idx="16809">
                  <c:v>0</c:v>
                </c:pt>
                <c:pt idx="16810">
                  <c:v>0</c:v>
                </c:pt>
                <c:pt idx="16811">
                  <c:v>0</c:v>
                </c:pt>
                <c:pt idx="16812">
                  <c:v>0</c:v>
                </c:pt>
                <c:pt idx="16813">
                  <c:v>0</c:v>
                </c:pt>
                <c:pt idx="16814">
                  <c:v>0</c:v>
                </c:pt>
                <c:pt idx="16815">
                  <c:v>0</c:v>
                </c:pt>
                <c:pt idx="16816">
                  <c:v>0</c:v>
                </c:pt>
                <c:pt idx="16817">
                  <c:v>0</c:v>
                </c:pt>
                <c:pt idx="16818">
                  <c:v>0</c:v>
                </c:pt>
                <c:pt idx="16819">
                  <c:v>0</c:v>
                </c:pt>
                <c:pt idx="16820">
                  <c:v>0</c:v>
                </c:pt>
                <c:pt idx="16821">
                  <c:v>0</c:v>
                </c:pt>
                <c:pt idx="16822">
                  <c:v>0</c:v>
                </c:pt>
                <c:pt idx="16823">
                  <c:v>0</c:v>
                </c:pt>
                <c:pt idx="16824">
                  <c:v>0</c:v>
                </c:pt>
                <c:pt idx="16825">
                  <c:v>0</c:v>
                </c:pt>
                <c:pt idx="16826">
                  <c:v>0</c:v>
                </c:pt>
                <c:pt idx="16827">
                  <c:v>0</c:v>
                </c:pt>
                <c:pt idx="16828">
                  <c:v>0</c:v>
                </c:pt>
                <c:pt idx="16829">
                  <c:v>0</c:v>
                </c:pt>
                <c:pt idx="16830">
                  <c:v>0</c:v>
                </c:pt>
                <c:pt idx="16831">
                  <c:v>0</c:v>
                </c:pt>
                <c:pt idx="16832">
                  <c:v>0</c:v>
                </c:pt>
                <c:pt idx="16833">
                  <c:v>0</c:v>
                </c:pt>
                <c:pt idx="16834">
                  <c:v>0</c:v>
                </c:pt>
                <c:pt idx="16835">
                  <c:v>0</c:v>
                </c:pt>
                <c:pt idx="16836">
                  <c:v>0</c:v>
                </c:pt>
                <c:pt idx="16837">
                  <c:v>0</c:v>
                </c:pt>
                <c:pt idx="16838">
                  <c:v>0</c:v>
                </c:pt>
                <c:pt idx="16839">
                  <c:v>0</c:v>
                </c:pt>
                <c:pt idx="16840">
                  <c:v>0</c:v>
                </c:pt>
                <c:pt idx="16841">
                  <c:v>0</c:v>
                </c:pt>
                <c:pt idx="16842">
                  <c:v>0</c:v>
                </c:pt>
                <c:pt idx="16843">
                  <c:v>0</c:v>
                </c:pt>
                <c:pt idx="16844">
                  <c:v>0</c:v>
                </c:pt>
                <c:pt idx="16845">
                  <c:v>0</c:v>
                </c:pt>
                <c:pt idx="16846">
                  <c:v>0</c:v>
                </c:pt>
                <c:pt idx="16847">
                  <c:v>0</c:v>
                </c:pt>
                <c:pt idx="16848">
                  <c:v>0</c:v>
                </c:pt>
                <c:pt idx="16849">
                  <c:v>0</c:v>
                </c:pt>
                <c:pt idx="16850">
                  <c:v>0</c:v>
                </c:pt>
                <c:pt idx="16851">
                  <c:v>0</c:v>
                </c:pt>
                <c:pt idx="16852">
                  <c:v>0</c:v>
                </c:pt>
                <c:pt idx="16853">
                  <c:v>0</c:v>
                </c:pt>
                <c:pt idx="16854">
                  <c:v>0</c:v>
                </c:pt>
                <c:pt idx="16855">
                  <c:v>0</c:v>
                </c:pt>
                <c:pt idx="16856">
                  <c:v>0</c:v>
                </c:pt>
                <c:pt idx="16857">
                  <c:v>0</c:v>
                </c:pt>
                <c:pt idx="16858">
                  <c:v>0</c:v>
                </c:pt>
                <c:pt idx="16859">
                  <c:v>0</c:v>
                </c:pt>
                <c:pt idx="16860">
                  <c:v>0</c:v>
                </c:pt>
                <c:pt idx="16861">
                  <c:v>0</c:v>
                </c:pt>
                <c:pt idx="16862">
                  <c:v>0</c:v>
                </c:pt>
                <c:pt idx="16863">
                  <c:v>0</c:v>
                </c:pt>
                <c:pt idx="16864">
                  <c:v>0</c:v>
                </c:pt>
                <c:pt idx="16865">
                  <c:v>0</c:v>
                </c:pt>
                <c:pt idx="16866">
                  <c:v>0</c:v>
                </c:pt>
                <c:pt idx="16867">
                  <c:v>0</c:v>
                </c:pt>
                <c:pt idx="16868">
                  <c:v>0</c:v>
                </c:pt>
                <c:pt idx="16869">
                  <c:v>0</c:v>
                </c:pt>
                <c:pt idx="16870">
                  <c:v>0</c:v>
                </c:pt>
                <c:pt idx="16871">
                  <c:v>0</c:v>
                </c:pt>
                <c:pt idx="16872">
                  <c:v>0</c:v>
                </c:pt>
                <c:pt idx="16873">
                  <c:v>0</c:v>
                </c:pt>
                <c:pt idx="16874">
                  <c:v>0</c:v>
                </c:pt>
                <c:pt idx="16875">
                  <c:v>0</c:v>
                </c:pt>
                <c:pt idx="16876">
                  <c:v>0</c:v>
                </c:pt>
                <c:pt idx="16877">
                  <c:v>0</c:v>
                </c:pt>
                <c:pt idx="16878">
                  <c:v>0</c:v>
                </c:pt>
                <c:pt idx="16879">
                  <c:v>0</c:v>
                </c:pt>
                <c:pt idx="16880">
                  <c:v>0</c:v>
                </c:pt>
                <c:pt idx="16881">
                  <c:v>0</c:v>
                </c:pt>
                <c:pt idx="16882">
                  <c:v>0</c:v>
                </c:pt>
                <c:pt idx="16883">
                  <c:v>0</c:v>
                </c:pt>
                <c:pt idx="16884">
                  <c:v>0</c:v>
                </c:pt>
                <c:pt idx="16885">
                  <c:v>0</c:v>
                </c:pt>
                <c:pt idx="16886">
                  <c:v>0</c:v>
                </c:pt>
                <c:pt idx="16887">
                  <c:v>0</c:v>
                </c:pt>
                <c:pt idx="16888">
                  <c:v>0</c:v>
                </c:pt>
                <c:pt idx="16889">
                  <c:v>0</c:v>
                </c:pt>
                <c:pt idx="16890">
                  <c:v>0</c:v>
                </c:pt>
                <c:pt idx="16891">
                  <c:v>0</c:v>
                </c:pt>
                <c:pt idx="16892">
                  <c:v>0</c:v>
                </c:pt>
                <c:pt idx="16893">
                  <c:v>0</c:v>
                </c:pt>
                <c:pt idx="16894">
                  <c:v>0</c:v>
                </c:pt>
                <c:pt idx="16895">
                  <c:v>0</c:v>
                </c:pt>
                <c:pt idx="16896">
                  <c:v>0</c:v>
                </c:pt>
                <c:pt idx="16897">
                  <c:v>0</c:v>
                </c:pt>
                <c:pt idx="16898">
                  <c:v>0</c:v>
                </c:pt>
                <c:pt idx="16899">
                  <c:v>0</c:v>
                </c:pt>
                <c:pt idx="16900">
                  <c:v>0</c:v>
                </c:pt>
                <c:pt idx="16901">
                  <c:v>0</c:v>
                </c:pt>
                <c:pt idx="16902">
                  <c:v>0</c:v>
                </c:pt>
                <c:pt idx="16903">
                  <c:v>0</c:v>
                </c:pt>
                <c:pt idx="16904">
                  <c:v>0</c:v>
                </c:pt>
                <c:pt idx="16905">
                  <c:v>0</c:v>
                </c:pt>
                <c:pt idx="16906">
                  <c:v>0</c:v>
                </c:pt>
                <c:pt idx="16907">
                  <c:v>0</c:v>
                </c:pt>
                <c:pt idx="16908">
                  <c:v>0</c:v>
                </c:pt>
                <c:pt idx="16909">
                  <c:v>0</c:v>
                </c:pt>
                <c:pt idx="16910">
                  <c:v>0</c:v>
                </c:pt>
                <c:pt idx="16911">
                  <c:v>0</c:v>
                </c:pt>
                <c:pt idx="16912">
                  <c:v>0</c:v>
                </c:pt>
                <c:pt idx="16913">
                  <c:v>0</c:v>
                </c:pt>
                <c:pt idx="16914">
                  <c:v>0</c:v>
                </c:pt>
                <c:pt idx="16915">
                  <c:v>0</c:v>
                </c:pt>
                <c:pt idx="16916">
                  <c:v>0</c:v>
                </c:pt>
                <c:pt idx="16917">
                  <c:v>0</c:v>
                </c:pt>
                <c:pt idx="16918">
                  <c:v>0</c:v>
                </c:pt>
                <c:pt idx="16919">
                  <c:v>0</c:v>
                </c:pt>
                <c:pt idx="16920">
                  <c:v>0</c:v>
                </c:pt>
                <c:pt idx="16921">
                  <c:v>0</c:v>
                </c:pt>
                <c:pt idx="16922">
                  <c:v>0</c:v>
                </c:pt>
                <c:pt idx="16923">
                  <c:v>0</c:v>
                </c:pt>
                <c:pt idx="16924">
                  <c:v>0</c:v>
                </c:pt>
                <c:pt idx="16925">
                  <c:v>0</c:v>
                </c:pt>
                <c:pt idx="16926">
                  <c:v>0</c:v>
                </c:pt>
                <c:pt idx="16927">
                  <c:v>0</c:v>
                </c:pt>
                <c:pt idx="16928">
                  <c:v>0</c:v>
                </c:pt>
                <c:pt idx="16929">
                  <c:v>0</c:v>
                </c:pt>
                <c:pt idx="16930">
                  <c:v>0</c:v>
                </c:pt>
                <c:pt idx="16931">
                  <c:v>0</c:v>
                </c:pt>
                <c:pt idx="16932">
                  <c:v>0</c:v>
                </c:pt>
                <c:pt idx="16933">
                  <c:v>0</c:v>
                </c:pt>
                <c:pt idx="16934">
                  <c:v>0</c:v>
                </c:pt>
                <c:pt idx="16935">
                  <c:v>0</c:v>
                </c:pt>
                <c:pt idx="16936">
                  <c:v>0</c:v>
                </c:pt>
                <c:pt idx="16937">
                  <c:v>0</c:v>
                </c:pt>
                <c:pt idx="16938">
                  <c:v>0</c:v>
                </c:pt>
                <c:pt idx="16939">
                  <c:v>0</c:v>
                </c:pt>
                <c:pt idx="16940">
                  <c:v>0</c:v>
                </c:pt>
                <c:pt idx="16941">
                  <c:v>0</c:v>
                </c:pt>
                <c:pt idx="16942">
                  <c:v>0</c:v>
                </c:pt>
                <c:pt idx="16943">
                  <c:v>0</c:v>
                </c:pt>
                <c:pt idx="16944">
                  <c:v>0</c:v>
                </c:pt>
                <c:pt idx="16945">
                  <c:v>0</c:v>
                </c:pt>
                <c:pt idx="16946">
                  <c:v>0</c:v>
                </c:pt>
                <c:pt idx="16947">
                  <c:v>0</c:v>
                </c:pt>
                <c:pt idx="16948">
                  <c:v>0</c:v>
                </c:pt>
                <c:pt idx="16949">
                  <c:v>0</c:v>
                </c:pt>
                <c:pt idx="16950">
                  <c:v>0</c:v>
                </c:pt>
                <c:pt idx="16951">
                  <c:v>0</c:v>
                </c:pt>
                <c:pt idx="16952">
                  <c:v>0</c:v>
                </c:pt>
                <c:pt idx="16953">
                  <c:v>0</c:v>
                </c:pt>
                <c:pt idx="16954">
                  <c:v>0</c:v>
                </c:pt>
                <c:pt idx="16955">
                  <c:v>0</c:v>
                </c:pt>
                <c:pt idx="16956">
                  <c:v>0</c:v>
                </c:pt>
                <c:pt idx="16957">
                  <c:v>0</c:v>
                </c:pt>
                <c:pt idx="16958">
                  <c:v>0</c:v>
                </c:pt>
                <c:pt idx="16959">
                  <c:v>0</c:v>
                </c:pt>
                <c:pt idx="16960">
                  <c:v>0</c:v>
                </c:pt>
                <c:pt idx="16961">
                  <c:v>0</c:v>
                </c:pt>
                <c:pt idx="16962">
                  <c:v>0</c:v>
                </c:pt>
                <c:pt idx="16963">
                  <c:v>0</c:v>
                </c:pt>
                <c:pt idx="16964">
                  <c:v>0</c:v>
                </c:pt>
                <c:pt idx="16965">
                  <c:v>0</c:v>
                </c:pt>
                <c:pt idx="16966">
                  <c:v>0</c:v>
                </c:pt>
                <c:pt idx="16967">
                  <c:v>0</c:v>
                </c:pt>
                <c:pt idx="16968">
                  <c:v>0</c:v>
                </c:pt>
                <c:pt idx="16969">
                  <c:v>0</c:v>
                </c:pt>
                <c:pt idx="16970">
                  <c:v>0</c:v>
                </c:pt>
                <c:pt idx="16971">
                  <c:v>0</c:v>
                </c:pt>
                <c:pt idx="16972">
                  <c:v>0</c:v>
                </c:pt>
                <c:pt idx="16973">
                  <c:v>0</c:v>
                </c:pt>
                <c:pt idx="16974">
                  <c:v>0</c:v>
                </c:pt>
                <c:pt idx="16975">
                  <c:v>0</c:v>
                </c:pt>
                <c:pt idx="16976">
                  <c:v>0</c:v>
                </c:pt>
                <c:pt idx="16977">
                  <c:v>0</c:v>
                </c:pt>
                <c:pt idx="16978">
                  <c:v>0</c:v>
                </c:pt>
                <c:pt idx="16979">
                  <c:v>0</c:v>
                </c:pt>
                <c:pt idx="16980">
                  <c:v>0</c:v>
                </c:pt>
                <c:pt idx="16981">
                  <c:v>0</c:v>
                </c:pt>
                <c:pt idx="16982">
                  <c:v>0</c:v>
                </c:pt>
                <c:pt idx="16983">
                  <c:v>0</c:v>
                </c:pt>
                <c:pt idx="16984">
                  <c:v>0</c:v>
                </c:pt>
                <c:pt idx="16985">
                  <c:v>0</c:v>
                </c:pt>
                <c:pt idx="16986">
                  <c:v>0</c:v>
                </c:pt>
                <c:pt idx="16987">
                  <c:v>0</c:v>
                </c:pt>
                <c:pt idx="16988">
                  <c:v>0</c:v>
                </c:pt>
                <c:pt idx="16989">
                  <c:v>0</c:v>
                </c:pt>
                <c:pt idx="16990">
                  <c:v>0</c:v>
                </c:pt>
                <c:pt idx="16991">
                  <c:v>0</c:v>
                </c:pt>
                <c:pt idx="16992">
                  <c:v>0</c:v>
                </c:pt>
                <c:pt idx="16993">
                  <c:v>0</c:v>
                </c:pt>
                <c:pt idx="16994">
                  <c:v>0</c:v>
                </c:pt>
                <c:pt idx="16995">
                  <c:v>0</c:v>
                </c:pt>
                <c:pt idx="16996">
                  <c:v>0</c:v>
                </c:pt>
                <c:pt idx="16997">
                  <c:v>0</c:v>
                </c:pt>
                <c:pt idx="16998">
                  <c:v>0</c:v>
                </c:pt>
                <c:pt idx="16999">
                  <c:v>0</c:v>
                </c:pt>
                <c:pt idx="17000">
                  <c:v>0</c:v>
                </c:pt>
                <c:pt idx="17001">
                  <c:v>0</c:v>
                </c:pt>
                <c:pt idx="17002">
                  <c:v>0</c:v>
                </c:pt>
                <c:pt idx="17003">
                  <c:v>0</c:v>
                </c:pt>
                <c:pt idx="17004">
                  <c:v>0</c:v>
                </c:pt>
                <c:pt idx="17005">
                  <c:v>0</c:v>
                </c:pt>
                <c:pt idx="17006">
                  <c:v>0</c:v>
                </c:pt>
                <c:pt idx="17007">
                  <c:v>0</c:v>
                </c:pt>
                <c:pt idx="17008">
                  <c:v>0</c:v>
                </c:pt>
                <c:pt idx="17009">
                  <c:v>0</c:v>
                </c:pt>
                <c:pt idx="17010">
                  <c:v>0</c:v>
                </c:pt>
                <c:pt idx="17011">
                  <c:v>0</c:v>
                </c:pt>
                <c:pt idx="17012">
                  <c:v>0</c:v>
                </c:pt>
                <c:pt idx="17013">
                  <c:v>0</c:v>
                </c:pt>
                <c:pt idx="17014">
                  <c:v>0</c:v>
                </c:pt>
                <c:pt idx="17015">
                  <c:v>0</c:v>
                </c:pt>
                <c:pt idx="17016">
                  <c:v>0</c:v>
                </c:pt>
                <c:pt idx="17017">
                  <c:v>0</c:v>
                </c:pt>
                <c:pt idx="17018">
                  <c:v>0</c:v>
                </c:pt>
                <c:pt idx="17019">
                  <c:v>0</c:v>
                </c:pt>
                <c:pt idx="17020">
                  <c:v>0</c:v>
                </c:pt>
                <c:pt idx="17021">
                  <c:v>0</c:v>
                </c:pt>
                <c:pt idx="17022">
                  <c:v>0</c:v>
                </c:pt>
                <c:pt idx="17023">
                  <c:v>0</c:v>
                </c:pt>
                <c:pt idx="17024">
                  <c:v>0</c:v>
                </c:pt>
                <c:pt idx="17025">
                  <c:v>0</c:v>
                </c:pt>
                <c:pt idx="17026">
                  <c:v>0</c:v>
                </c:pt>
                <c:pt idx="17027">
                  <c:v>0</c:v>
                </c:pt>
                <c:pt idx="17028">
                  <c:v>0</c:v>
                </c:pt>
                <c:pt idx="17029">
                  <c:v>0</c:v>
                </c:pt>
                <c:pt idx="17030">
                  <c:v>0</c:v>
                </c:pt>
                <c:pt idx="17031">
                  <c:v>0</c:v>
                </c:pt>
                <c:pt idx="17032">
                  <c:v>0</c:v>
                </c:pt>
                <c:pt idx="17033">
                  <c:v>0</c:v>
                </c:pt>
                <c:pt idx="17034">
                  <c:v>0</c:v>
                </c:pt>
                <c:pt idx="17035">
                  <c:v>0</c:v>
                </c:pt>
                <c:pt idx="17036">
                  <c:v>0</c:v>
                </c:pt>
                <c:pt idx="17037">
                  <c:v>0</c:v>
                </c:pt>
                <c:pt idx="17038">
                  <c:v>0</c:v>
                </c:pt>
                <c:pt idx="17039">
                  <c:v>0</c:v>
                </c:pt>
                <c:pt idx="17040">
                  <c:v>0</c:v>
                </c:pt>
                <c:pt idx="17041">
                  <c:v>0</c:v>
                </c:pt>
                <c:pt idx="17042">
                  <c:v>0</c:v>
                </c:pt>
                <c:pt idx="17043">
                  <c:v>0</c:v>
                </c:pt>
                <c:pt idx="17044">
                  <c:v>0.02</c:v>
                </c:pt>
                <c:pt idx="17045">
                  <c:v>0.01</c:v>
                </c:pt>
                <c:pt idx="17046">
                  <c:v>0</c:v>
                </c:pt>
                <c:pt idx="17047">
                  <c:v>0</c:v>
                </c:pt>
                <c:pt idx="17048">
                  <c:v>0</c:v>
                </c:pt>
                <c:pt idx="17049">
                  <c:v>0</c:v>
                </c:pt>
                <c:pt idx="17050">
                  <c:v>0</c:v>
                </c:pt>
                <c:pt idx="17051">
                  <c:v>0</c:v>
                </c:pt>
                <c:pt idx="17052">
                  <c:v>0</c:v>
                </c:pt>
                <c:pt idx="17053">
                  <c:v>0</c:v>
                </c:pt>
                <c:pt idx="17054">
                  <c:v>0</c:v>
                </c:pt>
                <c:pt idx="17055">
                  <c:v>0</c:v>
                </c:pt>
                <c:pt idx="17056">
                  <c:v>0</c:v>
                </c:pt>
                <c:pt idx="17057">
                  <c:v>0</c:v>
                </c:pt>
                <c:pt idx="17058">
                  <c:v>0</c:v>
                </c:pt>
                <c:pt idx="17059">
                  <c:v>0</c:v>
                </c:pt>
                <c:pt idx="17060">
                  <c:v>0</c:v>
                </c:pt>
                <c:pt idx="17061">
                  <c:v>0</c:v>
                </c:pt>
                <c:pt idx="17062">
                  <c:v>0</c:v>
                </c:pt>
                <c:pt idx="17063">
                  <c:v>0</c:v>
                </c:pt>
                <c:pt idx="17064">
                  <c:v>0</c:v>
                </c:pt>
                <c:pt idx="17065">
                  <c:v>0</c:v>
                </c:pt>
                <c:pt idx="17066">
                  <c:v>0</c:v>
                </c:pt>
                <c:pt idx="17067">
                  <c:v>0</c:v>
                </c:pt>
                <c:pt idx="17068">
                  <c:v>0</c:v>
                </c:pt>
                <c:pt idx="17069">
                  <c:v>0</c:v>
                </c:pt>
                <c:pt idx="17070">
                  <c:v>0</c:v>
                </c:pt>
                <c:pt idx="17071">
                  <c:v>0</c:v>
                </c:pt>
                <c:pt idx="17072">
                  <c:v>0</c:v>
                </c:pt>
                <c:pt idx="17073">
                  <c:v>0</c:v>
                </c:pt>
                <c:pt idx="17074">
                  <c:v>0</c:v>
                </c:pt>
                <c:pt idx="17075">
                  <c:v>0</c:v>
                </c:pt>
                <c:pt idx="17076">
                  <c:v>0</c:v>
                </c:pt>
                <c:pt idx="17077">
                  <c:v>0</c:v>
                </c:pt>
                <c:pt idx="17078">
                  <c:v>0</c:v>
                </c:pt>
                <c:pt idx="17079">
                  <c:v>0</c:v>
                </c:pt>
                <c:pt idx="17080">
                  <c:v>0</c:v>
                </c:pt>
                <c:pt idx="17081">
                  <c:v>0</c:v>
                </c:pt>
                <c:pt idx="17082">
                  <c:v>0</c:v>
                </c:pt>
                <c:pt idx="17083">
                  <c:v>0</c:v>
                </c:pt>
                <c:pt idx="17084">
                  <c:v>0</c:v>
                </c:pt>
                <c:pt idx="17085">
                  <c:v>0</c:v>
                </c:pt>
                <c:pt idx="17086">
                  <c:v>0</c:v>
                </c:pt>
                <c:pt idx="17087">
                  <c:v>0</c:v>
                </c:pt>
                <c:pt idx="17088">
                  <c:v>0</c:v>
                </c:pt>
                <c:pt idx="17089">
                  <c:v>0</c:v>
                </c:pt>
                <c:pt idx="17090">
                  <c:v>0</c:v>
                </c:pt>
                <c:pt idx="17091">
                  <c:v>0</c:v>
                </c:pt>
                <c:pt idx="17092">
                  <c:v>0</c:v>
                </c:pt>
                <c:pt idx="17093">
                  <c:v>0</c:v>
                </c:pt>
                <c:pt idx="17094">
                  <c:v>0</c:v>
                </c:pt>
                <c:pt idx="17095">
                  <c:v>0</c:v>
                </c:pt>
                <c:pt idx="17096">
                  <c:v>0</c:v>
                </c:pt>
                <c:pt idx="17097">
                  <c:v>0</c:v>
                </c:pt>
                <c:pt idx="17098">
                  <c:v>0</c:v>
                </c:pt>
                <c:pt idx="17099">
                  <c:v>0</c:v>
                </c:pt>
                <c:pt idx="17100">
                  <c:v>0</c:v>
                </c:pt>
                <c:pt idx="17101">
                  <c:v>0</c:v>
                </c:pt>
                <c:pt idx="17102">
                  <c:v>0</c:v>
                </c:pt>
                <c:pt idx="17103">
                  <c:v>0</c:v>
                </c:pt>
                <c:pt idx="17104">
                  <c:v>0</c:v>
                </c:pt>
                <c:pt idx="17105">
                  <c:v>0</c:v>
                </c:pt>
                <c:pt idx="17106">
                  <c:v>0</c:v>
                </c:pt>
                <c:pt idx="17107">
                  <c:v>0</c:v>
                </c:pt>
                <c:pt idx="17108">
                  <c:v>0</c:v>
                </c:pt>
                <c:pt idx="17109">
                  <c:v>0</c:v>
                </c:pt>
                <c:pt idx="17110">
                  <c:v>0</c:v>
                </c:pt>
                <c:pt idx="17111">
                  <c:v>0</c:v>
                </c:pt>
                <c:pt idx="17112">
                  <c:v>0</c:v>
                </c:pt>
                <c:pt idx="17113">
                  <c:v>0</c:v>
                </c:pt>
                <c:pt idx="17114">
                  <c:v>0</c:v>
                </c:pt>
                <c:pt idx="17115">
                  <c:v>0</c:v>
                </c:pt>
                <c:pt idx="17116">
                  <c:v>0</c:v>
                </c:pt>
                <c:pt idx="17117">
                  <c:v>0</c:v>
                </c:pt>
                <c:pt idx="17118">
                  <c:v>0</c:v>
                </c:pt>
                <c:pt idx="17119">
                  <c:v>0</c:v>
                </c:pt>
                <c:pt idx="17120">
                  <c:v>0</c:v>
                </c:pt>
                <c:pt idx="17121">
                  <c:v>0</c:v>
                </c:pt>
                <c:pt idx="17122">
                  <c:v>0</c:v>
                </c:pt>
                <c:pt idx="17123">
                  <c:v>0</c:v>
                </c:pt>
                <c:pt idx="17124">
                  <c:v>0</c:v>
                </c:pt>
                <c:pt idx="17125">
                  <c:v>0</c:v>
                </c:pt>
                <c:pt idx="17126">
                  <c:v>0</c:v>
                </c:pt>
                <c:pt idx="17127">
                  <c:v>0</c:v>
                </c:pt>
                <c:pt idx="17128">
                  <c:v>0</c:v>
                </c:pt>
                <c:pt idx="17129">
                  <c:v>0</c:v>
                </c:pt>
                <c:pt idx="17130">
                  <c:v>0</c:v>
                </c:pt>
                <c:pt idx="17131">
                  <c:v>0</c:v>
                </c:pt>
                <c:pt idx="17132">
                  <c:v>0</c:v>
                </c:pt>
                <c:pt idx="17133">
                  <c:v>0</c:v>
                </c:pt>
                <c:pt idx="17134">
                  <c:v>0</c:v>
                </c:pt>
                <c:pt idx="17135">
                  <c:v>0</c:v>
                </c:pt>
                <c:pt idx="17136">
                  <c:v>0</c:v>
                </c:pt>
                <c:pt idx="17137">
                  <c:v>0</c:v>
                </c:pt>
                <c:pt idx="17138">
                  <c:v>0</c:v>
                </c:pt>
                <c:pt idx="17139">
                  <c:v>0</c:v>
                </c:pt>
                <c:pt idx="17140">
                  <c:v>0</c:v>
                </c:pt>
                <c:pt idx="17141">
                  <c:v>0</c:v>
                </c:pt>
                <c:pt idx="17142">
                  <c:v>0</c:v>
                </c:pt>
                <c:pt idx="17143">
                  <c:v>0</c:v>
                </c:pt>
                <c:pt idx="17144">
                  <c:v>0</c:v>
                </c:pt>
                <c:pt idx="17145">
                  <c:v>0</c:v>
                </c:pt>
                <c:pt idx="17146">
                  <c:v>0</c:v>
                </c:pt>
                <c:pt idx="17147">
                  <c:v>0</c:v>
                </c:pt>
                <c:pt idx="17148">
                  <c:v>0</c:v>
                </c:pt>
                <c:pt idx="17149">
                  <c:v>0</c:v>
                </c:pt>
                <c:pt idx="17150">
                  <c:v>0</c:v>
                </c:pt>
                <c:pt idx="17151">
                  <c:v>0</c:v>
                </c:pt>
                <c:pt idx="17152">
                  <c:v>0</c:v>
                </c:pt>
                <c:pt idx="17153">
                  <c:v>0</c:v>
                </c:pt>
                <c:pt idx="17154">
                  <c:v>0</c:v>
                </c:pt>
                <c:pt idx="17155">
                  <c:v>0</c:v>
                </c:pt>
                <c:pt idx="17156">
                  <c:v>0</c:v>
                </c:pt>
                <c:pt idx="17157">
                  <c:v>0</c:v>
                </c:pt>
                <c:pt idx="17158">
                  <c:v>0</c:v>
                </c:pt>
                <c:pt idx="17159">
                  <c:v>0</c:v>
                </c:pt>
                <c:pt idx="17160">
                  <c:v>0</c:v>
                </c:pt>
                <c:pt idx="17161">
                  <c:v>0</c:v>
                </c:pt>
                <c:pt idx="17162">
                  <c:v>0</c:v>
                </c:pt>
                <c:pt idx="17163">
                  <c:v>0</c:v>
                </c:pt>
                <c:pt idx="17164">
                  <c:v>0</c:v>
                </c:pt>
                <c:pt idx="17165">
                  <c:v>0</c:v>
                </c:pt>
                <c:pt idx="17166">
                  <c:v>0</c:v>
                </c:pt>
                <c:pt idx="17167">
                  <c:v>0</c:v>
                </c:pt>
                <c:pt idx="17168">
                  <c:v>0</c:v>
                </c:pt>
                <c:pt idx="17169">
                  <c:v>0</c:v>
                </c:pt>
                <c:pt idx="17170">
                  <c:v>0</c:v>
                </c:pt>
                <c:pt idx="17171">
                  <c:v>0</c:v>
                </c:pt>
                <c:pt idx="17172">
                  <c:v>0</c:v>
                </c:pt>
                <c:pt idx="17173">
                  <c:v>0</c:v>
                </c:pt>
                <c:pt idx="17174">
                  <c:v>0</c:v>
                </c:pt>
                <c:pt idx="17175">
                  <c:v>0</c:v>
                </c:pt>
                <c:pt idx="17176">
                  <c:v>0</c:v>
                </c:pt>
                <c:pt idx="17177">
                  <c:v>0</c:v>
                </c:pt>
                <c:pt idx="17178">
                  <c:v>0</c:v>
                </c:pt>
                <c:pt idx="17179">
                  <c:v>0</c:v>
                </c:pt>
                <c:pt idx="17180">
                  <c:v>0</c:v>
                </c:pt>
                <c:pt idx="17181">
                  <c:v>0</c:v>
                </c:pt>
                <c:pt idx="17182">
                  <c:v>0</c:v>
                </c:pt>
                <c:pt idx="17183">
                  <c:v>0</c:v>
                </c:pt>
                <c:pt idx="17184">
                  <c:v>0</c:v>
                </c:pt>
                <c:pt idx="17185">
                  <c:v>0</c:v>
                </c:pt>
                <c:pt idx="17186">
                  <c:v>0</c:v>
                </c:pt>
                <c:pt idx="17187">
                  <c:v>0</c:v>
                </c:pt>
                <c:pt idx="17188">
                  <c:v>0</c:v>
                </c:pt>
                <c:pt idx="17189">
                  <c:v>0</c:v>
                </c:pt>
                <c:pt idx="17190">
                  <c:v>0</c:v>
                </c:pt>
                <c:pt idx="17191">
                  <c:v>0</c:v>
                </c:pt>
                <c:pt idx="17192">
                  <c:v>0</c:v>
                </c:pt>
                <c:pt idx="17193">
                  <c:v>0</c:v>
                </c:pt>
                <c:pt idx="17194">
                  <c:v>0</c:v>
                </c:pt>
                <c:pt idx="17195">
                  <c:v>0</c:v>
                </c:pt>
                <c:pt idx="17196">
                  <c:v>0</c:v>
                </c:pt>
                <c:pt idx="17197">
                  <c:v>0</c:v>
                </c:pt>
                <c:pt idx="17198">
                  <c:v>0</c:v>
                </c:pt>
                <c:pt idx="17199">
                  <c:v>0</c:v>
                </c:pt>
                <c:pt idx="17200">
                  <c:v>0</c:v>
                </c:pt>
                <c:pt idx="17201">
                  <c:v>0</c:v>
                </c:pt>
                <c:pt idx="17202">
                  <c:v>0</c:v>
                </c:pt>
                <c:pt idx="17203">
                  <c:v>0</c:v>
                </c:pt>
                <c:pt idx="17204">
                  <c:v>0</c:v>
                </c:pt>
                <c:pt idx="17205">
                  <c:v>0</c:v>
                </c:pt>
                <c:pt idx="17206">
                  <c:v>0</c:v>
                </c:pt>
                <c:pt idx="17207">
                  <c:v>0</c:v>
                </c:pt>
                <c:pt idx="17208">
                  <c:v>0</c:v>
                </c:pt>
                <c:pt idx="17209">
                  <c:v>0</c:v>
                </c:pt>
                <c:pt idx="17210">
                  <c:v>0</c:v>
                </c:pt>
                <c:pt idx="17211">
                  <c:v>0</c:v>
                </c:pt>
                <c:pt idx="17212">
                  <c:v>0</c:v>
                </c:pt>
                <c:pt idx="17213">
                  <c:v>0</c:v>
                </c:pt>
                <c:pt idx="17214">
                  <c:v>0</c:v>
                </c:pt>
                <c:pt idx="17215">
                  <c:v>0</c:v>
                </c:pt>
                <c:pt idx="17216">
                  <c:v>0</c:v>
                </c:pt>
                <c:pt idx="17217">
                  <c:v>0</c:v>
                </c:pt>
                <c:pt idx="17218">
                  <c:v>0</c:v>
                </c:pt>
                <c:pt idx="17219">
                  <c:v>0</c:v>
                </c:pt>
                <c:pt idx="17220">
                  <c:v>0</c:v>
                </c:pt>
                <c:pt idx="17221">
                  <c:v>0</c:v>
                </c:pt>
                <c:pt idx="17222">
                  <c:v>0</c:v>
                </c:pt>
                <c:pt idx="17223">
                  <c:v>0</c:v>
                </c:pt>
                <c:pt idx="17224">
                  <c:v>0</c:v>
                </c:pt>
                <c:pt idx="17225">
                  <c:v>0</c:v>
                </c:pt>
                <c:pt idx="17226">
                  <c:v>0</c:v>
                </c:pt>
                <c:pt idx="17227">
                  <c:v>0</c:v>
                </c:pt>
                <c:pt idx="17228">
                  <c:v>0</c:v>
                </c:pt>
                <c:pt idx="17229">
                  <c:v>0</c:v>
                </c:pt>
                <c:pt idx="17230">
                  <c:v>0</c:v>
                </c:pt>
                <c:pt idx="17231">
                  <c:v>0</c:v>
                </c:pt>
                <c:pt idx="17232">
                  <c:v>0</c:v>
                </c:pt>
                <c:pt idx="17233">
                  <c:v>0</c:v>
                </c:pt>
                <c:pt idx="17234">
                  <c:v>0</c:v>
                </c:pt>
                <c:pt idx="17235">
                  <c:v>0</c:v>
                </c:pt>
                <c:pt idx="17236">
                  <c:v>0</c:v>
                </c:pt>
                <c:pt idx="17237">
                  <c:v>0</c:v>
                </c:pt>
                <c:pt idx="17238">
                  <c:v>0</c:v>
                </c:pt>
                <c:pt idx="17239">
                  <c:v>0</c:v>
                </c:pt>
                <c:pt idx="17240">
                  <c:v>0</c:v>
                </c:pt>
                <c:pt idx="17241">
                  <c:v>0</c:v>
                </c:pt>
                <c:pt idx="17242">
                  <c:v>0</c:v>
                </c:pt>
                <c:pt idx="17243">
                  <c:v>0</c:v>
                </c:pt>
                <c:pt idx="17244">
                  <c:v>0</c:v>
                </c:pt>
                <c:pt idx="17245">
                  <c:v>0</c:v>
                </c:pt>
                <c:pt idx="17246">
                  <c:v>0</c:v>
                </c:pt>
                <c:pt idx="17247">
                  <c:v>0</c:v>
                </c:pt>
                <c:pt idx="17248">
                  <c:v>0</c:v>
                </c:pt>
                <c:pt idx="17249">
                  <c:v>0</c:v>
                </c:pt>
                <c:pt idx="17250">
                  <c:v>0</c:v>
                </c:pt>
                <c:pt idx="17251">
                  <c:v>0</c:v>
                </c:pt>
                <c:pt idx="17252">
                  <c:v>0</c:v>
                </c:pt>
                <c:pt idx="17253">
                  <c:v>0</c:v>
                </c:pt>
                <c:pt idx="17254">
                  <c:v>0</c:v>
                </c:pt>
                <c:pt idx="17255">
                  <c:v>0</c:v>
                </c:pt>
                <c:pt idx="17256">
                  <c:v>0</c:v>
                </c:pt>
                <c:pt idx="17257">
                  <c:v>0</c:v>
                </c:pt>
                <c:pt idx="17258">
                  <c:v>0</c:v>
                </c:pt>
                <c:pt idx="17259">
                  <c:v>0</c:v>
                </c:pt>
                <c:pt idx="17260">
                  <c:v>0</c:v>
                </c:pt>
                <c:pt idx="17261">
                  <c:v>0</c:v>
                </c:pt>
                <c:pt idx="17262">
                  <c:v>0</c:v>
                </c:pt>
                <c:pt idx="17263">
                  <c:v>0</c:v>
                </c:pt>
                <c:pt idx="17264">
                  <c:v>0</c:v>
                </c:pt>
                <c:pt idx="17265">
                  <c:v>0</c:v>
                </c:pt>
                <c:pt idx="17266">
                  <c:v>0</c:v>
                </c:pt>
                <c:pt idx="17267">
                  <c:v>0</c:v>
                </c:pt>
                <c:pt idx="17268">
                  <c:v>0</c:v>
                </c:pt>
                <c:pt idx="17269">
                  <c:v>0</c:v>
                </c:pt>
                <c:pt idx="17270">
                  <c:v>0</c:v>
                </c:pt>
                <c:pt idx="17271">
                  <c:v>0</c:v>
                </c:pt>
                <c:pt idx="17272">
                  <c:v>0</c:v>
                </c:pt>
                <c:pt idx="17273">
                  <c:v>0</c:v>
                </c:pt>
                <c:pt idx="17274">
                  <c:v>0</c:v>
                </c:pt>
                <c:pt idx="17275">
                  <c:v>0</c:v>
                </c:pt>
                <c:pt idx="17276">
                  <c:v>0</c:v>
                </c:pt>
                <c:pt idx="17277">
                  <c:v>0</c:v>
                </c:pt>
                <c:pt idx="17278">
                  <c:v>0</c:v>
                </c:pt>
                <c:pt idx="17279">
                  <c:v>0</c:v>
                </c:pt>
                <c:pt idx="17280">
                  <c:v>0</c:v>
                </c:pt>
                <c:pt idx="17281">
                  <c:v>0</c:v>
                </c:pt>
                <c:pt idx="17282">
                  <c:v>0</c:v>
                </c:pt>
                <c:pt idx="17283">
                  <c:v>0</c:v>
                </c:pt>
                <c:pt idx="17284">
                  <c:v>0</c:v>
                </c:pt>
                <c:pt idx="17285">
                  <c:v>0</c:v>
                </c:pt>
                <c:pt idx="17286">
                  <c:v>0</c:v>
                </c:pt>
                <c:pt idx="17287">
                  <c:v>0</c:v>
                </c:pt>
                <c:pt idx="17288">
                  <c:v>0</c:v>
                </c:pt>
                <c:pt idx="17289">
                  <c:v>0</c:v>
                </c:pt>
                <c:pt idx="17290">
                  <c:v>0</c:v>
                </c:pt>
                <c:pt idx="17291">
                  <c:v>0</c:v>
                </c:pt>
                <c:pt idx="17292">
                  <c:v>0</c:v>
                </c:pt>
                <c:pt idx="17293">
                  <c:v>0</c:v>
                </c:pt>
                <c:pt idx="17294">
                  <c:v>0</c:v>
                </c:pt>
                <c:pt idx="17295">
                  <c:v>0</c:v>
                </c:pt>
                <c:pt idx="17296">
                  <c:v>0</c:v>
                </c:pt>
                <c:pt idx="17297">
                  <c:v>0</c:v>
                </c:pt>
                <c:pt idx="17298">
                  <c:v>0</c:v>
                </c:pt>
                <c:pt idx="17299">
                  <c:v>0</c:v>
                </c:pt>
                <c:pt idx="17300">
                  <c:v>0</c:v>
                </c:pt>
                <c:pt idx="17301">
                  <c:v>0</c:v>
                </c:pt>
                <c:pt idx="17302">
                  <c:v>0</c:v>
                </c:pt>
                <c:pt idx="17303">
                  <c:v>0</c:v>
                </c:pt>
                <c:pt idx="17304">
                  <c:v>0</c:v>
                </c:pt>
                <c:pt idx="17305">
                  <c:v>0</c:v>
                </c:pt>
                <c:pt idx="17306">
                  <c:v>0</c:v>
                </c:pt>
                <c:pt idx="17307">
                  <c:v>0</c:v>
                </c:pt>
                <c:pt idx="17308">
                  <c:v>0</c:v>
                </c:pt>
                <c:pt idx="17309">
                  <c:v>0</c:v>
                </c:pt>
                <c:pt idx="17310">
                  <c:v>0</c:v>
                </c:pt>
                <c:pt idx="17311">
                  <c:v>0</c:v>
                </c:pt>
                <c:pt idx="17312">
                  <c:v>0</c:v>
                </c:pt>
                <c:pt idx="17313">
                  <c:v>0</c:v>
                </c:pt>
                <c:pt idx="17314">
                  <c:v>0</c:v>
                </c:pt>
                <c:pt idx="17315">
                  <c:v>0</c:v>
                </c:pt>
                <c:pt idx="17316">
                  <c:v>0</c:v>
                </c:pt>
                <c:pt idx="17317">
                  <c:v>0</c:v>
                </c:pt>
                <c:pt idx="17318">
                  <c:v>0</c:v>
                </c:pt>
                <c:pt idx="17319">
                  <c:v>0</c:v>
                </c:pt>
                <c:pt idx="17320">
                  <c:v>0</c:v>
                </c:pt>
                <c:pt idx="17321">
                  <c:v>0</c:v>
                </c:pt>
                <c:pt idx="17322">
                  <c:v>0</c:v>
                </c:pt>
                <c:pt idx="17323">
                  <c:v>0</c:v>
                </c:pt>
                <c:pt idx="17324">
                  <c:v>0</c:v>
                </c:pt>
                <c:pt idx="17325">
                  <c:v>0</c:v>
                </c:pt>
                <c:pt idx="17326">
                  <c:v>0</c:v>
                </c:pt>
                <c:pt idx="17327">
                  <c:v>0</c:v>
                </c:pt>
                <c:pt idx="17328">
                  <c:v>0</c:v>
                </c:pt>
                <c:pt idx="17329">
                  <c:v>0</c:v>
                </c:pt>
                <c:pt idx="17330">
                  <c:v>0</c:v>
                </c:pt>
                <c:pt idx="17331">
                  <c:v>0</c:v>
                </c:pt>
                <c:pt idx="17332">
                  <c:v>0</c:v>
                </c:pt>
                <c:pt idx="17333">
                  <c:v>0</c:v>
                </c:pt>
                <c:pt idx="17334">
                  <c:v>0</c:v>
                </c:pt>
                <c:pt idx="17335">
                  <c:v>0</c:v>
                </c:pt>
                <c:pt idx="17336">
                  <c:v>0</c:v>
                </c:pt>
                <c:pt idx="17337">
                  <c:v>0</c:v>
                </c:pt>
                <c:pt idx="17338">
                  <c:v>0</c:v>
                </c:pt>
                <c:pt idx="17339">
                  <c:v>0</c:v>
                </c:pt>
                <c:pt idx="17340">
                  <c:v>0</c:v>
                </c:pt>
                <c:pt idx="17341">
                  <c:v>0</c:v>
                </c:pt>
                <c:pt idx="17342">
                  <c:v>0</c:v>
                </c:pt>
                <c:pt idx="17343">
                  <c:v>0</c:v>
                </c:pt>
                <c:pt idx="17344">
                  <c:v>0</c:v>
                </c:pt>
                <c:pt idx="17345">
                  <c:v>0</c:v>
                </c:pt>
                <c:pt idx="17346">
                  <c:v>0</c:v>
                </c:pt>
                <c:pt idx="17347">
                  <c:v>0</c:v>
                </c:pt>
                <c:pt idx="17348">
                  <c:v>0</c:v>
                </c:pt>
                <c:pt idx="17349">
                  <c:v>0</c:v>
                </c:pt>
                <c:pt idx="17350">
                  <c:v>0</c:v>
                </c:pt>
                <c:pt idx="17351">
                  <c:v>0</c:v>
                </c:pt>
                <c:pt idx="17352">
                  <c:v>0</c:v>
                </c:pt>
                <c:pt idx="17353">
                  <c:v>0</c:v>
                </c:pt>
                <c:pt idx="17354">
                  <c:v>0</c:v>
                </c:pt>
                <c:pt idx="17355">
                  <c:v>0</c:v>
                </c:pt>
                <c:pt idx="17356">
                  <c:v>0</c:v>
                </c:pt>
                <c:pt idx="17357">
                  <c:v>0</c:v>
                </c:pt>
                <c:pt idx="17358">
                  <c:v>0</c:v>
                </c:pt>
                <c:pt idx="17359">
                  <c:v>0</c:v>
                </c:pt>
                <c:pt idx="17360">
                  <c:v>0</c:v>
                </c:pt>
                <c:pt idx="17361">
                  <c:v>0</c:v>
                </c:pt>
                <c:pt idx="17362">
                  <c:v>0</c:v>
                </c:pt>
                <c:pt idx="17363">
                  <c:v>0</c:v>
                </c:pt>
                <c:pt idx="17364">
                  <c:v>0</c:v>
                </c:pt>
                <c:pt idx="17365">
                  <c:v>0</c:v>
                </c:pt>
                <c:pt idx="17366">
                  <c:v>0</c:v>
                </c:pt>
                <c:pt idx="17367">
                  <c:v>0</c:v>
                </c:pt>
                <c:pt idx="17368">
                  <c:v>0</c:v>
                </c:pt>
                <c:pt idx="17369">
                  <c:v>0</c:v>
                </c:pt>
                <c:pt idx="17370">
                  <c:v>0</c:v>
                </c:pt>
                <c:pt idx="17371">
                  <c:v>0</c:v>
                </c:pt>
                <c:pt idx="17372">
                  <c:v>0</c:v>
                </c:pt>
                <c:pt idx="17373">
                  <c:v>0</c:v>
                </c:pt>
                <c:pt idx="17374">
                  <c:v>0</c:v>
                </c:pt>
                <c:pt idx="17375">
                  <c:v>0</c:v>
                </c:pt>
                <c:pt idx="17376">
                  <c:v>0</c:v>
                </c:pt>
                <c:pt idx="17377">
                  <c:v>0</c:v>
                </c:pt>
                <c:pt idx="17378">
                  <c:v>0</c:v>
                </c:pt>
                <c:pt idx="17379">
                  <c:v>0</c:v>
                </c:pt>
                <c:pt idx="17380">
                  <c:v>0</c:v>
                </c:pt>
                <c:pt idx="17381">
                  <c:v>0</c:v>
                </c:pt>
                <c:pt idx="17382">
                  <c:v>0</c:v>
                </c:pt>
                <c:pt idx="17383">
                  <c:v>0</c:v>
                </c:pt>
                <c:pt idx="17384">
                  <c:v>0</c:v>
                </c:pt>
                <c:pt idx="17385">
                  <c:v>0</c:v>
                </c:pt>
                <c:pt idx="17386">
                  <c:v>0</c:v>
                </c:pt>
                <c:pt idx="17387">
                  <c:v>0</c:v>
                </c:pt>
                <c:pt idx="17388">
                  <c:v>0</c:v>
                </c:pt>
                <c:pt idx="17389">
                  <c:v>0</c:v>
                </c:pt>
                <c:pt idx="17390">
                  <c:v>0</c:v>
                </c:pt>
                <c:pt idx="17391">
                  <c:v>0</c:v>
                </c:pt>
                <c:pt idx="17392">
                  <c:v>0</c:v>
                </c:pt>
                <c:pt idx="17393">
                  <c:v>0</c:v>
                </c:pt>
                <c:pt idx="17394">
                  <c:v>0</c:v>
                </c:pt>
                <c:pt idx="17395">
                  <c:v>0</c:v>
                </c:pt>
                <c:pt idx="17396">
                  <c:v>0</c:v>
                </c:pt>
                <c:pt idx="17397">
                  <c:v>0</c:v>
                </c:pt>
                <c:pt idx="17398">
                  <c:v>0</c:v>
                </c:pt>
                <c:pt idx="17399">
                  <c:v>0</c:v>
                </c:pt>
                <c:pt idx="17400">
                  <c:v>0</c:v>
                </c:pt>
                <c:pt idx="17401">
                  <c:v>0</c:v>
                </c:pt>
                <c:pt idx="17402">
                  <c:v>0</c:v>
                </c:pt>
                <c:pt idx="17403">
                  <c:v>0</c:v>
                </c:pt>
                <c:pt idx="17404">
                  <c:v>0</c:v>
                </c:pt>
                <c:pt idx="17405">
                  <c:v>0</c:v>
                </c:pt>
                <c:pt idx="17406">
                  <c:v>0</c:v>
                </c:pt>
                <c:pt idx="17407">
                  <c:v>0</c:v>
                </c:pt>
                <c:pt idx="17408">
                  <c:v>0</c:v>
                </c:pt>
                <c:pt idx="17409">
                  <c:v>0</c:v>
                </c:pt>
                <c:pt idx="17410">
                  <c:v>0</c:v>
                </c:pt>
                <c:pt idx="17411">
                  <c:v>0</c:v>
                </c:pt>
                <c:pt idx="17412">
                  <c:v>0</c:v>
                </c:pt>
                <c:pt idx="17413">
                  <c:v>0</c:v>
                </c:pt>
                <c:pt idx="17414">
                  <c:v>0</c:v>
                </c:pt>
                <c:pt idx="17415">
                  <c:v>0</c:v>
                </c:pt>
                <c:pt idx="17416">
                  <c:v>0</c:v>
                </c:pt>
                <c:pt idx="17417">
                  <c:v>0</c:v>
                </c:pt>
                <c:pt idx="17418">
                  <c:v>0</c:v>
                </c:pt>
                <c:pt idx="17419">
                  <c:v>0</c:v>
                </c:pt>
                <c:pt idx="17420">
                  <c:v>0</c:v>
                </c:pt>
                <c:pt idx="17421">
                  <c:v>0</c:v>
                </c:pt>
                <c:pt idx="17422">
                  <c:v>0</c:v>
                </c:pt>
                <c:pt idx="17423">
                  <c:v>0</c:v>
                </c:pt>
                <c:pt idx="17424">
                  <c:v>0</c:v>
                </c:pt>
                <c:pt idx="17425">
                  <c:v>0</c:v>
                </c:pt>
                <c:pt idx="17426">
                  <c:v>0</c:v>
                </c:pt>
                <c:pt idx="17427">
                  <c:v>0</c:v>
                </c:pt>
                <c:pt idx="17428">
                  <c:v>0</c:v>
                </c:pt>
                <c:pt idx="17429">
                  <c:v>0</c:v>
                </c:pt>
                <c:pt idx="17430">
                  <c:v>0</c:v>
                </c:pt>
                <c:pt idx="17431">
                  <c:v>0</c:v>
                </c:pt>
                <c:pt idx="17432">
                  <c:v>0</c:v>
                </c:pt>
                <c:pt idx="17433">
                  <c:v>0</c:v>
                </c:pt>
                <c:pt idx="17434">
                  <c:v>0</c:v>
                </c:pt>
                <c:pt idx="17435">
                  <c:v>0</c:v>
                </c:pt>
                <c:pt idx="17436">
                  <c:v>0</c:v>
                </c:pt>
                <c:pt idx="17437">
                  <c:v>0</c:v>
                </c:pt>
                <c:pt idx="17438">
                  <c:v>0</c:v>
                </c:pt>
                <c:pt idx="17439">
                  <c:v>0</c:v>
                </c:pt>
                <c:pt idx="17440">
                  <c:v>0</c:v>
                </c:pt>
                <c:pt idx="17441">
                  <c:v>0</c:v>
                </c:pt>
                <c:pt idx="17442">
                  <c:v>0</c:v>
                </c:pt>
                <c:pt idx="17443">
                  <c:v>0</c:v>
                </c:pt>
                <c:pt idx="17444">
                  <c:v>0</c:v>
                </c:pt>
                <c:pt idx="17445">
                  <c:v>0</c:v>
                </c:pt>
                <c:pt idx="17446">
                  <c:v>0</c:v>
                </c:pt>
                <c:pt idx="17447">
                  <c:v>0</c:v>
                </c:pt>
                <c:pt idx="17448">
                  <c:v>0</c:v>
                </c:pt>
                <c:pt idx="17449">
                  <c:v>0</c:v>
                </c:pt>
                <c:pt idx="17450">
                  <c:v>0</c:v>
                </c:pt>
                <c:pt idx="17451">
                  <c:v>0</c:v>
                </c:pt>
                <c:pt idx="17452">
                  <c:v>0</c:v>
                </c:pt>
                <c:pt idx="17453">
                  <c:v>0</c:v>
                </c:pt>
                <c:pt idx="17454">
                  <c:v>0</c:v>
                </c:pt>
                <c:pt idx="17455">
                  <c:v>0</c:v>
                </c:pt>
                <c:pt idx="17456">
                  <c:v>0</c:v>
                </c:pt>
                <c:pt idx="17457">
                  <c:v>0</c:v>
                </c:pt>
                <c:pt idx="17458">
                  <c:v>0</c:v>
                </c:pt>
                <c:pt idx="17459">
                  <c:v>0</c:v>
                </c:pt>
                <c:pt idx="17460">
                  <c:v>0</c:v>
                </c:pt>
                <c:pt idx="17461">
                  <c:v>0</c:v>
                </c:pt>
                <c:pt idx="17462">
                  <c:v>0</c:v>
                </c:pt>
                <c:pt idx="17463">
                  <c:v>0</c:v>
                </c:pt>
                <c:pt idx="17464">
                  <c:v>0</c:v>
                </c:pt>
                <c:pt idx="17465">
                  <c:v>0</c:v>
                </c:pt>
                <c:pt idx="17466">
                  <c:v>0</c:v>
                </c:pt>
                <c:pt idx="17467">
                  <c:v>0</c:v>
                </c:pt>
                <c:pt idx="17468">
                  <c:v>0</c:v>
                </c:pt>
                <c:pt idx="17469">
                  <c:v>0</c:v>
                </c:pt>
                <c:pt idx="17470">
                  <c:v>0</c:v>
                </c:pt>
                <c:pt idx="17471">
                  <c:v>0</c:v>
                </c:pt>
                <c:pt idx="17472">
                  <c:v>0</c:v>
                </c:pt>
                <c:pt idx="17473">
                  <c:v>0</c:v>
                </c:pt>
                <c:pt idx="17474">
                  <c:v>0</c:v>
                </c:pt>
                <c:pt idx="17475">
                  <c:v>0</c:v>
                </c:pt>
                <c:pt idx="17476">
                  <c:v>0</c:v>
                </c:pt>
                <c:pt idx="17477">
                  <c:v>0</c:v>
                </c:pt>
                <c:pt idx="17478">
                  <c:v>0</c:v>
                </c:pt>
                <c:pt idx="17479">
                  <c:v>0</c:v>
                </c:pt>
                <c:pt idx="17480">
                  <c:v>0</c:v>
                </c:pt>
                <c:pt idx="17481">
                  <c:v>0</c:v>
                </c:pt>
                <c:pt idx="17482">
                  <c:v>0</c:v>
                </c:pt>
                <c:pt idx="17483">
                  <c:v>0</c:v>
                </c:pt>
                <c:pt idx="17484">
                  <c:v>0</c:v>
                </c:pt>
                <c:pt idx="17485">
                  <c:v>0</c:v>
                </c:pt>
                <c:pt idx="17486">
                  <c:v>0</c:v>
                </c:pt>
                <c:pt idx="17487">
                  <c:v>0</c:v>
                </c:pt>
                <c:pt idx="17488">
                  <c:v>0</c:v>
                </c:pt>
                <c:pt idx="17489">
                  <c:v>0</c:v>
                </c:pt>
                <c:pt idx="17490">
                  <c:v>0</c:v>
                </c:pt>
                <c:pt idx="17491">
                  <c:v>0</c:v>
                </c:pt>
                <c:pt idx="17492">
                  <c:v>0</c:v>
                </c:pt>
                <c:pt idx="17493">
                  <c:v>0</c:v>
                </c:pt>
                <c:pt idx="17494">
                  <c:v>0</c:v>
                </c:pt>
                <c:pt idx="17495">
                  <c:v>0</c:v>
                </c:pt>
                <c:pt idx="17496">
                  <c:v>0</c:v>
                </c:pt>
                <c:pt idx="17497">
                  <c:v>0</c:v>
                </c:pt>
                <c:pt idx="17498">
                  <c:v>0</c:v>
                </c:pt>
                <c:pt idx="17499">
                  <c:v>0</c:v>
                </c:pt>
                <c:pt idx="17500">
                  <c:v>0</c:v>
                </c:pt>
                <c:pt idx="17501">
                  <c:v>0</c:v>
                </c:pt>
                <c:pt idx="17502">
                  <c:v>0</c:v>
                </c:pt>
                <c:pt idx="17503">
                  <c:v>0</c:v>
                </c:pt>
                <c:pt idx="17504">
                  <c:v>0</c:v>
                </c:pt>
                <c:pt idx="17505">
                  <c:v>0</c:v>
                </c:pt>
                <c:pt idx="17506">
                  <c:v>0</c:v>
                </c:pt>
                <c:pt idx="17507">
                  <c:v>0</c:v>
                </c:pt>
                <c:pt idx="17508">
                  <c:v>0</c:v>
                </c:pt>
                <c:pt idx="17509">
                  <c:v>0</c:v>
                </c:pt>
                <c:pt idx="17510">
                  <c:v>0</c:v>
                </c:pt>
                <c:pt idx="17511">
                  <c:v>0</c:v>
                </c:pt>
                <c:pt idx="17512">
                  <c:v>0</c:v>
                </c:pt>
                <c:pt idx="17513">
                  <c:v>0</c:v>
                </c:pt>
                <c:pt idx="17514">
                  <c:v>0</c:v>
                </c:pt>
                <c:pt idx="17515">
                  <c:v>0</c:v>
                </c:pt>
                <c:pt idx="17516">
                  <c:v>0</c:v>
                </c:pt>
                <c:pt idx="17517">
                  <c:v>0</c:v>
                </c:pt>
                <c:pt idx="17518">
                  <c:v>0</c:v>
                </c:pt>
                <c:pt idx="17519">
                  <c:v>0</c:v>
                </c:pt>
                <c:pt idx="17520">
                  <c:v>0</c:v>
                </c:pt>
                <c:pt idx="17521">
                  <c:v>0</c:v>
                </c:pt>
                <c:pt idx="17522">
                  <c:v>0</c:v>
                </c:pt>
                <c:pt idx="17523">
                  <c:v>0</c:v>
                </c:pt>
                <c:pt idx="17524">
                  <c:v>0</c:v>
                </c:pt>
                <c:pt idx="17525">
                  <c:v>0</c:v>
                </c:pt>
                <c:pt idx="17526">
                  <c:v>0</c:v>
                </c:pt>
                <c:pt idx="17527">
                  <c:v>0</c:v>
                </c:pt>
                <c:pt idx="17528">
                  <c:v>0</c:v>
                </c:pt>
                <c:pt idx="17529">
                  <c:v>0</c:v>
                </c:pt>
                <c:pt idx="17530">
                  <c:v>0</c:v>
                </c:pt>
                <c:pt idx="17531">
                  <c:v>0</c:v>
                </c:pt>
                <c:pt idx="17532">
                  <c:v>0</c:v>
                </c:pt>
                <c:pt idx="17533">
                  <c:v>0</c:v>
                </c:pt>
                <c:pt idx="17534">
                  <c:v>0</c:v>
                </c:pt>
                <c:pt idx="17535">
                  <c:v>0</c:v>
                </c:pt>
                <c:pt idx="17536">
                  <c:v>0</c:v>
                </c:pt>
                <c:pt idx="17537">
                  <c:v>0</c:v>
                </c:pt>
                <c:pt idx="17538">
                  <c:v>0</c:v>
                </c:pt>
                <c:pt idx="17539">
                  <c:v>0</c:v>
                </c:pt>
                <c:pt idx="17540">
                  <c:v>0</c:v>
                </c:pt>
                <c:pt idx="17541">
                  <c:v>0</c:v>
                </c:pt>
                <c:pt idx="17542">
                  <c:v>0</c:v>
                </c:pt>
                <c:pt idx="17543">
                  <c:v>0</c:v>
                </c:pt>
                <c:pt idx="17544">
                  <c:v>0</c:v>
                </c:pt>
                <c:pt idx="17545">
                  <c:v>0</c:v>
                </c:pt>
                <c:pt idx="17546">
                  <c:v>0</c:v>
                </c:pt>
                <c:pt idx="17547">
                  <c:v>0</c:v>
                </c:pt>
                <c:pt idx="17548">
                  <c:v>0</c:v>
                </c:pt>
                <c:pt idx="17549">
                  <c:v>0</c:v>
                </c:pt>
                <c:pt idx="17550">
                  <c:v>0</c:v>
                </c:pt>
                <c:pt idx="17551">
                  <c:v>0</c:v>
                </c:pt>
                <c:pt idx="17552">
                  <c:v>0</c:v>
                </c:pt>
                <c:pt idx="17553">
                  <c:v>0</c:v>
                </c:pt>
                <c:pt idx="17554">
                  <c:v>0</c:v>
                </c:pt>
                <c:pt idx="17555">
                  <c:v>0</c:v>
                </c:pt>
                <c:pt idx="17556">
                  <c:v>0</c:v>
                </c:pt>
                <c:pt idx="17557">
                  <c:v>0</c:v>
                </c:pt>
                <c:pt idx="17558">
                  <c:v>0</c:v>
                </c:pt>
                <c:pt idx="17559">
                  <c:v>0</c:v>
                </c:pt>
                <c:pt idx="17560">
                  <c:v>0</c:v>
                </c:pt>
                <c:pt idx="17561">
                  <c:v>0</c:v>
                </c:pt>
                <c:pt idx="17562">
                  <c:v>0</c:v>
                </c:pt>
                <c:pt idx="17563">
                  <c:v>0</c:v>
                </c:pt>
                <c:pt idx="17564">
                  <c:v>0</c:v>
                </c:pt>
                <c:pt idx="17565">
                  <c:v>0</c:v>
                </c:pt>
                <c:pt idx="17566">
                  <c:v>0</c:v>
                </c:pt>
                <c:pt idx="17567">
                  <c:v>0</c:v>
                </c:pt>
                <c:pt idx="17568">
                  <c:v>0</c:v>
                </c:pt>
                <c:pt idx="17569">
                  <c:v>0</c:v>
                </c:pt>
                <c:pt idx="17570">
                  <c:v>0</c:v>
                </c:pt>
                <c:pt idx="17571">
                  <c:v>0</c:v>
                </c:pt>
                <c:pt idx="17572">
                  <c:v>0</c:v>
                </c:pt>
                <c:pt idx="17573">
                  <c:v>0</c:v>
                </c:pt>
                <c:pt idx="17574">
                  <c:v>0</c:v>
                </c:pt>
                <c:pt idx="17575">
                  <c:v>0</c:v>
                </c:pt>
                <c:pt idx="17576">
                  <c:v>0</c:v>
                </c:pt>
                <c:pt idx="17577">
                  <c:v>0</c:v>
                </c:pt>
                <c:pt idx="17578">
                  <c:v>0</c:v>
                </c:pt>
                <c:pt idx="17579">
                  <c:v>0</c:v>
                </c:pt>
                <c:pt idx="17580">
                  <c:v>0</c:v>
                </c:pt>
                <c:pt idx="17581">
                  <c:v>0</c:v>
                </c:pt>
                <c:pt idx="17582">
                  <c:v>0</c:v>
                </c:pt>
                <c:pt idx="17583">
                  <c:v>0</c:v>
                </c:pt>
                <c:pt idx="17584">
                  <c:v>0</c:v>
                </c:pt>
                <c:pt idx="17585">
                  <c:v>0</c:v>
                </c:pt>
                <c:pt idx="17586">
                  <c:v>0</c:v>
                </c:pt>
                <c:pt idx="17587">
                  <c:v>0</c:v>
                </c:pt>
                <c:pt idx="17588">
                  <c:v>0</c:v>
                </c:pt>
                <c:pt idx="17589">
                  <c:v>0</c:v>
                </c:pt>
                <c:pt idx="17590">
                  <c:v>0</c:v>
                </c:pt>
                <c:pt idx="17591">
                  <c:v>0</c:v>
                </c:pt>
                <c:pt idx="17592">
                  <c:v>0</c:v>
                </c:pt>
                <c:pt idx="17593">
                  <c:v>0</c:v>
                </c:pt>
                <c:pt idx="17594">
                  <c:v>0</c:v>
                </c:pt>
                <c:pt idx="17595">
                  <c:v>0</c:v>
                </c:pt>
                <c:pt idx="17596">
                  <c:v>0</c:v>
                </c:pt>
                <c:pt idx="17597">
                  <c:v>0</c:v>
                </c:pt>
                <c:pt idx="17598">
                  <c:v>0</c:v>
                </c:pt>
                <c:pt idx="17599">
                  <c:v>0</c:v>
                </c:pt>
                <c:pt idx="17600">
                  <c:v>0</c:v>
                </c:pt>
                <c:pt idx="17601">
                  <c:v>0</c:v>
                </c:pt>
                <c:pt idx="17602">
                  <c:v>0</c:v>
                </c:pt>
                <c:pt idx="17603">
                  <c:v>0</c:v>
                </c:pt>
                <c:pt idx="17604">
                  <c:v>0</c:v>
                </c:pt>
                <c:pt idx="17605">
                  <c:v>0</c:v>
                </c:pt>
                <c:pt idx="17606">
                  <c:v>0</c:v>
                </c:pt>
                <c:pt idx="17607">
                  <c:v>0</c:v>
                </c:pt>
                <c:pt idx="17608">
                  <c:v>0</c:v>
                </c:pt>
                <c:pt idx="17609">
                  <c:v>0</c:v>
                </c:pt>
                <c:pt idx="17610">
                  <c:v>0</c:v>
                </c:pt>
                <c:pt idx="17611">
                  <c:v>0</c:v>
                </c:pt>
                <c:pt idx="17612">
                  <c:v>0</c:v>
                </c:pt>
                <c:pt idx="17613">
                  <c:v>0</c:v>
                </c:pt>
                <c:pt idx="17614">
                  <c:v>0</c:v>
                </c:pt>
                <c:pt idx="17615">
                  <c:v>0</c:v>
                </c:pt>
                <c:pt idx="17616">
                  <c:v>0</c:v>
                </c:pt>
                <c:pt idx="17617">
                  <c:v>0</c:v>
                </c:pt>
                <c:pt idx="17618">
                  <c:v>0</c:v>
                </c:pt>
                <c:pt idx="17619">
                  <c:v>0</c:v>
                </c:pt>
                <c:pt idx="17620">
                  <c:v>0</c:v>
                </c:pt>
                <c:pt idx="17621">
                  <c:v>0</c:v>
                </c:pt>
                <c:pt idx="17622">
                  <c:v>0</c:v>
                </c:pt>
                <c:pt idx="17623">
                  <c:v>0</c:v>
                </c:pt>
                <c:pt idx="17624">
                  <c:v>0</c:v>
                </c:pt>
                <c:pt idx="17625">
                  <c:v>0</c:v>
                </c:pt>
                <c:pt idx="17626">
                  <c:v>0</c:v>
                </c:pt>
                <c:pt idx="17627">
                  <c:v>0</c:v>
                </c:pt>
                <c:pt idx="17628">
                  <c:v>0</c:v>
                </c:pt>
                <c:pt idx="17629">
                  <c:v>0</c:v>
                </c:pt>
                <c:pt idx="17630">
                  <c:v>0</c:v>
                </c:pt>
                <c:pt idx="17631">
                  <c:v>0</c:v>
                </c:pt>
                <c:pt idx="17632">
                  <c:v>0</c:v>
                </c:pt>
                <c:pt idx="17633">
                  <c:v>0</c:v>
                </c:pt>
                <c:pt idx="17634">
                  <c:v>0</c:v>
                </c:pt>
                <c:pt idx="17635">
                  <c:v>0</c:v>
                </c:pt>
                <c:pt idx="17636">
                  <c:v>0</c:v>
                </c:pt>
                <c:pt idx="17637">
                  <c:v>0</c:v>
                </c:pt>
                <c:pt idx="17638">
                  <c:v>0</c:v>
                </c:pt>
                <c:pt idx="17639">
                  <c:v>0</c:v>
                </c:pt>
                <c:pt idx="17640">
                  <c:v>0</c:v>
                </c:pt>
                <c:pt idx="17641">
                  <c:v>0</c:v>
                </c:pt>
                <c:pt idx="17642">
                  <c:v>0</c:v>
                </c:pt>
                <c:pt idx="17643">
                  <c:v>0</c:v>
                </c:pt>
                <c:pt idx="17644">
                  <c:v>0</c:v>
                </c:pt>
                <c:pt idx="17645">
                  <c:v>0</c:v>
                </c:pt>
                <c:pt idx="17646">
                  <c:v>0</c:v>
                </c:pt>
                <c:pt idx="17647">
                  <c:v>0</c:v>
                </c:pt>
                <c:pt idx="17648">
                  <c:v>0</c:v>
                </c:pt>
                <c:pt idx="17649">
                  <c:v>0</c:v>
                </c:pt>
                <c:pt idx="17650">
                  <c:v>0</c:v>
                </c:pt>
                <c:pt idx="17651">
                  <c:v>0</c:v>
                </c:pt>
                <c:pt idx="17652">
                  <c:v>0</c:v>
                </c:pt>
                <c:pt idx="17653">
                  <c:v>0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0</c:v>
                </c:pt>
                <c:pt idx="17658">
                  <c:v>0</c:v>
                </c:pt>
                <c:pt idx="17659">
                  <c:v>0</c:v>
                </c:pt>
                <c:pt idx="17660">
                  <c:v>0</c:v>
                </c:pt>
                <c:pt idx="17661">
                  <c:v>0</c:v>
                </c:pt>
                <c:pt idx="17662">
                  <c:v>0</c:v>
                </c:pt>
                <c:pt idx="17663">
                  <c:v>0</c:v>
                </c:pt>
                <c:pt idx="17664">
                  <c:v>0</c:v>
                </c:pt>
                <c:pt idx="17665">
                  <c:v>0</c:v>
                </c:pt>
                <c:pt idx="17666">
                  <c:v>0</c:v>
                </c:pt>
                <c:pt idx="17667">
                  <c:v>0</c:v>
                </c:pt>
                <c:pt idx="17668">
                  <c:v>0</c:v>
                </c:pt>
                <c:pt idx="17669">
                  <c:v>0</c:v>
                </c:pt>
                <c:pt idx="17670">
                  <c:v>0</c:v>
                </c:pt>
                <c:pt idx="17671">
                  <c:v>0</c:v>
                </c:pt>
                <c:pt idx="17672">
                  <c:v>0</c:v>
                </c:pt>
                <c:pt idx="17673">
                  <c:v>0</c:v>
                </c:pt>
                <c:pt idx="17674">
                  <c:v>0</c:v>
                </c:pt>
                <c:pt idx="17675">
                  <c:v>0</c:v>
                </c:pt>
                <c:pt idx="17676">
                  <c:v>0</c:v>
                </c:pt>
                <c:pt idx="17677">
                  <c:v>0</c:v>
                </c:pt>
                <c:pt idx="17678">
                  <c:v>0</c:v>
                </c:pt>
                <c:pt idx="17679">
                  <c:v>0</c:v>
                </c:pt>
                <c:pt idx="17680">
                  <c:v>0</c:v>
                </c:pt>
                <c:pt idx="17681">
                  <c:v>0</c:v>
                </c:pt>
                <c:pt idx="17682">
                  <c:v>0</c:v>
                </c:pt>
                <c:pt idx="17683">
                  <c:v>0</c:v>
                </c:pt>
                <c:pt idx="17684">
                  <c:v>0</c:v>
                </c:pt>
                <c:pt idx="17685">
                  <c:v>0</c:v>
                </c:pt>
                <c:pt idx="17686">
                  <c:v>0</c:v>
                </c:pt>
                <c:pt idx="17687">
                  <c:v>0</c:v>
                </c:pt>
                <c:pt idx="17688">
                  <c:v>0</c:v>
                </c:pt>
                <c:pt idx="17689">
                  <c:v>0</c:v>
                </c:pt>
                <c:pt idx="17690">
                  <c:v>0</c:v>
                </c:pt>
                <c:pt idx="17691">
                  <c:v>0</c:v>
                </c:pt>
                <c:pt idx="17692">
                  <c:v>0</c:v>
                </c:pt>
                <c:pt idx="17693">
                  <c:v>0</c:v>
                </c:pt>
                <c:pt idx="17694">
                  <c:v>0</c:v>
                </c:pt>
                <c:pt idx="17695">
                  <c:v>0</c:v>
                </c:pt>
                <c:pt idx="17696">
                  <c:v>0</c:v>
                </c:pt>
                <c:pt idx="17697">
                  <c:v>0</c:v>
                </c:pt>
                <c:pt idx="17698">
                  <c:v>0</c:v>
                </c:pt>
                <c:pt idx="17699">
                  <c:v>0</c:v>
                </c:pt>
                <c:pt idx="17700">
                  <c:v>0</c:v>
                </c:pt>
                <c:pt idx="17701">
                  <c:v>0</c:v>
                </c:pt>
                <c:pt idx="17702">
                  <c:v>0</c:v>
                </c:pt>
                <c:pt idx="17703">
                  <c:v>0</c:v>
                </c:pt>
                <c:pt idx="17704">
                  <c:v>0</c:v>
                </c:pt>
                <c:pt idx="17705">
                  <c:v>0</c:v>
                </c:pt>
                <c:pt idx="17706">
                  <c:v>0</c:v>
                </c:pt>
                <c:pt idx="17707">
                  <c:v>0</c:v>
                </c:pt>
                <c:pt idx="17708">
                  <c:v>0</c:v>
                </c:pt>
                <c:pt idx="17709">
                  <c:v>0</c:v>
                </c:pt>
                <c:pt idx="17710">
                  <c:v>0</c:v>
                </c:pt>
                <c:pt idx="17711">
                  <c:v>0</c:v>
                </c:pt>
                <c:pt idx="17712">
                  <c:v>0</c:v>
                </c:pt>
                <c:pt idx="17713">
                  <c:v>0</c:v>
                </c:pt>
                <c:pt idx="17714">
                  <c:v>0</c:v>
                </c:pt>
                <c:pt idx="17715">
                  <c:v>0</c:v>
                </c:pt>
                <c:pt idx="17716">
                  <c:v>0</c:v>
                </c:pt>
                <c:pt idx="17717">
                  <c:v>0</c:v>
                </c:pt>
                <c:pt idx="17718">
                  <c:v>0</c:v>
                </c:pt>
                <c:pt idx="17719">
                  <c:v>0</c:v>
                </c:pt>
                <c:pt idx="17720">
                  <c:v>0</c:v>
                </c:pt>
                <c:pt idx="17721">
                  <c:v>0</c:v>
                </c:pt>
                <c:pt idx="17722">
                  <c:v>0</c:v>
                </c:pt>
                <c:pt idx="17723">
                  <c:v>0</c:v>
                </c:pt>
                <c:pt idx="17724">
                  <c:v>0</c:v>
                </c:pt>
                <c:pt idx="17725">
                  <c:v>0</c:v>
                </c:pt>
                <c:pt idx="17726">
                  <c:v>0</c:v>
                </c:pt>
                <c:pt idx="17727">
                  <c:v>0</c:v>
                </c:pt>
                <c:pt idx="17728">
                  <c:v>0</c:v>
                </c:pt>
                <c:pt idx="17729">
                  <c:v>0</c:v>
                </c:pt>
                <c:pt idx="17730">
                  <c:v>0</c:v>
                </c:pt>
                <c:pt idx="17731">
                  <c:v>0</c:v>
                </c:pt>
                <c:pt idx="17732">
                  <c:v>0</c:v>
                </c:pt>
                <c:pt idx="17733">
                  <c:v>0</c:v>
                </c:pt>
                <c:pt idx="17734">
                  <c:v>0</c:v>
                </c:pt>
                <c:pt idx="17735">
                  <c:v>0</c:v>
                </c:pt>
                <c:pt idx="17736">
                  <c:v>0</c:v>
                </c:pt>
                <c:pt idx="17737">
                  <c:v>0</c:v>
                </c:pt>
                <c:pt idx="17738">
                  <c:v>0</c:v>
                </c:pt>
                <c:pt idx="17739">
                  <c:v>0</c:v>
                </c:pt>
                <c:pt idx="17740">
                  <c:v>0</c:v>
                </c:pt>
                <c:pt idx="17741">
                  <c:v>0</c:v>
                </c:pt>
                <c:pt idx="17742">
                  <c:v>0</c:v>
                </c:pt>
                <c:pt idx="17743">
                  <c:v>0</c:v>
                </c:pt>
                <c:pt idx="17744">
                  <c:v>0</c:v>
                </c:pt>
                <c:pt idx="17745">
                  <c:v>0</c:v>
                </c:pt>
                <c:pt idx="17746">
                  <c:v>0</c:v>
                </c:pt>
                <c:pt idx="17747">
                  <c:v>0</c:v>
                </c:pt>
                <c:pt idx="17748">
                  <c:v>0</c:v>
                </c:pt>
                <c:pt idx="17749">
                  <c:v>0</c:v>
                </c:pt>
                <c:pt idx="17750">
                  <c:v>0</c:v>
                </c:pt>
                <c:pt idx="17751">
                  <c:v>0</c:v>
                </c:pt>
                <c:pt idx="17752">
                  <c:v>0</c:v>
                </c:pt>
                <c:pt idx="17753">
                  <c:v>0</c:v>
                </c:pt>
                <c:pt idx="17754">
                  <c:v>0</c:v>
                </c:pt>
                <c:pt idx="17755">
                  <c:v>0</c:v>
                </c:pt>
                <c:pt idx="17756">
                  <c:v>0</c:v>
                </c:pt>
                <c:pt idx="17757">
                  <c:v>0</c:v>
                </c:pt>
                <c:pt idx="17758">
                  <c:v>0</c:v>
                </c:pt>
                <c:pt idx="17759">
                  <c:v>0</c:v>
                </c:pt>
                <c:pt idx="17760">
                  <c:v>0</c:v>
                </c:pt>
                <c:pt idx="17761">
                  <c:v>0</c:v>
                </c:pt>
                <c:pt idx="17762">
                  <c:v>0</c:v>
                </c:pt>
                <c:pt idx="17763">
                  <c:v>0</c:v>
                </c:pt>
                <c:pt idx="17764">
                  <c:v>0</c:v>
                </c:pt>
                <c:pt idx="17765">
                  <c:v>0</c:v>
                </c:pt>
                <c:pt idx="17766">
                  <c:v>0</c:v>
                </c:pt>
                <c:pt idx="17767">
                  <c:v>0</c:v>
                </c:pt>
                <c:pt idx="17768">
                  <c:v>0</c:v>
                </c:pt>
                <c:pt idx="17769">
                  <c:v>0</c:v>
                </c:pt>
                <c:pt idx="17770">
                  <c:v>0</c:v>
                </c:pt>
                <c:pt idx="17771">
                  <c:v>0</c:v>
                </c:pt>
                <c:pt idx="17772">
                  <c:v>0</c:v>
                </c:pt>
                <c:pt idx="17773">
                  <c:v>0</c:v>
                </c:pt>
                <c:pt idx="17774">
                  <c:v>0</c:v>
                </c:pt>
                <c:pt idx="17775">
                  <c:v>0</c:v>
                </c:pt>
                <c:pt idx="17776">
                  <c:v>0</c:v>
                </c:pt>
                <c:pt idx="17777">
                  <c:v>0</c:v>
                </c:pt>
                <c:pt idx="17778">
                  <c:v>0</c:v>
                </c:pt>
                <c:pt idx="17779">
                  <c:v>0</c:v>
                </c:pt>
                <c:pt idx="17780">
                  <c:v>0</c:v>
                </c:pt>
                <c:pt idx="17781">
                  <c:v>0</c:v>
                </c:pt>
                <c:pt idx="17782">
                  <c:v>0</c:v>
                </c:pt>
                <c:pt idx="17783">
                  <c:v>0</c:v>
                </c:pt>
                <c:pt idx="17784">
                  <c:v>0</c:v>
                </c:pt>
                <c:pt idx="17785">
                  <c:v>0</c:v>
                </c:pt>
                <c:pt idx="17786">
                  <c:v>0</c:v>
                </c:pt>
                <c:pt idx="17787">
                  <c:v>0</c:v>
                </c:pt>
                <c:pt idx="17788">
                  <c:v>0</c:v>
                </c:pt>
                <c:pt idx="17789">
                  <c:v>0</c:v>
                </c:pt>
                <c:pt idx="17790">
                  <c:v>0</c:v>
                </c:pt>
                <c:pt idx="17791">
                  <c:v>0</c:v>
                </c:pt>
                <c:pt idx="17792">
                  <c:v>0</c:v>
                </c:pt>
                <c:pt idx="17793">
                  <c:v>0</c:v>
                </c:pt>
                <c:pt idx="17794">
                  <c:v>0</c:v>
                </c:pt>
                <c:pt idx="17795">
                  <c:v>0</c:v>
                </c:pt>
                <c:pt idx="17796">
                  <c:v>0.01</c:v>
                </c:pt>
                <c:pt idx="17797">
                  <c:v>0.14000000000000001</c:v>
                </c:pt>
                <c:pt idx="17798">
                  <c:v>0.04</c:v>
                </c:pt>
                <c:pt idx="17799">
                  <c:v>0</c:v>
                </c:pt>
                <c:pt idx="17800">
                  <c:v>0</c:v>
                </c:pt>
                <c:pt idx="17801">
                  <c:v>0</c:v>
                </c:pt>
                <c:pt idx="17802">
                  <c:v>0</c:v>
                </c:pt>
                <c:pt idx="17803">
                  <c:v>0</c:v>
                </c:pt>
                <c:pt idx="17804">
                  <c:v>0</c:v>
                </c:pt>
                <c:pt idx="17805">
                  <c:v>0</c:v>
                </c:pt>
                <c:pt idx="17806">
                  <c:v>0</c:v>
                </c:pt>
                <c:pt idx="17807">
                  <c:v>0</c:v>
                </c:pt>
                <c:pt idx="17808">
                  <c:v>0</c:v>
                </c:pt>
                <c:pt idx="17809">
                  <c:v>0</c:v>
                </c:pt>
                <c:pt idx="17810">
                  <c:v>0</c:v>
                </c:pt>
                <c:pt idx="17811">
                  <c:v>0</c:v>
                </c:pt>
                <c:pt idx="17812">
                  <c:v>0</c:v>
                </c:pt>
                <c:pt idx="17813">
                  <c:v>0.02</c:v>
                </c:pt>
                <c:pt idx="17814">
                  <c:v>0.01</c:v>
                </c:pt>
                <c:pt idx="17815">
                  <c:v>0</c:v>
                </c:pt>
                <c:pt idx="17816">
                  <c:v>0</c:v>
                </c:pt>
                <c:pt idx="17817">
                  <c:v>0</c:v>
                </c:pt>
                <c:pt idx="17818">
                  <c:v>0</c:v>
                </c:pt>
                <c:pt idx="17819">
                  <c:v>0</c:v>
                </c:pt>
                <c:pt idx="17820">
                  <c:v>0</c:v>
                </c:pt>
                <c:pt idx="17821">
                  <c:v>0</c:v>
                </c:pt>
                <c:pt idx="17822">
                  <c:v>0</c:v>
                </c:pt>
                <c:pt idx="17823">
                  <c:v>0</c:v>
                </c:pt>
                <c:pt idx="17824">
                  <c:v>0</c:v>
                </c:pt>
                <c:pt idx="17825">
                  <c:v>0</c:v>
                </c:pt>
                <c:pt idx="17826">
                  <c:v>0</c:v>
                </c:pt>
                <c:pt idx="17827">
                  <c:v>0</c:v>
                </c:pt>
                <c:pt idx="17828">
                  <c:v>0</c:v>
                </c:pt>
                <c:pt idx="17829">
                  <c:v>0</c:v>
                </c:pt>
                <c:pt idx="17830">
                  <c:v>0</c:v>
                </c:pt>
                <c:pt idx="17831">
                  <c:v>0</c:v>
                </c:pt>
                <c:pt idx="17832">
                  <c:v>0</c:v>
                </c:pt>
                <c:pt idx="17833">
                  <c:v>0</c:v>
                </c:pt>
                <c:pt idx="17834">
                  <c:v>0</c:v>
                </c:pt>
                <c:pt idx="17835">
                  <c:v>0</c:v>
                </c:pt>
                <c:pt idx="17836">
                  <c:v>0</c:v>
                </c:pt>
                <c:pt idx="17837">
                  <c:v>0</c:v>
                </c:pt>
                <c:pt idx="17838">
                  <c:v>0</c:v>
                </c:pt>
                <c:pt idx="17839">
                  <c:v>0</c:v>
                </c:pt>
                <c:pt idx="17840">
                  <c:v>0</c:v>
                </c:pt>
                <c:pt idx="17841">
                  <c:v>0</c:v>
                </c:pt>
                <c:pt idx="17842">
                  <c:v>0</c:v>
                </c:pt>
                <c:pt idx="17843">
                  <c:v>0</c:v>
                </c:pt>
                <c:pt idx="17844">
                  <c:v>0</c:v>
                </c:pt>
                <c:pt idx="17845">
                  <c:v>0</c:v>
                </c:pt>
                <c:pt idx="17846">
                  <c:v>0</c:v>
                </c:pt>
                <c:pt idx="17847">
                  <c:v>0</c:v>
                </c:pt>
                <c:pt idx="17848">
                  <c:v>0</c:v>
                </c:pt>
                <c:pt idx="17849">
                  <c:v>0</c:v>
                </c:pt>
                <c:pt idx="17850">
                  <c:v>0</c:v>
                </c:pt>
                <c:pt idx="17851">
                  <c:v>0</c:v>
                </c:pt>
                <c:pt idx="17852">
                  <c:v>0</c:v>
                </c:pt>
                <c:pt idx="17853">
                  <c:v>0</c:v>
                </c:pt>
                <c:pt idx="17854">
                  <c:v>0</c:v>
                </c:pt>
                <c:pt idx="17855">
                  <c:v>0</c:v>
                </c:pt>
                <c:pt idx="17856">
                  <c:v>0</c:v>
                </c:pt>
                <c:pt idx="17857">
                  <c:v>0</c:v>
                </c:pt>
                <c:pt idx="17858">
                  <c:v>0</c:v>
                </c:pt>
                <c:pt idx="17859">
                  <c:v>0</c:v>
                </c:pt>
                <c:pt idx="17860">
                  <c:v>0</c:v>
                </c:pt>
                <c:pt idx="17861">
                  <c:v>0</c:v>
                </c:pt>
                <c:pt idx="17862">
                  <c:v>0</c:v>
                </c:pt>
                <c:pt idx="17863">
                  <c:v>0</c:v>
                </c:pt>
                <c:pt idx="17864">
                  <c:v>0</c:v>
                </c:pt>
                <c:pt idx="17865">
                  <c:v>0</c:v>
                </c:pt>
                <c:pt idx="17866">
                  <c:v>0</c:v>
                </c:pt>
                <c:pt idx="17867">
                  <c:v>0</c:v>
                </c:pt>
                <c:pt idx="17868">
                  <c:v>0</c:v>
                </c:pt>
                <c:pt idx="17869">
                  <c:v>0</c:v>
                </c:pt>
                <c:pt idx="17870">
                  <c:v>0</c:v>
                </c:pt>
                <c:pt idx="17871">
                  <c:v>0</c:v>
                </c:pt>
                <c:pt idx="17872">
                  <c:v>0</c:v>
                </c:pt>
                <c:pt idx="17873">
                  <c:v>0</c:v>
                </c:pt>
                <c:pt idx="17874">
                  <c:v>0</c:v>
                </c:pt>
                <c:pt idx="17875">
                  <c:v>0</c:v>
                </c:pt>
                <c:pt idx="17876">
                  <c:v>0</c:v>
                </c:pt>
                <c:pt idx="17877">
                  <c:v>0</c:v>
                </c:pt>
                <c:pt idx="17878">
                  <c:v>0</c:v>
                </c:pt>
                <c:pt idx="17879">
                  <c:v>0</c:v>
                </c:pt>
                <c:pt idx="17880">
                  <c:v>0</c:v>
                </c:pt>
                <c:pt idx="17881">
                  <c:v>0</c:v>
                </c:pt>
                <c:pt idx="17882">
                  <c:v>0</c:v>
                </c:pt>
                <c:pt idx="17883">
                  <c:v>0</c:v>
                </c:pt>
                <c:pt idx="17884">
                  <c:v>0</c:v>
                </c:pt>
                <c:pt idx="17885">
                  <c:v>0</c:v>
                </c:pt>
                <c:pt idx="17886">
                  <c:v>0</c:v>
                </c:pt>
                <c:pt idx="17887">
                  <c:v>0</c:v>
                </c:pt>
                <c:pt idx="17888">
                  <c:v>0</c:v>
                </c:pt>
                <c:pt idx="17889">
                  <c:v>0</c:v>
                </c:pt>
                <c:pt idx="17890">
                  <c:v>0</c:v>
                </c:pt>
                <c:pt idx="17891">
                  <c:v>0</c:v>
                </c:pt>
                <c:pt idx="17892">
                  <c:v>0</c:v>
                </c:pt>
                <c:pt idx="17893">
                  <c:v>0</c:v>
                </c:pt>
                <c:pt idx="17894">
                  <c:v>0</c:v>
                </c:pt>
                <c:pt idx="17895">
                  <c:v>0</c:v>
                </c:pt>
                <c:pt idx="17896">
                  <c:v>0</c:v>
                </c:pt>
                <c:pt idx="17897">
                  <c:v>0</c:v>
                </c:pt>
                <c:pt idx="17898">
                  <c:v>0</c:v>
                </c:pt>
                <c:pt idx="17899">
                  <c:v>0</c:v>
                </c:pt>
                <c:pt idx="17900">
                  <c:v>0</c:v>
                </c:pt>
                <c:pt idx="17901">
                  <c:v>0</c:v>
                </c:pt>
                <c:pt idx="17902">
                  <c:v>0</c:v>
                </c:pt>
                <c:pt idx="17903">
                  <c:v>0</c:v>
                </c:pt>
                <c:pt idx="17904">
                  <c:v>0</c:v>
                </c:pt>
                <c:pt idx="17905">
                  <c:v>0</c:v>
                </c:pt>
                <c:pt idx="17906">
                  <c:v>0</c:v>
                </c:pt>
                <c:pt idx="17907">
                  <c:v>0</c:v>
                </c:pt>
                <c:pt idx="17908">
                  <c:v>0</c:v>
                </c:pt>
                <c:pt idx="17909">
                  <c:v>0</c:v>
                </c:pt>
                <c:pt idx="17910">
                  <c:v>0</c:v>
                </c:pt>
                <c:pt idx="17911">
                  <c:v>0</c:v>
                </c:pt>
                <c:pt idx="17912">
                  <c:v>0</c:v>
                </c:pt>
                <c:pt idx="17913">
                  <c:v>0</c:v>
                </c:pt>
                <c:pt idx="17914">
                  <c:v>0</c:v>
                </c:pt>
                <c:pt idx="17915">
                  <c:v>0</c:v>
                </c:pt>
                <c:pt idx="17916">
                  <c:v>0</c:v>
                </c:pt>
                <c:pt idx="17917">
                  <c:v>0</c:v>
                </c:pt>
                <c:pt idx="17918">
                  <c:v>0</c:v>
                </c:pt>
                <c:pt idx="17919">
                  <c:v>0</c:v>
                </c:pt>
                <c:pt idx="17920">
                  <c:v>0</c:v>
                </c:pt>
                <c:pt idx="17921">
                  <c:v>0</c:v>
                </c:pt>
                <c:pt idx="17922">
                  <c:v>0</c:v>
                </c:pt>
                <c:pt idx="17923">
                  <c:v>0</c:v>
                </c:pt>
                <c:pt idx="17924">
                  <c:v>0</c:v>
                </c:pt>
                <c:pt idx="17925">
                  <c:v>0</c:v>
                </c:pt>
                <c:pt idx="17926">
                  <c:v>0</c:v>
                </c:pt>
                <c:pt idx="17927">
                  <c:v>0</c:v>
                </c:pt>
                <c:pt idx="17928">
                  <c:v>0</c:v>
                </c:pt>
                <c:pt idx="17929">
                  <c:v>0</c:v>
                </c:pt>
                <c:pt idx="17930">
                  <c:v>0</c:v>
                </c:pt>
                <c:pt idx="17931">
                  <c:v>0</c:v>
                </c:pt>
                <c:pt idx="17932">
                  <c:v>0</c:v>
                </c:pt>
                <c:pt idx="17933">
                  <c:v>0</c:v>
                </c:pt>
                <c:pt idx="17934">
                  <c:v>0</c:v>
                </c:pt>
                <c:pt idx="17935">
                  <c:v>0</c:v>
                </c:pt>
                <c:pt idx="17936">
                  <c:v>0</c:v>
                </c:pt>
                <c:pt idx="17937">
                  <c:v>0</c:v>
                </c:pt>
                <c:pt idx="17938">
                  <c:v>0</c:v>
                </c:pt>
                <c:pt idx="17939">
                  <c:v>0</c:v>
                </c:pt>
                <c:pt idx="17940">
                  <c:v>0</c:v>
                </c:pt>
                <c:pt idx="17941">
                  <c:v>0</c:v>
                </c:pt>
                <c:pt idx="17942">
                  <c:v>0</c:v>
                </c:pt>
                <c:pt idx="17943">
                  <c:v>0</c:v>
                </c:pt>
                <c:pt idx="17944">
                  <c:v>0</c:v>
                </c:pt>
                <c:pt idx="17945">
                  <c:v>0</c:v>
                </c:pt>
                <c:pt idx="17946">
                  <c:v>0</c:v>
                </c:pt>
                <c:pt idx="17947">
                  <c:v>0</c:v>
                </c:pt>
                <c:pt idx="17948">
                  <c:v>0</c:v>
                </c:pt>
                <c:pt idx="17949">
                  <c:v>0</c:v>
                </c:pt>
                <c:pt idx="17950">
                  <c:v>0</c:v>
                </c:pt>
                <c:pt idx="17951">
                  <c:v>0</c:v>
                </c:pt>
                <c:pt idx="17952">
                  <c:v>0</c:v>
                </c:pt>
                <c:pt idx="17953">
                  <c:v>0</c:v>
                </c:pt>
                <c:pt idx="17954">
                  <c:v>0</c:v>
                </c:pt>
                <c:pt idx="17955">
                  <c:v>0</c:v>
                </c:pt>
                <c:pt idx="17956">
                  <c:v>0</c:v>
                </c:pt>
                <c:pt idx="17957">
                  <c:v>0</c:v>
                </c:pt>
                <c:pt idx="17958">
                  <c:v>0</c:v>
                </c:pt>
                <c:pt idx="17959">
                  <c:v>0</c:v>
                </c:pt>
                <c:pt idx="17960">
                  <c:v>0</c:v>
                </c:pt>
                <c:pt idx="17961">
                  <c:v>0</c:v>
                </c:pt>
                <c:pt idx="17962">
                  <c:v>0</c:v>
                </c:pt>
                <c:pt idx="17963">
                  <c:v>0</c:v>
                </c:pt>
                <c:pt idx="17964">
                  <c:v>0</c:v>
                </c:pt>
                <c:pt idx="17965">
                  <c:v>0</c:v>
                </c:pt>
                <c:pt idx="17966">
                  <c:v>0</c:v>
                </c:pt>
                <c:pt idx="17967">
                  <c:v>0</c:v>
                </c:pt>
                <c:pt idx="17968">
                  <c:v>0</c:v>
                </c:pt>
                <c:pt idx="17969">
                  <c:v>0</c:v>
                </c:pt>
                <c:pt idx="17970">
                  <c:v>0</c:v>
                </c:pt>
                <c:pt idx="17971">
                  <c:v>0</c:v>
                </c:pt>
                <c:pt idx="17972">
                  <c:v>0</c:v>
                </c:pt>
                <c:pt idx="17973">
                  <c:v>0</c:v>
                </c:pt>
                <c:pt idx="17974">
                  <c:v>0</c:v>
                </c:pt>
                <c:pt idx="17975">
                  <c:v>0</c:v>
                </c:pt>
                <c:pt idx="17976">
                  <c:v>0</c:v>
                </c:pt>
                <c:pt idx="17977">
                  <c:v>0</c:v>
                </c:pt>
                <c:pt idx="17978">
                  <c:v>0</c:v>
                </c:pt>
                <c:pt idx="17979">
                  <c:v>0</c:v>
                </c:pt>
                <c:pt idx="17980">
                  <c:v>0</c:v>
                </c:pt>
                <c:pt idx="17981">
                  <c:v>0</c:v>
                </c:pt>
                <c:pt idx="17982">
                  <c:v>0</c:v>
                </c:pt>
                <c:pt idx="17983">
                  <c:v>0</c:v>
                </c:pt>
                <c:pt idx="17984">
                  <c:v>0</c:v>
                </c:pt>
                <c:pt idx="17985">
                  <c:v>0</c:v>
                </c:pt>
                <c:pt idx="17986">
                  <c:v>0</c:v>
                </c:pt>
                <c:pt idx="17987">
                  <c:v>0</c:v>
                </c:pt>
                <c:pt idx="17988">
                  <c:v>0</c:v>
                </c:pt>
                <c:pt idx="17989">
                  <c:v>0</c:v>
                </c:pt>
                <c:pt idx="17990">
                  <c:v>0</c:v>
                </c:pt>
                <c:pt idx="17991">
                  <c:v>0</c:v>
                </c:pt>
                <c:pt idx="17992">
                  <c:v>0</c:v>
                </c:pt>
                <c:pt idx="17993">
                  <c:v>0</c:v>
                </c:pt>
                <c:pt idx="17994">
                  <c:v>0</c:v>
                </c:pt>
                <c:pt idx="17995">
                  <c:v>0</c:v>
                </c:pt>
                <c:pt idx="17996">
                  <c:v>0</c:v>
                </c:pt>
                <c:pt idx="17997">
                  <c:v>0</c:v>
                </c:pt>
                <c:pt idx="17998">
                  <c:v>0</c:v>
                </c:pt>
                <c:pt idx="17999">
                  <c:v>0</c:v>
                </c:pt>
                <c:pt idx="18000">
                  <c:v>0</c:v>
                </c:pt>
                <c:pt idx="18001">
                  <c:v>0</c:v>
                </c:pt>
                <c:pt idx="18002">
                  <c:v>0</c:v>
                </c:pt>
                <c:pt idx="18003">
                  <c:v>0</c:v>
                </c:pt>
                <c:pt idx="18004">
                  <c:v>0</c:v>
                </c:pt>
                <c:pt idx="18005">
                  <c:v>0</c:v>
                </c:pt>
                <c:pt idx="18006">
                  <c:v>0</c:v>
                </c:pt>
                <c:pt idx="18007">
                  <c:v>0</c:v>
                </c:pt>
                <c:pt idx="18008">
                  <c:v>0</c:v>
                </c:pt>
                <c:pt idx="18009">
                  <c:v>0</c:v>
                </c:pt>
                <c:pt idx="18010">
                  <c:v>0</c:v>
                </c:pt>
                <c:pt idx="18011">
                  <c:v>0</c:v>
                </c:pt>
                <c:pt idx="18012">
                  <c:v>0</c:v>
                </c:pt>
                <c:pt idx="18013">
                  <c:v>0</c:v>
                </c:pt>
                <c:pt idx="18014">
                  <c:v>0</c:v>
                </c:pt>
                <c:pt idx="18015">
                  <c:v>0</c:v>
                </c:pt>
                <c:pt idx="18016">
                  <c:v>0</c:v>
                </c:pt>
                <c:pt idx="18017">
                  <c:v>0</c:v>
                </c:pt>
                <c:pt idx="18018">
                  <c:v>0</c:v>
                </c:pt>
                <c:pt idx="18019">
                  <c:v>0</c:v>
                </c:pt>
                <c:pt idx="18020">
                  <c:v>0</c:v>
                </c:pt>
                <c:pt idx="18021">
                  <c:v>0</c:v>
                </c:pt>
                <c:pt idx="18022">
                  <c:v>0</c:v>
                </c:pt>
                <c:pt idx="18023">
                  <c:v>0</c:v>
                </c:pt>
                <c:pt idx="18024">
                  <c:v>0</c:v>
                </c:pt>
                <c:pt idx="18025">
                  <c:v>0</c:v>
                </c:pt>
                <c:pt idx="18026">
                  <c:v>0</c:v>
                </c:pt>
                <c:pt idx="18027">
                  <c:v>0</c:v>
                </c:pt>
                <c:pt idx="18028">
                  <c:v>0</c:v>
                </c:pt>
                <c:pt idx="18029">
                  <c:v>0</c:v>
                </c:pt>
                <c:pt idx="18030">
                  <c:v>0</c:v>
                </c:pt>
                <c:pt idx="18031">
                  <c:v>0</c:v>
                </c:pt>
                <c:pt idx="18032">
                  <c:v>0</c:v>
                </c:pt>
                <c:pt idx="18033">
                  <c:v>0</c:v>
                </c:pt>
                <c:pt idx="18034">
                  <c:v>0</c:v>
                </c:pt>
                <c:pt idx="18035">
                  <c:v>0</c:v>
                </c:pt>
                <c:pt idx="18036">
                  <c:v>0</c:v>
                </c:pt>
                <c:pt idx="18037">
                  <c:v>0</c:v>
                </c:pt>
                <c:pt idx="18038">
                  <c:v>0</c:v>
                </c:pt>
                <c:pt idx="18039">
                  <c:v>0</c:v>
                </c:pt>
                <c:pt idx="18040">
                  <c:v>0</c:v>
                </c:pt>
                <c:pt idx="18041">
                  <c:v>0</c:v>
                </c:pt>
                <c:pt idx="18042">
                  <c:v>0</c:v>
                </c:pt>
                <c:pt idx="18043">
                  <c:v>0</c:v>
                </c:pt>
                <c:pt idx="18044">
                  <c:v>0</c:v>
                </c:pt>
                <c:pt idx="18045">
                  <c:v>0</c:v>
                </c:pt>
                <c:pt idx="18046">
                  <c:v>0</c:v>
                </c:pt>
                <c:pt idx="18047">
                  <c:v>0</c:v>
                </c:pt>
                <c:pt idx="18048">
                  <c:v>0</c:v>
                </c:pt>
                <c:pt idx="18049">
                  <c:v>0</c:v>
                </c:pt>
                <c:pt idx="18050">
                  <c:v>0</c:v>
                </c:pt>
                <c:pt idx="18051">
                  <c:v>0</c:v>
                </c:pt>
                <c:pt idx="18052">
                  <c:v>0</c:v>
                </c:pt>
                <c:pt idx="18053">
                  <c:v>0</c:v>
                </c:pt>
                <c:pt idx="18054">
                  <c:v>0</c:v>
                </c:pt>
                <c:pt idx="18055">
                  <c:v>0</c:v>
                </c:pt>
                <c:pt idx="18056">
                  <c:v>0</c:v>
                </c:pt>
                <c:pt idx="18057">
                  <c:v>0</c:v>
                </c:pt>
                <c:pt idx="18058">
                  <c:v>0</c:v>
                </c:pt>
                <c:pt idx="18059">
                  <c:v>0</c:v>
                </c:pt>
                <c:pt idx="18060">
                  <c:v>0</c:v>
                </c:pt>
                <c:pt idx="18061">
                  <c:v>0</c:v>
                </c:pt>
                <c:pt idx="18062">
                  <c:v>0</c:v>
                </c:pt>
                <c:pt idx="18063">
                  <c:v>0</c:v>
                </c:pt>
                <c:pt idx="18064">
                  <c:v>0</c:v>
                </c:pt>
                <c:pt idx="18065">
                  <c:v>0</c:v>
                </c:pt>
                <c:pt idx="18066">
                  <c:v>0</c:v>
                </c:pt>
                <c:pt idx="18067">
                  <c:v>0</c:v>
                </c:pt>
                <c:pt idx="18068">
                  <c:v>0</c:v>
                </c:pt>
                <c:pt idx="18069">
                  <c:v>0</c:v>
                </c:pt>
                <c:pt idx="18070">
                  <c:v>0</c:v>
                </c:pt>
                <c:pt idx="18071">
                  <c:v>0</c:v>
                </c:pt>
                <c:pt idx="18072">
                  <c:v>0</c:v>
                </c:pt>
                <c:pt idx="18073">
                  <c:v>0</c:v>
                </c:pt>
                <c:pt idx="18074">
                  <c:v>0</c:v>
                </c:pt>
                <c:pt idx="18075">
                  <c:v>0</c:v>
                </c:pt>
                <c:pt idx="18076">
                  <c:v>0</c:v>
                </c:pt>
                <c:pt idx="18077">
                  <c:v>0</c:v>
                </c:pt>
                <c:pt idx="18078">
                  <c:v>0</c:v>
                </c:pt>
                <c:pt idx="18079">
                  <c:v>0</c:v>
                </c:pt>
                <c:pt idx="18080">
                  <c:v>0</c:v>
                </c:pt>
                <c:pt idx="18081">
                  <c:v>0</c:v>
                </c:pt>
                <c:pt idx="18082">
                  <c:v>0</c:v>
                </c:pt>
                <c:pt idx="18083">
                  <c:v>0</c:v>
                </c:pt>
                <c:pt idx="18084">
                  <c:v>0</c:v>
                </c:pt>
                <c:pt idx="18085">
                  <c:v>0</c:v>
                </c:pt>
                <c:pt idx="18086">
                  <c:v>0</c:v>
                </c:pt>
                <c:pt idx="18087">
                  <c:v>0</c:v>
                </c:pt>
                <c:pt idx="18088">
                  <c:v>0</c:v>
                </c:pt>
                <c:pt idx="18089">
                  <c:v>0</c:v>
                </c:pt>
                <c:pt idx="18090">
                  <c:v>0</c:v>
                </c:pt>
                <c:pt idx="18091">
                  <c:v>0</c:v>
                </c:pt>
                <c:pt idx="18092">
                  <c:v>0</c:v>
                </c:pt>
                <c:pt idx="18093">
                  <c:v>0</c:v>
                </c:pt>
                <c:pt idx="18094">
                  <c:v>0</c:v>
                </c:pt>
                <c:pt idx="18095">
                  <c:v>0</c:v>
                </c:pt>
                <c:pt idx="18096">
                  <c:v>0</c:v>
                </c:pt>
                <c:pt idx="18097">
                  <c:v>0</c:v>
                </c:pt>
                <c:pt idx="18098">
                  <c:v>0</c:v>
                </c:pt>
                <c:pt idx="18099">
                  <c:v>0</c:v>
                </c:pt>
                <c:pt idx="18100">
                  <c:v>0</c:v>
                </c:pt>
                <c:pt idx="18101">
                  <c:v>0</c:v>
                </c:pt>
                <c:pt idx="18102">
                  <c:v>0</c:v>
                </c:pt>
                <c:pt idx="18103">
                  <c:v>0</c:v>
                </c:pt>
                <c:pt idx="18104">
                  <c:v>0</c:v>
                </c:pt>
                <c:pt idx="18105">
                  <c:v>0</c:v>
                </c:pt>
                <c:pt idx="18106">
                  <c:v>0</c:v>
                </c:pt>
                <c:pt idx="18107">
                  <c:v>0</c:v>
                </c:pt>
                <c:pt idx="18108">
                  <c:v>0</c:v>
                </c:pt>
                <c:pt idx="18109">
                  <c:v>0</c:v>
                </c:pt>
                <c:pt idx="18110">
                  <c:v>0</c:v>
                </c:pt>
                <c:pt idx="18111">
                  <c:v>0</c:v>
                </c:pt>
                <c:pt idx="18112">
                  <c:v>0</c:v>
                </c:pt>
                <c:pt idx="18113">
                  <c:v>0</c:v>
                </c:pt>
                <c:pt idx="18114">
                  <c:v>0</c:v>
                </c:pt>
                <c:pt idx="18115">
                  <c:v>0</c:v>
                </c:pt>
                <c:pt idx="18116">
                  <c:v>0</c:v>
                </c:pt>
                <c:pt idx="18117">
                  <c:v>0</c:v>
                </c:pt>
                <c:pt idx="18118">
                  <c:v>0</c:v>
                </c:pt>
                <c:pt idx="18119">
                  <c:v>0</c:v>
                </c:pt>
                <c:pt idx="18120">
                  <c:v>0</c:v>
                </c:pt>
                <c:pt idx="18121">
                  <c:v>0</c:v>
                </c:pt>
                <c:pt idx="18122">
                  <c:v>0</c:v>
                </c:pt>
                <c:pt idx="18123">
                  <c:v>0</c:v>
                </c:pt>
                <c:pt idx="18124">
                  <c:v>0</c:v>
                </c:pt>
                <c:pt idx="18125">
                  <c:v>0</c:v>
                </c:pt>
                <c:pt idx="18126">
                  <c:v>0</c:v>
                </c:pt>
                <c:pt idx="18127">
                  <c:v>0</c:v>
                </c:pt>
                <c:pt idx="18128">
                  <c:v>0</c:v>
                </c:pt>
                <c:pt idx="18129">
                  <c:v>0</c:v>
                </c:pt>
                <c:pt idx="18130">
                  <c:v>0</c:v>
                </c:pt>
                <c:pt idx="18131">
                  <c:v>0</c:v>
                </c:pt>
                <c:pt idx="18132">
                  <c:v>0</c:v>
                </c:pt>
                <c:pt idx="18133">
                  <c:v>0</c:v>
                </c:pt>
                <c:pt idx="18134">
                  <c:v>0</c:v>
                </c:pt>
                <c:pt idx="18135">
                  <c:v>0</c:v>
                </c:pt>
                <c:pt idx="18136">
                  <c:v>0</c:v>
                </c:pt>
                <c:pt idx="18137">
                  <c:v>0</c:v>
                </c:pt>
                <c:pt idx="18138">
                  <c:v>0</c:v>
                </c:pt>
                <c:pt idx="18139">
                  <c:v>0</c:v>
                </c:pt>
                <c:pt idx="18140">
                  <c:v>0</c:v>
                </c:pt>
                <c:pt idx="18141">
                  <c:v>0</c:v>
                </c:pt>
                <c:pt idx="18142">
                  <c:v>0</c:v>
                </c:pt>
                <c:pt idx="18143">
                  <c:v>0</c:v>
                </c:pt>
                <c:pt idx="18144">
                  <c:v>0</c:v>
                </c:pt>
                <c:pt idx="18145">
                  <c:v>0</c:v>
                </c:pt>
                <c:pt idx="18146">
                  <c:v>0</c:v>
                </c:pt>
                <c:pt idx="18147">
                  <c:v>0</c:v>
                </c:pt>
                <c:pt idx="18148">
                  <c:v>0</c:v>
                </c:pt>
                <c:pt idx="18149">
                  <c:v>0</c:v>
                </c:pt>
                <c:pt idx="18150">
                  <c:v>0</c:v>
                </c:pt>
                <c:pt idx="18151">
                  <c:v>0</c:v>
                </c:pt>
                <c:pt idx="18152">
                  <c:v>0</c:v>
                </c:pt>
                <c:pt idx="18153">
                  <c:v>0</c:v>
                </c:pt>
                <c:pt idx="18154">
                  <c:v>0</c:v>
                </c:pt>
                <c:pt idx="18155">
                  <c:v>0</c:v>
                </c:pt>
                <c:pt idx="18156">
                  <c:v>0</c:v>
                </c:pt>
                <c:pt idx="18157">
                  <c:v>0</c:v>
                </c:pt>
                <c:pt idx="18158">
                  <c:v>0</c:v>
                </c:pt>
                <c:pt idx="18159">
                  <c:v>0</c:v>
                </c:pt>
                <c:pt idx="18160">
                  <c:v>0</c:v>
                </c:pt>
                <c:pt idx="18161">
                  <c:v>0</c:v>
                </c:pt>
                <c:pt idx="18162">
                  <c:v>0</c:v>
                </c:pt>
                <c:pt idx="18163">
                  <c:v>0</c:v>
                </c:pt>
                <c:pt idx="18164">
                  <c:v>0</c:v>
                </c:pt>
                <c:pt idx="18165">
                  <c:v>0</c:v>
                </c:pt>
                <c:pt idx="18166">
                  <c:v>0</c:v>
                </c:pt>
                <c:pt idx="18167">
                  <c:v>0</c:v>
                </c:pt>
                <c:pt idx="18168">
                  <c:v>0</c:v>
                </c:pt>
                <c:pt idx="18169">
                  <c:v>0</c:v>
                </c:pt>
                <c:pt idx="18170">
                  <c:v>0</c:v>
                </c:pt>
                <c:pt idx="18171">
                  <c:v>0</c:v>
                </c:pt>
                <c:pt idx="18172">
                  <c:v>0</c:v>
                </c:pt>
                <c:pt idx="18173">
                  <c:v>0</c:v>
                </c:pt>
                <c:pt idx="18174">
                  <c:v>0</c:v>
                </c:pt>
                <c:pt idx="18175">
                  <c:v>0</c:v>
                </c:pt>
                <c:pt idx="18176">
                  <c:v>0</c:v>
                </c:pt>
                <c:pt idx="18177">
                  <c:v>0</c:v>
                </c:pt>
                <c:pt idx="18178">
                  <c:v>0</c:v>
                </c:pt>
                <c:pt idx="18179">
                  <c:v>0</c:v>
                </c:pt>
                <c:pt idx="18180">
                  <c:v>0</c:v>
                </c:pt>
                <c:pt idx="18181">
                  <c:v>0</c:v>
                </c:pt>
                <c:pt idx="18182">
                  <c:v>0</c:v>
                </c:pt>
                <c:pt idx="18183">
                  <c:v>0</c:v>
                </c:pt>
                <c:pt idx="18184">
                  <c:v>0</c:v>
                </c:pt>
                <c:pt idx="18185">
                  <c:v>0</c:v>
                </c:pt>
                <c:pt idx="18186">
                  <c:v>0</c:v>
                </c:pt>
                <c:pt idx="18187">
                  <c:v>0</c:v>
                </c:pt>
                <c:pt idx="18188">
                  <c:v>0</c:v>
                </c:pt>
                <c:pt idx="18189">
                  <c:v>0</c:v>
                </c:pt>
                <c:pt idx="18190">
                  <c:v>0</c:v>
                </c:pt>
                <c:pt idx="18191">
                  <c:v>0</c:v>
                </c:pt>
                <c:pt idx="18192">
                  <c:v>0</c:v>
                </c:pt>
                <c:pt idx="18193">
                  <c:v>0</c:v>
                </c:pt>
                <c:pt idx="18194">
                  <c:v>0</c:v>
                </c:pt>
                <c:pt idx="18195">
                  <c:v>0</c:v>
                </c:pt>
                <c:pt idx="18196">
                  <c:v>0</c:v>
                </c:pt>
                <c:pt idx="18197">
                  <c:v>0</c:v>
                </c:pt>
                <c:pt idx="18198">
                  <c:v>0</c:v>
                </c:pt>
                <c:pt idx="18199">
                  <c:v>0</c:v>
                </c:pt>
                <c:pt idx="18200">
                  <c:v>0</c:v>
                </c:pt>
                <c:pt idx="18201">
                  <c:v>0</c:v>
                </c:pt>
                <c:pt idx="18202">
                  <c:v>0</c:v>
                </c:pt>
                <c:pt idx="18203">
                  <c:v>0</c:v>
                </c:pt>
                <c:pt idx="18204">
                  <c:v>0</c:v>
                </c:pt>
                <c:pt idx="18205">
                  <c:v>0</c:v>
                </c:pt>
                <c:pt idx="18206">
                  <c:v>0</c:v>
                </c:pt>
                <c:pt idx="18207">
                  <c:v>0</c:v>
                </c:pt>
                <c:pt idx="18208">
                  <c:v>0</c:v>
                </c:pt>
                <c:pt idx="18209">
                  <c:v>0</c:v>
                </c:pt>
                <c:pt idx="18210">
                  <c:v>0</c:v>
                </c:pt>
                <c:pt idx="18211">
                  <c:v>0</c:v>
                </c:pt>
                <c:pt idx="18212">
                  <c:v>0</c:v>
                </c:pt>
                <c:pt idx="18213">
                  <c:v>0</c:v>
                </c:pt>
                <c:pt idx="18214">
                  <c:v>0</c:v>
                </c:pt>
                <c:pt idx="18215">
                  <c:v>0</c:v>
                </c:pt>
                <c:pt idx="18216">
                  <c:v>0</c:v>
                </c:pt>
                <c:pt idx="18217">
                  <c:v>0</c:v>
                </c:pt>
                <c:pt idx="18218">
                  <c:v>0</c:v>
                </c:pt>
                <c:pt idx="18219">
                  <c:v>0</c:v>
                </c:pt>
                <c:pt idx="18220">
                  <c:v>0</c:v>
                </c:pt>
                <c:pt idx="18221">
                  <c:v>0</c:v>
                </c:pt>
                <c:pt idx="18222">
                  <c:v>0</c:v>
                </c:pt>
                <c:pt idx="18223">
                  <c:v>0</c:v>
                </c:pt>
                <c:pt idx="18224">
                  <c:v>0</c:v>
                </c:pt>
                <c:pt idx="18225">
                  <c:v>0</c:v>
                </c:pt>
                <c:pt idx="18226">
                  <c:v>0</c:v>
                </c:pt>
                <c:pt idx="18227">
                  <c:v>0</c:v>
                </c:pt>
                <c:pt idx="18228">
                  <c:v>0</c:v>
                </c:pt>
                <c:pt idx="18229">
                  <c:v>0</c:v>
                </c:pt>
                <c:pt idx="18230">
                  <c:v>0</c:v>
                </c:pt>
                <c:pt idx="18231">
                  <c:v>0</c:v>
                </c:pt>
                <c:pt idx="18232">
                  <c:v>0</c:v>
                </c:pt>
                <c:pt idx="18233">
                  <c:v>0</c:v>
                </c:pt>
                <c:pt idx="18234">
                  <c:v>0</c:v>
                </c:pt>
                <c:pt idx="18235">
                  <c:v>0</c:v>
                </c:pt>
                <c:pt idx="18236">
                  <c:v>0</c:v>
                </c:pt>
                <c:pt idx="18237">
                  <c:v>0</c:v>
                </c:pt>
                <c:pt idx="18238">
                  <c:v>0</c:v>
                </c:pt>
                <c:pt idx="18239">
                  <c:v>0</c:v>
                </c:pt>
                <c:pt idx="18240">
                  <c:v>0</c:v>
                </c:pt>
                <c:pt idx="18241">
                  <c:v>0</c:v>
                </c:pt>
                <c:pt idx="18242">
                  <c:v>0</c:v>
                </c:pt>
                <c:pt idx="18243">
                  <c:v>0</c:v>
                </c:pt>
                <c:pt idx="18244">
                  <c:v>0</c:v>
                </c:pt>
                <c:pt idx="18245">
                  <c:v>0</c:v>
                </c:pt>
                <c:pt idx="18246">
                  <c:v>0</c:v>
                </c:pt>
                <c:pt idx="18247">
                  <c:v>0</c:v>
                </c:pt>
                <c:pt idx="18248">
                  <c:v>0</c:v>
                </c:pt>
                <c:pt idx="18249">
                  <c:v>0</c:v>
                </c:pt>
                <c:pt idx="18250">
                  <c:v>0</c:v>
                </c:pt>
                <c:pt idx="18251">
                  <c:v>0</c:v>
                </c:pt>
                <c:pt idx="18252">
                  <c:v>0</c:v>
                </c:pt>
                <c:pt idx="18253">
                  <c:v>0</c:v>
                </c:pt>
                <c:pt idx="18254">
                  <c:v>0</c:v>
                </c:pt>
                <c:pt idx="18255">
                  <c:v>0</c:v>
                </c:pt>
                <c:pt idx="18256">
                  <c:v>0</c:v>
                </c:pt>
                <c:pt idx="18257">
                  <c:v>0</c:v>
                </c:pt>
                <c:pt idx="18258">
                  <c:v>0</c:v>
                </c:pt>
                <c:pt idx="18259">
                  <c:v>0</c:v>
                </c:pt>
                <c:pt idx="18260">
                  <c:v>0</c:v>
                </c:pt>
                <c:pt idx="18261">
                  <c:v>0</c:v>
                </c:pt>
                <c:pt idx="18262">
                  <c:v>0</c:v>
                </c:pt>
                <c:pt idx="18263">
                  <c:v>0</c:v>
                </c:pt>
                <c:pt idx="18264">
                  <c:v>0</c:v>
                </c:pt>
                <c:pt idx="18265">
                  <c:v>0</c:v>
                </c:pt>
                <c:pt idx="18266">
                  <c:v>0</c:v>
                </c:pt>
                <c:pt idx="18267">
                  <c:v>0</c:v>
                </c:pt>
                <c:pt idx="18268">
                  <c:v>0</c:v>
                </c:pt>
                <c:pt idx="18269">
                  <c:v>0</c:v>
                </c:pt>
                <c:pt idx="18270">
                  <c:v>0</c:v>
                </c:pt>
                <c:pt idx="18271">
                  <c:v>0</c:v>
                </c:pt>
                <c:pt idx="18272">
                  <c:v>0</c:v>
                </c:pt>
                <c:pt idx="18273">
                  <c:v>0</c:v>
                </c:pt>
                <c:pt idx="18274">
                  <c:v>0</c:v>
                </c:pt>
                <c:pt idx="18275">
                  <c:v>0</c:v>
                </c:pt>
                <c:pt idx="18276">
                  <c:v>0</c:v>
                </c:pt>
                <c:pt idx="18277">
                  <c:v>0</c:v>
                </c:pt>
                <c:pt idx="18278">
                  <c:v>0</c:v>
                </c:pt>
                <c:pt idx="18279">
                  <c:v>0</c:v>
                </c:pt>
                <c:pt idx="18280">
                  <c:v>0</c:v>
                </c:pt>
                <c:pt idx="18281">
                  <c:v>0</c:v>
                </c:pt>
                <c:pt idx="18282">
                  <c:v>0</c:v>
                </c:pt>
                <c:pt idx="18283">
                  <c:v>0</c:v>
                </c:pt>
                <c:pt idx="18284">
                  <c:v>0</c:v>
                </c:pt>
                <c:pt idx="18285">
                  <c:v>0</c:v>
                </c:pt>
                <c:pt idx="18286">
                  <c:v>0</c:v>
                </c:pt>
                <c:pt idx="18287">
                  <c:v>0</c:v>
                </c:pt>
                <c:pt idx="18288">
                  <c:v>0</c:v>
                </c:pt>
                <c:pt idx="18289">
                  <c:v>0</c:v>
                </c:pt>
                <c:pt idx="18290">
                  <c:v>0</c:v>
                </c:pt>
                <c:pt idx="18291">
                  <c:v>0</c:v>
                </c:pt>
                <c:pt idx="18292">
                  <c:v>0</c:v>
                </c:pt>
                <c:pt idx="18293">
                  <c:v>0</c:v>
                </c:pt>
                <c:pt idx="18294">
                  <c:v>0</c:v>
                </c:pt>
                <c:pt idx="18295">
                  <c:v>0</c:v>
                </c:pt>
                <c:pt idx="18296">
                  <c:v>0</c:v>
                </c:pt>
                <c:pt idx="18297">
                  <c:v>0</c:v>
                </c:pt>
                <c:pt idx="18298">
                  <c:v>0</c:v>
                </c:pt>
                <c:pt idx="18299">
                  <c:v>0</c:v>
                </c:pt>
                <c:pt idx="18300">
                  <c:v>0</c:v>
                </c:pt>
                <c:pt idx="18301">
                  <c:v>0</c:v>
                </c:pt>
                <c:pt idx="18302">
                  <c:v>0</c:v>
                </c:pt>
                <c:pt idx="18303">
                  <c:v>0</c:v>
                </c:pt>
                <c:pt idx="18304">
                  <c:v>0</c:v>
                </c:pt>
                <c:pt idx="18305">
                  <c:v>0</c:v>
                </c:pt>
                <c:pt idx="18306">
                  <c:v>0</c:v>
                </c:pt>
                <c:pt idx="18307">
                  <c:v>0</c:v>
                </c:pt>
                <c:pt idx="18308">
                  <c:v>0</c:v>
                </c:pt>
                <c:pt idx="18309">
                  <c:v>0</c:v>
                </c:pt>
                <c:pt idx="18310">
                  <c:v>0</c:v>
                </c:pt>
                <c:pt idx="18311">
                  <c:v>0</c:v>
                </c:pt>
                <c:pt idx="18312">
                  <c:v>0</c:v>
                </c:pt>
                <c:pt idx="18313">
                  <c:v>0</c:v>
                </c:pt>
                <c:pt idx="18314">
                  <c:v>0</c:v>
                </c:pt>
                <c:pt idx="18315">
                  <c:v>0</c:v>
                </c:pt>
                <c:pt idx="18316">
                  <c:v>0</c:v>
                </c:pt>
                <c:pt idx="18317">
                  <c:v>0</c:v>
                </c:pt>
                <c:pt idx="18318">
                  <c:v>0</c:v>
                </c:pt>
                <c:pt idx="18319">
                  <c:v>0</c:v>
                </c:pt>
                <c:pt idx="18320">
                  <c:v>0</c:v>
                </c:pt>
                <c:pt idx="18321">
                  <c:v>0</c:v>
                </c:pt>
                <c:pt idx="18322">
                  <c:v>0</c:v>
                </c:pt>
                <c:pt idx="18323">
                  <c:v>0</c:v>
                </c:pt>
                <c:pt idx="18324">
                  <c:v>0</c:v>
                </c:pt>
                <c:pt idx="18325">
                  <c:v>0</c:v>
                </c:pt>
                <c:pt idx="18326">
                  <c:v>0</c:v>
                </c:pt>
                <c:pt idx="18327">
                  <c:v>0</c:v>
                </c:pt>
                <c:pt idx="18328">
                  <c:v>0</c:v>
                </c:pt>
                <c:pt idx="18329">
                  <c:v>0</c:v>
                </c:pt>
                <c:pt idx="18330">
                  <c:v>0</c:v>
                </c:pt>
                <c:pt idx="18331">
                  <c:v>0</c:v>
                </c:pt>
                <c:pt idx="18332">
                  <c:v>0</c:v>
                </c:pt>
                <c:pt idx="18333">
                  <c:v>0</c:v>
                </c:pt>
                <c:pt idx="18334">
                  <c:v>0</c:v>
                </c:pt>
                <c:pt idx="18335">
                  <c:v>0</c:v>
                </c:pt>
                <c:pt idx="18336">
                  <c:v>0</c:v>
                </c:pt>
                <c:pt idx="18337">
                  <c:v>0</c:v>
                </c:pt>
                <c:pt idx="18338">
                  <c:v>0</c:v>
                </c:pt>
                <c:pt idx="18339">
                  <c:v>0</c:v>
                </c:pt>
                <c:pt idx="18340">
                  <c:v>0</c:v>
                </c:pt>
                <c:pt idx="18341">
                  <c:v>0</c:v>
                </c:pt>
                <c:pt idx="18342">
                  <c:v>0</c:v>
                </c:pt>
                <c:pt idx="18343">
                  <c:v>0</c:v>
                </c:pt>
                <c:pt idx="18344">
                  <c:v>0</c:v>
                </c:pt>
                <c:pt idx="18345">
                  <c:v>0</c:v>
                </c:pt>
                <c:pt idx="18346">
                  <c:v>0</c:v>
                </c:pt>
                <c:pt idx="18347">
                  <c:v>0</c:v>
                </c:pt>
                <c:pt idx="18348">
                  <c:v>0</c:v>
                </c:pt>
                <c:pt idx="18349">
                  <c:v>0</c:v>
                </c:pt>
                <c:pt idx="18350">
                  <c:v>0</c:v>
                </c:pt>
                <c:pt idx="18351">
                  <c:v>0</c:v>
                </c:pt>
                <c:pt idx="18352">
                  <c:v>0</c:v>
                </c:pt>
                <c:pt idx="18353">
                  <c:v>0</c:v>
                </c:pt>
                <c:pt idx="18354">
                  <c:v>0</c:v>
                </c:pt>
                <c:pt idx="18355">
                  <c:v>0</c:v>
                </c:pt>
                <c:pt idx="18356">
                  <c:v>0</c:v>
                </c:pt>
                <c:pt idx="18357">
                  <c:v>0</c:v>
                </c:pt>
                <c:pt idx="18358">
                  <c:v>0</c:v>
                </c:pt>
                <c:pt idx="18359">
                  <c:v>0</c:v>
                </c:pt>
                <c:pt idx="18360">
                  <c:v>0</c:v>
                </c:pt>
                <c:pt idx="18361">
                  <c:v>0</c:v>
                </c:pt>
                <c:pt idx="18362">
                  <c:v>0</c:v>
                </c:pt>
                <c:pt idx="18363">
                  <c:v>0</c:v>
                </c:pt>
                <c:pt idx="18364">
                  <c:v>0</c:v>
                </c:pt>
                <c:pt idx="18365">
                  <c:v>0</c:v>
                </c:pt>
                <c:pt idx="18366">
                  <c:v>0</c:v>
                </c:pt>
                <c:pt idx="18367">
                  <c:v>0</c:v>
                </c:pt>
                <c:pt idx="18368">
                  <c:v>0</c:v>
                </c:pt>
                <c:pt idx="18369">
                  <c:v>0</c:v>
                </c:pt>
                <c:pt idx="18370">
                  <c:v>0</c:v>
                </c:pt>
                <c:pt idx="18371">
                  <c:v>0</c:v>
                </c:pt>
                <c:pt idx="18372">
                  <c:v>0</c:v>
                </c:pt>
                <c:pt idx="18373">
                  <c:v>0</c:v>
                </c:pt>
                <c:pt idx="18374">
                  <c:v>0</c:v>
                </c:pt>
                <c:pt idx="18375">
                  <c:v>0</c:v>
                </c:pt>
                <c:pt idx="18376">
                  <c:v>0</c:v>
                </c:pt>
                <c:pt idx="18377">
                  <c:v>0</c:v>
                </c:pt>
                <c:pt idx="18378">
                  <c:v>0</c:v>
                </c:pt>
                <c:pt idx="18379">
                  <c:v>0</c:v>
                </c:pt>
                <c:pt idx="18380">
                  <c:v>0</c:v>
                </c:pt>
                <c:pt idx="18381">
                  <c:v>0</c:v>
                </c:pt>
                <c:pt idx="18382">
                  <c:v>0</c:v>
                </c:pt>
                <c:pt idx="18383">
                  <c:v>0</c:v>
                </c:pt>
                <c:pt idx="18384">
                  <c:v>0</c:v>
                </c:pt>
                <c:pt idx="18385">
                  <c:v>0</c:v>
                </c:pt>
                <c:pt idx="18386">
                  <c:v>0</c:v>
                </c:pt>
                <c:pt idx="18387">
                  <c:v>0</c:v>
                </c:pt>
                <c:pt idx="18388">
                  <c:v>0</c:v>
                </c:pt>
                <c:pt idx="18389">
                  <c:v>0</c:v>
                </c:pt>
                <c:pt idx="18390">
                  <c:v>0</c:v>
                </c:pt>
                <c:pt idx="18391">
                  <c:v>0</c:v>
                </c:pt>
                <c:pt idx="18392">
                  <c:v>0</c:v>
                </c:pt>
                <c:pt idx="18393">
                  <c:v>0</c:v>
                </c:pt>
                <c:pt idx="18394">
                  <c:v>0</c:v>
                </c:pt>
                <c:pt idx="18395">
                  <c:v>0</c:v>
                </c:pt>
                <c:pt idx="18396">
                  <c:v>0</c:v>
                </c:pt>
                <c:pt idx="18397">
                  <c:v>0</c:v>
                </c:pt>
                <c:pt idx="18398">
                  <c:v>0</c:v>
                </c:pt>
                <c:pt idx="18399">
                  <c:v>0</c:v>
                </c:pt>
                <c:pt idx="18400">
                  <c:v>0</c:v>
                </c:pt>
                <c:pt idx="18401">
                  <c:v>0</c:v>
                </c:pt>
                <c:pt idx="18402">
                  <c:v>0</c:v>
                </c:pt>
                <c:pt idx="18403">
                  <c:v>0</c:v>
                </c:pt>
                <c:pt idx="18404">
                  <c:v>0</c:v>
                </c:pt>
                <c:pt idx="18405">
                  <c:v>0</c:v>
                </c:pt>
                <c:pt idx="18406">
                  <c:v>0</c:v>
                </c:pt>
                <c:pt idx="18407">
                  <c:v>0</c:v>
                </c:pt>
                <c:pt idx="18408">
                  <c:v>0</c:v>
                </c:pt>
                <c:pt idx="18409">
                  <c:v>0</c:v>
                </c:pt>
                <c:pt idx="18410">
                  <c:v>0</c:v>
                </c:pt>
                <c:pt idx="18411">
                  <c:v>0</c:v>
                </c:pt>
                <c:pt idx="18412">
                  <c:v>0</c:v>
                </c:pt>
                <c:pt idx="18413">
                  <c:v>0</c:v>
                </c:pt>
                <c:pt idx="18414">
                  <c:v>0</c:v>
                </c:pt>
                <c:pt idx="18415">
                  <c:v>0</c:v>
                </c:pt>
                <c:pt idx="18416">
                  <c:v>0</c:v>
                </c:pt>
                <c:pt idx="18417">
                  <c:v>0</c:v>
                </c:pt>
                <c:pt idx="18418">
                  <c:v>0</c:v>
                </c:pt>
                <c:pt idx="18419">
                  <c:v>0</c:v>
                </c:pt>
                <c:pt idx="18420">
                  <c:v>0</c:v>
                </c:pt>
                <c:pt idx="18421">
                  <c:v>0</c:v>
                </c:pt>
                <c:pt idx="18422">
                  <c:v>0</c:v>
                </c:pt>
                <c:pt idx="18423">
                  <c:v>0</c:v>
                </c:pt>
                <c:pt idx="18424">
                  <c:v>0</c:v>
                </c:pt>
                <c:pt idx="18425">
                  <c:v>0</c:v>
                </c:pt>
                <c:pt idx="18426">
                  <c:v>0</c:v>
                </c:pt>
                <c:pt idx="18427">
                  <c:v>0</c:v>
                </c:pt>
                <c:pt idx="18428">
                  <c:v>0</c:v>
                </c:pt>
                <c:pt idx="18429">
                  <c:v>0</c:v>
                </c:pt>
                <c:pt idx="18430">
                  <c:v>0</c:v>
                </c:pt>
                <c:pt idx="18431">
                  <c:v>0</c:v>
                </c:pt>
                <c:pt idx="18432">
                  <c:v>0</c:v>
                </c:pt>
                <c:pt idx="18433">
                  <c:v>0</c:v>
                </c:pt>
                <c:pt idx="18434">
                  <c:v>0</c:v>
                </c:pt>
                <c:pt idx="18435">
                  <c:v>0</c:v>
                </c:pt>
                <c:pt idx="18436">
                  <c:v>0</c:v>
                </c:pt>
                <c:pt idx="18437">
                  <c:v>0</c:v>
                </c:pt>
                <c:pt idx="18438">
                  <c:v>0</c:v>
                </c:pt>
                <c:pt idx="18439">
                  <c:v>0</c:v>
                </c:pt>
                <c:pt idx="18440">
                  <c:v>0</c:v>
                </c:pt>
                <c:pt idx="18441">
                  <c:v>0</c:v>
                </c:pt>
                <c:pt idx="18442">
                  <c:v>0</c:v>
                </c:pt>
                <c:pt idx="18443">
                  <c:v>0</c:v>
                </c:pt>
                <c:pt idx="18444">
                  <c:v>0</c:v>
                </c:pt>
                <c:pt idx="18445">
                  <c:v>0</c:v>
                </c:pt>
                <c:pt idx="18446">
                  <c:v>0</c:v>
                </c:pt>
                <c:pt idx="18447">
                  <c:v>0</c:v>
                </c:pt>
                <c:pt idx="18448">
                  <c:v>0</c:v>
                </c:pt>
                <c:pt idx="18449">
                  <c:v>0</c:v>
                </c:pt>
                <c:pt idx="18450">
                  <c:v>0</c:v>
                </c:pt>
                <c:pt idx="18451">
                  <c:v>0</c:v>
                </c:pt>
                <c:pt idx="18452">
                  <c:v>0</c:v>
                </c:pt>
                <c:pt idx="18453">
                  <c:v>0</c:v>
                </c:pt>
                <c:pt idx="18454">
                  <c:v>0</c:v>
                </c:pt>
                <c:pt idx="18455">
                  <c:v>0</c:v>
                </c:pt>
                <c:pt idx="18456">
                  <c:v>0</c:v>
                </c:pt>
                <c:pt idx="18457">
                  <c:v>0</c:v>
                </c:pt>
                <c:pt idx="18458">
                  <c:v>0</c:v>
                </c:pt>
                <c:pt idx="18459">
                  <c:v>0</c:v>
                </c:pt>
                <c:pt idx="18460">
                  <c:v>0</c:v>
                </c:pt>
                <c:pt idx="18461">
                  <c:v>0</c:v>
                </c:pt>
                <c:pt idx="18462">
                  <c:v>0</c:v>
                </c:pt>
                <c:pt idx="18463">
                  <c:v>0</c:v>
                </c:pt>
                <c:pt idx="18464">
                  <c:v>0</c:v>
                </c:pt>
                <c:pt idx="18465">
                  <c:v>0</c:v>
                </c:pt>
                <c:pt idx="18466">
                  <c:v>0</c:v>
                </c:pt>
                <c:pt idx="18467">
                  <c:v>0</c:v>
                </c:pt>
                <c:pt idx="18468">
                  <c:v>0</c:v>
                </c:pt>
                <c:pt idx="18469">
                  <c:v>0</c:v>
                </c:pt>
                <c:pt idx="18470">
                  <c:v>0</c:v>
                </c:pt>
                <c:pt idx="18471">
                  <c:v>0</c:v>
                </c:pt>
                <c:pt idx="18472">
                  <c:v>0</c:v>
                </c:pt>
                <c:pt idx="18473">
                  <c:v>0</c:v>
                </c:pt>
                <c:pt idx="18474">
                  <c:v>0</c:v>
                </c:pt>
                <c:pt idx="18475">
                  <c:v>0</c:v>
                </c:pt>
                <c:pt idx="18476">
                  <c:v>0</c:v>
                </c:pt>
                <c:pt idx="18477">
                  <c:v>0</c:v>
                </c:pt>
                <c:pt idx="18478">
                  <c:v>0</c:v>
                </c:pt>
                <c:pt idx="18479">
                  <c:v>0</c:v>
                </c:pt>
                <c:pt idx="18480">
                  <c:v>0</c:v>
                </c:pt>
                <c:pt idx="18481">
                  <c:v>0</c:v>
                </c:pt>
                <c:pt idx="18482">
                  <c:v>0</c:v>
                </c:pt>
                <c:pt idx="18483">
                  <c:v>0</c:v>
                </c:pt>
                <c:pt idx="18484">
                  <c:v>0</c:v>
                </c:pt>
                <c:pt idx="18485">
                  <c:v>0</c:v>
                </c:pt>
                <c:pt idx="18486">
                  <c:v>0</c:v>
                </c:pt>
                <c:pt idx="18487">
                  <c:v>0</c:v>
                </c:pt>
                <c:pt idx="18488">
                  <c:v>0</c:v>
                </c:pt>
                <c:pt idx="18489">
                  <c:v>0</c:v>
                </c:pt>
                <c:pt idx="18490">
                  <c:v>0</c:v>
                </c:pt>
                <c:pt idx="18491">
                  <c:v>0</c:v>
                </c:pt>
                <c:pt idx="18492">
                  <c:v>0</c:v>
                </c:pt>
                <c:pt idx="18493">
                  <c:v>0</c:v>
                </c:pt>
                <c:pt idx="18494">
                  <c:v>0</c:v>
                </c:pt>
                <c:pt idx="18495">
                  <c:v>0</c:v>
                </c:pt>
                <c:pt idx="18496">
                  <c:v>0</c:v>
                </c:pt>
                <c:pt idx="18497">
                  <c:v>0</c:v>
                </c:pt>
                <c:pt idx="18498">
                  <c:v>0</c:v>
                </c:pt>
                <c:pt idx="18499">
                  <c:v>0</c:v>
                </c:pt>
                <c:pt idx="18500">
                  <c:v>0</c:v>
                </c:pt>
                <c:pt idx="18501">
                  <c:v>0</c:v>
                </c:pt>
                <c:pt idx="18502">
                  <c:v>0</c:v>
                </c:pt>
                <c:pt idx="18503">
                  <c:v>0</c:v>
                </c:pt>
                <c:pt idx="18504">
                  <c:v>0</c:v>
                </c:pt>
                <c:pt idx="18505">
                  <c:v>0</c:v>
                </c:pt>
                <c:pt idx="18506">
                  <c:v>0</c:v>
                </c:pt>
                <c:pt idx="18507">
                  <c:v>0</c:v>
                </c:pt>
                <c:pt idx="18508">
                  <c:v>0</c:v>
                </c:pt>
                <c:pt idx="18509">
                  <c:v>0</c:v>
                </c:pt>
                <c:pt idx="18510">
                  <c:v>0</c:v>
                </c:pt>
                <c:pt idx="18511">
                  <c:v>0</c:v>
                </c:pt>
                <c:pt idx="18512">
                  <c:v>0</c:v>
                </c:pt>
                <c:pt idx="18513">
                  <c:v>0</c:v>
                </c:pt>
                <c:pt idx="18514">
                  <c:v>0</c:v>
                </c:pt>
                <c:pt idx="18515">
                  <c:v>0</c:v>
                </c:pt>
                <c:pt idx="18516">
                  <c:v>0</c:v>
                </c:pt>
                <c:pt idx="18517">
                  <c:v>0</c:v>
                </c:pt>
                <c:pt idx="18518">
                  <c:v>0</c:v>
                </c:pt>
                <c:pt idx="18519">
                  <c:v>0</c:v>
                </c:pt>
                <c:pt idx="18520">
                  <c:v>0</c:v>
                </c:pt>
                <c:pt idx="18521">
                  <c:v>0</c:v>
                </c:pt>
                <c:pt idx="18522">
                  <c:v>0</c:v>
                </c:pt>
                <c:pt idx="18523">
                  <c:v>0</c:v>
                </c:pt>
                <c:pt idx="18524">
                  <c:v>0</c:v>
                </c:pt>
                <c:pt idx="18525">
                  <c:v>0</c:v>
                </c:pt>
                <c:pt idx="18526">
                  <c:v>0</c:v>
                </c:pt>
                <c:pt idx="18527">
                  <c:v>0</c:v>
                </c:pt>
                <c:pt idx="18528">
                  <c:v>0</c:v>
                </c:pt>
                <c:pt idx="18529">
                  <c:v>0</c:v>
                </c:pt>
                <c:pt idx="18530">
                  <c:v>0</c:v>
                </c:pt>
                <c:pt idx="18531">
                  <c:v>0</c:v>
                </c:pt>
                <c:pt idx="18532">
                  <c:v>0</c:v>
                </c:pt>
                <c:pt idx="18533">
                  <c:v>0</c:v>
                </c:pt>
                <c:pt idx="18534">
                  <c:v>0</c:v>
                </c:pt>
                <c:pt idx="18535">
                  <c:v>0</c:v>
                </c:pt>
                <c:pt idx="18536">
                  <c:v>0</c:v>
                </c:pt>
                <c:pt idx="18537">
                  <c:v>0</c:v>
                </c:pt>
                <c:pt idx="18538">
                  <c:v>0</c:v>
                </c:pt>
                <c:pt idx="18539">
                  <c:v>0</c:v>
                </c:pt>
                <c:pt idx="18540">
                  <c:v>0</c:v>
                </c:pt>
                <c:pt idx="18541">
                  <c:v>0</c:v>
                </c:pt>
                <c:pt idx="18542">
                  <c:v>0</c:v>
                </c:pt>
                <c:pt idx="18543">
                  <c:v>0</c:v>
                </c:pt>
                <c:pt idx="18544">
                  <c:v>0</c:v>
                </c:pt>
                <c:pt idx="18545">
                  <c:v>0</c:v>
                </c:pt>
                <c:pt idx="18546">
                  <c:v>0</c:v>
                </c:pt>
                <c:pt idx="18547">
                  <c:v>0</c:v>
                </c:pt>
                <c:pt idx="18548">
                  <c:v>0</c:v>
                </c:pt>
                <c:pt idx="18549">
                  <c:v>0</c:v>
                </c:pt>
                <c:pt idx="18550">
                  <c:v>0</c:v>
                </c:pt>
                <c:pt idx="18551">
                  <c:v>0</c:v>
                </c:pt>
                <c:pt idx="18552">
                  <c:v>0</c:v>
                </c:pt>
                <c:pt idx="18553">
                  <c:v>0</c:v>
                </c:pt>
                <c:pt idx="18554">
                  <c:v>0</c:v>
                </c:pt>
                <c:pt idx="18555">
                  <c:v>0</c:v>
                </c:pt>
                <c:pt idx="18556">
                  <c:v>0</c:v>
                </c:pt>
                <c:pt idx="18557">
                  <c:v>0</c:v>
                </c:pt>
                <c:pt idx="18558">
                  <c:v>0</c:v>
                </c:pt>
                <c:pt idx="18559">
                  <c:v>0</c:v>
                </c:pt>
                <c:pt idx="18560">
                  <c:v>0</c:v>
                </c:pt>
                <c:pt idx="18561">
                  <c:v>0</c:v>
                </c:pt>
                <c:pt idx="18562">
                  <c:v>0</c:v>
                </c:pt>
                <c:pt idx="18563">
                  <c:v>0</c:v>
                </c:pt>
                <c:pt idx="18564">
                  <c:v>0</c:v>
                </c:pt>
                <c:pt idx="18565">
                  <c:v>0</c:v>
                </c:pt>
                <c:pt idx="18566">
                  <c:v>0</c:v>
                </c:pt>
                <c:pt idx="18567">
                  <c:v>0</c:v>
                </c:pt>
                <c:pt idx="18568">
                  <c:v>0</c:v>
                </c:pt>
                <c:pt idx="18569">
                  <c:v>0</c:v>
                </c:pt>
                <c:pt idx="18570">
                  <c:v>0</c:v>
                </c:pt>
                <c:pt idx="18571">
                  <c:v>0</c:v>
                </c:pt>
                <c:pt idx="18572">
                  <c:v>0</c:v>
                </c:pt>
                <c:pt idx="18573">
                  <c:v>0</c:v>
                </c:pt>
                <c:pt idx="18574">
                  <c:v>0</c:v>
                </c:pt>
                <c:pt idx="18575">
                  <c:v>0</c:v>
                </c:pt>
                <c:pt idx="18576">
                  <c:v>0</c:v>
                </c:pt>
                <c:pt idx="18577">
                  <c:v>0</c:v>
                </c:pt>
                <c:pt idx="18578">
                  <c:v>0</c:v>
                </c:pt>
                <c:pt idx="18579">
                  <c:v>0</c:v>
                </c:pt>
                <c:pt idx="18580">
                  <c:v>0</c:v>
                </c:pt>
                <c:pt idx="18581">
                  <c:v>0</c:v>
                </c:pt>
                <c:pt idx="18582">
                  <c:v>0</c:v>
                </c:pt>
                <c:pt idx="18583">
                  <c:v>0</c:v>
                </c:pt>
                <c:pt idx="18584">
                  <c:v>0</c:v>
                </c:pt>
                <c:pt idx="18585">
                  <c:v>0</c:v>
                </c:pt>
                <c:pt idx="18586">
                  <c:v>0</c:v>
                </c:pt>
                <c:pt idx="18587">
                  <c:v>0</c:v>
                </c:pt>
                <c:pt idx="18588">
                  <c:v>0</c:v>
                </c:pt>
                <c:pt idx="18589">
                  <c:v>0</c:v>
                </c:pt>
                <c:pt idx="18590">
                  <c:v>0</c:v>
                </c:pt>
                <c:pt idx="18591">
                  <c:v>0</c:v>
                </c:pt>
                <c:pt idx="18592">
                  <c:v>0</c:v>
                </c:pt>
                <c:pt idx="18593">
                  <c:v>0</c:v>
                </c:pt>
                <c:pt idx="18594">
                  <c:v>0</c:v>
                </c:pt>
                <c:pt idx="18595">
                  <c:v>0</c:v>
                </c:pt>
                <c:pt idx="18596">
                  <c:v>0</c:v>
                </c:pt>
                <c:pt idx="18597">
                  <c:v>0</c:v>
                </c:pt>
                <c:pt idx="18598">
                  <c:v>0</c:v>
                </c:pt>
                <c:pt idx="18599">
                  <c:v>0</c:v>
                </c:pt>
                <c:pt idx="18600">
                  <c:v>0</c:v>
                </c:pt>
                <c:pt idx="18601">
                  <c:v>0</c:v>
                </c:pt>
                <c:pt idx="18602">
                  <c:v>0</c:v>
                </c:pt>
                <c:pt idx="18603">
                  <c:v>0</c:v>
                </c:pt>
                <c:pt idx="18604">
                  <c:v>0</c:v>
                </c:pt>
                <c:pt idx="18605">
                  <c:v>0</c:v>
                </c:pt>
                <c:pt idx="18606">
                  <c:v>0</c:v>
                </c:pt>
                <c:pt idx="18607">
                  <c:v>0</c:v>
                </c:pt>
                <c:pt idx="18608">
                  <c:v>0</c:v>
                </c:pt>
                <c:pt idx="18609">
                  <c:v>0</c:v>
                </c:pt>
                <c:pt idx="18610">
                  <c:v>0</c:v>
                </c:pt>
                <c:pt idx="18611">
                  <c:v>0</c:v>
                </c:pt>
                <c:pt idx="18612">
                  <c:v>0</c:v>
                </c:pt>
                <c:pt idx="18613">
                  <c:v>0</c:v>
                </c:pt>
                <c:pt idx="18614">
                  <c:v>0</c:v>
                </c:pt>
                <c:pt idx="18615">
                  <c:v>0</c:v>
                </c:pt>
                <c:pt idx="18616">
                  <c:v>0</c:v>
                </c:pt>
                <c:pt idx="18617">
                  <c:v>0</c:v>
                </c:pt>
                <c:pt idx="18618">
                  <c:v>0</c:v>
                </c:pt>
                <c:pt idx="18619">
                  <c:v>0</c:v>
                </c:pt>
                <c:pt idx="18620">
                  <c:v>0</c:v>
                </c:pt>
                <c:pt idx="18621">
                  <c:v>0</c:v>
                </c:pt>
                <c:pt idx="18622">
                  <c:v>0</c:v>
                </c:pt>
                <c:pt idx="18623">
                  <c:v>0</c:v>
                </c:pt>
                <c:pt idx="18624">
                  <c:v>0</c:v>
                </c:pt>
                <c:pt idx="18625">
                  <c:v>0</c:v>
                </c:pt>
                <c:pt idx="18626">
                  <c:v>0</c:v>
                </c:pt>
                <c:pt idx="18627">
                  <c:v>0</c:v>
                </c:pt>
                <c:pt idx="18628">
                  <c:v>0</c:v>
                </c:pt>
                <c:pt idx="18629">
                  <c:v>0</c:v>
                </c:pt>
                <c:pt idx="18630">
                  <c:v>0</c:v>
                </c:pt>
                <c:pt idx="18631">
                  <c:v>0</c:v>
                </c:pt>
                <c:pt idx="18632">
                  <c:v>0</c:v>
                </c:pt>
                <c:pt idx="18633">
                  <c:v>0</c:v>
                </c:pt>
                <c:pt idx="18634">
                  <c:v>0</c:v>
                </c:pt>
                <c:pt idx="18635">
                  <c:v>0</c:v>
                </c:pt>
                <c:pt idx="18636">
                  <c:v>0</c:v>
                </c:pt>
                <c:pt idx="18637">
                  <c:v>0</c:v>
                </c:pt>
                <c:pt idx="18638">
                  <c:v>0</c:v>
                </c:pt>
                <c:pt idx="18639">
                  <c:v>0</c:v>
                </c:pt>
                <c:pt idx="18640">
                  <c:v>0</c:v>
                </c:pt>
                <c:pt idx="18641">
                  <c:v>0</c:v>
                </c:pt>
                <c:pt idx="18642">
                  <c:v>0</c:v>
                </c:pt>
                <c:pt idx="18643">
                  <c:v>0</c:v>
                </c:pt>
                <c:pt idx="18644">
                  <c:v>0</c:v>
                </c:pt>
                <c:pt idx="18645">
                  <c:v>0</c:v>
                </c:pt>
                <c:pt idx="18646">
                  <c:v>0</c:v>
                </c:pt>
                <c:pt idx="18647">
                  <c:v>0</c:v>
                </c:pt>
                <c:pt idx="18648">
                  <c:v>0</c:v>
                </c:pt>
                <c:pt idx="18649">
                  <c:v>0</c:v>
                </c:pt>
                <c:pt idx="18650">
                  <c:v>0</c:v>
                </c:pt>
                <c:pt idx="18651">
                  <c:v>0</c:v>
                </c:pt>
                <c:pt idx="18652">
                  <c:v>0</c:v>
                </c:pt>
                <c:pt idx="18653">
                  <c:v>0</c:v>
                </c:pt>
                <c:pt idx="18654">
                  <c:v>0</c:v>
                </c:pt>
                <c:pt idx="18655">
                  <c:v>0</c:v>
                </c:pt>
                <c:pt idx="18656">
                  <c:v>0</c:v>
                </c:pt>
                <c:pt idx="18657">
                  <c:v>0</c:v>
                </c:pt>
                <c:pt idx="18658">
                  <c:v>0</c:v>
                </c:pt>
                <c:pt idx="18659">
                  <c:v>0</c:v>
                </c:pt>
                <c:pt idx="18660">
                  <c:v>0</c:v>
                </c:pt>
                <c:pt idx="18661">
                  <c:v>0</c:v>
                </c:pt>
                <c:pt idx="18662">
                  <c:v>0</c:v>
                </c:pt>
                <c:pt idx="18663">
                  <c:v>0</c:v>
                </c:pt>
                <c:pt idx="18664">
                  <c:v>0</c:v>
                </c:pt>
                <c:pt idx="18665">
                  <c:v>0</c:v>
                </c:pt>
                <c:pt idx="18666">
                  <c:v>0</c:v>
                </c:pt>
                <c:pt idx="18667">
                  <c:v>0</c:v>
                </c:pt>
                <c:pt idx="18668">
                  <c:v>0</c:v>
                </c:pt>
                <c:pt idx="18669">
                  <c:v>0</c:v>
                </c:pt>
                <c:pt idx="18670">
                  <c:v>0</c:v>
                </c:pt>
                <c:pt idx="18671">
                  <c:v>0</c:v>
                </c:pt>
                <c:pt idx="18672">
                  <c:v>0</c:v>
                </c:pt>
                <c:pt idx="18673">
                  <c:v>0</c:v>
                </c:pt>
                <c:pt idx="18674">
                  <c:v>0</c:v>
                </c:pt>
                <c:pt idx="18675">
                  <c:v>0</c:v>
                </c:pt>
                <c:pt idx="18676">
                  <c:v>0</c:v>
                </c:pt>
                <c:pt idx="18677">
                  <c:v>0</c:v>
                </c:pt>
                <c:pt idx="18678">
                  <c:v>0</c:v>
                </c:pt>
                <c:pt idx="18679">
                  <c:v>0</c:v>
                </c:pt>
                <c:pt idx="18680">
                  <c:v>0</c:v>
                </c:pt>
                <c:pt idx="18681">
                  <c:v>0</c:v>
                </c:pt>
                <c:pt idx="18682">
                  <c:v>0</c:v>
                </c:pt>
                <c:pt idx="18683">
                  <c:v>0</c:v>
                </c:pt>
                <c:pt idx="18684">
                  <c:v>0</c:v>
                </c:pt>
                <c:pt idx="18685">
                  <c:v>0</c:v>
                </c:pt>
                <c:pt idx="18686">
                  <c:v>0</c:v>
                </c:pt>
                <c:pt idx="18687">
                  <c:v>0</c:v>
                </c:pt>
                <c:pt idx="18688">
                  <c:v>0</c:v>
                </c:pt>
                <c:pt idx="18689">
                  <c:v>0</c:v>
                </c:pt>
                <c:pt idx="18690">
                  <c:v>0</c:v>
                </c:pt>
                <c:pt idx="18691">
                  <c:v>0</c:v>
                </c:pt>
                <c:pt idx="18692">
                  <c:v>0</c:v>
                </c:pt>
                <c:pt idx="18693">
                  <c:v>0</c:v>
                </c:pt>
                <c:pt idx="18694">
                  <c:v>0</c:v>
                </c:pt>
                <c:pt idx="18695">
                  <c:v>0</c:v>
                </c:pt>
                <c:pt idx="18696">
                  <c:v>0</c:v>
                </c:pt>
                <c:pt idx="18697">
                  <c:v>0</c:v>
                </c:pt>
                <c:pt idx="18698">
                  <c:v>0</c:v>
                </c:pt>
                <c:pt idx="18699">
                  <c:v>0</c:v>
                </c:pt>
                <c:pt idx="18700">
                  <c:v>0</c:v>
                </c:pt>
                <c:pt idx="18701">
                  <c:v>0</c:v>
                </c:pt>
                <c:pt idx="18702">
                  <c:v>0</c:v>
                </c:pt>
                <c:pt idx="18703">
                  <c:v>0</c:v>
                </c:pt>
                <c:pt idx="18704">
                  <c:v>0</c:v>
                </c:pt>
                <c:pt idx="18705">
                  <c:v>0</c:v>
                </c:pt>
                <c:pt idx="18706">
                  <c:v>0</c:v>
                </c:pt>
                <c:pt idx="18707">
                  <c:v>0</c:v>
                </c:pt>
                <c:pt idx="18708">
                  <c:v>0</c:v>
                </c:pt>
                <c:pt idx="18709">
                  <c:v>0</c:v>
                </c:pt>
                <c:pt idx="18710">
                  <c:v>0</c:v>
                </c:pt>
                <c:pt idx="18711">
                  <c:v>0</c:v>
                </c:pt>
                <c:pt idx="18712">
                  <c:v>0</c:v>
                </c:pt>
                <c:pt idx="18713">
                  <c:v>0</c:v>
                </c:pt>
                <c:pt idx="18714">
                  <c:v>0</c:v>
                </c:pt>
                <c:pt idx="18715">
                  <c:v>0</c:v>
                </c:pt>
                <c:pt idx="18716">
                  <c:v>0</c:v>
                </c:pt>
                <c:pt idx="18717">
                  <c:v>0</c:v>
                </c:pt>
                <c:pt idx="18718">
                  <c:v>0</c:v>
                </c:pt>
                <c:pt idx="18719">
                  <c:v>0</c:v>
                </c:pt>
                <c:pt idx="18720">
                  <c:v>0</c:v>
                </c:pt>
                <c:pt idx="18721">
                  <c:v>0</c:v>
                </c:pt>
                <c:pt idx="18722">
                  <c:v>0</c:v>
                </c:pt>
                <c:pt idx="18723">
                  <c:v>0</c:v>
                </c:pt>
                <c:pt idx="18724">
                  <c:v>0</c:v>
                </c:pt>
                <c:pt idx="18725">
                  <c:v>0</c:v>
                </c:pt>
                <c:pt idx="18726">
                  <c:v>0</c:v>
                </c:pt>
                <c:pt idx="18727">
                  <c:v>0</c:v>
                </c:pt>
                <c:pt idx="18728">
                  <c:v>0</c:v>
                </c:pt>
                <c:pt idx="18729">
                  <c:v>0</c:v>
                </c:pt>
                <c:pt idx="18730">
                  <c:v>0</c:v>
                </c:pt>
                <c:pt idx="18731">
                  <c:v>0</c:v>
                </c:pt>
                <c:pt idx="18732">
                  <c:v>0</c:v>
                </c:pt>
                <c:pt idx="18733">
                  <c:v>0</c:v>
                </c:pt>
                <c:pt idx="18734">
                  <c:v>0</c:v>
                </c:pt>
                <c:pt idx="18735">
                  <c:v>0</c:v>
                </c:pt>
                <c:pt idx="18736">
                  <c:v>0</c:v>
                </c:pt>
                <c:pt idx="18737">
                  <c:v>0</c:v>
                </c:pt>
                <c:pt idx="18738">
                  <c:v>0</c:v>
                </c:pt>
                <c:pt idx="18739">
                  <c:v>0</c:v>
                </c:pt>
                <c:pt idx="18740">
                  <c:v>0</c:v>
                </c:pt>
                <c:pt idx="18741">
                  <c:v>0</c:v>
                </c:pt>
                <c:pt idx="18742">
                  <c:v>0</c:v>
                </c:pt>
                <c:pt idx="18743">
                  <c:v>0</c:v>
                </c:pt>
                <c:pt idx="18744">
                  <c:v>0</c:v>
                </c:pt>
                <c:pt idx="18745">
                  <c:v>0</c:v>
                </c:pt>
                <c:pt idx="18746">
                  <c:v>0</c:v>
                </c:pt>
                <c:pt idx="18747">
                  <c:v>0</c:v>
                </c:pt>
                <c:pt idx="18748">
                  <c:v>0</c:v>
                </c:pt>
                <c:pt idx="18749">
                  <c:v>0</c:v>
                </c:pt>
                <c:pt idx="18750">
                  <c:v>0</c:v>
                </c:pt>
                <c:pt idx="18751">
                  <c:v>0</c:v>
                </c:pt>
                <c:pt idx="18752">
                  <c:v>0</c:v>
                </c:pt>
                <c:pt idx="18753">
                  <c:v>0</c:v>
                </c:pt>
                <c:pt idx="18754">
                  <c:v>0</c:v>
                </c:pt>
                <c:pt idx="18755">
                  <c:v>0</c:v>
                </c:pt>
                <c:pt idx="18756">
                  <c:v>0</c:v>
                </c:pt>
                <c:pt idx="18757">
                  <c:v>0</c:v>
                </c:pt>
                <c:pt idx="18758">
                  <c:v>0</c:v>
                </c:pt>
                <c:pt idx="18759">
                  <c:v>0</c:v>
                </c:pt>
                <c:pt idx="18760">
                  <c:v>0</c:v>
                </c:pt>
                <c:pt idx="18761">
                  <c:v>0</c:v>
                </c:pt>
                <c:pt idx="18762">
                  <c:v>0</c:v>
                </c:pt>
                <c:pt idx="18763">
                  <c:v>0</c:v>
                </c:pt>
                <c:pt idx="18764">
                  <c:v>0</c:v>
                </c:pt>
                <c:pt idx="18765">
                  <c:v>0</c:v>
                </c:pt>
                <c:pt idx="18766">
                  <c:v>0</c:v>
                </c:pt>
                <c:pt idx="18767">
                  <c:v>0</c:v>
                </c:pt>
                <c:pt idx="18768">
                  <c:v>0</c:v>
                </c:pt>
                <c:pt idx="18769">
                  <c:v>0</c:v>
                </c:pt>
                <c:pt idx="18770">
                  <c:v>0</c:v>
                </c:pt>
                <c:pt idx="18771">
                  <c:v>0</c:v>
                </c:pt>
                <c:pt idx="18772">
                  <c:v>0</c:v>
                </c:pt>
                <c:pt idx="18773">
                  <c:v>0</c:v>
                </c:pt>
                <c:pt idx="18774">
                  <c:v>0</c:v>
                </c:pt>
                <c:pt idx="18775">
                  <c:v>0</c:v>
                </c:pt>
                <c:pt idx="18776">
                  <c:v>0</c:v>
                </c:pt>
                <c:pt idx="18777">
                  <c:v>0</c:v>
                </c:pt>
                <c:pt idx="18778">
                  <c:v>0</c:v>
                </c:pt>
                <c:pt idx="18779">
                  <c:v>0</c:v>
                </c:pt>
                <c:pt idx="18780">
                  <c:v>0</c:v>
                </c:pt>
                <c:pt idx="18781">
                  <c:v>0</c:v>
                </c:pt>
                <c:pt idx="18782">
                  <c:v>0</c:v>
                </c:pt>
                <c:pt idx="18783">
                  <c:v>0</c:v>
                </c:pt>
                <c:pt idx="18784">
                  <c:v>0</c:v>
                </c:pt>
                <c:pt idx="18785">
                  <c:v>0</c:v>
                </c:pt>
                <c:pt idx="18786">
                  <c:v>0</c:v>
                </c:pt>
                <c:pt idx="18787">
                  <c:v>0</c:v>
                </c:pt>
                <c:pt idx="18788">
                  <c:v>0</c:v>
                </c:pt>
                <c:pt idx="18789">
                  <c:v>0</c:v>
                </c:pt>
                <c:pt idx="18790">
                  <c:v>0</c:v>
                </c:pt>
                <c:pt idx="18791">
                  <c:v>0</c:v>
                </c:pt>
                <c:pt idx="18792">
                  <c:v>0</c:v>
                </c:pt>
                <c:pt idx="18793">
                  <c:v>0</c:v>
                </c:pt>
                <c:pt idx="18794">
                  <c:v>0</c:v>
                </c:pt>
                <c:pt idx="18795">
                  <c:v>0</c:v>
                </c:pt>
                <c:pt idx="18796">
                  <c:v>0</c:v>
                </c:pt>
                <c:pt idx="18797">
                  <c:v>0</c:v>
                </c:pt>
                <c:pt idx="18798">
                  <c:v>0</c:v>
                </c:pt>
                <c:pt idx="18799">
                  <c:v>0</c:v>
                </c:pt>
                <c:pt idx="18800">
                  <c:v>0</c:v>
                </c:pt>
                <c:pt idx="18801">
                  <c:v>0</c:v>
                </c:pt>
                <c:pt idx="18802">
                  <c:v>0</c:v>
                </c:pt>
                <c:pt idx="18803">
                  <c:v>0</c:v>
                </c:pt>
                <c:pt idx="18804">
                  <c:v>0</c:v>
                </c:pt>
                <c:pt idx="18805">
                  <c:v>0</c:v>
                </c:pt>
                <c:pt idx="18806">
                  <c:v>0</c:v>
                </c:pt>
                <c:pt idx="18807">
                  <c:v>0</c:v>
                </c:pt>
                <c:pt idx="18808">
                  <c:v>0</c:v>
                </c:pt>
                <c:pt idx="18809">
                  <c:v>0</c:v>
                </c:pt>
                <c:pt idx="18810">
                  <c:v>0</c:v>
                </c:pt>
                <c:pt idx="18811">
                  <c:v>0</c:v>
                </c:pt>
                <c:pt idx="18812">
                  <c:v>0</c:v>
                </c:pt>
                <c:pt idx="18813">
                  <c:v>0</c:v>
                </c:pt>
                <c:pt idx="18814">
                  <c:v>0</c:v>
                </c:pt>
                <c:pt idx="18815">
                  <c:v>0</c:v>
                </c:pt>
                <c:pt idx="18816">
                  <c:v>0</c:v>
                </c:pt>
                <c:pt idx="18817">
                  <c:v>0</c:v>
                </c:pt>
                <c:pt idx="18818">
                  <c:v>0</c:v>
                </c:pt>
                <c:pt idx="18819">
                  <c:v>0</c:v>
                </c:pt>
                <c:pt idx="18820">
                  <c:v>0</c:v>
                </c:pt>
                <c:pt idx="18821">
                  <c:v>0</c:v>
                </c:pt>
                <c:pt idx="18822">
                  <c:v>0</c:v>
                </c:pt>
                <c:pt idx="18823">
                  <c:v>0</c:v>
                </c:pt>
                <c:pt idx="18824">
                  <c:v>0</c:v>
                </c:pt>
                <c:pt idx="18825">
                  <c:v>0</c:v>
                </c:pt>
                <c:pt idx="18826">
                  <c:v>0</c:v>
                </c:pt>
                <c:pt idx="18827">
                  <c:v>0</c:v>
                </c:pt>
                <c:pt idx="18828">
                  <c:v>0</c:v>
                </c:pt>
                <c:pt idx="18829">
                  <c:v>0</c:v>
                </c:pt>
                <c:pt idx="18830">
                  <c:v>0</c:v>
                </c:pt>
                <c:pt idx="18831">
                  <c:v>0</c:v>
                </c:pt>
                <c:pt idx="18832">
                  <c:v>0</c:v>
                </c:pt>
                <c:pt idx="18833">
                  <c:v>0</c:v>
                </c:pt>
                <c:pt idx="18834">
                  <c:v>0</c:v>
                </c:pt>
                <c:pt idx="18835">
                  <c:v>0</c:v>
                </c:pt>
                <c:pt idx="18836">
                  <c:v>0</c:v>
                </c:pt>
                <c:pt idx="18837">
                  <c:v>0</c:v>
                </c:pt>
                <c:pt idx="18838">
                  <c:v>0</c:v>
                </c:pt>
                <c:pt idx="18839">
                  <c:v>0</c:v>
                </c:pt>
                <c:pt idx="18840">
                  <c:v>0</c:v>
                </c:pt>
                <c:pt idx="18841">
                  <c:v>0</c:v>
                </c:pt>
                <c:pt idx="18842">
                  <c:v>0</c:v>
                </c:pt>
                <c:pt idx="18843">
                  <c:v>0</c:v>
                </c:pt>
                <c:pt idx="18844">
                  <c:v>0</c:v>
                </c:pt>
                <c:pt idx="18845">
                  <c:v>0</c:v>
                </c:pt>
                <c:pt idx="18846">
                  <c:v>0</c:v>
                </c:pt>
                <c:pt idx="18847">
                  <c:v>0</c:v>
                </c:pt>
                <c:pt idx="18848">
                  <c:v>0</c:v>
                </c:pt>
                <c:pt idx="18849">
                  <c:v>0</c:v>
                </c:pt>
                <c:pt idx="18850">
                  <c:v>0</c:v>
                </c:pt>
                <c:pt idx="18851">
                  <c:v>0</c:v>
                </c:pt>
                <c:pt idx="18852">
                  <c:v>0</c:v>
                </c:pt>
                <c:pt idx="18853">
                  <c:v>0</c:v>
                </c:pt>
                <c:pt idx="18854">
                  <c:v>0</c:v>
                </c:pt>
                <c:pt idx="18855">
                  <c:v>0</c:v>
                </c:pt>
                <c:pt idx="18856">
                  <c:v>0</c:v>
                </c:pt>
                <c:pt idx="18857">
                  <c:v>0</c:v>
                </c:pt>
                <c:pt idx="18858">
                  <c:v>0</c:v>
                </c:pt>
                <c:pt idx="18859">
                  <c:v>0</c:v>
                </c:pt>
                <c:pt idx="18860">
                  <c:v>0</c:v>
                </c:pt>
                <c:pt idx="18861">
                  <c:v>0</c:v>
                </c:pt>
                <c:pt idx="18862">
                  <c:v>0</c:v>
                </c:pt>
                <c:pt idx="18863">
                  <c:v>0</c:v>
                </c:pt>
                <c:pt idx="18864">
                  <c:v>0</c:v>
                </c:pt>
                <c:pt idx="18865">
                  <c:v>0</c:v>
                </c:pt>
                <c:pt idx="18866">
                  <c:v>0</c:v>
                </c:pt>
                <c:pt idx="18867">
                  <c:v>0</c:v>
                </c:pt>
                <c:pt idx="18868">
                  <c:v>0</c:v>
                </c:pt>
                <c:pt idx="18869">
                  <c:v>0</c:v>
                </c:pt>
                <c:pt idx="18870">
                  <c:v>0</c:v>
                </c:pt>
                <c:pt idx="18871">
                  <c:v>0</c:v>
                </c:pt>
                <c:pt idx="18872">
                  <c:v>0</c:v>
                </c:pt>
                <c:pt idx="18873">
                  <c:v>0</c:v>
                </c:pt>
                <c:pt idx="18874">
                  <c:v>0</c:v>
                </c:pt>
                <c:pt idx="18875">
                  <c:v>0</c:v>
                </c:pt>
                <c:pt idx="18876">
                  <c:v>0</c:v>
                </c:pt>
                <c:pt idx="18877">
                  <c:v>0</c:v>
                </c:pt>
                <c:pt idx="18878">
                  <c:v>0</c:v>
                </c:pt>
                <c:pt idx="18879">
                  <c:v>0</c:v>
                </c:pt>
                <c:pt idx="18880">
                  <c:v>0</c:v>
                </c:pt>
                <c:pt idx="18881">
                  <c:v>0</c:v>
                </c:pt>
                <c:pt idx="18882">
                  <c:v>0</c:v>
                </c:pt>
                <c:pt idx="18883">
                  <c:v>0</c:v>
                </c:pt>
                <c:pt idx="18884">
                  <c:v>0</c:v>
                </c:pt>
                <c:pt idx="18885">
                  <c:v>0</c:v>
                </c:pt>
                <c:pt idx="18886">
                  <c:v>0</c:v>
                </c:pt>
                <c:pt idx="18887">
                  <c:v>0</c:v>
                </c:pt>
                <c:pt idx="18888">
                  <c:v>0.01</c:v>
                </c:pt>
                <c:pt idx="18889">
                  <c:v>0.02</c:v>
                </c:pt>
                <c:pt idx="18890">
                  <c:v>0.02</c:v>
                </c:pt>
                <c:pt idx="18891">
                  <c:v>0</c:v>
                </c:pt>
                <c:pt idx="18892">
                  <c:v>0</c:v>
                </c:pt>
                <c:pt idx="18893">
                  <c:v>0</c:v>
                </c:pt>
                <c:pt idx="18894">
                  <c:v>0</c:v>
                </c:pt>
                <c:pt idx="18895">
                  <c:v>0</c:v>
                </c:pt>
                <c:pt idx="18896">
                  <c:v>0</c:v>
                </c:pt>
                <c:pt idx="18897">
                  <c:v>0</c:v>
                </c:pt>
                <c:pt idx="18898">
                  <c:v>0</c:v>
                </c:pt>
                <c:pt idx="18899">
                  <c:v>0</c:v>
                </c:pt>
                <c:pt idx="18900">
                  <c:v>0</c:v>
                </c:pt>
                <c:pt idx="18901">
                  <c:v>0</c:v>
                </c:pt>
                <c:pt idx="18902">
                  <c:v>0</c:v>
                </c:pt>
                <c:pt idx="18903">
                  <c:v>0</c:v>
                </c:pt>
                <c:pt idx="18904">
                  <c:v>0</c:v>
                </c:pt>
                <c:pt idx="18905">
                  <c:v>0</c:v>
                </c:pt>
                <c:pt idx="18906">
                  <c:v>0.01</c:v>
                </c:pt>
                <c:pt idx="18907">
                  <c:v>0.01</c:v>
                </c:pt>
                <c:pt idx="18908">
                  <c:v>0.01</c:v>
                </c:pt>
                <c:pt idx="18909">
                  <c:v>0.03</c:v>
                </c:pt>
                <c:pt idx="18910">
                  <c:v>0.08</c:v>
                </c:pt>
                <c:pt idx="18911">
                  <c:v>0.05</c:v>
                </c:pt>
                <c:pt idx="18912">
                  <c:v>7.0000000000000007E-2</c:v>
                </c:pt>
                <c:pt idx="18913">
                  <c:v>0.01</c:v>
                </c:pt>
                <c:pt idx="18914">
                  <c:v>0.03</c:v>
                </c:pt>
                <c:pt idx="18915">
                  <c:v>0</c:v>
                </c:pt>
                <c:pt idx="18916">
                  <c:v>0.01</c:v>
                </c:pt>
                <c:pt idx="18917">
                  <c:v>0</c:v>
                </c:pt>
                <c:pt idx="18918">
                  <c:v>0.01</c:v>
                </c:pt>
                <c:pt idx="18919">
                  <c:v>0</c:v>
                </c:pt>
                <c:pt idx="18920">
                  <c:v>0</c:v>
                </c:pt>
                <c:pt idx="18921">
                  <c:v>0</c:v>
                </c:pt>
                <c:pt idx="18922">
                  <c:v>0</c:v>
                </c:pt>
                <c:pt idx="18923">
                  <c:v>0</c:v>
                </c:pt>
                <c:pt idx="18924">
                  <c:v>0</c:v>
                </c:pt>
                <c:pt idx="18925">
                  <c:v>0</c:v>
                </c:pt>
                <c:pt idx="18926">
                  <c:v>0</c:v>
                </c:pt>
                <c:pt idx="18927">
                  <c:v>0</c:v>
                </c:pt>
                <c:pt idx="18928">
                  <c:v>0</c:v>
                </c:pt>
                <c:pt idx="18929">
                  <c:v>0</c:v>
                </c:pt>
                <c:pt idx="18930">
                  <c:v>0</c:v>
                </c:pt>
                <c:pt idx="18931">
                  <c:v>0</c:v>
                </c:pt>
                <c:pt idx="18932">
                  <c:v>0</c:v>
                </c:pt>
                <c:pt idx="18933">
                  <c:v>0</c:v>
                </c:pt>
                <c:pt idx="18934">
                  <c:v>0</c:v>
                </c:pt>
                <c:pt idx="18935">
                  <c:v>0</c:v>
                </c:pt>
                <c:pt idx="18936">
                  <c:v>0</c:v>
                </c:pt>
                <c:pt idx="18937">
                  <c:v>0</c:v>
                </c:pt>
                <c:pt idx="18938">
                  <c:v>0</c:v>
                </c:pt>
                <c:pt idx="18939">
                  <c:v>0</c:v>
                </c:pt>
                <c:pt idx="18940">
                  <c:v>0</c:v>
                </c:pt>
                <c:pt idx="18941">
                  <c:v>0</c:v>
                </c:pt>
                <c:pt idx="18942">
                  <c:v>0</c:v>
                </c:pt>
                <c:pt idx="18943">
                  <c:v>0</c:v>
                </c:pt>
                <c:pt idx="18944">
                  <c:v>0</c:v>
                </c:pt>
                <c:pt idx="18945">
                  <c:v>0</c:v>
                </c:pt>
                <c:pt idx="18946">
                  <c:v>0</c:v>
                </c:pt>
                <c:pt idx="18947">
                  <c:v>0</c:v>
                </c:pt>
                <c:pt idx="18948">
                  <c:v>0</c:v>
                </c:pt>
                <c:pt idx="18949">
                  <c:v>0</c:v>
                </c:pt>
                <c:pt idx="18950">
                  <c:v>0</c:v>
                </c:pt>
                <c:pt idx="18951">
                  <c:v>0</c:v>
                </c:pt>
                <c:pt idx="18952">
                  <c:v>0</c:v>
                </c:pt>
                <c:pt idx="18953">
                  <c:v>0</c:v>
                </c:pt>
                <c:pt idx="18954">
                  <c:v>0</c:v>
                </c:pt>
                <c:pt idx="18955">
                  <c:v>0</c:v>
                </c:pt>
                <c:pt idx="18956">
                  <c:v>0</c:v>
                </c:pt>
                <c:pt idx="18957">
                  <c:v>0</c:v>
                </c:pt>
                <c:pt idx="18958">
                  <c:v>0</c:v>
                </c:pt>
                <c:pt idx="18959">
                  <c:v>0</c:v>
                </c:pt>
                <c:pt idx="18960">
                  <c:v>0</c:v>
                </c:pt>
                <c:pt idx="18961">
                  <c:v>0</c:v>
                </c:pt>
                <c:pt idx="18962">
                  <c:v>0</c:v>
                </c:pt>
                <c:pt idx="18963">
                  <c:v>0</c:v>
                </c:pt>
                <c:pt idx="18964">
                  <c:v>0</c:v>
                </c:pt>
                <c:pt idx="18965">
                  <c:v>0</c:v>
                </c:pt>
                <c:pt idx="18966">
                  <c:v>0</c:v>
                </c:pt>
                <c:pt idx="18967">
                  <c:v>0</c:v>
                </c:pt>
                <c:pt idx="18968">
                  <c:v>0</c:v>
                </c:pt>
                <c:pt idx="18969">
                  <c:v>0</c:v>
                </c:pt>
                <c:pt idx="18970">
                  <c:v>0</c:v>
                </c:pt>
                <c:pt idx="18971">
                  <c:v>0</c:v>
                </c:pt>
                <c:pt idx="18972">
                  <c:v>0</c:v>
                </c:pt>
                <c:pt idx="18973">
                  <c:v>0</c:v>
                </c:pt>
                <c:pt idx="18974">
                  <c:v>0</c:v>
                </c:pt>
                <c:pt idx="18975">
                  <c:v>0</c:v>
                </c:pt>
                <c:pt idx="18976">
                  <c:v>0</c:v>
                </c:pt>
                <c:pt idx="18977">
                  <c:v>0</c:v>
                </c:pt>
                <c:pt idx="18978">
                  <c:v>0</c:v>
                </c:pt>
                <c:pt idx="18979">
                  <c:v>0</c:v>
                </c:pt>
                <c:pt idx="18980">
                  <c:v>0</c:v>
                </c:pt>
                <c:pt idx="18981">
                  <c:v>0</c:v>
                </c:pt>
                <c:pt idx="18982">
                  <c:v>0</c:v>
                </c:pt>
                <c:pt idx="18983">
                  <c:v>0</c:v>
                </c:pt>
                <c:pt idx="18984">
                  <c:v>0</c:v>
                </c:pt>
                <c:pt idx="18985">
                  <c:v>0</c:v>
                </c:pt>
                <c:pt idx="18986">
                  <c:v>0</c:v>
                </c:pt>
                <c:pt idx="18987">
                  <c:v>0</c:v>
                </c:pt>
                <c:pt idx="18988">
                  <c:v>0</c:v>
                </c:pt>
                <c:pt idx="18989">
                  <c:v>0</c:v>
                </c:pt>
                <c:pt idx="18990">
                  <c:v>0</c:v>
                </c:pt>
                <c:pt idx="18991">
                  <c:v>0</c:v>
                </c:pt>
                <c:pt idx="18992">
                  <c:v>0</c:v>
                </c:pt>
                <c:pt idx="18993">
                  <c:v>0</c:v>
                </c:pt>
                <c:pt idx="18994">
                  <c:v>0</c:v>
                </c:pt>
                <c:pt idx="18995">
                  <c:v>0</c:v>
                </c:pt>
                <c:pt idx="18996">
                  <c:v>0</c:v>
                </c:pt>
                <c:pt idx="18997">
                  <c:v>0</c:v>
                </c:pt>
                <c:pt idx="18998">
                  <c:v>0</c:v>
                </c:pt>
                <c:pt idx="18999">
                  <c:v>0</c:v>
                </c:pt>
                <c:pt idx="19000">
                  <c:v>0</c:v>
                </c:pt>
                <c:pt idx="19001">
                  <c:v>0</c:v>
                </c:pt>
                <c:pt idx="19002">
                  <c:v>0</c:v>
                </c:pt>
                <c:pt idx="19003">
                  <c:v>0</c:v>
                </c:pt>
                <c:pt idx="19004">
                  <c:v>0</c:v>
                </c:pt>
                <c:pt idx="19005">
                  <c:v>0</c:v>
                </c:pt>
                <c:pt idx="19006">
                  <c:v>0</c:v>
                </c:pt>
                <c:pt idx="19007">
                  <c:v>0</c:v>
                </c:pt>
                <c:pt idx="19008">
                  <c:v>0</c:v>
                </c:pt>
                <c:pt idx="19009">
                  <c:v>0</c:v>
                </c:pt>
                <c:pt idx="19010">
                  <c:v>0</c:v>
                </c:pt>
                <c:pt idx="19011">
                  <c:v>0</c:v>
                </c:pt>
                <c:pt idx="19012">
                  <c:v>0</c:v>
                </c:pt>
                <c:pt idx="19013">
                  <c:v>0</c:v>
                </c:pt>
                <c:pt idx="19014">
                  <c:v>0</c:v>
                </c:pt>
                <c:pt idx="19015">
                  <c:v>0</c:v>
                </c:pt>
                <c:pt idx="19016">
                  <c:v>0</c:v>
                </c:pt>
                <c:pt idx="19017">
                  <c:v>0</c:v>
                </c:pt>
                <c:pt idx="19018">
                  <c:v>0</c:v>
                </c:pt>
                <c:pt idx="19019">
                  <c:v>0</c:v>
                </c:pt>
                <c:pt idx="19020">
                  <c:v>0</c:v>
                </c:pt>
                <c:pt idx="19021">
                  <c:v>0</c:v>
                </c:pt>
                <c:pt idx="19022">
                  <c:v>0</c:v>
                </c:pt>
                <c:pt idx="19023">
                  <c:v>0</c:v>
                </c:pt>
                <c:pt idx="19024">
                  <c:v>0</c:v>
                </c:pt>
                <c:pt idx="19025">
                  <c:v>0</c:v>
                </c:pt>
                <c:pt idx="19026">
                  <c:v>0</c:v>
                </c:pt>
                <c:pt idx="19027">
                  <c:v>0</c:v>
                </c:pt>
                <c:pt idx="19028">
                  <c:v>0</c:v>
                </c:pt>
                <c:pt idx="19029">
                  <c:v>0</c:v>
                </c:pt>
                <c:pt idx="19030">
                  <c:v>0</c:v>
                </c:pt>
                <c:pt idx="19031">
                  <c:v>0</c:v>
                </c:pt>
                <c:pt idx="19032">
                  <c:v>0</c:v>
                </c:pt>
                <c:pt idx="19033">
                  <c:v>0</c:v>
                </c:pt>
                <c:pt idx="19034">
                  <c:v>0</c:v>
                </c:pt>
                <c:pt idx="19035">
                  <c:v>0</c:v>
                </c:pt>
                <c:pt idx="19036">
                  <c:v>0</c:v>
                </c:pt>
                <c:pt idx="19037">
                  <c:v>0</c:v>
                </c:pt>
                <c:pt idx="19038">
                  <c:v>0</c:v>
                </c:pt>
                <c:pt idx="19039">
                  <c:v>0</c:v>
                </c:pt>
                <c:pt idx="19040">
                  <c:v>0</c:v>
                </c:pt>
                <c:pt idx="19041">
                  <c:v>0</c:v>
                </c:pt>
                <c:pt idx="19042">
                  <c:v>0</c:v>
                </c:pt>
                <c:pt idx="19043">
                  <c:v>0</c:v>
                </c:pt>
                <c:pt idx="19044">
                  <c:v>0</c:v>
                </c:pt>
                <c:pt idx="19045">
                  <c:v>0</c:v>
                </c:pt>
                <c:pt idx="19046">
                  <c:v>0</c:v>
                </c:pt>
                <c:pt idx="19047">
                  <c:v>0</c:v>
                </c:pt>
                <c:pt idx="19048">
                  <c:v>0</c:v>
                </c:pt>
                <c:pt idx="19049">
                  <c:v>0</c:v>
                </c:pt>
                <c:pt idx="19050">
                  <c:v>0</c:v>
                </c:pt>
                <c:pt idx="19051">
                  <c:v>0</c:v>
                </c:pt>
                <c:pt idx="19052">
                  <c:v>0</c:v>
                </c:pt>
                <c:pt idx="19053">
                  <c:v>0</c:v>
                </c:pt>
                <c:pt idx="19054">
                  <c:v>0</c:v>
                </c:pt>
                <c:pt idx="19055">
                  <c:v>0</c:v>
                </c:pt>
                <c:pt idx="19056">
                  <c:v>0</c:v>
                </c:pt>
                <c:pt idx="19057">
                  <c:v>0</c:v>
                </c:pt>
                <c:pt idx="19058">
                  <c:v>0</c:v>
                </c:pt>
                <c:pt idx="19059">
                  <c:v>0</c:v>
                </c:pt>
                <c:pt idx="19060">
                  <c:v>0</c:v>
                </c:pt>
                <c:pt idx="19061">
                  <c:v>0</c:v>
                </c:pt>
                <c:pt idx="19062">
                  <c:v>0</c:v>
                </c:pt>
                <c:pt idx="19063">
                  <c:v>0</c:v>
                </c:pt>
                <c:pt idx="19064">
                  <c:v>0</c:v>
                </c:pt>
                <c:pt idx="19065">
                  <c:v>0</c:v>
                </c:pt>
                <c:pt idx="19066">
                  <c:v>0</c:v>
                </c:pt>
                <c:pt idx="19067">
                  <c:v>0</c:v>
                </c:pt>
                <c:pt idx="19068">
                  <c:v>0</c:v>
                </c:pt>
                <c:pt idx="19069">
                  <c:v>0</c:v>
                </c:pt>
                <c:pt idx="19070">
                  <c:v>0</c:v>
                </c:pt>
                <c:pt idx="19071">
                  <c:v>0</c:v>
                </c:pt>
                <c:pt idx="19072">
                  <c:v>0</c:v>
                </c:pt>
                <c:pt idx="19073">
                  <c:v>0</c:v>
                </c:pt>
                <c:pt idx="19074">
                  <c:v>0</c:v>
                </c:pt>
                <c:pt idx="19075">
                  <c:v>0</c:v>
                </c:pt>
                <c:pt idx="19076">
                  <c:v>0</c:v>
                </c:pt>
                <c:pt idx="19077">
                  <c:v>0</c:v>
                </c:pt>
                <c:pt idx="19078">
                  <c:v>0</c:v>
                </c:pt>
                <c:pt idx="19079">
                  <c:v>0</c:v>
                </c:pt>
                <c:pt idx="19080">
                  <c:v>0</c:v>
                </c:pt>
                <c:pt idx="19081">
                  <c:v>0</c:v>
                </c:pt>
                <c:pt idx="19082">
                  <c:v>0</c:v>
                </c:pt>
                <c:pt idx="19083">
                  <c:v>0</c:v>
                </c:pt>
                <c:pt idx="19084">
                  <c:v>0</c:v>
                </c:pt>
                <c:pt idx="19085">
                  <c:v>0</c:v>
                </c:pt>
                <c:pt idx="19086">
                  <c:v>0</c:v>
                </c:pt>
                <c:pt idx="19087">
                  <c:v>0</c:v>
                </c:pt>
                <c:pt idx="19088">
                  <c:v>0</c:v>
                </c:pt>
                <c:pt idx="19089">
                  <c:v>0</c:v>
                </c:pt>
                <c:pt idx="19090">
                  <c:v>0</c:v>
                </c:pt>
                <c:pt idx="19091">
                  <c:v>0</c:v>
                </c:pt>
                <c:pt idx="19092">
                  <c:v>0</c:v>
                </c:pt>
                <c:pt idx="19093">
                  <c:v>0</c:v>
                </c:pt>
                <c:pt idx="19094">
                  <c:v>0</c:v>
                </c:pt>
                <c:pt idx="19095">
                  <c:v>0</c:v>
                </c:pt>
                <c:pt idx="19096">
                  <c:v>0</c:v>
                </c:pt>
                <c:pt idx="19097">
                  <c:v>0</c:v>
                </c:pt>
                <c:pt idx="19098">
                  <c:v>0</c:v>
                </c:pt>
                <c:pt idx="19099">
                  <c:v>0</c:v>
                </c:pt>
                <c:pt idx="19100">
                  <c:v>0</c:v>
                </c:pt>
                <c:pt idx="19101">
                  <c:v>0</c:v>
                </c:pt>
                <c:pt idx="19102">
                  <c:v>0</c:v>
                </c:pt>
                <c:pt idx="19103">
                  <c:v>0</c:v>
                </c:pt>
                <c:pt idx="19104">
                  <c:v>0</c:v>
                </c:pt>
                <c:pt idx="19105">
                  <c:v>0</c:v>
                </c:pt>
                <c:pt idx="19106">
                  <c:v>0</c:v>
                </c:pt>
                <c:pt idx="19107">
                  <c:v>0</c:v>
                </c:pt>
                <c:pt idx="19108">
                  <c:v>0</c:v>
                </c:pt>
                <c:pt idx="19109">
                  <c:v>0</c:v>
                </c:pt>
                <c:pt idx="19110">
                  <c:v>0</c:v>
                </c:pt>
                <c:pt idx="19111">
                  <c:v>0</c:v>
                </c:pt>
                <c:pt idx="19112">
                  <c:v>0</c:v>
                </c:pt>
                <c:pt idx="19113">
                  <c:v>0</c:v>
                </c:pt>
                <c:pt idx="19114">
                  <c:v>0</c:v>
                </c:pt>
                <c:pt idx="19115">
                  <c:v>0</c:v>
                </c:pt>
                <c:pt idx="19116">
                  <c:v>0</c:v>
                </c:pt>
                <c:pt idx="19117">
                  <c:v>0</c:v>
                </c:pt>
                <c:pt idx="19118">
                  <c:v>0</c:v>
                </c:pt>
                <c:pt idx="19119">
                  <c:v>0</c:v>
                </c:pt>
                <c:pt idx="19120">
                  <c:v>0</c:v>
                </c:pt>
                <c:pt idx="19121">
                  <c:v>0</c:v>
                </c:pt>
                <c:pt idx="19122">
                  <c:v>0</c:v>
                </c:pt>
                <c:pt idx="19123">
                  <c:v>0</c:v>
                </c:pt>
                <c:pt idx="19124">
                  <c:v>0</c:v>
                </c:pt>
                <c:pt idx="19125">
                  <c:v>0</c:v>
                </c:pt>
                <c:pt idx="19126">
                  <c:v>0</c:v>
                </c:pt>
                <c:pt idx="19127">
                  <c:v>0</c:v>
                </c:pt>
                <c:pt idx="19128">
                  <c:v>0</c:v>
                </c:pt>
                <c:pt idx="19129">
                  <c:v>0</c:v>
                </c:pt>
                <c:pt idx="19130">
                  <c:v>0</c:v>
                </c:pt>
                <c:pt idx="19131">
                  <c:v>0</c:v>
                </c:pt>
                <c:pt idx="19132">
                  <c:v>0</c:v>
                </c:pt>
                <c:pt idx="19133">
                  <c:v>0</c:v>
                </c:pt>
                <c:pt idx="19134">
                  <c:v>0</c:v>
                </c:pt>
                <c:pt idx="19135">
                  <c:v>0</c:v>
                </c:pt>
                <c:pt idx="19136">
                  <c:v>0</c:v>
                </c:pt>
                <c:pt idx="19137">
                  <c:v>0</c:v>
                </c:pt>
                <c:pt idx="19138">
                  <c:v>0</c:v>
                </c:pt>
                <c:pt idx="19139">
                  <c:v>0</c:v>
                </c:pt>
                <c:pt idx="19140">
                  <c:v>0</c:v>
                </c:pt>
                <c:pt idx="19141">
                  <c:v>0</c:v>
                </c:pt>
                <c:pt idx="19142">
                  <c:v>0</c:v>
                </c:pt>
                <c:pt idx="19143">
                  <c:v>0</c:v>
                </c:pt>
                <c:pt idx="19144">
                  <c:v>0</c:v>
                </c:pt>
                <c:pt idx="19145">
                  <c:v>0</c:v>
                </c:pt>
                <c:pt idx="19146">
                  <c:v>0</c:v>
                </c:pt>
                <c:pt idx="19147">
                  <c:v>0</c:v>
                </c:pt>
                <c:pt idx="19148">
                  <c:v>0</c:v>
                </c:pt>
                <c:pt idx="19149">
                  <c:v>0</c:v>
                </c:pt>
                <c:pt idx="19150">
                  <c:v>0</c:v>
                </c:pt>
                <c:pt idx="19151">
                  <c:v>0</c:v>
                </c:pt>
                <c:pt idx="19152">
                  <c:v>0</c:v>
                </c:pt>
                <c:pt idx="19153">
                  <c:v>0</c:v>
                </c:pt>
                <c:pt idx="19154">
                  <c:v>0</c:v>
                </c:pt>
                <c:pt idx="19155">
                  <c:v>0</c:v>
                </c:pt>
                <c:pt idx="19156">
                  <c:v>0</c:v>
                </c:pt>
                <c:pt idx="19157">
                  <c:v>0</c:v>
                </c:pt>
                <c:pt idx="19158">
                  <c:v>0</c:v>
                </c:pt>
                <c:pt idx="19159">
                  <c:v>0</c:v>
                </c:pt>
                <c:pt idx="19160">
                  <c:v>0</c:v>
                </c:pt>
                <c:pt idx="19161">
                  <c:v>0</c:v>
                </c:pt>
                <c:pt idx="19162">
                  <c:v>0</c:v>
                </c:pt>
                <c:pt idx="19163">
                  <c:v>0</c:v>
                </c:pt>
                <c:pt idx="19164">
                  <c:v>0</c:v>
                </c:pt>
                <c:pt idx="19165">
                  <c:v>0</c:v>
                </c:pt>
                <c:pt idx="19166">
                  <c:v>0</c:v>
                </c:pt>
                <c:pt idx="19167">
                  <c:v>0</c:v>
                </c:pt>
                <c:pt idx="19168">
                  <c:v>0</c:v>
                </c:pt>
                <c:pt idx="19169">
                  <c:v>0</c:v>
                </c:pt>
                <c:pt idx="19170">
                  <c:v>0</c:v>
                </c:pt>
                <c:pt idx="19171">
                  <c:v>0</c:v>
                </c:pt>
                <c:pt idx="19172">
                  <c:v>0</c:v>
                </c:pt>
                <c:pt idx="19173">
                  <c:v>0</c:v>
                </c:pt>
                <c:pt idx="19174">
                  <c:v>0</c:v>
                </c:pt>
                <c:pt idx="19175">
                  <c:v>0</c:v>
                </c:pt>
                <c:pt idx="19176">
                  <c:v>0</c:v>
                </c:pt>
                <c:pt idx="19177">
                  <c:v>0</c:v>
                </c:pt>
                <c:pt idx="19178">
                  <c:v>0</c:v>
                </c:pt>
                <c:pt idx="19179">
                  <c:v>0</c:v>
                </c:pt>
                <c:pt idx="19180">
                  <c:v>0</c:v>
                </c:pt>
                <c:pt idx="19181">
                  <c:v>0</c:v>
                </c:pt>
                <c:pt idx="19182">
                  <c:v>0</c:v>
                </c:pt>
                <c:pt idx="19183">
                  <c:v>0</c:v>
                </c:pt>
                <c:pt idx="19184">
                  <c:v>0</c:v>
                </c:pt>
                <c:pt idx="19185">
                  <c:v>0</c:v>
                </c:pt>
                <c:pt idx="19186">
                  <c:v>0</c:v>
                </c:pt>
                <c:pt idx="19187">
                  <c:v>0</c:v>
                </c:pt>
                <c:pt idx="19188">
                  <c:v>0</c:v>
                </c:pt>
                <c:pt idx="19189">
                  <c:v>0</c:v>
                </c:pt>
                <c:pt idx="19190">
                  <c:v>0</c:v>
                </c:pt>
                <c:pt idx="19191">
                  <c:v>0</c:v>
                </c:pt>
                <c:pt idx="19192">
                  <c:v>0</c:v>
                </c:pt>
                <c:pt idx="19193">
                  <c:v>0</c:v>
                </c:pt>
                <c:pt idx="19194">
                  <c:v>0</c:v>
                </c:pt>
                <c:pt idx="19195">
                  <c:v>0</c:v>
                </c:pt>
                <c:pt idx="19196">
                  <c:v>0</c:v>
                </c:pt>
                <c:pt idx="19197">
                  <c:v>0</c:v>
                </c:pt>
                <c:pt idx="19198">
                  <c:v>0</c:v>
                </c:pt>
                <c:pt idx="19199">
                  <c:v>0</c:v>
                </c:pt>
                <c:pt idx="19200">
                  <c:v>0</c:v>
                </c:pt>
                <c:pt idx="19201">
                  <c:v>0</c:v>
                </c:pt>
                <c:pt idx="19202">
                  <c:v>0</c:v>
                </c:pt>
                <c:pt idx="19203">
                  <c:v>0</c:v>
                </c:pt>
                <c:pt idx="19204">
                  <c:v>0</c:v>
                </c:pt>
                <c:pt idx="19205">
                  <c:v>0</c:v>
                </c:pt>
                <c:pt idx="19206">
                  <c:v>0</c:v>
                </c:pt>
                <c:pt idx="19207">
                  <c:v>0</c:v>
                </c:pt>
                <c:pt idx="19208">
                  <c:v>0</c:v>
                </c:pt>
                <c:pt idx="19209">
                  <c:v>0</c:v>
                </c:pt>
                <c:pt idx="19210">
                  <c:v>0</c:v>
                </c:pt>
                <c:pt idx="19211">
                  <c:v>0</c:v>
                </c:pt>
                <c:pt idx="19212">
                  <c:v>0</c:v>
                </c:pt>
                <c:pt idx="19213">
                  <c:v>0</c:v>
                </c:pt>
                <c:pt idx="19214">
                  <c:v>0</c:v>
                </c:pt>
                <c:pt idx="19215">
                  <c:v>0</c:v>
                </c:pt>
                <c:pt idx="19216">
                  <c:v>0</c:v>
                </c:pt>
                <c:pt idx="19217">
                  <c:v>0</c:v>
                </c:pt>
                <c:pt idx="19218">
                  <c:v>0</c:v>
                </c:pt>
                <c:pt idx="19219">
                  <c:v>0</c:v>
                </c:pt>
                <c:pt idx="19220">
                  <c:v>0</c:v>
                </c:pt>
                <c:pt idx="19221">
                  <c:v>0</c:v>
                </c:pt>
                <c:pt idx="19222">
                  <c:v>0</c:v>
                </c:pt>
                <c:pt idx="19223">
                  <c:v>0</c:v>
                </c:pt>
                <c:pt idx="19224">
                  <c:v>0</c:v>
                </c:pt>
                <c:pt idx="19225">
                  <c:v>0</c:v>
                </c:pt>
                <c:pt idx="19226">
                  <c:v>0</c:v>
                </c:pt>
                <c:pt idx="19227">
                  <c:v>0</c:v>
                </c:pt>
                <c:pt idx="19228">
                  <c:v>0</c:v>
                </c:pt>
                <c:pt idx="19229">
                  <c:v>0</c:v>
                </c:pt>
                <c:pt idx="19230">
                  <c:v>0</c:v>
                </c:pt>
                <c:pt idx="19231">
                  <c:v>0</c:v>
                </c:pt>
                <c:pt idx="19232">
                  <c:v>0</c:v>
                </c:pt>
                <c:pt idx="19233">
                  <c:v>0</c:v>
                </c:pt>
                <c:pt idx="19234">
                  <c:v>0</c:v>
                </c:pt>
                <c:pt idx="19235">
                  <c:v>0</c:v>
                </c:pt>
                <c:pt idx="19236">
                  <c:v>0</c:v>
                </c:pt>
                <c:pt idx="19237">
                  <c:v>0</c:v>
                </c:pt>
                <c:pt idx="19238">
                  <c:v>0</c:v>
                </c:pt>
                <c:pt idx="19239">
                  <c:v>0</c:v>
                </c:pt>
                <c:pt idx="19240">
                  <c:v>0</c:v>
                </c:pt>
                <c:pt idx="19241">
                  <c:v>0</c:v>
                </c:pt>
                <c:pt idx="19242">
                  <c:v>0</c:v>
                </c:pt>
                <c:pt idx="19243">
                  <c:v>0</c:v>
                </c:pt>
                <c:pt idx="19244">
                  <c:v>0</c:v>
                </c:pt>
                <c:pt idx="19245">
                  <c:v>0</c:v>
                </c:pt>
                <c:pt idx="19246">
                  <c:v>0</c:v>
                </c:pt>
                <c:pt idx="19247">
                  <c:v>0</c:v>
                </c:pt>
                <c:pt idx="19248">
                  <c:v>0</c:v>
                </c:pt>
                <c:pt idx="19249">
                  <c:v>0</c:v>
                </c:pt>
                <c:pt idx="19250">
                  <c:v>0</c:v>
                </c:pt>
                <c:pt idx="19251">
                  <c:v>0</c:v>
                </c:pt>
                <c:pt idx="19252">
                  <c:v>0</c:v>
                </c:pt>
                <c:pt idx="19253">
                  <c:v>0</c:v>
                </c:pt>
                <c:pt idx="19254">
                  <c:v>0</c:v>
                </c:pt>
                <c:pt idx="19255">
                  <c:v>0</c:v>
                </c:pt>
                <c:pt idx="19256">
                  <c:v>0</c:v>
                </c:pt>
                <c:pt idx="19257">
                  <c:v>0</c:v>
                </c:pt>
                <c:pt idx="19258">
                  <c:v>0</c:v>
                </c:pt>
                <c:pt idx="19259">
                  <c:v>0</c:v>
                </c:pt>
                <c:pt idx="19260">
                  <c:v>0</c:v>
                </c:pt>
                <c:pt idx="19261">
                  <c:v>0</c:v>
                </c:pt>
                <c:pt idx="19262">
                  <c:v>0</c:v>
                </c:pt>
                <c:pt idx="19263">
                  <c:v>0</c:v>
                </c:pt>
                <c:pt idx="19264">
                  <c:v>0</c:v>
                </c:pt>
                <c:pt idx="19265">
                  <c:v>0</c:v>
                </c:pt>
                <c:pt idx="19266">
                  <c:v>0</c:v>
                </c:pt>
                <c:pt idx="19267">
                  <c:v>0</c:v>
                </c:pt>
                <c:pt idx="19268">
                  <c:v>0</c:v>
                </c:pt>
                <c:pt idx="19269">
                  <c:v>0</c:v>
                </c:pt>
                <c:pt idx="19270">
                  <c:v>0</c:v>
                </c:pt>
                <c:pt idx="19271">
                  <c:v>0</c:v>
                </c:pt>
                <c:pt idx="19272">
                  <c:v>0</c:v>
                </c:pt>
                <c:pt idx="19273">
                  <c:v>0</c:v>
                </c:pt>
                <c:pt idx="19274">
                  <c:v>0</c:v>
                </c:pt>
                <c:pt idx="19275">
                  <c:v>0</c:v>
                </c:pt>
                <c:pt idx="19276">
                  <c:v>0</c:v>
                </c:pt>
                <c:pt idx="19277">
                  <c:v>0</c:v>
                </c:pt>
                <c:pt idx="19278">
                  <c:v>0</c:v>
                </c:pt>
                <c:pt idx="19279">
                  <c:v>0</c:v>
                </c:pt>
                <c:pt idx="19280">
                  <c:v>0</c:v>
                </c:pt>
                <c:pt idx="19281">
                  <c:v>0</c:v>
                </c:pt>
                <c:pt idx="19282">
                  <c:v>0</c:v>
                </c:pt>
                <c:pt idx="19283">
                  <c:v>0</c:v>
                </c:pt>
                <c:pt idx="19284">
                  <c:v>0</c:v>
                </c:pt>
                <c:pt idx="19285">
                  <c:v>0</c:v>
                </c:pt>
                <c:pt idx="19286">
                  <c:v>0</c:v>
                </c:pt>
                <c:pt idx="19287">
                  <c:v>0</c:v>
                </c:pt>
                <c:pt idx="19288">
                  <c:v>0</c:v>
                </c:pt>
                <c:pt idx="19289">
                  <c:v>0</c:v>
                </c:pt>
                <c:pt idx="19290">
                  <c:v>0</c:v>
                </c:pt>
                <c:pt idx="19291">
                  <c:v>0</c:v>
                </c:pt>
                <c:pt idx="19292">
                  <c:v>0</c:v>
                </c:pt>
                <c:pt idx="19293">
                  <c:v>0</c:v>
                </c:pt>
                <c:pt idx="19294">
                  <c:v>0</c:v>
                </c:pt>
                <c:pt idx="19295">
                  <c:v>0</c:v>
                </c:pt>
                <c:pt idx="19296">
                  <c:v>0</c:v>
                </c:pt>
                <c:pt idx="19297">
                  <c:v>0</c:v>
                </c:pt>
                <c:pt idx="19298">
                  <c:v>0</c:v>
                </c:pt>
                <c:pt idx="19299">
                  <c:v>0</c:v>
                </c:pt>
                <c:pt idx="19300">
                  <c:v>0</c:v>
                </c:pt>
                <c:pt idx="19301">
                  <c:v>0</c:v>
                </c:pt>
                <c:pt idx="19302">
                  <c:v>0</c:v>
                </c:pt>
                <c:pt idx="19303">
                  <c:v>0</c:v>
                </c:pt>
                <c:pt idx="19304">
                  <c:v>0</c:v>
                </c:pt>
                <c:pt idx="19305">
                  <c:v>0</c:v>
                </c:pt>
                <c:pt idx="19306">
                  <c:v>0</c:v>
                </c:pt>
                <c:pt idx="19307">
                  <c:v>0</c:v>
                </c:pt>
                <c:pt idx="19308">
                  <c:v>0</c:v>
                </c:pt>
                <c:pt idx="19309">
                  <c:v>0</c:v>
                </c:pt>
                <c:pt idx="19310">
                  <c:v>0</c:v>
                </c:pt>
                <c:pt idx="19311">
                  <c:v>0</c:v>
                </c:pt>
                <c:pt idx="19312">
                  <c:v>0</c:v>
                </c:pt>
                <c:pt idx="19313">
                  <c:v>0</c:v>
                </c:pt>
                <c:pt idx="19314">
                  <c:v>0</c:v>
                </c:pt>
                <c:pt idx="19315">
                  <c:v>0</c:v>
                </c:pt>
                <c:pt idx="19316">
                  <c:v>0</c:v>
                </c:pt>
                <c:pt idx="19317">
                  <c:v>0</c:v>
                </c:pt>
                <c:pt idx="19318">
                  <c:v>0</c:v>
                </c:pt>
                <c:pt idx="19319">
                  <c:v>0</c:v>
                </c:pt>
                <c:pt idx="19320">
                  <c:v>0</c:v>
                </c:pt>
                <c:pt idx="19321">
                  <c:v>0</c:v>
                </c:pt>
                <c:pt idx="19322">
                  <c:v>0</c:v>
                </c:pt>
                <c:pt idx="19323">
                  <c:v>0</c:v>
                </c:pt>
                <c:pt idx="19324">
                  <c:v>0</c:v>
                </c:pt>
                <c:pt idx="19325">
                  <c:v>0</c:v>
                </c:pt>
                <c:pt idx="19326">
                  <c:v>0</c:v>
                </c:pt>
                <c:pt idx="19327">
                  <c:v>0</c:v>
                </c:pt>
                <c:pt idx="19328">
                  <c:v>0</c:v>
                </c:pt>
                <c:pt idx="19329">
                  <c:v>0</c:v>
                </c:pt>
                <c:pt idx="19330">
                  <c:v>0</c:v>
                </c:pt>
                <c:pt idx="19331">
                  <c:v>0</c:v>
                </c:pt>
                <c:pt idx="19332">
                  <c:v>0</c:v>
                </c:pt>
                <c:pt idx="19333">
                  <c:v>0</c:v>
                </c:pt>
                <c:pt idx="19334">
                  <c:v>0</c:v>
                </c:pt>
                <c:pt idx="19335">
                  <c:v>0</c:v>
                </c:pt>
                <c:pt idx="19336">
                  <c:v>0</c:v>
                </c:pt>
                <c:pt idx="19337">
                  <c:v>0</c:v>
                </c:pt>
                <c:pt idx="19338">
                  <c:v>0</c:v>
                </c:pt>
                <c:pt idx="19339">
                  <c:v>0</c:v>
                </c:pt>
                <c:pt idx="19340">
                  <c:v>0</c:v>
                </c:pt>
                <c:pt idx="19341">
                  <c:v>0</c:v>
                </c:pt>
                <c:pt idx="19342">
                  <c:v>0</c:v>
                </c:pt>
                <c:pt idx="19343">
                  <c:v>0</c:v>
                </c:pt>
                <c:pt idx="19344">
                  <c:v>0</c:v>
                </c:pt>
                <c:pt idx="19345">
                  <c:v>0</c:v>
                </c:pt>
                <c:pt idx="19346">
                  <c:v>0</c:v>
                </c:pt>
                <c:pt idx="19347">
                  <c:v>0</c:v>
                </c:pt>
                <c:pt idx="19348">
                  <c:v>0</c:v>
                </c:pt>
                <c:pt idx="19349">
                  <c:v>0</c:v>
                </c:pt>
                <c:pt idx="19350">
                  <c:v>0</c:v>
                </c:pt>
                <c:pt idx="19351">
                  <c:v>0</c:v>
                </c:pt>
                <c:pt idx="19352">
                  <c:v>0</c:v>
                </c:pt>
                <c:pt idx="19353">
                  <c:v>0</c:v>
                </c:pt>
                <c:pt idx="19354">
                  <c:v>0</c:v>
                </c:pt>
                <c:pt idx="19355">
                  <c:v>0</c:v>
                </c:pt>
                <c:pt idx="19356">
                  <c:v>0</c:v>
                </c:pt>
                <c:pt idx="19357">
                  <c:v>0</c:v>
                </c:pt>
                <c:pt idx="19358">
                  <c:v>0</c:v>
                </c:pt>
                <c:pt idx="19359">
                  <c:v>0</c:v>
                </c:pt>
                <c:pt idx="19360">
                  <c:v>0</c:v>
                </c:pt>
                <c:pt idx="19361">
                  <c:v>0</c:v>
                </c:pt>
                <c:pt idx="19362">
                  <c:v>0</c:v>
                </c:pt>
                <c:pt idx="19363">
                  <c:v>0</c:v>
                </c:pt>
                <c:pt idx="19364">
                  <c:v>0</c:v>
                </c:pt>
                <c:pt idx="19365">
                  <c:v>0</c:v>
                </c:pt>
                <c:pt idx="19366">
                  <c:v>0</c:v>
                </c:pt>
                <c:pt idx="19367">
                  <c:v>0</c:v>
                </c:pt>
                <c:pt idx="19368">
                  <c:v>0</c:v>
                </c:pt>
                <c:pt idx="19369">
                  <c:v>0</c:v>
                </c:pt>
                <c:pt idx="19370">
                  <c:v>0</c:v>
                </c:pt>
                <c:pt idx="19371">
                  <c:v>0</c:v>
                </c:pt>
                <c:pt idx="19372">
                  <c:v>0</c:v>
                </c:pt>
                <c:pt idx="19373">
                  <c:v>0</c:v>
                </c:pt>
                <c:pt idx="19374">
                  <c:v>0</c:v>
                </c:pt>
                <c:pt idx="19375">
                  <c:v>0</c:v>
                </c:pt>
                <c:pt idx="19376">
                  <c:v>0</c:v>
                </c:pt>
                <c:pt idx="19377">
                  <c:v>0</c:v>
                </c:pt>
                <c:pt idx="19378">
                  <c:v>0</c:v>
                </c:pt>
                <c:pt idx="19379">
                  <c:v>0</c:v>
                </c:pt>
                <c:pt idx="19380">
                  <c:v>0</c:v>
                </c:pt>
                <c:pt idx="19381">
                  <c:v>0</c:v>
                </c:pt>
                <c:pt idx="19382">
                  <c:v>0</c:v>
                </c:pt>
                <c:pt idx="19383">
                  <c:v>0</c:v>
                </c:pt>
                <c:pt idx="19384">
                  <c:v>0</c:v>
                </c:pt>
                <c:pt idx="19385">
                  <c:v>0</c:v>
                </c:pt>
                <c:pt idx="19386">
                  <c:v>0</c:v>
                </c:pt>
                <c:pt idx="19387">
                  <c:v>0</c:v>
                </c:pt>
                <c:pt idx="19388">
                  <c:v>0</c:v>
                </c:pt>
                <c:pt idx="19389">
                  <c:v>0</c:v>
                </c:pt>
                <c:pt idx="19390">
                  <c:v>0</c:v>
                </c:pt>
                <c:pt idx="19391">
                  <c:v>0</c:v>
                </c:pt>
                <c:pt idx="19392">
                  <c:v>0</c:v>
                </c:pt>
                <c:pt idx="19393">
                  <c:v>0</c:v>
                </c:pt>
                <c:pt idx="19394">
                  <c:v>0</c:v>
                </c:pt>
                <c:pt idx="19395">
                  <c:v>0</c:v>
                </c:pt>
                <c:pt idx="19396">
                  <c:v>0</c:v>
                </c:pt>
                <c:pt idx="19397">
                  <c:v>0</c:v>
                </c:pt>
                <c:pt idx="19398">
                  <c:v>0</c:v>
                </c:pt>
                <c:pt idx="19399">
                  <c:v>0</c:v>
                </c:pt>
                <c:pt idx="19400">
                  <c:v>0</c:v>
                </c:pt>
                <c:pt idx="19401">
                  <c:v>0</c:v>
                </c:pt>
                <c:pt idx="19402">
                  <c:v>0</c:v>
                </c:pt>
                <c:pt idx="19403">
                  <c:v>0</c:v>
                </c:pt>
                <c:pt idx="19404">
                  <c:v>0</c:v>
                </c:pt>
                <c:pt idx="19405">
                  <c:v>0</c:v>
                </c:pt>
                <c:pt idx="19406">
                  <c:v>0</c:v>
                </c:pt>
                <c:pt idx="19407">
                  <c:v>0</c:v>
                </c:pt>
                <c:pt idx="19408">
                  <c:v>0</c:v>
                </c:pt>
                <c:pt idx="19409">
                  <c:v>0</c:v>
                </c:pt>
                <c:pt idx="19410">
                  <c:v>0</c:v>
                </c:pt>
                <c:pt idx="19411">
                  <c:v>0</c:v>
                </c:pt>
                <c:pt idx="19412">
                  <c:v>0</c:v>
                </c:pt>
                <c:pt idx="19413">
                  <c:v>0</c:v>
                </c:pt>
                <c:pt idx="19414">
                  <c:v>0</c:v>
                </c:pt>
                <c:pt idx="19415">
                  <c:v>0</c:v>
                </c:pt>
                <c:pt idx="19416">
                  <c:v>0</c:v>
                </c:pt>
                <c:pt idx="19417">
                  <c:v>0</c:v>
                </c:pt>
                <c:pt idx="19418">
                  <c:v>0</c:v>
                </c:pt>
                <c:pt idx="19419">
                  <c:v>0</c:v>
                </c:pt>
                <c:pt idx="19420">
                  <c:v>0</c:v>
                </c:pt>
                <c:pt idx="19421">
                  <c:v>0</c:v>
                </c:pt>
                <c:pt idx="19422">
                  <c:v>0</c:v>
                </c:pt>
                <c:pt idx="19423">
                  <c:v>0</c:v>
                </c:pt>
                <c:pt idx="19424">
                  <c:v>0</c:v>
                </c:pt>
                <c:pt idx="19425">
                  <c:v>0</c:v>
                </c:pt>
                <c:pt idx="19426">
                  <c:v>0</c:v>
                </c:pt>
                <c:pt idx="19427">
                  <c:v>0</c:v>
                </c:pt>
                <c:pt idx="19428">
                  <c:v>0</c:v>
                </c:pt>
                <c:pt idx="19429">
                  <c:v>0</c:v>
                </c:pt>
                <c:pt idx="19430">
                  <c:v>0</c:v>
                </c:pt>
                <c:pt idx="19431">
                  <c:v>0</c:v>
                </c:pt>
                <c:pt idx="19432">
                  <c:v>0</c:v>
                </c:pt>
                <c:pt idx="19433">
                  <c:v>0</c:v>
                </c:pt>
                <c:pt idx="19434">
                  <c:v>0</c:v>
                </c:pt>
                <c:pt idx="19435">
                  <c:v>0</c:v>
                </c:pt>
                <c:pt idx="19436">
                  <c:v>0</c:v>
                </c:pt>
                <c:pt idx="19437">
                  <c:v>0</c:v>
                </c:pt>
                <c:pt idx="19438">
                  <c:v>0</c:v>
                </c:pt>
                <c:pt idx="19439">
                  <c:v>0</c:v>
                </c:pt>
                <c:pt idx="19440">
                  <c:v>0</c:v>
                </c:pt>
                <c:pt idx="19441">
                  <c:v>0</c:v>
                </c:pt>
                <c:pt idx="19442">
                  <c:v>0</c:v>
                </c:pt>
                <c:pt idx="19443">
                  <c:v>0</c:v>
                </c:pt>
                <c:pt idx="19444">
                  <c:v>0</c:v>
                </c:pt>
                <c:pt idx="19445">
                  <c:v>0</c:v>
                </c:pt>
                <c:pt idx="19446">
                  <c:v>0</c:v>
                </c:pt>
                <c:pt idx="19447">
                  <c:v>0</c:v>
                </c:pt>
                <c:pt idx="19448">
                  <c:v>0</c:v>
                </c:pt>
                <c:pt idx="19449">
                  <c:v>0</c:v>
                </c:pt>
                <c:pt idx="19450">
                  <c:v>0</c:v>
                </c:pt>
                <c:pt idx="19451">
                  <c:v>0</c:v>
                </c:pt>
                <c:pt idx="19452">
                  <c:v>0</c:v>
                </c:pt>
                <c:pt idx="19453">
                  <c:v>0</c:v>
                </c:pt>
                <c:pt idx="19454">
                  <c:v>0</c:v>
                </c:pt>
                <c:pt idx="19455">
                  <c:v>0</c:v>
                </c:pt>
                <c:pt idx="19456">
                  <c:v>0</c:v>
                </c:pt>
                <c:pt idx="19457">
                  <c:v>0</c:v>
                </c:pt>
                <c:pt idx="19458">
                  <c:v>0</c:v>
                </c:pt>
                <c:pt idx="19459">
                  <c:v>0</c:v>
                </c:pt>
                <c:pt idx="19460">
                  <c:v>0</c:v>
                </c:pt>
                <c:pt idx="19461">
                  <c:v>0</c:v>
                </c:pt>
                <c:pt idx="19462">
                  <c:v>0</c:v>
                </c:pt>
                <c:pt idx="19463">
                  <c:v>0</c:v>
                </c:pt>
                <c:pt idx="19464">
                  <c:v>0</c:v>
                </c:pt>
                <c:pt idx="19465">
                  <c:v>0</c:v>
                </c:pt>
                <c:pt idx="19466">
                  <c:v>0</c:v>
                </c:pt>
                <c:pt idx="19467">
                  <c:v>0</c:v>
                </c:pt>
                <c:pt idx="19468">
                  <c:v>0</c:v>
                </c:pt>
                <c:pt idx="19469">
                  <c:v>0</c:v>
                </c:pt>
                <c:pt idx="19470">
                  <c:v>0</c:v>
                </c:pt>
                <c:pt idx="19471">
                  <c:v>0</c:v>
                </c:pt>
                <c:pt idx="19472">
                  <c:v>0</c:v>
                </c:pt>
                <c:pt idx="19473">
                  <c:v>0</c:v>
                </c:pt>
                <c:pt idx="19474">
                  <c:v>0</c:v>
                </c:pt>
                <c:pt idx="19475">
                  <c:v>0</c:v>
                </c:pt>
                <c:pt idx="19476">
                  <c:v>0</c:v>
                </c:pt>
                <c:pt idx="19477">
                  <c:v>0</c:v>
                </c:pt>
                <c:pt idx="19478">
                  <c:v>0</c:v>
                </c:pt>
                <c:pt idx="19479">
                  <c:v>0</c:v>
                </c:pt>
                <c:pt idx="19480">
                  <c:v>0</c:v>
                </c:pt>
                <c:pt idx="19481">
                  <c:v>0</c:v>
                </c:pt>
                <c:pt idx="19482">
                  <c:v>0</c:v>
                </c:pt>
                <c:pt idx="19483">
                  <c:v>0</c:v>
                </c:pt>
                <c:pt idx="19484">
                  <c:v>0</c:v>
                </c:pt>
                <c:pt idx="19485">
                  <c:v>0</c:v>
                </c:pt>
                <c:pt idx="19486">
                  <c:v>0</c:v>
                </c:pt>
                <c:pt idx="19487">
                  <c:v>0</c:v>
                </c:pt>
                <c:pt idx="19488">
                  <c:v>0</c:v>
                </c:pt>
                <c:pt idx="19489">
                  <c:v>0</c:v>
                </c:pt>
                <c:pt idx="19490">
                  <c:v>0</c:v>
                </c:pt>
                <c:pt idx="19491">
                  <c:v>0</c:v>
                </c:pt>
                <c:pt idx="19492">
                  <c:v>0</c:v>
                </c:pt>
                <c:pt idx="19493">
                  <c:v>0</c:v>
                </c:pt>
                <c:pt idx="19494">
                  <c:v>0</c:v>
                </c:pt>
                <c:pt idx="19495">
                  <c:v>0</c:v>
                </c:pt>
                <c:pt idx="19496">
                  <c:v>0</c:v>
                </c:pt>
                <c:pt idx="19497">
                  <c:v>0</c:v>
                </c:pt>
                <c:pt idx="19498">
                  <c:v>0</c:v>
                </c:pt>
                <c:pt idx="19499">
                  <c:v>0</c:v>
                </c:pt>
                <c:pt idx="19500">
                  <c:v>0</c:v>
                </c:pt>
                <c:pt idx="19501">
                  <c:v>0</c:v>
                </c:pt>
                <c:pt idx="19502">
                  <c:v>0</c:v>
                </c:pt>
                <c:pt idx="19503">
                  <c:v>0</c:v>
                </c:pt>
                <c:pt idx="19504">
                  <c:v>0</c:v>
                </c:pt>
                <c:pt idx="19505">
                  <c:v>0</c:v>
                </c:pt>
                <c:pt idx="19506">
                  <c:v>0</c:v>
                </c:pt>
                <c:pt idx="19507">
                  <c:v>0</c:v>
                </c:pt>
                <c:pt idx="19508">
                  <c:v>0</c:v>
                </c:pt>
                <c:pt idx="19509">
                  <c:v>0</c:v>
                </c:pt>
                <c:pt idx="19510">
                  <c:v>0</c:v>
                </c:pt>
                <c:pt idx="19511">
                  <c:v>0</c:v>
                </c:pt>
                <c:pt idx="19512">
                  <c:v>0</c:v>
                </c:pt>
                <c:pt idx="19513">
                  <c:v>0</c:v>
                </c:pt>
                <c:pt idx="19514">
                  <c:v>0</c:v>
                </c:pt>
                <c:pt idx="19515">
                  <c:v>0</c:v>
                </c:pt>
                <c:pt idx="19516">
                  <c:v>0</c:v>
                </c:pt>
                <c:pt idx="19517">
                  <c:v>0</c:v>
                </c:pt>
                <c:pt idx="19518">
                  <c:v>0</c:v>
                </c:pt>
                <c:pt idx="19519">
                  <c:v>0</c:v>
                </c:pt>
                <c:pt idx="19520">
                  <c:v>0</c:v>
                </c:pt>
                <c:pt idx="19521">
                  <c:v>0</c:v>
                </c:pt>
                <c:pt idx="19522">
                  <c:v>0</c:v>
                </c:pt>
                <c:pt idx="19523">
                  <c:v>0</c:v>
                </c:pt>
                <c:pt idx="19524">
                  <c:v>0</c:v>
                </c:pt>
                <c:pt idx="19525">
                  <c:v>0</c:v>
                </c:pt>
                <c:pt idx="19526">
                  <c:v>0</c:v>
                </c:pt>
                <c:pt idx="19527">
                  <c:v>0</c:v>
                </c:pt>
                <c:pt idx="19528">
                  <c:v>0</c:v>
                </c:pt>
                <c:pt idx="19529">
                  <c:v>0</c:v>
                </c:pt>
                <c:pt idx="19530">
                  <c:v>0</c:v>
                </c:pt>
                <c:pt idx="19531">
                  <c:v>0</c:v>
                </c:pt>
                <c:pt idx="19532">
                  <c:v>0</c:v>
                </c:pt>
                <c:pt idx="19533">
                  <c:v>0</c:v>
                </c:pt>
                <c:pt idx="19534">
                  <c:v>0</c:v>
                </c:pt>
                <c:pt idx="19535">
                  <c:v>0</c:v>
                </c:pt>
                <c:pt idx="19536">
                  <c:v>0</c:v>
                </c:pt>
                <c:pt idx="19537">
                  <c:v>0</c:v>
                </c:pt>
                <c:pt idx="19538">
                  <c:v>0</c:v>
                </c:pt>
                <c:pt idx="19539">
                  <c:v>0</c:v>
                </c:pt>
                <c:pt idx="19540">
                  <c:v>0</c:v>
                </c:pt>
                <c:pt idx="19541">
                  <c:v>0</c:v>
                </c:pt>
                <c:pt idx="19542">
                  <c:v>0</c:v>
                </c:pt>
                <c:pt idx="19543">
                  <c:v>0</c:v>
                </c:pt>
                <c:pt idx="19544">
                  <c:v>0</c:v>
                </c:pt>
                <c:pt idx="19545">
                  <c:v>0</c:v>
                </c:pt>
                <c:pt idx="19546">
                  <c:v>0</c:v>
                </c:pt>
                <c:pt idx="19547">
                  <c:v>0</c:v>
                </c:pt>
                <c:pt idx="19548">
                  <c:v>0</c:v>
                </c:pt>
                <c:pt idx="19549">
                  <c:v>0</c:v>
                </c:pt>
                <c:pt idx="19550">
                  <c:v>0</c:v>
                </c:pt>
                <c:pt idx="19551">
                  <c:v>0</c:v>
                </c:pt>
                <c:pt idx="19552">
                  <c:v>0</c:v>
                </c:pt>
                <c:pt idx="19553">
                  <c:v>0</c:v>
                </c:pt>
                <c:pt idx="19554">
                  <c:v>0</c:v>
                </c:pt>
                <c:pt idx="19555">
                  <c:v>0</c:v>
                </c:pt>
                <c:pt idx="19556">
                  <c:v>0</c:v>
                </c:pt>
                <c:pt idx="19557">
                  <c:v>0</c:v>
                </c:pt>
                <c:pt idx="19558">
                  <c:v>0</c:v>
                </c:pt>
                <c:pt idx="19559">
                  <c:v>0</c:v>
                </c:pt>
                <c:pt idx="19560">
                  <c:v>0</c:v>
                </c:pt>
                <c:pt idx="19561">
                  <c:v>0</c:v>
                </c:pt>
                <c:pt idx="19562">
                  <c:v>0</c:v>
                </c:pt>
                <c:pt idx="19563">
                  <c:v>0</c:v>
                </c:pt>
                <c:pt idx="19564">
                  <c:v>0</c:v>
                </c:pt>
                <c:pt idx="19565">
                  <c:v>0</c:v>
                </c:pt>
                <c:pt idx="19566">
                  <c:v>0</c:v>
                </c:pt>
                <c:pt idx="19567">
                  <c:v>0</c:v>
                </c:pt>
                <c:pt idx="19568">
                  <c:v>0</c:v>
                </c:pt>
                <c:pt idx="19569">
                  <c:v>0</c:v>
                </c:pt>
                <c:pt idx="19570">
                  <c:v>0</c:v>
                </c:pt>
                <c:pt idx="19571">
                  <c:v>0</c:v>
                </c:pt>
                <c:pt idx="19572">
                  <c:v>0</c:v>
                </c:pt>
                <c:pt idx="19573">
                  <c:v>0</c:v>
                </c:pt>
                <c:pt idx="19574">
                  <c:v>0</c:v>
                </c:pt>
                <c:pt idx="19575">
                  <c:v>0</c:v>
                </c:pt>
                <c:pt idx="19576">
                  <c:v>0</c:v>
                </c:pt>
                <c:pt idx="19577">
                  <c:v>0</c:v>
                </c:pt>
                <c:pt idx="19578">
                  <c:v>0</c:v>
                </c:pt>
                <c:pt idx="19579">
                  <c:v>0</c:v>
                </c:pt>
                <c:pt idx="19580">
                  <c:v>0</c:v>
                </c:pt>
                <c:pt idx="19581">
                  <c:v>0</c:v>
                </c:pt>
                <c:pt idx="19582">
                  <c:v>0</c:v>
                </c:pt>
                <c:pt idx="19583">
                  <c:v>0</c:v>
                </c:pt>
                <c:pt idx="19584">
                  <c:v>0</c:v>
                </c:pt>
                <c:pt idx="19585">
                  <c:v>0</c:v>
                </c:pt>
                <c:pt idx="19586">
                  <c:v>0</c:v>
                </c:pt>
                <c:pt idx="19587">
                  <c:v>0</c:v>
                </c:pt>
                <c:pt idx="19588">
                  <c:v>0</c:v>
                </c:pt>
                <c:pt idx="19589">
                  <c:v>0</c:v>
                </c:pt>
                <c:pt idx="19590">
                  <c:v>0</c:v>
                </c:pt>
                <c:pt idx="19591">
                  <c:v>0</c:v>
                </c:pt>
                <c:pt idx="19592">
                  <c:v>0</c:v>
                </c:pt>
                <c:pt idx="19593">
                  <c:v>0</c:v>
                </c:pt>
                <c:pt idx="19594">
                  <c:v>0</c:v>
                </c:pt>
                <c:pt idx="19595">
                  <c:v>0</c:v>
                </c:pt>
                <c:pt idx="19596">
                  <c:v>0</c:v>
                </c:pt>
                <c:pt idx="19597">
                  <c:v>0</c:v>
                </c:pt>
                <c:pt idx="19598">
                  <c:v>0</c:v>
                </c:pt>
                <c:pt idx="19599">
                  <c:v>0</c:v>
                </c:pt>
                <c:pt idx="19600">
                  <c:v>0</c:v>
                </c:pt>
                <c:pt idx="19601">
                  <c:v>0</c:v>
                </c:pt>
                <c:pt idx="19602">
                  <c:v>0</c:v>
                </c:pt>
                <c:pt idx="19603">
                  <c:v>0</c:v>
                </c:pt>
                <c:pt idx="19604">
                  <c:v>0</c:v>
                </c:pt>
                <c:pt idx="19605">
                  <c:v>0</c:v>
                </c:pt>
                <c:pt idx="19606">
                  <c:v>0</c:v>
                </c:pt>
                <c:pt idx="19607">
                  <c:v>0</c:v>
                </c:pt>
                <c:pt idx="19608">
                  <c:v>0</c:v>
                </c:pt>
                <c:pt idx="19609">
                  <c:v>0</c:v>
                </c:pt>
                <c:pt idx="19610">
                  <c:v>0</c:v>
                </c:pt>
                <c:pt idx="19611">
                  <c:v>0</c:v>
                </c:pt>
                <c:pt idx="19612">
                  <c:v>0</c:v>
                </c:pt>
                <c:pt idx="19613">
                  <c:v>0</c:v>
                </c:pt>
                <c:pt idx="19614">
                  <c:v>0</c:v>
                </c:pt>
                <c:pt idx="19615">
                  <c:v>0</c:v>
                </c:pt>
                <c:pt idx="19616">
                  <c:v>0</c:v>
                </c:pt>
                <c:pt idx="19617">
                  <c:v>0</c:v>
                </c:pt>
                <c:pt idx="19618">
                  <c:v>0</c:v>
                </c:pt>
                <c:pt idx="19619">
                  <c:v>0</c:v>
                </c:pt>
                <c:pt idx="19620">
                  <c:v>0</c:v>
                </c:pt>
                <c:pt idx="19621">
                  <c:v>0</c:v>
                </c:pt>
                <c:pt idx="19622">
                  <c:v>0</c:v>
                </c:pt>
                <c:pt idx="19623">
                  <c:v>0</c:v>
                </c:pt>
                <c:pt idx="19624">
                  <c:v>0</c:v>
                </c:pt>
                <c:pt idx="19625">
                  <c:v>0</c:v>
                </c:pt>
                <c:pt idx="19626">
                  <c:v>0</c:v>
                </c:pt>
                <c:pt idx="19627">
                  <c:v>0</c:v>
                </c:pt>
                <c:pt idx="19628">
                  <c:v>0</c:v>
                </c:pt>
                <c:pt idx="19629">
                  <c:v>0</c:v>
                </c:pt>
                <c:pt idx="19630">
                  <c:v>0</c:v>
                </c:pt>
                <c:pt idx="19631">
                  <c:v>0</c:v>
                </c:pt>
                <c:pt idx="19632">
                  <c:v>0</c:v>
                </c:pt>
                <c:pt idx="19633">
                  <c:v>0</c:v>
                </c:pt>
                <c:pt idx="19634">
                  <c:v>0</c:v>
                </c:pt>
                <c:pt idx="19635">
                  <c:v>0</c:v>
                </c:pt>
                <c:pt idx="19636">
                  <c:v>0</c:v>
                </c:pt>
                <c:pt idx="19637">
                  <c:v>0</c:v>
                </c:pt>
                <c:pt idx="19638">
                  <c:v>0</c:v>
                </c:pt>
                <c:pt idx="19639">
                  <c:v>0</c:v>
                </c:pt>
                <c:pt idx="19640">
                  <c:v>0</c:v>
                </c:pt>
                <c:pt idx="19641">
                  <c:v>0</c:v>
                </c:pt>
                <c:pt idx="19642">
                  <c:v>0</c:v>
                </c:pt>
                <c:pt idx="19643">
                  <c:v>0</c:v>
                </c:pt>
                <c:pt idx="19644">
                  <c:v>0</c:v>
                </c:pt>
                <c:pt idx="19645">
                  <c:v>0</c:v>
                </c:pt>
                <c:pt idx="19646">
                  <c:v>0</c:v>
                </c:pt>
                <c:pt idx="19647">
                  <c:v>0</c:v>
                </c:pt>
                <c:pt idx="19648">
                  <c:v>0</c:v>
                </c:pt>
                <c:pt idx="19649">
                  <c:v>0</c:v>
                </c:pt>
                <c:pt idx="19650">
                  <c:v>0</c:v>
                </c:pt>
                <c:pt idx="19651">
                  <c:v>0</c:v>
                </c:pt>
                <c:pt idx="19652">
                  <c:v>0</c:v>
                </c:pt>
                <c:pt idx="19653">
                  <c:v>0</c:v>
                </c:pt>
                <c:pt idx="19654">
                  <c:v>0</c:v>
                </c:pt>
                <c:pt idx="19655">
                  <c:v>0</c:v>
                </c:pt>
                <c:pt idx="19656">
                  <c:v>0</c:v>
                </c:pt>
                <c:pt idx="19657">
                  <c:v>0</c:v>
                </c:pt>
                <c:pt idx="19658">
                  <c:v>0</c:v>
                </c:pt>
                <c:pt idx="19659">
                  <c:v>0</c:v>
                </c:pt>
                <c:pt idx="19660">
                  <c:v>0</c:v>
                </c:pt>
                <c:pt idx="19661">
                  <c:v>0</c:v>
                </c:pt>
                <c:pt idx="19662">
                  <c:v>0</c:v>
                </c:pt>
                <c:pt idx="19663">
                  <c:v>0</c:v>
                </c:pt>
                <c:pt idx="19664">
                  <c:v>0</c:v>
                </c:pt>
                <c:pt idx="19665">
                  <c:v>0</c:v>
                </c:pt>
                <c:pt idx="19666">
                  <c:v>0</c:v>
                </c:pt>
                <c:pt idx="19667">
                  <c:v>0</c:v>
                </c:pt>
                <c:pt idx="19668">
                  <c:v>0</c:v>
                </c:pt>
                <c:pt idx="19669">
                  <c:v>0</c:v>
                </c:pt>
                <c:pt idx="19670">
                  <c:v>0</c:v>
                </c:pt>
                <c:pt idx="19671">
                  <c:v>0</c:v>
                </c:pt>
                <c:pt idx="19672">
                  <c:v>0</c:v>
                </c:pt>
                <c:pt idx="19673">
                  <c:v>0</c:v>
                </c:pt>
                <c:pt idx="19674">
                  <c:v>0</c:v>
                </c:pt>
                <c:pt idx="19675">
                  <c:v>0</c:v>
                </c:pt>
                <c:pt idx="19676">
                  <c:v>0</c:v>
                </c:pt>
                <c:pt idx="19677">
                  <c:v>0</c:v>
                </c:pt>
                <c:pt idx="19678">
                  <c:v>0</c:v>
                </c:pt>
                <c:pt idx="19679">
                  <c:v>0</c:v>
                </c:pt>
                <c:pt idx="19680">
                  <c:v>0</c:v>
                </c:pt>
                <c:pt idx="19681">
                  <c:v>0</c:v>
                </c:pt>
                <c:pt idx="19682">
                  <c:v>0</c:v>
                </c:pt>
                <c:pt idx="19683">
                  <c:v>0</c:v>
                </c:pt>
                <c:pt idx="19684">
                  <c:v>0</c:v>
                </c:pt>
                <c:pt idx="19685">
                  <c:v>0</c:v>
                </c:pt>
                <c:pt idx="19686">
                  <c:v>0</c:v>
                </c:pt>
                <c:pt idx="19687">
                  <c:v>0</c:v>
                </c:pt>
                <c:pt idx="19688">
                  <c:v>0</c:v>
                </c:pt>
                <c:pt idx="19689">
                  <c:v>0</c:v>
                </c:pt>
                <c:pt idx="19690">
                  <c:v>0</c:v>
                </c:pt>
                <c:pt idx="19691">
                  <c:v>0</c:v>
                </c:pt>
                <c:pt idx="19692">
                  <c:v>0</c:v>
                </c:pt>
                <c:pt idx="19693">
                  <c:v>0</c:v>
                </c:pt>
                <c:pt idx="19694">
                  <c:v>0</c:v>
                </c:pt>
                <c:pt idx="19695">
                  <c:v>0</c:v>
                </c:pt>
                <c:pt idx="19696">
                  <c:v>0</c:v>
                </c:pt>
                <c:pt idx="19697">
                  <c:v>0</c:v>
                </c:pt>
                <c:pt idx="19698">
                  <c:v>0</c:v>
                </c:pt>
                <c:pt idx="19699">
                  <c:v>0</c:v>
                </c:pt>
                <c:pt idx="19700">
                  <c:v>0</c:v>
                </c:pt>
                <c:pt idx="19701">
                  <c:v>0</c:v>
                </c:pt>
                <c:pt idx="19702">
                  <c:v>0</c:v>
                </c:pt>
                <c:pt idx="19703">
                  <c:v>0</c:v>
                </c:pt>
                <c:pt idx="19704">
                  <c:v>0</c:v>
                </c:pt>
                <c:pt idx="19705">
                  <c:v>0</c:v>
                </c:pt>
                <c:pt idx="19706">
                  <c:v>0</c:v>
                </c:pt>
                <c:pt idx="19707">
                  <c:v>0</c:v>
                </c:pt>
                <c:pt idx="19708">
                  <c:v>0</c:v>
                </c:pt>
                <c:pt idx="19709">
                  <c:v>0</c:v>
                </c:pt>
                <c:pt idx="19710">
                  <c:v>0</c:v>
                </c:pt>
                <c:pt idx="19711">
                  <c:v>0</c:v>
                </c:pt>
                <c:pt idx="19712">
                  <c:v>0</c:v>
                </c:pt>
                <c:pt idx="19713">
                  <c:v>0</c:v>
                </c:pt>
                <c:pt idx="19714">
                  <c:v>0</c:v>
                </c:pt>
                <c:pt idx="19715">
                  <c:v>0</c:v>
                </c:pt>
                <c:pt idx="19716">
                  <c:v>0</c:v>
                </c:pt>
                <c:pt idx="19717">
                  <c:v>0</c:v>
                </c:pt>
                <c:pt idx="19718">
                  <c:v>0</c:v>
                </c:pt>
                <c:pt idx="19719">
                  <c:v>0</c:v>
                </c:pt>
                <c:pt idx="19720">
                  <c:v>0</c:v>
                </c:pt>
                <c:pt idx="19721">
                  <c:v>0</c:v>
                </c:pt>
                <c:pt idx="19722">
                  <c:v>0</c:v>
                </c:pt>
                <c:pt idx="19723">
                  <c:v>0</c:v>
                </c:pt>
                <c:pt idx="19724">
                  <c:v>0</c:v>
                </c:pt>
                <c:pt idx="19725">
                  <c:v>0</c:v>
                </c:pt>
                <c:pt idx="19726">
                  <c:v>0</c:v>
                </c:pt>
                <c:pt idx="19727">
                  <c:v>0</c:v>
                </c:pt>
                <c:pt idx="19728">
                  <c:v>0</c:v>
                </c:pt>
                <c:pt idx="19729">
                  <c:v>0</c:v>
                </c:pt>
                <c:pt idx="19730">
                  <c:v>0</c:v>
                </c:pt>
                <c:pt idx="19731">
                  <c:v>0</c:v>
                </c:pt>
                <c:pt idx="19732">
                  <c:v>0</c:v>
                </c:pt>
                <c:pt idx="19733">
                  <c:v>0</c:v>
                </c:pt>
                <c:pt idx="19734">
                  <c:v>0</c:v>
                </c:pt>
                <c:pt idx="19735">
                  <c:v>0</c:v>
                </c:pt>
                <c:pt idx="19736">
                  <c:v>0</c:v>
                </c:pt>
                <c:pt idx="19737">
                  <c:v>0</c:v>
                </c:pt>
                <c:pt idx="19738">
                  <c:v>0</c:v>
                </c:pt>
                <c:pt idx="19739">
                  <c:v>0</c:v>
                </c:pt>
                <c:pt idx="19740">
                  <c:v>0</c:v>
                </c:pt>
                <c:pt idx="19741">
                  <c:v>0</c:v>
                </c:pt>
                <c:pt idx="19742">
                  <c:v>0</c:v>
                </c:pt>
                <c:pt idx="19743">
                  <c:v>0</c:v>
                </c:pt>
                <c:pt idx="19744">
                  <c:v>0</c:v>
                </c:pt>
                <c:pt idx="19745">
                  <c:v>0</c:v>
                </c:pt>
                <c:pt idx="19746">
                  <c:v>0</c:v>
                </c:pt>
                <c:pt idx="19747">
                  <c:v>0</c:v>
                </c:pt>
                <c:pt idx="19748">
                  <c:v>0</c:v>
                </c:pt>
                <c:pt idx="19749">
                  <c:v>0</c:v>
                </c:pt>
                <c:pt idx="19750">
                  <c:v>0</c:v>
                </c:pt>
                <c:pt idx="19751">
                  <c:v>0</c:v>
                </c:pt>
                <c:pt idx="19752">
                  <c:v>0</c:v>
                </c:pt>
                <c:pt idx="19753">
                  <c:v>0</c:v>
                </c:pt>
                <c:pt idx="19754">
                  <c:v>0</c:v>
                </c:pt>
                <c:pt idx="19755">
                  <c:v>0</c:v>
                </c:pt>
                <c:pt idx="19756">
                  <c:v>0</c:v>
                </c:pt>
                <c:pt idx="19757">
                  <c:v>0</c:v>
                </c:pt>
                <c:pt idx="19758">
                  <c:v>0</c:v>
                </c:pt>
                <c:pt idx="19759">
                  <c:v>0</c:v>
                </c:pt>
                <c:pt idx="19760">
                  <c:v>0</c:v>
                </c:pt>
                <c:pt idx="19761">
                  <c:v>0</c:v>
                </c:pt>
                <c:pt idx="19762">
                  <c:v>0</c:v>
                </c:pt>
                <c:pt idx="19763">
                  <c:v>0</c:v>
                </c:pt>
                <c:pt idx="19764">
                  <c:v>0</c:v>
                </c:pt>
                <c:pt idx="19765">
                  <c:v>0</c:v>
                </c:pt>
                <c:pt idx="19766">
                  <c:v>0</c:v>
                </c:pt>
                <c:pt idx="19767">
                  <c:v>0</c:v>
                </c:pt>
                <c:pt idx="19768">
                  <c:v>0</c:v>
                </c:pt>
                <c:pt idx="19769">
                  <c:v>0</c:v>
                </c:pt>
                <c:pt idx="19770">
                  <c:v>0</c:v>
                </c:pt>
                <c:pt idx="19771">
                  <c:v>0</c:v>
                </c:pt>
                <c:pt idx="19772">
                  <c:v>0</c:v>
                </c:pt>
                <c:pt idx="19773">
                  <c:v>0</c:v>
                </c:pt>
                <c:pt idx="19774">
                  <c:v>0</c:v>
                </c:pt>
                <c:pt idx="19775">
                  <c:v>0</c:v>
                </c:pt>
                <c:pt idx="19776">
                  <c:v>0</c:v>
                </c:pt>
                <c:pt idx="19777">
                  <c:v>0</c:v>
                </c:pt>
                <c:pt idx="19778">
                  <c:v>0</c:v>
                </c:pt>
                <c:pt idx="19779">
                  <c:v>0</c:v>
                </c:pt>
                <c:pt idx="19780">
                  <c:v>0</c:v>
                </c:pt>
                <c:pt idx="19781">
                  <c:v>0</c:v>
                </c:pt>
                <c:pt idx="19782">
                  <c:v>0</c:v>
                </c:pt>
                <c:pt idx="19783">
                  <c:v>0</c:v>
                </c:pt>
                <c:pt idx="19784">
                  <c:v>0</c:v>
                </c:pt>
                <c:pt idx="19785">
                  <c:v>0</c:v>
                </c:pt>
                <c:pt idx="19786">
                  <c:v>0</c:v>
                </c:pt>
                <c:pt idx="19787">
                  <c:v>0</c:v>
                </c:pt>
                <c:pt idx="19788">
                  <c:v>0</c:v>
                </c:pt>
                <c:pt idx="19789">
                  <c:v>0</c:v>
                </c:pt>
                <c:pt idx="19790">
                  <c:v>0</c:v>
                </c:pt>
                <c:pt idx="19791">
                  <c:v>0</c:v>
                </c:pt>
                <c:pt idx="19792">
                  <c:v>0</c:v>
                </c:pt>
                <c:pt idx="19793">
                  <c:v>0</c:v>
                </c:pt>
                <c:pt idx="19794">
                  <c:v>0</c:v>
                </c:pt>
                <c:pt idx="19795">
                  <c:v>0</c:v>
                </c:pt>
                <c:pt idx="19796">
                  <c:v>0</c:v>
                </c:pt>
                <c:pt idx="19797">
                  <c:v>0</c:v>
                </c:pt>
                <c:pt idx="19798">
                  <c:v>0</c:v>
                </c:pt>
                <c:pt idx="19799">
                  <c:v>0</c:v>
                </c:pt>
                <c:pt idx="19800">
                  <c:v>0</c:v>
                </c:pt>
                <c:pt idx="19801">
                  <c:v>0</c:v>
                </c:pt>
                <c:pt idx="19802">
                  <c:v>0</c:v>
                </c:pt>
                <c:pt idx="19803">
                  <c:v>0</c:v>
                </c:pt>
                <c:pt idx="19804">
                  <c:v>0</c:v>
                </c:pt>
                <c:pt idx="19805">
                  <c:v>0</c:v>
                </c:pt>
                <c:pt idx="19806">
                  <c:v>0</c:v>
                </c:pt>
                <c:pt idx="19807">
                  <c:v>0</c:v>
                </c:pt>
                <c:pt idx="19808">
                  <c:v>0</c:v>
                </c:pt>
                <c:pt idx="19809">
                  <c:v>0</c:v>
                </c:pt>
                <c:pt idx="19810">
                  <c:v>0</c:v>
                </c:pt>
                <c:pt idx="19811">
                  <c:v>0</c:v>
                </c:pt>
                <c:pt idx="19812">
                  <c:v>0</c:v>
                </c:pt>
                <c:pt idx="19813">
                  <c:v>0</c:v>
                </c:pt>
                <c:pt idx="19814">
                  <c:v>0</c:v>
                </c:pt>
                <c:pt idx="19815">
                  <c:v>0</c:v>
                </c:pt>
                <c:pt idx="19816">
                  <c:v>0</c:v>
                </c:pt>
                <c:pt idx="19817">
                  <c:v>0</c:v>
                </c:pt>
                <c:pt idx="19818">
                  <c:v>0</c:v>
                </c:pt>
                <c:pt idx="19819">
                  <c:v>0</c:v>
                </c:pt>
                <c:pt idx="19820">
                  <c:v>0</c:v>
                </c:pt>
                <c:pt idx="19821">
                  <c:v>0</c:v>
                </c:pt>
                <c:pt idx="19822">
                  <c:v>0</c:v>
                </c:pt>
                <c:pt idx="19823">
                  <c:v>0</c:v>
                </c:pt>
                <c:pt idx="19824">
                  <c:v>0</c:v>
                </c:pt>
                <c:pt idx="19825">
                  <c:v>0</c:v>
                </c:pt>
                <c:pt idx="19826">
                  <c:v>0</c:v>
                </c:pt>
                <c:pt idx="19827">
                  <c:v>0</c:v>
                </c:pt>
                <c:pt idx="19828">
                  <c:v>0</c:v>
                </c:pt>
                <c:pt idx="19829">
                  <c:v>0</c:v>
                </c:pt>
                <c:pt idx="19830">
                  <c:v>0</c:v>
                </c:pt>
                <c:pt idx="19831">
                  <c:v>0</c:v>
                </c:pt>
                <c:pt idx="19832">
                  <c:v>0</c:v>
                </c:pt>
                <c:pt idx="19833">
                  <c:v>0</c:v>
                </c:pt>
                <c:pt idx="19834">
                  <c:v>0</c:v>
                </c:pt>
                <c:pt idx="19835">
                  <c:v>0</c:v>
                </c:pt>
                <c:pt idx="19836">
                  <c:v>0</c:v>
                </c:pt>
                <c:pt idx="19837">
                  <c:v>0</c:v>
                </c:pt>
                <c:pt idx="19838">
                  <c:v>0</c:v>
                </c:pt>
                <c:pt idx="19839">
                  <c:v>0</c:v>
                </c:pt>
                <c:pt idx="19840">
                  <c:v>0</c:v>
                </c:pt>
                <c:pt idx="19841">
                  <c:v>0</c:v>
                </c:pt>
                <c:pt idx="19842">
                  <c:v>0</c:v>
                </c:pt>
                <c:pt idx="19843">
                  <c:v>0</c:v>
                </c:pt>
                <c:pt idx="19844">
                  <c:v>0</c:v>
                </c:pt>
                <c:pt idx="19845">
                  <c:v>0</c:v>
                </c:pt>
                <c:pt idx="19846">
                  <c:v>0</c:v>
                </c:pt>
                <c:pt idx="19847">
                  <c:v>0</c:v>
                </c:pt>
                <c:pt idx="19848">
                  <c:v>0</c:v>
                </c:pt>
                <c:pt idx="19849">
                  <c:v>0</c:v>
                </c:pt>
                <c:pt idx="19850">
                  <c:v>0</c:v>
                </c:pt>
                <c:pt idx="19851">
                  <c:v>0</c:v>
                </c:pt>
                <c:pt idx="19852">
                  <c:v>0</c:v>
                </c:pt>
                <c:pt idx="19853">
                  <c:v>0</c:v>
                </c:pt>
                <c:pt idx="19854">
                  <c:v>0</c:v>
                </c:pt>
                <c:pt idx="19855">
                  <c:v>0</c:v>
                </c:pt>
                <c:pt idx="19856">
                  <c:v>0</c:v>
                </c:pt>
                <c:pt idx="19857">
                  <c:v>0</c:v>
                </c:pt>
                <c:pt idx="19858">
                  <c:v>0</c:v>
                </c:pt>
                <c:pt idx="19859">
                  <c:v>0</c:v>
                </c:pt>
                <c:pt idx="19860">
                  <c:v>0</c:v>
                </c:pt>
                <c:pt idx="19861">
                  <c:v>0</c:v>
                </c:pt>
                <c:pt idx="19862">
                  <c:v>0</c:v>
                </c:pt>
                <c:pt idx="19863">
                  <c:v>0</c:v>
                </c:pt>
                <c:pt idx="19864">
                  <c:v>0</c:v>
                </c:pt>
                <c:pt idx="19865">
                  <c:v>0</c:v>
                </c:pt>
                <c:pt idx="19866">
                  <c:v>0</c:v>
                </c:pt>
                <c:pt idx="19867">
                  <c:v>0</c:v>
                </c:pt>
                <c:pt idx="19868">
                  <c:v>0</c:v>
                </c:pt>
                <c:pt idx="19869">
                  <c:v>0</c:v>
                </c:pt>
                <c:pt idx="19870">
                  <c:v>0</c:v>
                </c:pt>
                <c:pt idx="19871">
                  <c:v>0</c:v>
                </c:pt>
                <c:pt idx="19872">
                  <c:v>0</c:v>
                </c:pt>
                <c:pt idx="19873">
                  <c:v>0</c:v>
                </c:pt>
                <c:pt idx="19874">
                  <c:v>0</c:v>
                </c:pt>
                <c:pt idx="19875">
                  <c:v>0</c:v>
                </c:pt>
                <c:pt idx="19876">
                  <c:v>0</c:v>
                </c:pt>
                <c:pt idx="19877">
                  <c:v>0</c:v>
                </c:pt>
                <c:pt idx="19878">
                  <c:v>0</c:v>
                </c:pt>
                <c:pt idx="19879">
                  <c:v>0</c:v>
                </c:pt>
                <c:pt idx="19880">
                  <c:v>0</c:v>
                </c:pt>
                <c:pt idx="19881">
                  <c:v>0</c:v>
                </c:pt>
                <c:pt idx="19882">
                  <c:v>0</c:v>
                </c:pt>
                <c:pt idx="19883">
                  <c:v>0</c:v>
                </c:pt>
                <c:pt idx="19884">
                  <c:v>0</c:v>
                </c:pt>
                <c:pt idx="19885">
                  <c:v>0</c:v>
                </c:pt>
                <c:pt idx="19886">
                  <c:v>0</c:v>
                </c:pt>
                <c:pt idx="19887">
                  <c:v>0</c:v>
                </c:pt>
                <c:pt idx="19888">
                  <c:v>0</c:v>
                </c:pt>
                <c:pt idx="19889">
                  <c:v>0</c:v>
                </c:pt>
                <c:pt idx="19890">
                  <c:v>0</c:v>
                </c:pt>
                <c:pt idx="19891">
                  <c:v>0</c:v>
                </c:pt>
                <c:pt idx="19892">
                  <c:v>0</c:v>
                </c:pt>
                <c:pt idx="19893">
                  <c:v>0</c:v>
                </c:pt>
                <c:pt idx="19894">
                  <c:v>0</c:v>
                </c:pt>
                <c:pt idx="19895">
                  <c:v>0</c:v>
                </c:pt>
                <c:pt idx="19896">
                  <c:v>0</c:v>
                </c:pt>
                <c:pt idx="19897">
                  <c:v>0</c:v>
                </c:pt>
                <c:pt idx="19898">
                  <c:v>0</c:v>
                </c:pt>
                <c:pt idx="19899">
                  <c:v>0</c:v>
                </c:pt>
                <c:pt idx="19900">
                  <c:v>0</c:v>
                </c:pt>
                <c:pt idx="19901">
                  <c:v>0</c:v>
                </c:pt>
                <c:pt idx="19902">
                  <c:v>0</c:v>
                </c:pt>
                <c:pt idx="19903">
                  <c:v>0</c:v>
                </c:pt>
                <c:pt idx="19904">
                  <c:v>0</c:v>
                </c:pt>
                <c:pt idx="19905">
                  <c:v>0</c:v>
                </c:pt>
                <c:pt idx="19906">
                  <c:v>0</c:v>
                </c:pt>
                <c:pt idx="19907">
                  <c:v>0</c:v>
                </c:pt>
                <c:pt idx="19908">
                  <c:v>0</c:v>
                </c:pt>
                <c:pt idx="19909">
                  <c:v>0</c:v>
                </c:pt>
                <c:pt idx="19910">
                  <c:v>0</c:v>
                </c:pt>
                <c:pt idx="19911">
                  <c:v>0</c:v>
                </c:pt>
                <c:pt idx="19912">
                  <c:v>0</c:v>
                </c:pt>
                <c:pt idx="19913">
                  <c:v>0</c:v>
                </c:pt>
                <c:pt idx="19914">
                  <c:v>0</c:v>
                </c:pt>
                <c:pt idx="19915">
                  <c:v>0</c:v>
                </c:pt>
                <c:pt idx="19916">
                  <c:v>0</c:v>
                </c:pt>
                <c:pt idx="19917">
                  <c:v>0</c:v>
                </c:pt>
                <c:pt idx="19918">
                  <c:v>0</c:v>
                </c:pt>
                <c:pt idx="19919">
                  <c:v>0</c:v>
                </c:pt>
                <c:pt idx="19920">
                  <c:v>0</c:v>
                </c:pt>
                <c:pt idx="19921">
                  <c:v>0</c:v>
                </c:pt>
                <c:pt idx="19922">
                  <c:v>0</c:v>
                </c:pt>
                <c:pt idx="19923">
                  <c:v>0</c:v>
                </c:pt>
                <c:pt idx="19924">
                  <c:v>0</c:v>
                </c:pt>
                <c:pt idx="19925">
                  <c:v>0</c:v>
                </c:pt>
                <c:pt idx="19926">
                  <c:v>0</c:v>
                </c:pt>
                <c:pt idx="19927">
                  <c:v>0</c:v>
                </c:pt>
                <c:pt idx="19928">
                  <c:v>0</c:v>
                </c:pt>
                <c:pt idx="19929">
                  <c:v>0</c:v>
                </c:pt>
                <c:pt idx="19930">
                  <c:v>0</c:v>
                </c:pt>
                <c:pt idx="19931">
                  <c:v>0</c:v>
                </c:pt>
                <c:pt idx="19932">
                  <c:v>0</c:v>
                </c:pt>
                <c:pt idx="19933">
                  <c:v>0</c:v>
                </c:pt>
                <c:pt idx="19934">
                  <c:v>0</c:v>
                </c:pt>
                <c:pt idx="19935">
                  <c:v>0</c:v>
                </c:pt>
                <c:pt idx="19936">
                  <c:v>0</c:v>
                </c:pt>
                <c:pt idx="19937">
                  <c:v>0</c:v>
                </c:pt>
                <c:pt idx="19938">
                  <c:v>0</c:v>
                </c:pt>
                <c:pt idx="19939">
                  <c:v>0</c:v>
                </c:pt>
                <c:pt idx="19940">
                  <c:v>0</c:v>
                </c:pt>
                <c:pt idx="19941">
                  <c:v>0</c:v>
                </c:pt>
                <c:pt idx="19942">
                  <c:v>0</c:v>
                </c:pt>
                <c:pt idx="19943">
                  <c:v>0</c:v>
                </c:pt>
                <c:pt idx="19944">
                  <c:v>0</c:v>
                </c:pt>
                <c:pt idx="19945">
                  <c:v>0</c:v>
                </c:pt>
                <c:pt idx="19946">
                  <c:v>0</c:v>
                </c:pt>
                <c:pt idx="19947">
                  <c:v>0</c:v>
                </c:pt>
                <c:pt idx="19948">
                  <c:v>0</c:v>
                </c:pt>
                <c:pt idx="19949">
                  <c:v>0</c:v>
                </c:pt>
                <c:pt idx="19950">
                  <c:v>0</c:v>
                </c:pt>
                <c:pt idx="19951">
                  <c:v>0</c:v>
                </c:pt>
                <c:pt idx="19952">
                  <c:v>0</c:v>
                </c:pt>
                <c:pt idx="19953">
                  <c:v>0</c:v>
                </c:pt>
                <c:pt idx="19954">
                  <c:v>0</c:v>
                </c:pt>
                <c:pt idx="19955">
                  <c:v>0</c:v>
                </c:pt>
                <c:pt idx="19956">
                  <c:v>0</c:v>
                </c:pt>
                <c:pt idx="19957">
                  <c:v>0</c:v>
                </c:pt>
                <c:pt idx="19958">
                  <c:v>0</c:v>
                </c:pt>
                <c:pt idx="19959">
                  <c:v>0</c:v>
                </c:pt>
                <c:pt idx="19960">
                  <c:v>0</c:v>
                </c:pt>
                <c:pt idx="19961">
                  <c:v>0</c:v>
                </c:pt>
                <c:pt idx="19962">
                  <c:v>0</c:v>
                </c:pt>
                <c:pt idx="19963">
                  <c:v>0</c:v>
                </c:pt>
                <c:pt idx="19964">
                  <c:v>0</c:v>
                </c:pt>
                <c:pt idx="19965">
                  <c:v>0</c:v>
                </c:pt>
                <c:pt idx="19966">
                  <c:v>0</c:v>
                </c:pt>
                <c:pt idx="19967">
                  <c:v>0</c:v>
                </c:pt>
                <c:pt idx="19968">
                  <c:v>0</c:v>
                </c:pt>
                <c:pt idx="19969">
                  <c:v>0</c:v>
                </c:pt>
                <c:pt idx="19970">
                  <c:v>0</c:v>
                </c:pt>
                <c:pt idx="19971">
                  <c:v>0</c:v>
                </c:pt>
                <c:pt idx="19972">
                  <c:v>0</c:v>
                </c:pt>
                <c:pt idx="19973">
                  <c:v>0</c:v>
                </c:pt>
                <c:pt idx="19974">
                  <c:v>0</c:v>
                </c:pt>
                <c:pt idx="19975">
                  <c:v>0</c:v>
                </c:pt>
                <c:pt idx="19976">
                  <c:v>0</c:v>
                </c:pt>
                <c:pt idx="19977">
                  <c:v>0</c:v>
                </c:pt>
                <c:pt idx="19978">
                  <c:v>0</c:v>
                </c:pt>
                <c:pt idx="19979">
                  <c:v>0</c:v>
                </c:pt>
                <c:pt idx="19980">
                  <c:v>0</c:v>
                </c:pt>
                <c:pt idx="19981">
                  <c:v>0</c:v>
                </c:pt>
                <c:pt idx="19982">
                  <c:v>0</c:v>
                </c:pt>
                <c:pt idx="19983">
                  <c:v>0</c:v>
                </c:pt>
                <c:pt idx="19984">
                  <c:v>0</c:v>
                </c:pt>
                <c:pt idx="19985">
                  <c:v>0</c:v>
                </c:pt>
                <c:pt idx="19986">
                  <c:v>0</c:v>
                </c:pt>
                <c:pt idx="19987">
                  <c:v>0</c:v>
                </c:pt>
                <c:pt idx="19988">
                  <c:v>0</c:v>
                </c:pt>
                <c:pt idx="19989">
                  <c:v>0</c:v>
                </c:pt>
                <c:pt idx="19990">
                  <c:v>0</c:v>
                </c:pt>
                <c:pt idx="19991">
                  <c:v>0</c:v>
                </c:pt>
                <c:pt idx="19992">
                  <c:v>0</c:v>
                </c:pt>
                <c:pt idx="19993">
                  <c:v>0</c:v>
                </c:pt>
                <c:pt idx="19994">
                  <c:v>0</c:v>
                </c:pt>
                <c:pt idx="19995">
                  <c:v>0</c:v>
                </c:pt>
                <c:pt idx="19996">
                  <c:v>0</c:v>
                </c:pt>
                <c:pt idx="19997">
                  <c:v>0</c:v>
                </c:pt>
                <c:pt idx="19998">
                  <c:v>0</c:v>
                </c:pt>
                <c:pt idx="19999">
                  <c:v>0</c:v>
                </c:pt>
                <c:pt idx="20000">
                  <c:v>0</c:v>
                </c:pt>
                <c:pt idx="20001">
                  <c:v>0</c:v>
                </c:pt>
                <c:pt idx="20002">
                  <c:v>0</c:v>
                </c:pt>
                <c:pt idx="20003">
                  <c:v>0</c:v>
                </c:pt>
                <c:pt idx="20004">
                  <c:v>0</c:v>
                </c:pt>
                <c:pt idx="20005">
                  <c:v>0</c:v>
                </c:pt>
                <c:pt idx="20006">
                  <c:v>0</c:v>
                </c:pt>
                <c:pt idx="20007">
                  <c:v>0</c:v>
                </c:pt>
                <c:pt idx="20008">
                  <c:v>0</c:v>
                </c:pt>
                <c:pt idx="20009">
                  <c:v>0</c:v>
                </c:pt>
                <c:pt idx="20010">
                  <c:v>0</c:v>
                </c:pt>
                <c:pt idx="20011">
                  <c:v>0</c:v>
                </c:pt>
                <c:pt idx="20012">
                  <c:v>0</c:v>
                </c:pt>
                <c:pt idx="20013">
                  <c:v>0</c:v>
                </c:pt>
                <c:pt idx="20014">
                  <c:v>0</c:v>
                </c:pt>
                <c:pt idx="20015">
                  <c:v>0</c:v>
                </c:pt>
                <c:pt idx="20016">
                  <c:v>0</c:v>
                </c:pt>
                <c:pt idx="20017">
                  <c:v>0</c:v>
                </c:pt>
                <c:pt idx="20018">
                  <c:v>0</c:v>
                </c:pt>
                <c:pt idx="20019">
                  <c:v>0</c:v>
                </c:pt>
                <c:pt idx="20020">
                  <c:v>0</c:v>
                </c:pt>
                <c:pt idx="20021">
                  <c:v>0</c:v>
                </c:pt>
                <c:pt idx="20022">
                  <c:v>0</c:v>
                </c:pt>
                <c:pt idx="20023">
                  <c:v>0</c:v>
                </c:pt>
                <c:pt idx="20024">
                  <c:v>0</c:v>
                </c:pt>
                <c:pt idx="20025">
                  <c:v>0</c:v>
                </c:pt>
                <c:pt idx="20026">
                  <c:v>0</c:v>
                </c:pt>
                <c:pt idx="20027">
                  <c:v>0</c:v>
                </c:pt>
                <c:pt idx="20028">
                  <c:v>0</c:v>
                </c:pt>
                <c:pt idx="20029">
                  <c:v>0</c:v>
                </c:pt>
                <c:pt idx="20030">
                  <c:v>0</c:v>
                </c:pt>
                <c:pt idx="20031">
                  <c:v>0</c:v>
                </c:pt>
                <c:pt idx="20032">
                  <c:v>0</c:v>
                </c:pt>
                <c:pt idx="20033">
                  <c:v>0</c:v>
                </c:pt>
                <c:pt idx="20034">
                  <c:v>0</c:v>
                </c:pt>
                <c:pt idx="20035">
                  <c:v>0</c:v>
                </c:pt>
                <c:pt idx="20036">
                  <c:v>0</c:v>
                </c:pt>
                <c:pt idx="20037">
                  <c:v>0</c:v>
                </c:pt>
                <c:pt idx="20038">
                  <c:v>0</c:v>
                </c:pt>
                <c:pt idx="20039">
                  <c:v>0</c:v>
                </c:pt>
                <c:pt idx="20040">
                  <c:v>0</c:v>
                </c:pt>
                <c:pt idx="20041">
                  <c:v>0</c:v>
                </c:pt>
                <c:pt idx="20042">
                  <c:v>0</c:v>
                </c:pt>
                <c:pt idx="20043">
                  <c:v>0</c:v>
                </c:pt>
                <c:pt idx="20044">
                  <c:v>0</c:v>
                </c:pt>
                <c:pt idx="20045">
                  <c:v>0</c:v>
                </c:pt>
                <c:pt idx="20046">
                  <c:v>0</c:v>
                </c:pt>
                <c:pt idx="20047">
                  <c:v>0</c:v>
                </c:pt>
                <c:pt idx="20048">
                  <c:v>0</c:v>
                </c:pt>
                <c:pt idx="20049">
                  <c:v>0</c:v>
                </c:pt>
                <c:pt idx="20050">
                  <c:v>0</c:v>
                </c:pt>
                <c:pt idx="20051">
                  <c:v>0</c:v>
                </c:pt>
                <c:pt idx="20052">
                  <c:v>0</c:v>
                </c:pt>
                <c:pt idx="20053">
                  <c:v>0</c:v>
                </c:pt>
                <c:pt idx="20054">
                  <c:v>0</c:v>
                </c:pt>
                <c:pt idx="20055">
                  <c:v>0</c:v>
                </c:pt>
                <c:pt idx="20056">
                  <c:v>0</c:v>
                </c:pt>
                <c:pt idx="20057">
                  <c:v>0</c:v>
                </c:pt>
                <c:pt idx="20058">
                  <c:v>0</c:v>
                </c:pt>
                <c:pt idx="20059">
                  <c:v>0</c:v>
                </c:pt>
                <c:pt idx="20060">
                  <c:v>0</c:v>
                </c:pt>
                <c:pt idx="20061">
                  <c:v>0</c:v>
                </c:pt>
                <c:pt idx="20062">
                  <c:v>0</c:v>
                </c:pt>
                <c:pt idx="20063">
                  <c:v>0</c:v>
                </c:pt>
                <c:pt idx="20064">
                  <c:v>0</c:v>
                </c:pt>
                <c:pt idx="20065">
                  <c:v>0</c:v>
                </c:pt>
                <c:pt idx="20066">
                  <c:v>0</c:v>
                </c:pt>
                <c:pt idx="20067">
                  <c:v>0</c:v>
                </c:pt>
                <c:pt idx="20068">
                  <c:v>0</c:v>
                </c:pt>
                <c:pt idx="20069">
                  <c:v>0</c:v>
                </c:pt>
                <c:pt idx="20070">
                  <c:v>0</c:v>
                </c:pt>
                <c:pt idx="20071">
                  <c:v>0</c:v>
                </c:pt>
                <c:pt idx="20072">
                  <c:v>0</c:v>
                </c:pt>
                <c:pt idx="20073">
                  <c:v>0</c:v>
                </c:pt>
                <c:pt idx="20074">
                  <c:v>0</c:v>
                </c:pt>
                <c:pt idx="20075">
                  <c:v>0</c:v>
                </c:pt>
                <c:pt idx="20076">
                  <c:v>0</c:v>
                </c:pt>
                <c:pt idx="20077">
                  <c:v>0</c:v>
                </c:pt>
                <c:pt idx="20078">
                  <c:v>0</c:v>
                </c:pt>
                <c:pt idx="20079">
                  <c:v>0</c:v>
                </c:pt>
                <c:pt idx="20080">
                  <c:v>0</c:v>
                </c:pt>
                <c:pt idx="20081">
                  <c:v>0</c:v>
                </c:pt>
                <c:pt idx="20082">
                  <c:v>0</c:v>
                </c:pt>
                <c:pt idx="20083">
                  <c:v>0</c:v>
                </c:pt>
                <c:pt idx="20084">
                  <c:v>0</c:v>
                </c:pt>
                <c:pt idx="20085">
                  <c:v>0</c:v>
                </c:pt>
                <c:pt idx="20086">
                  <c:v>0</c:v>
                </c:pt>
                <c:pt idx="20087">
                  <c:v>0</c:v>
                </c:pt>
                <c:pt idx="20088">
                  <c:v>0</c:v>
                </c:pt>
                <c:pt idx="20089">
                  <c:v>0</c:v>
                </c:pt>
                <c:pt idx="20090">
                  <c:v>0</c:v>
                </c:pt>
                <c:pt idx="20091">
                  <c:v>0</c:v>
                </c:pt>
                <c:pt idx="20092">
                  <c:v>0</c:v>
                </c:pt>
                <c:pt idx="20093">
                  <c:v>0</c:v>
                </c:pt>
                <c:pt idx="20094">
                  <c:v>0</c:v>
                </c:pt>
                <c:pt idx="20095">
                  <c:v>0</c:v>
                </c:pt>
                <c:pt idx="20096">
                  <c:v>0</c:v>
                </c:pt>
                <c:pt idx="20097">
                  <c:v>0</c:v>
                </c:pt>
                <c:pt idx="20098">
                  <c:v>0</c:v>
                </c:pt>
                <c:pt idx="20099">
                  <c:v>0</c:v>
                </c:pt>
                <c:pt idx="20100">
                  <c:v>0</c:v>
                </c:pt>
                <c:pt idx="20101">
                  <c:v>0</c:v>
                </c:pt>
                <c:pt idx="20102">
                  <c:v>0</c:v>
                </c:pt>
                <c:pt idx="20103">
                  <c:v>0</c:v>
                </c:pt>
                <c:pt idx="20104">
                  <c:v>0</c:v>
                </c:pt>
                <c:pt idx="20105">
                  <c:v>0</c:v>
                </c:pt>
                <c:pt idx="20106">
                  <c:v>0</c:v>
                </c:pt>
                <c:pt idx="20107">
                  <c:v>0</c:v>
                </c:pt>
                <c:pt idx="20108">
                  <c:v>0</c:v>
                </c:pt>
                <c:pt idx="20109">
                  <c:v>0</c:v>
                </c:pt>
                <c:pt idx="20110">
                  <c:v>0</c:v>
                </c:pt>
                <c:pt idx="20111">
                  <c:v>0</c:v>
                </c:pt>
                <c:pt idx="20112">
                  <c:v>0</c:v>
                </c:pt>
                <c:pt idx="20113">
                  <c:v>0</c:v>
                </c:pt>
                <c:pt idx="20114">
                  <c:v>0</c:v>
                </c:pt>
                <c:pt idx="20115">
                  <c:v>0</c:v>
                </c:pt>
                <c:pt idx="20116">
                  <c:v>0</c:v>
                </c:pt>
                <c:pt idx="20117">
                  <c:v>0</c:v>
                </c:pt>
                <c:pt idx="20118">
                  <c:v>0</c:v>
                </c:pt>
                <c:pt idx="20119">
                  <c:v>0</c:v>
                </c:pt>
                <c:pt idx="20120">
                  <c:v>0</c:v>
                </c:pt>
                <c:pt idx="20121">
                  <c:v>0</c:v>
                </c:pt>
                <c:pt idx="20122">
                  <c:v>0</c:v>
                </c:pt>
                <c:pt idx="20123">
                  <c:v>0</c:v>
                </c:pt>
                <c:pt idx="20124">
                  <c:v>0</c:v>
                </c:pt>
                <c:pt idx="20125">
                  <c:v>0</c:v>
                </c:pt>
                <c:pt idx="20126">
                  <c:v>0</c:v>
                </c:pt>
                <c:pt idx="20127">
                  <c:v>0</c:v>
                </c:pt>
                <c:pt idx="20128">
                  <c:v>0</c:v>
                </c:pt>
                <c:pt idx="20129">
                  <c:v>0</c:v>
                </c:pt>
                <c:pt idx="20130">
                  <c:v>0</c:v>
                </c:pt>
                <c:pt idx="20131">
                  <c:v>0</c:v>
                </c:pt>
                <c:pt idx="20132">
                  <c:v>0</c:v>
                </c:pt>
                <c:pt idx="20133">
                  <c:v>0</c:v>
                </c:pt>
                <c:pt idx="20134">
                  <c:v>0</c:v>
                </c:pt>
                <c:pt idx="20135">
                  <c:v>0</c:v>
                </c:pt>
                <c:pt idx="20136">
                  <c:v>0</c:v>
                </c:pt>
                <c:pt idx="20137">
                  <c:v>0</c:v>
                </c:pt>
                <c:pt idx="20138">
                  <c:v>0</c:v>
                </c:pt>
                <c:pt idx="20139">
                  <c:v>0</c:v>
                </c:pt>
                <c:pt idx="20140">
                  <c:v>0</c:v>
                </c:pt>
                <c:pt idx="20141">
                  <c:v>0</c:v>
                </c:pt>
                <c:pt idx="20142">
                  <c:v>0</c:v>
                </c:pt>
                <c:pt idx="20143">
                  <c:v>0</c:v>
                </c:pt>
                <c:pt idx="20144">
                  <c:v>0</c:v>
                </c:pt>
                <c:pt idx="20145">
                  <c:v>0</c:v>
                </c:pt>
                <c:pt idx="20146">
                  <c:v>0</c:v>
                </c:pt>
                <c:pt idx="20147">
                  <c:v>0</c:v>
                </c:pt>
                <c:pt idx="20148">
                  <c:v>0</c:v>
                </c:pt>
                <c:pt idx="20149">
                  <c:v>0</c:v>
                </c:pt>
                <c:pt idx="20150">
                  <c:v>0</c:v>
                </c:pt>
                <c:pt idx="20151">
                  <c:v>0</c:v>
                </c:pt>
                <c:pt idx="20152">
                  <c:v>0</c:v>
                </c:pt>
                <c:pt idx="20153">
                  <c:v>0</c:v>
                </c:pt>
                <c:pt idx="20154">
                  <c:v>0</c:v>
                </c:pt>
                <c:pt idx="20155">
                  <c:v>0</c:v>
                </c:pt>
                <c:pt idx="20156">
                  <c:v>0</c:v>
                </c:pt>
                <c:pt idx="20157">
                  <c:v>0</c:v>
                </c:pt>
                <c:pt idx="20158">
                  <c:v>0</c:v>
                </c:pt>
                <c:pt idx="20159">
                  <c:v>0</c:v>
                </c:pt>
                <c:pt idx="20160">
                  <c:v>0</c:v>
                </c:pt>
                <c:pt idx="20161">
                  <c:v>0</c:v>
                </c:pt>
                <c:pt idx="20162">
                  <c:v>0</c:v>
                </c:pt>
                <c:pt idx="20163">
                  <c:v>0</c:v>
                </c:pt>
                <c:pt idx="20164">
                  <c:v>0</c:v>
                </c:pt>
                <c:pt idx="20165">
                  <c:v>0</c:v>
                </c:pt>
                <c:pt idx="20166">
                  <c:v>0</c:v>
                </c:pt>
                <c:pt idx="20167">
                  <c:v>0</c:v>
                </c:pt>
                <c:pt idx="20168">
                  <c:v>0</c:v>
                </c:pt>
                <c:pt idx="20169">
                  <c:v>0</c:v>
                </c:pt>
                <c:pt idx="20170">
                  <c:v>0</c:v>
                </c:pt>
                <c:pt idx="20171">
                  <c:v>0</c:v>
                </c:pt>
                <c:pt idx="20172">
                  <c:v>0</c:v>
                </c:pt>
                <c:pt idx="20173">
                  <c:v>0</c:v>
                </c:pt>
                <c:pt idx="20174">
                  <c:v>0</c:v>
                </c:pt>
                <c:pt idx="20175">
                  <c:v>0</c:v>
                </c:pt>
                <c:pt idx="20176">
                  <c:v>0</c:v>
                </c:pt>
                <c:pt idx="20177">
                  <c:v>0</c:v>
                </c:pt>
                <c:pt idx="20178">
                  <c:v>0</c:v>
                </c:pt>
                <c:pt idx="20179">
                  <c:v>0</c:v>
                </c:pt>
                <c:pt idx="20180">
                  <c:v>0</c:v>
                </c:pt>
                <c:pt idx="20181">
                  <c:v>0</c:v>
                </c:pt>
                <c:pt idx="20182">
                  <c:v>0</c:v>
                </c:pt>
                <c:pt idx="20183">
                  <c:v>0</c:v>
                </c:pt>
                <c:pt idx="20184">
                  <c:v>0</c:v>
                </c:pt>
                <c:pt idx="20185">
                  <c:v>0</c:v>
                </c:pt>
                <c:pt idx="20186">
                  <c:v>0</c:v>
                </c:pt>
                <c:pt idx="20187">
                  <c:v>0</c:v>
                </c:pt>
                <c:pt idx="20188">
                  <c:v>0</c:v>
                </c:pt>
                <c:pt idx="20189">
                  <c:v>0</c:v>
                </c:pt>
                <c:pt idx="20190">
                  <c:v>0</c:v>
                </c:pt>
                <c:pt idx="20191">
                  <c:v>0</c:v>
                </c:pt>
                <c:pt idx="20192">
                  <c:v>0</c:v>
                </c:pt>
                <c:pt idx="20193">
                  <c:v>0</c:v>
                </c:pt>
                <c:pt idx="20194">
                  <c:v>0</c:v>
                </c:pt>
                <c:pt idx="20195">
                  <c:v>0</c:v>
                </c:pt>
                <c:pt idx="20196">
                  <c:v>0</c:v>
                </c:pt>
                <c:pt idx="20197">
                  <c:v>0</c:v>
                </c:pt>
                <c:pt idx="20198">
                  <c:v>0</c:v>
                </c:pt>
                <c:pt idx="20199">
                  <c:v>0</c:v>
                </c:pt>
                <c:pt idx="20200">
                  <c:v>0</c:v>
                </c:pt>
                <c:pt idx="20201">
                  <c:v>0</c:v>
                </c:pt>
                <c:pt idx="20202">
                  <c:v>0</c:v>
                </c:pt>
                <c:pt idx="20203">
                  <c:v>0</c:v>
                </c:pt>
                <c:pt idx="20204">
                  <c:v>0</c:v>
                </c:pt>
                <c:pt idx="20205">
                  <c:v>0</c:v>
                </c:pt>
                <c:pt idx="20206">
                  <c:v>0</c:v>
                </c:pt>
                <c:pt idx="20207">
                  <c:v>0</c:v>
                </c:pt>
                <c:pt idx="20208">
                  <c:v>0</c:v>
                </c:pt>
                <c:pt idx="20209">
                  <c:v>0</c:v>
                </c:pt>
                <c:pt idx="20210">
                  <c:v>0</c:v>
                </c:pt>
                <c:pt idx="20211">
                  <c:v>0</c:v>
                </c:pt>
                <c:pt idx="20212">
                  <c:v>0</c:v>
                </c:pt>
                <c:pt idx="20213">
                  <c:v>0</c:v>
                </c:pt>
                <c:pt idx="20214">
                  <c:v>0</c:v>
                </c:pt>
                <c:pt idx="20215">
                  <c:v>0</c:v>
                </c:pt>
                <c:pt idx="20216">
                  <c:v>0</c:v>
                </c:pt>
                <c:pt idx="20217">
                  <c:v>0</c:v>
                </c:pt>
                <c:pt idx="20218">
                  <c:v>0</c:v>
                </c:pt>
                <c:pt idx="20219">
                  <c:v>0</c:v>
                </c:pt>
                <c:pt idx="20220">
                  <c:v>0</c:v>
                </c:pt>
                <c:pt idx="20221">
                  <c:v>0</c:v>
                </c:pt>
                <c:pt idx="20222">
                  <c:v>0</c:v>
                </c:pt>
                <c:pt idx="20223">
                  <c:v>0</c:v>
                </c:pt>
                <c:pt idx="20224">
                  <c:v>0</c:v>
                </c:pt>
                <c:pt idx="20225">
                  <c:v>0</c:v>
                </c:pt>
                <c:pt idx="20226">
                  <c:v>0</c:v>
                </c:pt>
                <c:pt idx="20227">
                  <c:v>0</c:v>
                </c:pt>
                <c:pt idx="20228">
                  <c:v>0</c:v>
                </c:pt>
                <c:pt idx="20229">
                  <c:v>0</c:v>
                </c:pt>
                <c:pt idx="20230">
                  <c:v>0</c:v>
                </c:pt>
                <c:pt idx="20231">
                  <c:v>0</c:v>
                </c:pt>
                <c:pt idx="20232">
                  <c:v>0</c:v>
                </c:pt>
                <c:pt idx="20233">
                  <c:v>0</c:v>
                </c:pt>
                <c:pt idx="20234">
                  <c:v>0</c:v>
                </c:pt>
                <c:pt idx="20235">
                  <c:v>0</c:v>
                </c:pt>
                <c:pt idx="20236">
                  <c:v>0</c:v>
                </c:pt>
                <c:pt idx="20237">
                  <c:v>0</c:v>
                </c:pt>
                <c:pt idx="20238">
                  <c:v>0</c:v>
                </c:pt>
                <c:pt idx="20239">
                  <c:v>0</c:v>
                </c:pt>
                <c:pt idx="20240">
                  <c:v>0</c:v>
                </c:pt>
                <c:pt idx="20241">
                  <c:v>0</c:v>
                </c:pt>
                <c:pt idx="20242">
                  <c:v>0</c:v>
                </c:pt>
                <c:pt idx="20243">
                  <c:v>0</c:v>
                </c:pt>
                <c:pt idx="20244">
                  <c:v>0</c:v>
                </c:pt>
                <c:pt idx="20245">
                  <c:v>0</c:v>
                </c:pt>
                <c:pt idx="20246">
                  <c:v>0</c:v>
                </c:pt>
                <c:pt idx="20247">
                  <c:v>0</c:v>
                </c:pt>
                <c:pt idx="20248">
                  <c:v>0</c:v>
                </c:pt>
                <c:pt idx="20249">
                  <c:v>0</c:v>
                </c:pt>
                <c:pt idx="20250">
                  <c:v>0</c:v>
                </c:pt>
                <c:pt idx="20251">
                  <c:v>0</c:v>
                </c:pt>
                <c:pt idx="20252">
                  <c:v>0</c:v>
                </c:pt>
                <c:pt idx="20253">
                  <c:v>0</c:v>
                </c:pt>
                <c:pt idx="20254">
                  <c:v>0</c:v>
                </c:pt>
                <c:pt idx="20255">
                  <c:v>0</c:v>
                </c:pt>
                <c:pt idx="20256">
                  <c:v>0</c:v>
                </c:pt>
                <c:pt idx="20257">
                  <c:v>0</c:v>
                </c:pt>
                <c:pt idx="20258">
                  <c:v>0</c:v>
                </c:pt>
                <c:pt idx="20259">
                  <c:v>0</c:v>
                </c:pt>
                <c:pt idx="20260">
                  <c:v>0</c:v>
                </c:pt>
                <c:pt idx="20261">
                  <c:v>0</c:v>
                </c:pt>
                <c:pt idx="20262">
                  <c:v>0</c:v>
                </c:pt>
                <c:pt idx="20263">
                  <c:v>0</c:v>
                </c:pt>
                <c:pt idx="20264">
                  <c:v>0</c:v>
                </c:pt>
                <c:pt idx="20265">
                  <c:v>0</c:v>
                </c:pt>
                <c:pt idx="20266">
                  <c:v>0</c:v>
                </c:pt>
                <c:pt idx="20267">
                  <c:v>0</c:v>
                </c:pt>
                <c:pt idx="20268">
                  <c:v>0</c:v>
                </c:pt>
                <c:pt idx="20269">
                  <c:v>0</c:v>
                </c:pt>
                <c:pt idx="20270">
                  <c:v>0</c:v>
                </c:pt>
                <c:pt idx="20271">
                  <c:v>0</c:v>
                </c:pt>
                <c:pt idx="20272">
                  <c:v>0</c:v>
                </c:pt>
                <c:pt idx="20273">
                  <c:v>0</c:v>
                </c:pt>
                <c:pt idx="20274">
                  <c:v>0</c:v>
                </c:pt>
                <c:pt idx="20275">
                  <c:v>0</c:v>
                </c:pt>
                <c:pt idx="20276">
                  <c:v>0</c:v>
                </c:pt>
                <c:pt idx="20277">
                  <c:v>0</c:v>
                </c:pt>
                <c:pt idx="20278">
                  <c:v>0</c:v>
                </c:pt>
                <c:pt idx="20279">
                  <c:v>0</c:v>
                </c:pt>
                <c:pt idx="20280">
                  <c:v>0</c:v>
                </c:pt>
                <c:pt idx="20281">
                  <c:v>0</c:v>
                </c:pt>
                <c:pt idx="20282">
                  <c:v>0</c:v>
                </c:pt>
                <c:pt idx="20283">
                  <c:v>0</c:v>
                </c:pt>
                <c:pt idx="20284">
                  <c:v>0</c:v>
                </c:pt>
                <c:pt idx="20285">
                  <c:v>0</c:v>
                </c:pt>
                <c:pt idx="20286">
                  <c:v>0</c:v>
                </c:pt>
                <c:pt idx="20287">
                  <c:v>0</c:v>
                </c:pt>
                <c:pt idx="20288">
                  <c:v>0</c:v>
                </c:pt>
                <c:pt idx="20289">
                  <c:v>0</c:v>
                </c:pt>
                <c:pt idx="20290">
                  <c:v>0</c:v>
                </c:pt>
                <c:pt idx="20291">
                  <c:v>0</c:v>
                </c:pt>
                <c:pt idx="20292">
                  <c:v>0</c:v>
                </c:pt>
                <c:pt idx="20293">
                  <c:v>0</c:v>
                </c:pt>
                <c:pt idx="20294">
                  <c:v>0</c:v>
                </c:pt>
                <c:pt idx="20295">
                  <c:v>0</c:v>
                </c:pt>
                <c:pt idx="20296">
                  <c:v>0</c:v>
                </c:pt>
                <c:pt idx="20297">
                  <c:v>0</c:v>
                </c:pt>
                <c:pt idx="20298">
                  <c:v>0</c:v>
                </c:pt>
                <c:pt idx="20299">
                  <c:v>0</c:v>
                </c:pt>
                <c:pt idx="20300">
                  <c:v>0</c:v>
                </c:pt>
                <c:pt idx="20301">
                  <c:v>0</c:v>
                </c:pt>
                <c:pt idx="20302">
                  <c:v>0</c:v>
                </c:pt>
                <c:pt idx="20303">
                  <c:v>0</c:v>
                </c:pt>
                <c:pt idx="20304">
                  <c:v>0</c:v>
                </c:pt>
                <c:pt idx="20305">
                  <c:v>0</c:v>
                </c:pt>
                <c:pt idx="20306">
                  <c:v>0</c:v>
                </c:pt>
                <c:pt idx="20307">
                  <c:v>0</c:v>
                </c:pt>
                <c:pt idx="20308">
                  <c:v>0</c:v>
                </c:pt>
                <c:pt idx="20309">
                  <c:v>0</c:v>
                </c:pt>
                <c:pt idx="20310">
                  <c:v>0</c:v>
                </c:pt>
                <c:pt idx="20311">
                  <c:v>0</c:v>
                </c:pt>
                <c:pt idx="20312">
                  <c:v>0</c:v>
                </c:pt>
                <c:pt idx="20313">
                  <c:v>0</c:v>
                </c:pt>
                <c:pt idx="20314">
                  <c:v>0</c:v>
                </c:pt>
                <c:pt idx="20315">
                  <c:v>0</c:v>
                </c:pt>
                <c:pt idx="20316">
                  <c:v>0</c:v>
                </c:pt>
                <c:pt idx="20317">
                  <c:v>0</c:v>
                </c:pt>
                <c:pt idx="20318">
                  <c:v>0</c:v>
                </c:pt>
                <c:pt idx="20319">
                  <c:v>0</c:v>
                </c:pt>
                <c:pt idx="20320">
                  <c:v>0</c:v>
                </c:pt>
                <c:pt idx="20321">
                  <c:v>0</c:v>
                </c:pt>
                <c:pt idx="20322">
                  <c:v>0</c:v>
                </c:pt>
                <c:pt idx="20323">
                  <c:v>0</c:v>
                </c:pt>
                <c:pt idx="20324">
                  <c:v>0</c:v>
                </c:pt>
                <c:pt idx="20325">
                  <c:v>0</c:v>
                </c:pt>
                <c:pt idx="20326">
                  <c:v>0</c:v>
                </c:pt>
                <c:pt idx="20327">
                  <c:v>0</c:v>
                </c:pt>
                <c:pt idx="20328">
                  <c:v>0</c:v>
                </c:pt>
                <c:pt idx="20329">
                  <c:v>0</c:v>
                </c:pt>
                <c:pt idx="20330">
                  <c:v>0</c:v>
                </c:pt>
                <c:pt idx="20331">
                  <c:v>0</c:v>
                </c:pt>
                <c:pt idx="20332">
                  <c:v>0</c:v>
                </c:pt>
                <c:pt idx="20333">
                  <c:v>0</c:v>
                </c:pt>
                <c:pt idx="20334">
                  <c:v>0</c:v>
                </c:pt>
                <c:pt idx="20335">
                  <c:v>0</c:v>
                </c:pt>
                <c:pt idx="20336">
                  <c:v>0</c:v>
                </c:pt>
                <c:pt idx="20337">
                  <c:v>0</c:v>
                </c:pt>
                <c:pt idx="20338">
                  <c:v>0</c:v>
                </c:pt>
                <c:pt idx="20339">
                  <c:v>0</c:v>
                </c:pt>
                <c:pt idx="20340">
                  <c:v>0</c:v>
                </c:pt>
                <c:pt idx="20341">
                  <c:v>0</c:v>
                </c:pt>
                <c:pt idx="20342">
                  <c:v>0</c:v>
                </c:pt>
                <c:pt idx="20343">
                  <c:v>0</c:v>
                </c:pt>
                <c:pt idx="20344">
                  <c:v>0</c:v>
                </c:pt>
                <c:pt idx="20345">
                  <c:v>0</c:v>
                </c:pt>
                <c:pt idx="20346">
                  <c:v>0</c:v>
                </c:pt>
                <c:pt idx="20347">
                  <c:v>0</c:v>
                </c:pt>
                <c:pt idx="20348">
                  <c:v>0</c:v>
                </c:pt>
                <c:pt idx="20349">
                  <c:v>0</c:v>
                </c:pt>
                <c:pt idx="20350">
                  <c:v>0</c:v>
                </c:pt>
                <c:pt idx="20351">
                  <c:v>0</c:v>
                </c:pt>
                <c:pt idx="20352">
                  <c:v>0</c:v>
                </c:pt>
                <c:pt idx="20353">
                  <c:v>0</c:v>
                </c:pt>
                <c:pt idx="20354">
                  <c:v>0</c:v>
                </c:pt>
                <c:pt idx="20355">
                  <c:v>0</c:v>
                </c:pt>
                <c:pt idx="20356">
                  <c:v>0</c:v>
                </c:pt>
                <c:pt idx="20357">
                  <c:v>0</c:v>
                </c:pt>
                <c:pt idx="20358">
                  <c:v>0</c:v>
                </c:pt>
                <c:pt idx="20359">
                  <c:v>0</c:v>
                </c:pt>
                <c:pt idx="20360">
                  <c:v>0</c:v>
                </c:pt>
                <c:pt idx="20361">
                  <c:v>0</c:v>
                </c:pt>
                <c:pt idx="20362">
                  <c:v>0</c:v>
                </c:pt>
                <c:pt idx="20363">
                  <c:v>0</c:v>
                </c:pt>
                <c:pt idx="20364">
                  <c:v>0</c:v>
                </c:pt>
                <c:pt idx="20365">
                  <c:v>0</c:v>
                </c:pt>
                <c:pt idx="20366">
                  <c:v>0</c:v>
                </c:pt>
                <c:pt idx="20367">
                  <c:v>0</c:v>
                </c:pt>
                <c:pt idx="20368">
                  <c:v>0</c:v>
                </c:pt>
                <c:pt idx="20369">
                  <c:v>0</c:v>
                </c:pt>
                <c:pt idx="20370">
                  <c:v>0</c:v>
                </c:pt>
                <c:pt idx="20371">
                  <c:v>0</c:v>
                </c:pt>
                <c:pt idx="20372">
                  <c:v>0</c:v>
                </c:pt>
                <c:pt idx="20373">
                  <c:v>0</c:v>
                </c:pt>
                <c:pt idx="20374">
                  <c:v>0</c:v>
                </c:pt>
                <c:pt idx="20375">
                  <c:v>0</c:v>
                </c:pt>
                <c:pt idx="20376">
                  <c:v>0</c:v>
                </c:pt>
                <c:pt idx="20377">
                  <c:v>0</c:v>
                </c:pt>
                <c:pt idx="20378">
                  <c:v>0</c:v>
                </c:pt>
                <c:pt idx="20379">
                  <c:v>0</c:v>
                </c:pt>
                <c:pt idx="20380">
                  <c:v>0</c:v>
                </c:pt>
                <c:pt idx="20381">
                  <c:v>0</c:v>
                </c:pt>
                <c:pt idx="20382">
                  <c:v>0</c:v>
                </c:pt>
                <c:pt idx="20383">
                  <c:v>0</c:v>
                </c:pt>
                <c:pt idx="20384">
                  <c:v>0</c:v>
                </c:pt>
                <c:pt idx="20385">
                  <c:v>0</c:v>
                </c:pt>
                <c:pt idx="20386">
                  <c:v>0</c:v>
                </c:pt>
                <c:pt idx="20387">
                  <c:v>0</c:v>
                </c:pt>
                <c:pt idx="20388">
                  <c:v>0</c:v>
                </c:pt>
                <c:pt idx="20389">
                  <c:v>0</c:v>
                </c:pt>
                <c:pt idx="20390">
                  <c:v>0</c:v>
                </c:pt>
                <c:pt idx="20391">
                  <c:v>0</c:v>
                </c:pt>
                <c:pt idx="20392">
                  <c:v>0</c:v>
                </c:pt>
                <c:pt idx="20393">
                  <c:v>0</c:v>
                </c:pt>
                <c:pt idx="20394">
                  <c:v>0</c:v>
                </c:pt>
                <c:pt idx="20395">
                  <c:v>0</c:v>
                </c:pt>
                <c:pt idx="20396">
                  <c:v>0</c:v>
                </c:pt>
                <c:pt idx="20397">
                  <c:v>0</c:v>
                </c:pt>
                <c:pt idx="20398">
                  <c:v>0</c:v>
                </c:pt>
                <c:pt idx="20399">
                  <c:v>0</c:v>
                </c:pt>
                <c:pt idx="20400">
                  <c:v>0</c:v>
                </c:pt>
                <c:pt idx="20401">
                  <c:v>0</c:v>
                </c:pt>
                <c:pt idx="20402">
                  <c:v>0</c:v>
                </c:pt>
                <c:pt idx="20403">
                  <c:v>0</c:v>
                </c:pt>
                <c:pt idx="20404">
                  <c:v>0</c:v>
                </c:pt>
                <c:pt idx="20405">
                  <c:v>0</c:v>
                </c:pt>
                <c:pt idx="20406">
                  <c:v>0</c:v>
                </c:pt>
                <c:pt idx="20407">
                  <c:v>0</c:v>
                </c:pt>
                <c:pt idx="20408">
                  <c:v>0</c:v>
                </c:pt>
                <c:pt idx="20409">
                  <c:v>0</c:v>
                </c:pt>
                <c:pt idx="20410">
                  <c:v>0</c:v>
                </c:pt>
                <c:pt idx="20411">
                  <c:v>0</c:v>
                </c:pt>
                <c:pt idx="20412">
                  <c:v>0</c:v>
                </c:pt>
                <c:pt idx="20413">
                  <c:v>0</c:v>
                </c:pt>
                <c:pt idx="20414">
                  <c:v>0</c:v>
                </c:pt>
                <c:pt idx="20415">
                  <c:v>0</c:v>
                </c:pt>
                <c:pt idx="20416">
                  <c:v>0</c:v>
                </c:pt>
                <c:pt idx="20417">
                  <c:v>0</c:v>
                </c:pt>
                <c:pt idx="20418">
                  <c:v>0</c:v>
                </c:pt>
                <c:pt idx="20419">
                  <c:v>0</c:v>
                </c:pt>
                <c:pt idx="20420">
                  <c:v>0</c:v>
                </c:pt>
                <c:pt idx="20421">
                  <c:v>0</c:v>
                </c:pt>
                <c:pt idx="20422">
                  <c:v>0</c:v>
                </c:pt>
                <c:pt idx="20423">
                  <c:v>0</c:v>
                </c:pt>
                <c:pt idx="20424">
                  <c:v>0</c:v>
                </c:pt>
                <c:pt idx="20425">
                  <c:v>0</c:v>
                </c:pt>
                <c:pt idx="20426">
                  <c:v>0</c:v>
                </c:pt>
                <c:pt idx="20427">
                  <c:v>0</c:v>
                </c:pt>
                <c:pt idx="20428">
                  <c:v>0</c:v>
                </c:pt>
                <c:pt idx="20429">
                  <c:v>0</c:v>
                </c:pt>
                <c:pt idx="20430">
                  <c:v>0</c:v>
                </c:pt>
                <c:pt idx="20431">
                  <c:v>0</c:v>
                </c:pt>
                <c:pt idx="20432">
                  <c:v>0</c:v>
                </c:pt>
                <c:pt idx="20433">
                  <c:v>0</c:v>
                </c:pt>
                <c:pt idx="20434">
                  <c:v>0</c:v>
                </c:pt>
                <c:pt idx="20435">
                  <c:v>0</c:v>
                </c:pt>
                <c:pt idx="20436">
                  <c:v>0</c:v>
                </c:pt>
                <c:pt idx="20437">
                  <c:v>0</c:v>
                </c:pt>
                <c:pt idx="20438">
                  <c:v>0</c:v>
                </c:pt>
                <c:pt idx="20439">
                  <c:v>0</c:v>
                </c:pt>
                <c:pt idx="20440">
                  <c:v>0</c:v>
                </c:pt>
                <c:pt idx="20441">
                  <c:v>0</c:v>
                </c:pt>
                <c:pt idx="20442">
                  <c:v>0</c:v>
                </c:pt>
                <c:pt idx="20443">
                  <c:v>0</c:v>
                </c:pt>
                <c:pt idx="20444">
                  <c:v>0</c:v>
                </c:pt>
                <c:pt idx="20445">
                  <c:v>0</c:v>
                </c:pt>
                <c:pt idx="20446">
                  <c:v>0</c:v>
                </c:pt>
                <c:pt idx="20447">
                  <c:v>0</c:v>
                </c:pt>
                <c:pt idx="20448">
                  <c:v>0</c:v>
                </c:pt>
                <c:pt idx="20449">
                  <c:v>0</c:v>
                </c:pt>
                <c:pt idx="20450">
                  <c:v>0</c:v>
                </c:pt>
                <c:pt idx="20451">
                  <c:v>0</c:v>
                </c:pt>
                <c:pt idx="20452">
                  <c:v>0</c:v>
                </c:pt>
                <c:pt idx="20453">
                  <c:v>0</c:v>
                </c:pt>
                <c:pt idx="20454">
                  <c:v>0</c:v>
                </c:pt>
                <c:pt idx="20455">
                  <c:v>0</c:v>
                </c:pt>
                <c:pt idx="20456">
                  <c:v>0</c:v>
                </c:pt>
                <c:pt idx="20457">
                  <c:v>0</c:v>
                </c:pt>
                <c:pt idx="20458">
                  <c:v>0</c:v>
                </c:pt>
                <c:pt idx="20459">
                  <c:v>0</c:v>
                </c:pt>
                <c:pt idx="20460">
                  <c:v>0</c:v>
                </c:pt>
                <c:pt idx="20461">
                  <c:v>0</c:v>
                </c:pt>
                <c:pt idx="20462">
                  <c:v>0</c:v>
                </c:pt>
                <c:pt idx="20463">
                  <c:v>0</c:v>
                </c:pt>
                <c:pt idx="20464">
                  <c:v>0</c:v>
                </c:pt>
                <c:pt idx="20465">
                  <c:v>0</c:v>
                </c:pt>
                <c:pt idx="20466">
                  <c:v>0</c:v>
                </c:pt>
                <c:pt idx="20467">
                  <c:v>0</c:v>
                </c:pt>
                <c:pt idx="20468">
                  <c:v>0</c:v>
                </c:pt>
                <c:pt idx="20469">
                  <c:v>0</c:v>
                </c:pt>
                <c:pt idx="20470">
                  <c:v>0</c:v>
                </c:pt>
                <c:pt idx="20471">
                  <c:v>0</c:v>
                </c:pt>
                <c:pt idx="20472">
                  <c:v>0</c:v>
                </c:pt>
                <c:pt idx="20473">
                  <c:v>0</c:v>
                </c:pt>
                <c:pt idx="20474">
                  <c:v>0</c:v>
                </c:pt>
                <c:pt idx="20475">
                  <c:v>0</c:v>
                </c:pt>
                <c:pt idx="20476">
                  <c:v>0</c:v>
                </c:pt>
                <c:pt idx="20477">
                  <c:v>0</c:v>
                </c:pt>
                <c:pt idx="20478">
                  <c:v>0</c:v>
                </c:pt>
                <c:pt idx="20479">
                  <c:v>0</c:v>
                </c:pt>
                <c:pt idx="20480">
                  <c:v>0</c:v>
                </c:pt>
                <c:pt idx="20481">
                  <c:v>0</c:v>
                </c:pt>
                <c:pt idx="20482">
                  <c:v>0</c:v>
                </c:pt>
                <c:pt idx="20483">
                  <c:v>0</c:v>
                </c:pt>
                <c:pt idx="20484">
                  <c:v>0</c:v>
                </c:pt>
                <c:pt idx="20485">
                  <c:v>0</c:v>
                </c:pt>
                <c:pt idx="20486">
                  <c:v>0</c:v>
                </c:pt>
                <c:pt idx="20487">
                  <c:v>0</c:v>
                </c:pt>
                <c:pt idx="20488">
                  <c:v>0</c:v>
                </c:pt>
                <c:pt idx="20489">
                  <c:v>0</c:v>
                </c:pt>
                <c:pt idx="20490">
                  <c:v>0</c:v>
                </c:pt>
                <c:pt idx="20491">
                  <c:v>0</c:v>
                </c:pt>
                <c:pt idx="20492">
                  <c:v>0</c:v>
                </c:pt>
                <c:pt idx="20493">
                  <c:v>0</c:v>
                </c:pt>
                <c:pt idx="20494">
                  <c:v>0</c:v>
                </c:pt>
                <c:pt idx="20495">
                  <c:v>0</c:v>
                </c:pt>
                <c:pt idx="20496">
                  <c:v>0</c:v>
                </c:pt>
                <c:pt idx="20497">
                  <c:v>0</c:v>
                </c:pt>
                <c:pt idx="20498">
                  <c:v>0</c:v>
                </c:pt>
                <c:pt idx="20499">
                  <c:v>0</c:v>
                </c:pt>
                <c:pt idx="20500">
                  <c:v>0</c:v>
                </c:pt>
                <c:pt idx="20501">
                  <c:v>0</c:v>
                </c:pt>
                <c:pt idx="20502">
                  <c:v>0</c:v>
                </c:pt>
                <c:pt idx="20503">
                  <c:v>0</c:v>
                </c:pt>
                <c:pt idx="20504">
                  <c:v>0</c:v>
                </c:pt>
                <c:pt idx="20505">
                  <c:v>0</c:v>
                </c:pt>
                <c:pt idx="20506">
                  <c:v>0</c:v>
                </c:pt>
                <c:pt idx="20507">
                  <c:v>0</c:v>
                </c:pt>
                <c:pt idx="20508">
                  <c:v>0</c:v>
                </c:pt>
                <c:pt idx="20509">
                  <c:v>0</c:v>
                </c:pt>
                <c:pt idx="20510">
                  <c:v>0</c:v>
                </c:pt>
                <c:pt idx="20511">
                  <c:v>0</c:v>
                </c:pt>
                <c:pt idx="20512">
                  <c:v>0</c:v>
                </c:pt>
                <c:pt idx="20513">
                  <c:v>0</c:v>
                </c:pt>
                <c:pt idx="20514">
                  <c:v>0</c:v>
                </c:pt>
                <c:pt idx="20515">
                  <c:v>0</c:v>
                </c:pt>
                <c:pt idx="20516">
                  <c:v>0</c:v>
                </c:pt>
                <c:pt idx="20517">
                  <c:v>0</c:v>
                </c:pt>
                <c:pt idx="20518">
                  <c:v>0</c:v>
                </c:pt>
                <c:pt idx="20519">
                  <c:v>0</c:v>
                </c:pt>
                <c:pt idx="20520">
                  <c:v>0</c:v>
                </c:pt>
                <c:pt idx="20521">
                  <c:v>0</c:v>
                </c:pt>
                <c:pt idx="20522">
                  <c:v>0</c:v>
                </c:pt>
                <c:pt idx="20523">
                  <c:v>0</c:v>
                </c:pt>
                <c:pt idx="20524">
                  <c:v>0</c:v>
                </c:pt>
                <c:pt idx="20525">
                  <c:v>0</c:v>
                </c:pt>
                <c:pt idx="20526">
                  <c:v>0</c:v>
                </c:pt>
                <c:pt idx="20527">
                  <c:v>0</c:v>
                </c:pt>
                <c:pt idx="20528">
                  <c:v>0</c:v>
                </c:pt>
                <c:pt idx="20529">
                  <c:v>0</c:v>
                </c:pt>
                <c:pt idx="20530">
                  <c:v>0</c:v>
                </c:pt>
                <c:pt idx="20531">
                  <c:v>0</c:v>
                </c:pt>
                <c:pt idx="20532">
                  <c:v>0</c:v>
                </c:pt>
                <c:pt idx="20533">
                  <c:v>0</c:v>
                </c:pt>
                <c:pt idx="20534">
                  <c:v>0</c:v>
                </c:pt>
                <c:pt idx="20535">
                  <c:v>0</c:v>
                </c:pt>
                <c:pt idx="20536">
                  <c:v>0</c:v>
                </c:pt>
                <c:pt idx="20537">
                  <c:v>0</c:v>
                </c:pt>
                <c:pt idx="20538">
                  <c:v>0</c:v>
                </c:pt>
                <c:pt idx="20539">
                  <c:v>0</c:v>
                </c:pt>
                <c:pt idx="20540">
                  <c:v>0</c:v>
                </c:pt>
                <c:pt idx="20541">
                  <c:v>0</c:v>
                </c:pt>
                <c:pt idx="20542">
                  <c:v>0</c:v>
                </c:pt>
                <c:pt idx="20543">
                  <c:v>0</c:v>
                </c:pt>
                <c:pt idx="20544">
                  <c:v>0</c:v>
                </c:pt>
                <c:pt idx="20545">
                  <c:v>0</c:v>
                </c:pt>
                <c:pt idx="20546">
                  <c:v>0</c:v>
                </c:pt>
                <c:pt idx="20547">
                  <c:v>0</c:v>
                </c:pt>
                <c:pt idx="20548">
                  <c:v>0</c:v>
                </c:pt>
                <c:pt idx="20549">
                  <c:v>0</c:v>
                </c:pt>
                <c:pt idx="20550">
                  <c:v>0</c:v>
                </c:pt>
                <c:pt idx="20551">
                  <c:v>0</c:v>
                </c:pt>
                <c:pt idx="20552">
                  <c:v>0</c:v>
                </c:pt>
                <c:pt idx="20553">
                  <c:v>0</c:v>
                </c:pt>
                <c:pt idx="20554">
                  <c:v>0</c:v>
                </c:pt>
                <c:pt idx="20555">
                  <c:v>0</c:v>
                </c:pt>
                <c:pt idx="20556">
                  <c:v>0</c:v>
                </c:pt>
                <c:pt idx="20557">
                  <c:v>0</c:v>
                </c:pt>
                <c:pt idx="20558">
                  <c:v>0</c:v>
                </c:pt>
                <c:pt idx="20559">
                  <c:v>0</c:v>
                </c:pt>
                <c:pt idx="20560">
                  <c:v>0</c:v>
                </c:pt>
                <c:pt idx="20561">
                  <c:v>0</c:v>
                </c:pt>
                <c:pt idx="20562">
                  <c:v>0</c:v>
                </c:pt>
                <c:pt idx="20563">
                  <c:v>0</c:v>
                </c:pt>
                <c:pt idx="20564">
                  <c:v>0</c:v>
                </c:pt>
                <c:pt idx="20565">
                  <c:v>0</c:v>
                </c:pt>
                <c:pt idx="20566">
                  <c:v>0</c:v>
                </c:pt>
                <c:pt idx="20567">
                  <c:v>0</c:v>
                </c:pt>
                <c:pt idx="20568">
                  <c:v>0</c:v>
                </c:pt>
                <c:pt idx="20569">
                  <c:v>0</c:v>
                </c:pt>
                <c:pt idx="20570">
                  <c:v>0</c:v>
                </c:pt>
                <c:pt idx="20571">
                  <c:v>0</c:v>
                </c:pt>
                <c:pt idx="20572">
                  <c:v>0</c:v>
                </c:pt>
                <c:pt idx="20573">
                  <c:v>0</c:v>
                </c:pt>
                <c:pt idx="20574">
                  <c:v>0</c:v>
                </c:pt>
                <c:pt idx="20575">
                  <c:v>0</c:v>
                </c:pt>
                <c:pt idx="20576">
                  <c:v>0</c:v>
                </c:pt>
                <c:pt idx="20577">
                  <c:v>0</c:v>
                </c:pt>
                <c:pt idx="20578">
                  <c:v>0</c:v>
                </c:pt>
                <c:pt idx="20579">
                  <c:v>0</c:v>
                </c:pt>
                <c:pt idx="20580">
                  <c:v>0</c:v>
                </c:pt>
                <c:pt idx="20581">
                  <c:v>0</c:v>
                </c:pt>
                <c:pt idx="20582">
                  <c:v>0</c:v>
                </c:pt>
                <c:pt idx="20583">
                  <c:v>0</c:v>
                </c:pt>
                <c:pt idx="20584">
                  <c:v>0</c:v>
                </c:pt>
                <c:pt idx="20585">
                  <c:v>0</c:v>
                </c:pt>
                <c:pt idx="20586">
                  <c:v>0</c:v>
                </c:pt>
                <c:pt idx="20587">
                  <c:v>0</c:v>
                </c:pt>
                <c:pt idx="20588">
                  <c:v>0</c:v>
                </c:pt>
                <c:pt idx="20589">
                  <c:v>0</c:v>
                </c:pt>
                <c:pt idx="20590">
                  <c:v>0</c:v>
                </c:pt>
                <c:pt idx="20591">
                  <c:v>0</c:v>
                </c:pt>
                <c:pt idx="20592">
                  <c:v>0</c:v>
                </c:pt>
                <c:pt idx="20593">
                  <c:v>0</c:v>
                </c:pt>
                <c:pt idx="20594">
                  <c:v>0</c:v>
                </c:pt>
                <c:pt idx="20595">
                  <c:v>0</c:v>
                </c:pt>
                <c:pt idx="20596">
                  <c:v>0</c:v>
                </c:pt>
                <c:pt idx="20597">
                  <c:v>0</c:v>
                </c:pt>
                <c:pt idx="20598">
                  <c:v>0</c:v>
                </c:pt>
                <c:pt idx="20599">
                  <c:v>0</c:v>
                </c:pt>
                <c:pt idx="20600">
                  <c:v>0</c:v>
                </c:pt>
                <c:pt idx="20601">
                  <c:v>0</c:v>
                </c:pt>
                <c:pt idx="20602">
                  <c:v>0</c:v>
                </c:pt>
                <c:pt idx="20603">
                  <c:v>0</c:v>
                </c:pt>
                <c:pt idx="20604">
                  <c:v>0</c:v>
                </c:pt>
                <c:pt idx="20605">
                  <c:v>0</c:v>
                </c:pt>
                <c:pt idx="20606">
                  <c:v>0</c:v>
                </c:pt>
                <c:pt idx="20607">
                  <c:v>0</c:v>
                </c:pt>
                <c:pt idx="20608">
                  <c:v>0</c:v>
                </c:pt>
                <c:pt idx="20609">
                  <c:v>0</c:v>
                </c:pt>
                <c:pt idx="20610">
                  <c:v>0</c:v>
                </c:pt>
                <c:pt idx="20611">
                  <c:v>0</c:v>
                </c:pt>
                <c:pt idx="20612">
                  <c:v>0</c:v>
                </c:pt>
                <c:pt idx="20613">
                  <c:v>0</c:v>
                </c:pt>
                <c:pt idx="20614">
                  <c:v>0</c:v>
                </c:pt>
                <c:pt idx="20615">
                  <c:v>0</c:v>
                </c:pt>
                <c:pt idx="20616">
                  <c:v>0</c:v>
                </c:pt>
                <c:pt idx="20617">
                  <c:v>0</c:v>
                </c:pt>
                <c:pt idx="20618">
                  <c:v>0</c:v>
                </c:pt>
                <c:pt idx="20619">
                  <c:v>0</c:v>
                </c:pt>
                <c:pt idx="20620">
                  <c:v>0</c:v>
                </c:pt>
                <c:pt idx="20621">
                  <c:v>0</c:v>
                </c:pt>
                <c:pt idx="20622">
                  <c:v>0</c:v>
                </c:pt>
                <c:pt idx="20623">
                  <c:v>0</c:v>
                </c:pt>
                <c:pt idx="20624">
                  <c:v>0</c:v>
                </c:pt>
                <c:pt idx="20625">
                  <c:v>0</c:v>
                </c:pt>
                <c:pt idx="20626">
                  <c:v>0</c:v>
                </c:pt>
                <c:pt idx="20627">
                  <c:v>0</c:v>
                </c:pt>
                <c:pt idx="20628">
                  <c:v>0</c:v>
                </c:pt>
                <c:pt idx="20629">
                  <c:v>0</c:v>
                </c:pt>
                <c:pt idx="20630">
                  <c:v>0</c:v>
                </c:pt>
                <c:pt idx="20631">
                  <c:v>0</c:v>
                </c:pt>
                <c:pt idx="20632">
                  <c:v>0</c:v>
                </c:pt>
                <c:pt idx="20633">
                  <c:v>0</c:v>
                </c:pt>
                <c:pt idx="20634">
                  <c:v>0</c:v>
                </c:pt>
                <c:pt idx="20635">
                  <c:v>0</c:v>
                </c:pt>
                <c:pt idx="20636">
                  <c:v>0</c:v>
                </c:pt>
                <c:pt idx="20637">
                  <c:v>0</c:v>
                </c:pt>
                <c:pt idx="20638">
                  <c:v>0</c:v>
                </c:pt>
                <c:pt idx="20639">
                  <c:v>0</c:v>
                </c:pt>
                <c:pt idx="20640">
                  <c:v>0</c:v>
                </c:pt>
                <c:pt idx="20641">
                  <c:v>0</c:v>
                </c:pt>
                <c:pt idx="20642">
                  <c:v>0</c:v>
                </c:pt>
                <c:pt idx="20643">
                  <c:v>0</c:v>
                </c:pt>
                <c:pt idx="20644">
                  <c:v>0</c:v>
                </c:pt>
                <c:pt idx="20645">
                  <c:v>0</c:v>
                </c:pt>
                <c:pt idx="20646">
                  <c:v>0</c:v>
                </c:pt>
                <c:pt idx="20647">
                  <c:v>0</c:v>
                </c:pt>
                <c:pt idx="20648">
                  <c:v>0</c:v>
                </c:pt>
                <c:pt idx="20649">
                  <c:v>0</c:v>
                </c:pt>
                <c:pt idx="20650">
                  <c:v>0</c:v>
                </c:pt>
                <c:pt idx="20651">
                  <c:v>0</c:v>
                </c:pt>
                <c:pt idx="20652">
                  <c:v>0</c:v>
                </c:pt>
                <c:pt idx="20653">
                  <c:v>0</c:v>
                </c:pt>
                <c:pt idx="20654">
                  <c:v>0</c:v>
                </c:pt>
                <c:pt idx="20655">
                  <c:v>0</c:v>
                </c:pt>
                <c:pt idx="20656">
                  <c:v>0</c:v>
                </c:pt>
                <c:pt idx="20657">
                  <c:v>0</c:v>
                </c:pt>
                <c:pt idx="20658">
                  <c:v>0</c:v>
                </c:pt>
                <c:pt idx="20659">
                  <c:v>0</c:v>
                </c:pt>
                <c:pt idx="20660">
                  <c:v>0</c:v>
                </c:pt>
                <c:pt idx="20661">
                  <c:v>0</c:v>
                </c:pt>
                <c:pt idx="20662">
                  <c:v>0</c:v>
                </c:pt>
                <c:pt idx="20663">
                  <c:v>0</c:v>
                </c:pt>
                <c:pt idx="20664">
                  <c:v>0</c:v>
                </c:pt>
                <c:pt idx="20665">
                  <c:v>0</c:v>
                </c:pt>
                <c:pt idx="20666">
                  <c:v>0</c:v>
                </c:pt>
                <c:pt idx="20667">
                  <c:v>0</c:v>
                </c:pt>
                <c:pt idx="20668">
                  <c:v>0</c:v>
                </c:pt>
                <c:pt idx="20669">
                  <c:v>0</c:v>
                </c:pt>
                <c:pt idx="20670">
                  <c:v>0</c:v>
                </c:pt>
                <c:pt idx="20671">
                  <c:v>0</c:v>
                </c:pt>
                <c:pt idx="20672">
                  <c:v>0</c:v>
                </c:pt>
                <c:pt idx="20673">
                  <c:v>0</c:v>
                </c:pt>
                <c:pt idx="20674">
                  <c:v>0</c:v>
                </c:pt>
                <c:pt idx="20675">
                  <c:v>0</c:v>
                </c:pt>
                <c:pt idx="20676">
                  <c:v>0</c:v>
                </c:pt>
                <c:pt idx="20677">
                  <c:v>0</c:v>
                </c:pt>
                <c:pt idx="20678">
                  <c:v>0</c:v>
                </c:pt>
                <c:pt idx="20679">
                  <c:v>0</c:v>
                </c:pt>
                <c:pt idx="20680">
                  <c:v>0</c:v>
                </c:pt>
                <c:pt idx="20681">
                  <c:v>0</c:v>
                </c:pt>
                <c:pt idx="20682">
                  <c:v>0</c:v>
                </c:pt>
                <c:pt idx="20683">
                  <c:v>0</c:v>
                </c:pt>
                <c:pt idx="20684">
                  <c:v>0</c:v>
                </c:pt>
                <c:pt idx="20685">
                  <c:v>0</c:v>
                </c:pt>
                <c:pt idx="20686">
                  <c:v>0</c:v>
                </c:pt>
                <c:pt idx="20687">
                  <c:v>0</c:v>
                </c:pt>
                <c:pt idx="20688">
                  <c:v>0</c:v>
                </c:pt>
                <c:pt idx="20689">
                  <c:v>0</c:v>
                </c:pt>
                <c:pt idx="20690">
                  <c:v>0</c:v>
                </c:pt>
                <c:pt idx="20691">
                  <c:v>0</c:v>
                </c:pt>
                <c:pt idx="20692">
                  <c:v>0</c:v>
                </c:pt>
                <c:pt idx="20693">
                  <c:v>0</c:v>
                </c:pt>
                <c:pt idx="20694">
                  <c:v>0</c:v>
                </c:pt>
                <c:pt idx="20695">
                  <c:v>0</c:v>
                </c:pt>
                <c:pt idx="20696">
                  <c:v>0</c:v>
                </c:pt>
                <c:pt idx="20697">
                  <c:v>0</c:v>
                </c:pt>
                <c:pt idx="20698">
                  <c:v>0</c:v>
                </c:pt>
                <c:pt idx="20699">
                  <c:v>0</c:v>
                </c:pt>
                <c:pt idx="20700">
                  <c:v>0</c:v>
                </c:pt>
                <c:pt idx="20701">
                  <c:v>0</c:v>
                </c:pt>
                <c:pt idx="20702">
                  <c:v>0</c:v>
                </c:pt>
                <c:pt idx="20703">
                  <c:v>0</c:v>
                </c:pt>
                <c:pt idx="20704">
                  <c:v>0</c:v>
                </c:pt>
                <c:pt idx="20705">
                  <c:v>0</c:v>
                </c:pt>
                <c:pt idx="20706">
                  <c:v>0</c:v>
                </c:pt>
                <c:pt idx="20707">
                  <c:v>0</c:v>
                </c:pt>
                <c:pt idx="20708">
                  <c:v>0</c:v>
                </c:pt>
                <c:pt idx="20709">
                  <c:v>0</c:v>
                </c:pt>
                <c:pt idx="20710">
                  <c:v>0</c:v>
                </c:pt>
                <c:pt idx="20711">
                  <c:v>0</c:v>
                </c:pt>
                <c:pt idx="20712">
                  <c:v>0</c:v>
                </c:pt>
                <c:pt idx="20713">
                  <c:v>0</c:v>
                </c:pt>
                <c:pt idx="20714">
                  <c:v>0</c:v>
                </c:pt>
                <c:pt idx="20715">
                  <c:v>0</c:v>
                </c:pt>
                <c:pt idx="20716">
                  <c:v>0</c:v>
                </c:pt>
                <c:pt idx="20717">
                  <c:v>0</c:v>
                </c:pt>
                <c:pt idx="20718">
                  <c:v>0</c:v>
                </c:pt>
                <c:pt idx="20719">
                  <c:v>0</c:v>
                </c:pt>
                <c:pt idx="20720">
                  <c:v>0</c:v>
                </c:pt>
                <c:pt idx="20721">
                  <c:v>0</c:v>
                </c:pt>
                <c:pt idx="20722">
                  <c:v>0</c:v>
                </c:pt>
                <c:pt idx="20723">
                  <c:v>0</c:v>
                </c:pt>
                <c:pt idx="20724">
                  <c:v>0</c:v>
                </c:pt>
                <c:pt idx="20725">
                  <c:v>0</c:v>
                </c:pt>
                <c:pt idx="20726">
                  <c:v>0</c:v>
                </c:pt>
                <c:pt idx="20727">
                  <c:v>0</c:v>
                </c:pt>
                <c:pt idx="20728">
                  <c:v>0</c:v>
                </c:pt>
                <c:pt idx="20729">
                  <c:v>0</c:v>
                </c:pt>
                <c:pt idx="20730">
                  <c:v>0</c:v>
                </c:pt>
                <c:pt idx="20731">
                  <c:v>0</c:v>
                </c:pt>
                <c:pt idx="20732">
                  <c:v>0</c:v>
                </c:pt>
                <c:pt idx="20733">
                  <c:v>0</c:v>
                </c:pt>
                <c:pt idx="20734">
                  <c:v>0</c:v>
                </c:pt>
                <c:pt idx="20735">
                  <c:v>0</c:v>
                </c:pt>
                <c:pt idx="20736">
                  <c:v>0</c:v>
                </c:pt>
                <c:pt idx="20737">
                  <c:v>0</c:v>
                </c:pt>
                <c:pt idx="20738">
                  <c:v>0</c:v>
                </c:pt>
                <c:pt idx="20739">
                  <c:v>0</c:v>
                </c:pt>
                <c:pt idx="20740">
                  <c:v>0</c:v>
                </c:pt>
                <c:pt idx="20741">
                  <c:v>0</c:v>
                </c:pt>
                <c:pt idx="20742">
                  <c:v>0</c:v>
                </c:pt>
                <c:pt idx="20743">
                  <c:v>0</c:v>
                </c:pt>
                <c:pt idx="20744">
                  <c:v>0</c:v>
                </c:pt>
                <c:pt idx="20745">
                  <c:v>0</c:v>
                </c:pt>
                <c:pt idx="20746">
                  <c:v>0</c:v>
                </c:pt>
                <c:pt idx="20747">
                  <c:v>0</c:v>
                </c:pt>
                <c:pt idx="20748">
                  <c:v>0</c:v>
                </c:pt>
                <c:pt idx="20749">
                  <c:v>0</c:v>
                </c:pt>
                <c:pt idx="20750">
                  <c:v>0</c:v>
                </c:pt>
                <c:pt idx="20751">
                  <c:v>0</c:v>
                </c:pt>
                <c:pt idx="20752">
                  <c:v>0</c:v>
                </c:pt>
                <c:pt idx="20753">
                  <c:v>0</c:v>
                </c:pt>
                <c:pt idx="20754">
                  <c:v>0</c:v>
                </c:pt>
                <c:pt idx="20755">
                  <c:v>0</c:v>
                </c:pt>
                <c:pt idx="20756">
                  <c:v>0</c:v>
                </c:pt>
                <c:pt idx="20757">
                  <c:v>0</c:v>
                </c:pt>
                <c:pt idx="20758">
                  <c:v>0</c:v>
                </c:pt>
                <c:pt idx="20759">
                  <c:v>0</c:v>
                </c:pt>
                <c:pt idx="20760">
                  <c:v>0</c:v>
                </c:pt>
                <c:pt idx="20761">
                  <c:v>0</c:v>
                </c:pt>
                <c:pt idx="20762">
                  <c:v>0</c:v>
                </c:pt>
                <c:pt idx="20763">
                  <c:v>0</c:v>
                </c:pt>
                <c:pt idx="20764">
                  <c:v>0</c:v>
                </c:pt>
                <c:pt idx="20765">
                  <c:v>0</c:v>
                </c:pt>
                <c:pt idx="20766">
                  <c:v>0</c:v>
                </c:pt>
                <c:pt idx="20767">
                  <c:v>0</c:v>
                </c:pt>
                <c:pt idx="20768">
                  <c:v>0</c:v>
                </c:pt>
                <c:pt idx="20769">
                  <c:v>0</c:v>
                </c:pt>
                <c:pt idx="20770">
                  <c:v>0</c:v>
                </c:pt>
                <c:pt idx="20771">
                  <c:v>0</c:v>
                </c:pt>
                <c:pt idx="20772">
                  <c:v>0</c:v>
                </c:pt>
                <c:pt idx="20773">
                  <c:v>0</c:v>
                </c:pt>
                <c:pt idx="20774">
                  <c:v>0</c:v>
                </c:pt>
                <c:pt idx="20775">
                  <c:v>0</c:v>
                </c:pt>
                <c:pt idx="20776">
                  <c:v>0</c:v>
                </c:pt>
                <c:pt idx="20777">
                  <c:v>0</c:v>
                </c:pt>
                <c:pt idx="20778">
                  <c:v>0</c:v>
                </c:pt>
                <c:pt idx="20779">
                  <c:v>0</c:v>
                </c:pt>
                <c:pt idx="20780">
                  <c:v>0</c:v>
                </c:pt>
                <c:pt idx="20781">
                  <c:v>0</c:v>
                </c:pt>
                <c:pt idx="20782">
                  <c:v>0</c:v>
                </c:pt>
                <c:pt idx="20783">
                  <c:v>0</c:v>
                </c:pt>
                <c:pt idx="20784">
                  <c:v>0</c:v>
                </c:pt>
                <c:pt idx="20785">
                  <c:v>0</c:v>
                </c:pt>
                <c:pt idx="20786">
                  <c:v>0</c:v>
                </c:pt>
                <c:pt idx="20787">
                  <c:v>0</c:v>
                </c:pt>
                <c:pt idx="20788">
                  <c:v>0</c:v>
                </c:pt>
                <c:pt idx="20789">
                  <c:v>0</c:v>
                </c:pt>
                <c:pt idx="20790">
                  <c:v>0</c:v>
                </c:pt>
                <c:pt idx="20791">
                  <c:v>0</c:v>
                </c:pt>
                <c:pt idx="20792">
                  <c:v>0</c:v>
                </c:pt>
                <c:pt idx="20793">
                  <c:v>0</c:v>
                </c:pt>
                <c:pt idx="20794">
                  <c:v>0</c:v>
                </c:pt>
                <c:pt idx="20795">
                  <c:v>0</c:v>
                </c:pt>
                <c:pt idx="20796">
                  <c:v>0</c:v>
                </c:pt>
                <c:pt idx="20797">
                  <c:v>0</c:v>
                </c:pt>
                <c:pt idx="20798">
                  <c:v>0</c:v>
                </c:pt>
                <c:pt idx="20799">
                  <c:v>0</c:v>
                </c:pt>
                <c:pt idx="20800">
                  <c:v>0</c:v>
                </c:pt>
                <c:pt idx="20801">
                  <c:v>0</c:v>
                </c:pt>
                <c:pt idx="20802">
                  <c:v>0</c:v>
                </c:pt>
                <c:pt idx="20803">
                  <c:v>0</c:v>
                </c:pt>
                <c:pt idx="20804">
                  <c:v>0</c:v>
                </c:pt>
                <c:pt idx="20805">
                  <c:v>0</c:v>
                </c:pt>
                <c:pt idx="20806">
                  <c:v>0</c:v>
                </c:pt>
                <c:pt idx="20807">
                  <c:v>0</c:v>
                </c:pt>
                <c:pt idx="20808">
                  <c:v>0</c:v>
                </c:pt>
                <c:pt idx="20809">
                  <c:v>0</c:v>
                </c:pt>
                <c:pt idx="20810">
                  <c:v>0</c:v>
                </c:pt>
                <c:pt idx="20811">
                  <c:v>0</c:v>
                </c:pt>
                <c:pt idx="20812">
                  <c:v>0</c:v>
                </c:pt>
                <c:pt idx="20813">
                  <c:v>0</c:v>
                </c:pt>
                <c:pt idx="20814">
                  <c:v>0</c:v>
                </c:pt>
                <c:pt idx="20815">
                  <c:v>0</c:v>
                </c:pt>
                <c:pt idx="20816">
                  <c:v>0</c:v>
                </c:pt>
                <c:pt idx="20817">
                  <c:v>0</c:v>
                </c:pt>
                <c:pt idx="20818">
                  <c:v>0</c:v>
                </c:pt>
                <c:pt idx="20819">
                  <c:v>0</c:v>
                </c:pt>
                <c:pt idx="20820">
                  <c:v>0</c:v>
                </c:pt>
                <c:pt idx="20821">
                  <c:v>0</c:v>
                </c:pt>
                <c:pt idx="20822">
                  <c:v>0</c:v>
                </c:pt>
                <c:pt idx="20823">
                  <c:v>0</c:v>
                </c:pt>
                <c:pt idx="20824">
                  <c:v>0</c:v>
                </c:pt>
                <c:pt idx="20825">
                  <c:v>0</c:v>
                </c:pt>
                <c:pt idx="20826">
                  <c:v>0</c:v>
                </c:pt>
                <c:pt idx="20827">
                  <c:v>0</c:v>
                </c:pt>
                <c:pt idx="20828">
                  <c:v>0</c:v>
                </c:pt>
                <c:pt idx="20829">
                  <c:v>0</c:v>
                </c:pt>
                <c:pt idx="20830">
                  <c:v>0</c:v>
                </c:pt>
                <c:pt idx="20831">
                  <c:v>0</c:v>
                </c:pt>
                <c:pt idx="20832">
                  <c:v>0</c:v>
                </c:pt>
                <c:pt idx="20833">
                  <c:v>0</c:v>
                </c:pt>
                <c:pt idx="20834">
                  <c:v>0</c:v>
                </c:pt>
                <c:pt idx="20835">
                  <c:v>0</c:v>
                </c:pt>
                <c:pt idx="20836">
                  <c:v>0</c:v>
                </c:pt>
                <c:pt idx="20837">
                  <c:v>0</c:v>
                </c:pt>
                <c:pt idx="20838">
                  <c:v>0</c:v>
                </c:pt>
                <c:pt idx="20839">
                  <c:v>0</c:v>
                </c:pt>
                <c:pt idx="20840">
                  <c:v>0</c:v>
                </c:pt>
                <c:pt idx="20841">
                  <c:v>0</c:v>
                </c:pt>
                <c:pt idx="20842">
                  <c:v>0</c:v>
                </c:pt>
                <c:pt idx="20843">
                  <c:v>0</c:v>
                </c:pt>
                <c:pt idx="20844">
                  <c:v>0</c:v>
                </c:pt>
                <c:pt idx="20845">
                  <c:v>0</c:v>
                </c:pt>
                <c:pt idx="20846">
                  <c:v>0</c:v>
                </c:pt>
                <c:pt idx="20847">
                  <c:v>0</c:v>
                </c:pt>
                <c:pt idx="20848">
                  <c:v>0</c:v>
                </c:pt>
                <c:pt idx="20849">
                  <c:v>0</c:v>
                </c:pt>
                <c:pt idx="20850">
                  <c:v>0</c:v>
                </c:pt>
                <c:pt idx="20851">
                  <c:v>0</c:v>
                </c:pt>
                <c:pt idx="20852">
                  <c:v>0</c:v>
                </c:pt>
                <c:pt idx="20853">
                  <c:v>0</c:v>
                </c:pt>
                <c:pt idx="20854">
                  <c:v>0</c:v>
                </c:pt>
                <c:pt idx="20855">
                  <c:v>0</c:v>
                </c:pt>
                <c:pt idx="20856">
                  <c:v>0</c:v>
                </c:pt>
                <c:pt idx="20857">
                  <c:v>0</c:v>
                </c:pt>
                <c:pt idx="20858">
                  <c:v>0</c:v>
                </c:pt>
                <c:pt idx="20859">
                  <c:v>0</c:v>
                </c:pt>
                <c:pt idx="20860">
                  <c:v>0</c:v>
                </c:pt>
                <c:pt idx="20861">
                  <c:v>0</c:v>
                </c:pt>
                <c:pt idx="20862">
                  <c:v>0</c:v>
                </c:pt>
                <c:pt idx="20863">
                  <c:v>0</c:v>
                </c:pt>
                <c:pt idx="20864">
                  <c:v>0</c:v>
                </c:pt>
                <c:pt idx="20865">
                  <c:v>0</c:v>
                </c:pt>
                <c:pt idx="20866">
                  <c:v>0</c:v>
                </c:pt>
                <c:pt idx="20867">
                  <c:v>0</c:v>
                </c:pt>
                <c:pt idx="20868">
                  <c:v>0</c:v>
                </c:pt>
                <c:pt idx="20869">
                  <c:v>0</c:v>
                </c:pt>
                <c:pt idx="20870">
                  <c:v>0</c:v>
                </c:pt>
                <c:pt idx="20871">
                  <c:v>0</c:v>
                </c:pt>
                <c:pt idx="20872">
                  <c:v>0</c:v>
                </c:pt>
                <c:pt idx="20873">
                  <c:v>0</c:v>
                </c:pt>
                <c:pt idx="20874">
                  <c:v>0</c:v>
                </c:pt>
                <c:pt idx="20875">
                  <c:v>0</c:v>
                </c:pt>
                <c:pt idx="20876">
                  <c:v>0</c:v>
                </c:pt>
                <c:pt idx="20877">
                  <c:v>0</c:v>
                </c:pt>
                <c:pt idx="20878">
                  <c:v>0</c:v>
                </c:pt>
                <c:pt idx="20879">
                  <c:v>0</c:v>
                </c:pt>
                <c:pt idx="20880">
                  <c:v>0</c:v>
                </c:pt>
                <c:pt idx="20881">
                  <c:v>0</c:v>
                </c:pt>
                <c:pt idx="20882">
                  <c:v>0</c:v>
                </c:pt>
                <c:pt idx="20883">
                  <c:v>0</c:v>
                </c:pt>
                <c:pt idx="20884">
                  <c:v>0</c:v>
                </c:pt>
                <c:pt idx="20885">
                  <c:v>0</c:v>
                </c:pt>
                <c:pt idx="20886">
                  <c:v>0</c:v>
                </c:pt>
                <c:pt idx="20887">
                  <c:v>0</c:v>
                </c:pt>
                <c:pt idx="20888">
                  <c:v>0</c:v>
                </c:pt>
                <c:pt idx="20889">
                  <c:v>0</c:v>
                </c:pt>
                <c:pt idx="20890">
                  <c:v>0</c:v>
                </c:pt>
                <c:pt idx="20891">
                  <c:v>0</c:v>
                </c:pt>
                <c:pt idx="20892">
                  <c:v>0</c:v>
                </c:pt>
                <c:pt idx="20893">
                  <c:v>0</c:v>
                </c:pt>
                <c:pt idx="20894">
                  <c:v>0</c:v>
                </c:pt>
                <c:pt idx="20895">
                  <c:v>0</c:v>
                </c:pt>
                <c:pt idx="20896">
                  <c:v>0</c:v>
                </c:pt>
                <c:pt idx="20897">
                  <c:v>0</c:v>
                </c:pt>
                <c:pt idx="20898">
                  <c:v>0</c:v>
                </c:pt>
                <c:pt idx="20899">
                  <c:v>0</c:v>
                </c:pt>
                <c:pt idx="20900">
                  <c:v>0</c:v>
                </c:pt>
                <c:pt idx="20901">
                  <c:v>0</c:v>
                </c:pt>
                <c:pt idx="20902">
                  <c:v>0</c:v>
                </c:pt>
                <c:pt idx="20903">
                  <c:v>0</c:v>
                </c:pt>
                <c:pt idx="20904">
                  <c:v>0</c:v>
                </c:pt>
                <c:pt idx="20905">
                  <c:v>0</c:v>
                </c:pt>
                <c:pt idx="20906">
                  <c:v>0</c:v>
                </c:pt>
                <c:pt idx="20907">
                  <c:v>0</c:v>
                </c:pt>
                <c:pt idx="20908">
                  <c:v>0</c:v>
                </c:pt>
                <c:pt idx="20909">
                  <c:v>0</c:v>
                </c:pt>
                <c:pt idx="20910">
                  <c:v>0</c:v>
                </c:pt>
                <c:pt idx="20911">
                  <c:v>0</c:v>
                </c:pt>
                <c:pt idx="20912">
                  <c:v>0</c:v>
                </c:pt>
                <c:pt idx="20913">
                  <c:v>0</c:v>
                </c:pt>
                <c:pt idx="20914">
                  <c:v>0</c:v>
                </c:pt>
                <c:pt idx="20915">
                  <c:v>0</c:v>
                </c:pt>
                <c:pt idx="20916">
                  <c:v>0</c:v>
                </c:pt>
                <c:pt idx="20917">
                  <c:v>0</c:v>
                </c:pt>
                <c:pt idx="20918">
                  <c:v>0</c:v>
                </c:pt>
                <c:pt idx="20919">
                  <c:v>0</c:v>
                </c:pt>
                <c:pt idx="20920">
                  <c:v>0</c:v>
                </c:pt>
                <c:pt idx="20921">
                  <c:v>0</c:v>
                </c:pt>
                <c:pt idx="20922">
                  <c:v>0</c:v>
                </c:pt>
                <c:pt idx="20923">
                  <c:v>0</c:v>
                </c:pt>
                <c:pt idx="20924">
                  <c:v>0</c:v>
                </c:pt>
                <c:pt idx="20925">
                  <c:v>0</c:v>
                </c:pt>
                <c:pt idx="20926">
                  <c:v>0</c:v>
                </c:pt>
                <c:pt idx="20927">
                  <c:v>0</c:v>
                </c:pt>
                <c:pt idx="20928">
                  <c:v>0</c:v>
                </c:pt>
                <c:pt idx="20929">
                  <c:v>0</c:v>
                </c:pt>
                <c:pt idx="20930">
                  <c:v>0</c:v>
                </c:pt>
                <c:pt idx="20931">
                  <c:v>0</c:v>
                </c:pt>
                <c:pt idx="20932">
                  <c:v>0</c:v>
                </c:pt>
                <c:pt idx="20933">
                  <c:v>0</c:v>
                </c:pt>
                <c:pt idx="20934">
                  <c:v>0</c:v>
                </c:pt>
                <c:pt idx="20935">
                  <c:v>0</c:v>
                </c:pt>
                <c:pt idx="20936">
                  <c:v>0</c:v>
                </c:pt>
                <c:pt idx="20937">
                  <c:v>0</c:v>
                </c:pt>
                <c:pt idx="20938">
                  <c:v>0</c:v>
                </c:pt>
                <c:pt idx="20939">
                  <c:v>0</c:v>
                </c:pt>
                <c:pt idx="20940">
                  <c:v>0</c:v>
                </c:pt>
                <c:pt idx="20941">
                  <c:v>0</c:v>
                </c:pt>
                <c:pt idx="20942">
                  <c:v>0</c:v>
                </c:pt>
                <c:pt idx="20943">
                  <c:v>0</c:v>
                </c:pt>
                <c:pt idx="20944">
                  <c:v>0</c:v>
                </c:pt>
                <c:pt idx="20945">
                  <c:v>0</c:v>
                </c:pt>
                <c:pt idx="20946">
                  <c:v>0</c:v>
                </c:pt>
                <c:pt idx="20947">
                  <c:v>0</c:v>
                </c:pt>
                <c:pt idx="20948">
                  <c:v>0</c:v>
                </c:pt>
                <c:pt idx="20949">
                  <c:v>0</c:v>
                </c:pt>
                <c:pt idx="20950">
                  <c:v>0</c:v>
                </c:pt>
                <c:pt idx="20951">
                  <c:v>0</c:v>
                </c:pt>
                <c:pt idx="20952">
                  <c:v>0</c:v>
                </c:pt>
                <c:pt idx="20953">
                  <c:v>0</c:v>
                </c:pt>
                <c:pt idx="20954">
                  <c:v>0</c:v>
                </c:pt>
                <c:pt idx="20955">
                  <c:v>0</c:v>
                </c:pt>
                <c:pt idx="20956">
                  <c:v>0</c:v>
                </c:pt>
                <c:pt idx="20957">
                  <c:v>0</c:v>
                </c:pt>
                <c:pt idx="20958">
                  <c:v>0</c:v>
                </c:pt>
                <c:pt idx="20959">
                  <c:v>0</c:v>
                </c:pt>
                <c:pt idx="20960">
                  <c:v>0</c:v>
                </c:pt>
                <c:pt idx="20961">
                  <c:v>0</c:v>
                </c:pt>
                <c:pt idx="20962">
                  <c:v>0</c:v>
                </c:pt>
                <c:pt idx="20963">
                  <c:v>0</c:v>
                </c:pt>
                <c:pt idx="20964">
                  <c:v>0</c:v>
                </c:pt>
                <c:pt idx="20965">
                  <c:v>0</c:v>
                </c:pt>
                <c:pt idx="20966">
                  <c:v>0</c:v>
                </c:pt>
                <c:pt idx="20967">
                  <c:v>0</c:v>
                </c:pt>
                <c:pt idx="20968">
                  <c:v>0</c:v>
                </c:pt>
                <c:pt idx="20969">
                  <c:v>0</c:v>
                </c:pt>
                <c:pt idx="20970">
                  <c:v>0</c:v>
                </c:pt>
                <c:pt idx="20971">
                  <c:v>0</c:v>
                </c:pt>
                <c:pt idx="20972">
                  <c:v>0</c:v>
                </c:pt>
                <c:pt idx="20973">
                  <c:v>0</c:v>
                </c:pt>
                <c:pt idx="20974">
                  <c:v>0</c:v>
                </c:pt>
                <c:pt idx="20975">
                  <c:v>0</c:v>
                </c:pt>
                <c:pt idx="20976">
                  <c:v>0</c:v>
                </c:pt>
                <c:pt idx="20977">
                  <c:v>0</c:v>
                </c:pt>
                <c:pt idx="20978">
                  <c:v>0</c:v>
                </c:pt>
                <c:pt idx="20979">
                  <c:v>0</c:v>
                </c:pt>
                <c:pt idx="20980">
                  <c:v>0</c:v>
                </c:pt>
                <c:pt idx="20981">
                  <c:v>0</c:v>
                </c:pt>
                <c:pt idx="20982">
                  <c:v>0</c:v>
                </c:pt>
                <c:pt idx="20983">
                  <c:v>0</c:v>
                </c:pt>
                <c:pt idx="20984">
                  <c:v>0</c:v>
                </c:pt>
                <c:pt idx="20985">
                  <c:v>0</c:v>
                </c:pt>
                <c:pt idx="20986">
                  <c:v>0</c:v>
                </c:pt>
                <c:pt idx="20987">
                  <c:v>0</c:v>
                </c:pt>
                <c:pt idx="20988">
                  <c:v>0</c:v>
                </c:pt>
                <c:pt idx="20989">
                  <c:v>0</c:v>
                </c:pt>
                <c:pt idx="20990">
                  <c:v>0</c:v>
                </c:pt>
                <c:pt idx="20991">
                  <c:v>0</c:v>
                </c:pt>
                <c:pt idx="20992">
                  <c:v>0</c:v>
                </c:pt>
                <c:pt idx="20993">
                  <c:v>0</c:v>
                </c:pt>
                <c:pt idx="20994">
                  <c:v>0</c:v>
                </c:pt>
                <c:pt idx="20995">
                  <c:v>0</c:v>
                </c:pt>
                <c:pt idx="20996">
                  <c:v>0</c:v>
                </c:pt>
                <c:pt idx="20997">
                  <c:v>0</c:v>
                </c:pt>
                <c:pt idx="20998">
                  <c:v>0</c:v>
                </c:pt>
                <c:pt idx="20999">
                  <c:v>0</c:v>
                </c:pt>
                <c:pt idx="21000">
                  <c:v>0</c:v>
                </c:pt>
                <c:pt idx="21001">
                  <c:v>0</c:v>
                </c:pt>
                <c:pt idx="21002">
                  <c:v>0</c:v>
                </c:pt>
                <c:pt idx="21003">
                  <c:v>0</c:v>
                </c:pt>
                <c:pt idx="21004">
                  <c:v>0</c:v>
                </c:pt>
                <c:pt idx="21005">
                  <c:v>0</c:v>
                </c:pt>
                <c:pt idx="21006">
                  <c:v>0</c:v>
                </c:pt>
                <c:pt idx="21007">
                  <c:v>0</c:v>
                </c:pt>
                <c:pt idx="21008">
                  <c:v>0</c:v>
                </c:pt>
                <c:pt idx="21009">
                  <c:v>0</c:v>
                </c:pt>
                <c:pt idx="21010">
                  <c:v>0</c:v>
                </c:pt>
                <c:pt idx="21011">
                  <c:v>0</c:v>
                </c:pt>
                <c:pt idx="21012">
                  <c:v>0</c:v>
                </c:pt>
                <c:pt idx="21013">
                  <c:v>0</c:v>
                </c:pt>
                <c:pt idx="21014">
                  <c:v>0</c:v>
                </c:pt>
                <c:pt idx="21015">
                  <c:v>0</c:v>
                </c:pt>
                <c:pt idx="21016">
                  <c:v>0</c:v>
                </c:pt>
                <c:pt idx="21017">
                  <c:v>0</c:v>
                </c:pt>
                <c:pt idx="21018">
                  <c:v>0</c:v>
                </c:pt>
                <c:pt idx="21019">
                  <c:v>0</c:v>
                </c:pt>
                <c:pt idx="21020">
                  <c:v>0</c:v>
                </c:pt>
                <c:pt idx="21021">
                  <c:v>0</c:v>
                </c:pt>
                <c:pt idx="21022">
                  <c:v>0</c:v>
                </c:pt>
                <c:pt idx="21023">
                  <c:v>0</c:v>
                </c:pt>
                <c:pt idx="21024">
                  <c:v>0</c:v>
                </c:pt>
                <c:pt idx="21025">
                  <c:v>0</c:v>
                </c:pt>
                <c:pt idx="21026">
                  <c:v>0</c:v>
                </c:pt>
                <c:pt idx="21027">
                  <c:v>0</c:v>
                </c:pt>
                <c:pt idx="21028">
                  <c:v>0</c:v>
                </c:pt>
                <c:pt idx="21029">
                  <c:v>0</c:v>
                </c:pt>
                <c:pt idx="21030">
                  <c:v>0</c:v>
                </c:pt>
                <c:pt idx="21031">
                  <c:v>0</c:v>
                </c:pt>
                <c:pt idx="21032">
                  <c:v>0</c:v>
                </c:pt>
                <c:pt idx="21033">
                  <c:v>0</c:v>
                </c:pt>
                <c:pt idx="21034">
                  <c:v>0</c:v>
                </c:pt>
                <c:pt idx="21035">
                  <c:v>0</c:v>
                </c:pt>
                <c:pt idx="21036">
                  <c:v>0</c:v>
                </c:pt>
                <c:pt idx="21037">
                  <c:v>0</c:v>
                </c:pt>
                <c:pt idx="21038">
                  <c:v>0</c:v>
                </c:pt>
                <c:pt idx="21039">
                  <c:v>0</c:v>
                </c:pt>
                <c:pt idx="21040">
                  <c:v>0</c:v>
                </c:pt>
                <c:pt idx="21041">
                  <c:v>0</c:v>
                </c:pt>
                <c:pt idx="21042">
                  <c:v>0</c:v>
                </c:pt>
                <c:pt idx="21043">
                  <c:v>0</c:v>
                </c:pt>
                <c:pt idx="21044">
                  <c:v>0</c:v>
                </c:pt>
                <c:pt idx="21045">
                  <c:v>0</c:v>
                </c:pt>
                <c:pt idx="21046">
                  <c:v>0</c:v>
                </c:pt>
                <c:pt idx="21047">
                  <c:v>0</c:v>
                </c:pt>
                <c:pt idx="21048">
                  <c:v>0</c:v>
                </c:pt>
                <c:pt idx="21049">
                  <c:v>0</c:v>
                </c:pt>
                <c:pt idx="21050">
                  <c:v>0</c:v>
                </c:pt>
                <c:pt idx="21051">
                  <c:v>0</c:v>
                </c:pt>
                <c:pt idx="21052">
                  <c:v>0</c:v>
                </c:pt>
                <c:pt idx="21053">
                  <c:v>0</c:v>
                </c:pt>
                <c:pt idx="21054">
                  <c:v>0</c:v>
                </c:pt>
                <c:pt idx="21055">
                  <c:v>0</c:v>
                </c:pt>
                <c:pt idx="21056">
                  <c:v>0</c:v>
                </c:pt>
                <c:pt idx="21057">
                  <c:v>0</c:v>
                </c:pt>
                <c:pt idx="21058">
                  <c:v>0</c:v>
                </c:pt>
                <c:pt idx="21059">
                  <c:v>0</c:v>
                </c:pt>
                <c:pt idx="21060">
                  <c:v>0</c:v>
                </c:pt>
                <c:pt idx="21061">
                  <c:v>0</c:v>
                </c:pt>
                <c:pt idx="21062">
                  <c:v>0</c:v>
                </c:pt>
                <c:pt idx="21063">
                  <c:v>0</c:v>
                </c:pt>
                <c:pt idx="21064">
                  <c:v>0</c:v>
                </c:pt>
                <c:pt idx="21065">
                  <c:v>0</c:v>
                </c:pt>
                <c:pt idx="21066">
                  <c:v>0</c:v>
                </c:pt>
                <c:pt idx="21067">
                  <c:v>0</c:v>
                </c:pt>
                <c:pt idx="21068">
                  <c:v>0</c:v>
                </c:pt>
                <c:pt idx="21069">
                  <c:v>0</c:v>
                </c:pt>
                <c:pt idx="21070">
                  <c:v>0</c:v>
                </c:pt>
                <c:pt idx="21071">
                  <c:v>0</c:v>
                </c:pt>
                <c:pt idx="21072">
                  <c:v>0</c:v>
                </c:pt>
                <c:pt idx="21073">
                  <c:v>0</c:v>
                </c:pt>
                <c:pt idx="21074">
                  <c:v>0</c:v>
                </c:pt>
                <c:pt idx="21075">
                  <c:v>0</c:v>
                </c:pt>
                <c:pt idx="21076">
                  <c:v>0</c:v>
                </c:pt>
                <c:pt idx="21077">
                  <c:v>0</c:v>
                </c:pt>
                <c:pt idx="21078">
                  <c:v>0</c:v>
                </c:pt>
                <c:pt idx="21079">
                  <c:v>0</c:v>
                </c:pt>
                <c:pt idx="21080">
                  <c:v>0</c:v>
                </c:pt>
                <c:pt idx="21081">
                  <c:v>0</c:v>
                </c:pt>
                <c:pt idx="21082">
                  <c:v>0</c:v>
                </c:pt>
                <c:pt idx="21083">
                  <c:v>0</c:v>
                </c:pt>
                <c:pt idx="21084">
                  <c:v>0</c:v>
                </c:pt>
                <c:pt idx="21085">
                  <c:v>0</c:v>
                </c:pt>
                <c:pt idx="21086">
                  <c:v>0</c:v>
                </c:pt>
                <c:pt idx="21087">
                  <c:v>0</c:v>
                </c:pt>
                <c:pt idx="21088">
                  <c:v>0</c:v>
                </c:pt>
                <c:pt idx="21089">
                  <c:v>0</c:v>
                </c:pt>
                <c:pt idx="21090">
                  <c:v>0</c:v>
                </c:pt>
                <c:pt idx="21091">
                  <c:v>0</c:v>
                </c:pt>
                <c:pt idx="21092">
                  <c:v>0</c:v>
                </c:pt>
                <c:pt idx="21093">
                  <c:v>0</c:v>
                </c:pt>
                <c:pt idx="21094">
                  <c:v>0</c:v>
                </c:pt>
                <c:pt idx="21095">
                  <c:v>0</c:v>
                </c:pt>
                <c:pt idx="21096">
                  <c:v>0</c:v>
                </c:pt>
                <c:pt idx="21097">
                  <c:v>0</c:v>
                </c:pt>
                <c:pt idx="21098">
                  <c:v>0</c:v>
                </c:pt>
                <c:pt idx="21099">
                  <c:v>0</c:v>
                </c:pt>
                <c:pt idx="21100">
                  <c:v>0</c:v>
                </c:pt>
                <c:pt idx="21101">
                  <c:v>0</c:v>
                </c:pt>
                <c:pt idx="21102">
                  <c:v>0</c:v>
                </c:pt>
                <c:pt idx="21103">
                  <c:v>0</c:v>
                </c:pt>
                <c:pt idx="21104">
                  <c:v>0</c:v>
                </c:pt>
                <c:pt idx="21105">
                  <c:v>0</c:v>
                </c:pt>
                <c:pt idx="21106">
                  <c:v>0</c:v>
                </c:pt>
                <c:pt idx="21107">
                  <c:v>0</c:v>
                </c:pt>
                <c:pt idx="21108">
                  <c:v>0</c:v>
                </c:pt>
                <c:pt idx="21109">
                  <c:v>0</c:v>
                </c:pt>
                <c:pt idx="21110">
                  <c:v>0</c:v>
                </c:pt>
                <c:pt idx="21111">
                  <c:v>0</c:v>
                </c:pt>
                <c:pt idx="21112">
                  <c:v>0</c:v>
                </c:pt>
                <c:pt idx="21113">
                  <c:v>0</c:v>
                </c:pt>
                <c:pt idx="21114">
                  <c:v>0</c:v>
                </c:pt>
                <c:pt idx="21115">
                  <c:v>0</c:v>
                </c:pt>
                <c:pt idx="21116">
                  <c:v>0</c:v>
                </c:pt>
                <c:pt idx="21117">
                  <c:v>0</c:v>
                </c:pt>
                <c:pt idx="21118">
                  <c:v>0</c:v>
                </c:pt>
                <c:pt idx="21119">
                  <c:v>0</c:v>
                </c:pt>
                <c:pt idx="21120">
                  <c:v>0</c:v>
                </c:pt>
                <c:pt idx="21121">
                  <c:v>0</c:v>
                </c:pt>
                <c:pt idx="21122">
                  <c:v>0</c:v>
                </c:pt>
                <c:pt idx="21123">
                  <c:v>0</c:v>
                </c:pt>
                <c:pt idx="21124">
                  <c:v>0</c:v>
                </c:pt>
                <c:pt idx="21125">
                  <c:v>0</c:v>
                </c:pt>
                <c:pt idx="21126">
                  <c:v>0</c:v>
                </c:pt>
                <c:pt idx="21127">
                  <c:v>0</c:v>
                </c:pt>
                <c:pt idx="21128">
                  <c:v>0</c:v>
                </c:pt>
                <c:pt idx="21129">
                  <c:v>0</c:v>
                </c:pt>
                <c:pt idx="21130">
                  <c:v>0</c:v>
                </c:pt>
                <c:pt idx="21131">
                  <c:v>0</c:v>
                </c:pt>
                <c:pt idx="21132">
                  <c:v>0</c:v>
                </c:pt>
                <c:pt idx="21133">
                  <c:v>0</c:v>
                </c:pt>
                <c:pt idx="21134">
                  <c:v>0</c:v>
                </c:pt>
                <c:pt idx="21135">
                  <c:v>0</c:v>
                </c:pt>
                <c:pt idx="21136">
                  <c:v>0</c:v>
                </c:pt>
                <c:pt idx="21137">
                  <c:v>0</c:v>
                </c:pt>
                <c:pt idx="21138">
                  <c:v>0</c:v>
                </c:pt>
                <c:pt idx="21139">
                  <c:v>0</c:v>
                </c:pt>
                <c:pt idx="21140">
                  <c:v>0</c:v>
                </c:pt>
                <c:pt idx="21141">
                  <c:v>0</c:v>
                </c:pt>
                <c:pt idx="21142">
                  <c:v>0</c:v>
                </c:pt>
                <c:pt idx="21143">
                  <c:v>0</c:v>
                </c:pt>
                <c:pt idx="21144">
                  <c:v>0</c:v>
                </c:pt>
                <c:pt idx="21145">
                  <c:v>0</c:v>
                </c:pt>
                <c:pt idx="21146">
                  <c:v>0</c:v>
                </c:pt>
                <c:pt idx="21147">
                  <c:v>0</c:v>
                </c:pt>
                <c:pt idx="21148">
                  <c:v>0</c:v>
                </c:pt>
                <c:pt idx="21149">
                  <c:v>0</c:v>
                </c:pt>
                <c:pt idx="21150">
                  <c:v>0</c:v>
                </c:pt>
                <c:pt idx="21151">
                  <c:v>0</c:v>
                </c:pt>
                <c:pt idx="21152">
                  <c:v>0</c:v>
                </c:pt>
                <c:pt idx="21153">
                  <c:v>0</c:v>
                </c:pt>
                <c:pt idx="21154">
                  <c:v>0</c:v>
                </c:pt>
                <c:pt idx="21155">
                  <c:v>0</c:v>
                </c:pt>
                <c:pt idx="21156">
                  <c:v>0</c:v>
                </c:pt>
                <c:pt idx="21157">
                  <c:v>0</c:v>
                </c:pt>
                <c:pt idx="21158">
                  <c:v>0</c:v>
                </c:pt>
                <c:pt idx="21159">
                  <c:v>0</c:v>
                </c:pt>
                <c:pt idx="21160">
                  <c:v>0</c:v>
                </c:pt>
                <c:pt idx="21161">
                  <c:v>0</c:v>
                </c:pt>
                <c:pt idx="21162">
                  <c:v>0</c:v>
                </c:pt>
                <c:pt idx="21163">
                  <c:v>0</c:v>
                </c:pt>
                <c:pt idx="21164">
                  <c:v>0</c:v>
                </c:pt>
                <c:pt idx="21165">
                  <c:v>0</c:v>
                </c:pt>
                <c:pt idx="21166">
                  <c:v>0</c:v>
                </c:pt>
                <c:pt idx="21167">
                  <c:v>0</c:v>
                </c:pt>
                <c:pt idx="21168">
                  <c:v>0</c:v>
                </c:pt>
                <c:pt idx="21169">
                  <c:v>0</c:v>
                </c:pt>
                <c:pt idx="21170">
                  <c:v>0</c:v>
                </c:pt>
                <c:pt idx="21171">
                  <c:v>0</c:v>
                </c:pt>
                <c:pt idx="21172">
                  <c:v>0</c:v>
                </c:pt>
                <c:pt idx="21173">
                  <c:v>0</c:v>
                </c:pt>
                <c:pt idx="21174">
                  <c:v>0</c:v>
                </c:pt>
                <c:pt idx="21175">
                  <c:v>0</c:v>
                </c:pt>
                <c:pt idx="21176">
                  <c:v>0</c:v>
                </c:pt>
                <c:pt idx="21177">
                  <c:v>0</c:v>
                </c:pt>
                <c:pt idx="21178">
                  <c:v>0</c:v>
                </c:pt>
                <c:pt idx="21179">
                  <c:v>0</c:v>
                </c:pt>
                <c:pt idx="21180">
                  <c:v>0</c:v>
                </c:pt>
                <c:pt idx="21181">
                  <c:v>0</c:v>
                </c:pt>
                <c:pt idx="21182">
                  <c:v>0</c:v>
                </c:pt>
                <c:pt idx="21183">
                  <c:v>0</c:v>
                </c:pt>
                <c:pt idx="21184">
                  <c:v>0</c:v>
                </c:pt>
                <c:pt idx="21185">
                  <c:v>0</c:v>
                </c:pt>
                <c:pt idx="21186">
                  <c:v>0</c:v>
                </c:pt>
                <c:pt idx="21187">
                  <c:v>0</c:v>
                </c:pt>
                <c:pt idx="21188">
                  <c:v>0</c:v>
                </c:pt>
                <c:pt idx="21189">
                  <c:v>0</c:v>
                </c:pt>
                <c:pt idx="21190">
                  <c:v>0</c:v>
                </c:pt>
                <c:pt idx="21191">
                  <c:v>0</c:v>
                </c:pt>
                <c:pt idx="21192">
                  <c:v>0</c:v>
                </c:pt>
                <c:pt idx="21193">
                  <c:v>0</c:v>
                </c:pt>
                <c:pt idx="21194">
                  <c:v>0</c:v>
                </c:pt>
                <c:pt idx="21195">
                  <c:v>0</c:v>
                </c:pt>
                <c:pt idx="21196">
                  <c:v>0</c:v>
                </c:pt>
                <c:pt idx="21197">
                  <c:v>0</c:v>
                </c:pt>
                <c:pt idx="21198">
                  <c:v>0</c:v>
                </c:pt>
                <c:pt idx="21199">
                  <c:v>0</c:v>
                </c:pt>
                <c:pt idx="21200">
                  <c:v>0</c:v>
                </c:pt>
                <c:pt idx="21201">
                  <c:v>0</c:v>
                </c:pt>
                <c:pt idx="21202">
                  <c:v>0</c:v>
                </c:pt>
                <c:pt idx="21203">
                  <c:v>0</c:v>
                </c:pt>
                <c:pt idx="21204">
                  <c:v>0</c:v>
                </c:pt>
                <c:pt idx="21205">
                  <c:v>0</c:v>
                </c:pt>
                <c:pt idx="21206">
                  <c:v>0</c:v>
                </c:pt>
                <c:pt idx="21207">
                  <c:v>0</c:v>
                </c:pt>
                <c:pt idx="21208">
                  <c:v>0</c:v>
                </c:pt>
                <c:pt idx="21209">
                  <c:v>0</c:v>
                </c:pt>
                <c:pt idx="21210">
                  <c:v>0</c:v>
                </c:pt>
                <c:pt idx="21211">
                  <c:v>0</c:v>
                </c:pt>
                <c:pt idx="21212">
                  <c:v>0</c:v>
                </c:pt>
                <c:pt idx="21213">
                  <c:v>0</c:v>
                </c:pt>
                <c:pt idx="21214">
                  <c:v>0</c:v>
                </c:pt>
                <c:pt idx="21215">
                  <c:v>0</c:v>
                </c:pt>
                <c:pt idx="21216">
                  <c:v>0.03</c:v>
                </c:pt>
                <c:pt idx="21217">
                  <c:v>0</c:v>
                </c:pt>
                <c:pt idx="21218">
                  <c:v>0</c:v>
                </c:pt>
                <c:pt idx="21219">
                  <c:v>0</c:v>
                </c:pt>
                <c:pt idx="21220">
                  <c:v>0</c:v>
                </c:pt>
                <c:pt idx="21221">
                  <c:v>0</c:v>
                </c:pt>
                <c:pt idx="21222">
                  <c:v>0</c:v>
                </c:pt>
                <c:pt idx="21223">
                  <c:v>0</c:v>
                </c:pt>
                <c:pt idx="21224">
                  <c:v>0</c:v>
                </c:pt>
                <c:pt idx="21225">
                  <c:v>0</c:v>
                </c:pt>
                <c:pt idx="21226">
                  <c:v>0</c:v>
                </c:pt>
                <c:pt idx="21227">
                  <c:v>0</c:v>
                </c:pt>
                <c:pt idx="21228">
                  <c:v>0</c:v>
                </c:pt>
                <c:pt idx="21229">
                  <c:v>0</c:v>
                </c:pt>
                <c:pt idx="21230">
                  <c:v>0</c:v>
                </c:pt>
                <c:pt idx="21231">
                  <c:v>0</c:v>
                </c:pt>
                <c:pt idx="21232">
                  <c:v>0</c:v>
                </c:pt>
                <c:pt idx="21233">
                  <c:v>0</c:v>
                </c:pt>
                <c:pt idx="21234">
                  <c:v>0</c:v>
                </c:pt>
                <c:pt idx="21235">
                  <c:v>0</c:v>
                </c:pt>
                <c:pt idx="21236">
                  <c:v>0</c:v>
                </c:pt>
                <c:pt idx="21237">
                  <c:v>0</c:v>
                </c:pt>
                <c:pt idx="21238">
                  <c:v>0</c:v>
                </c:pt>
                <c:pt idx="21239">
                  <c:v>0</c:v>
                </c:pt>
                <c:pt idx="21240">
                  <c:v>0</c:v>
                </c:pt>
                <c:pt idx="21241">
                  <c:v>0</c:v>
                </c:pt>
                <c:pt idx="21242">
                  <c:v>0</c:v>
                </c:pt>
                <c:pt idx="21243">
                  <c:v>0</c:v>
                </c:pt>
                <c:pt idx="21244">
                  <c:v>0</c:v>
                </c:pt>
                <c:pt idx="21245">
                  <c:v>0</c:v>
                </c:pt>
                <c:pt idx="21246">
                  <c:v>0</c:v>
                </c:pt>
                <c:pt idx="21247">
                  <c:v>0</c:v>
                </c:pt>
                <c:pt idx="21248">
                  <c:v>0</c:v>
                </c:pt>
                <c:pt idx="21249">
                  <c:v>0</c:v>
                </c:pt>
                <c:pt idx="21250">
                  <c:v>0</c:v>
                </c:pt>
                <c:pt idx="21251">
                  <c:v>0</c:v>
                </c:pt>
                <c:pt idx="21252">
                  <c:v>0</c:v>
                </c:pt>
                <c:pt idx="21253">
                  <c:v>0</c:v>
                </c:pt>
                <c:pt idx="21254">
                  <c:v>0</c:v>
                </c:pt>
                <c:pt idx="21255">
                  <c:v>0</c:v>
                </c:pt>
                <c:pt idx="21256">
                  <c:v>0</c:v>
                </c:pt>
                <c:pt idx="21257">
                  <c:v>0</c:v>
                </c:pt>
                <c:pt idx="21258">
                  <c:v>0</c:v>
                </c:pt>
                <c:pt idx="21259">
                  <c:v>0</c:v>
                </c:pt>
                <c:pt idx="21260">
                  <c:v>0</c:v>
                </c:pt>
                <c:pt idx="21261">
                  <c:v>0</c:v>
                </c:pt>
                <c:pt idx="21262">
                  <c:v>0</c:v>
                </c:pt>
                <c:pt idx="21263">
                  <c:v>0</c:v>
                </c:pt>
                <c:pt idx="21264">
                  <c:v>0</c:v>
                </c:pt>
                <c:pt idx="21265">
                  <c:v>0</c:v>
                </c:pt>
                <c:pt idx="21266">
                  <c:v>0</c:v>
                </c:pt>
                <c:pt idx="21267">
                  <c:v>0</c:v>
                </c:pt>
                <c:pt idx="21268">
                  <c:v>0</c:v>
                </c:pt>
                <c:pt idx="21269">
                  <c:v>0</c:v>
                </c:pt>
                <c:pt idx="21270">
                  <c:v>0</c:v>
                </c:pt>
                <c:pt idx="21271">
                  <c:v>0</c:v>
                </c:pt>
                <c:pt idx="21272">
                  <c:v>0</c:v>
                </c:pt>
                <c:pt idx="21273">
                  <c:v>0</c:v>
                </c:pt>
                <c:pt idx="21274">
                  <c:v>0</c:v>
                </c:pt>
                <c:pt idx="21275">
                  <c:v>0</c:v>
                </c:pt>
                <c:pt idx="21276">
                  <c:v>0</c:v>
                </c:pt>
                <c:pt idx="21277">
                  <c:v>0</c:v>
                </c:pt>
                <c:pt idx="21278">
                  <c:v>0</c:v>
                </c:pt>
                <c:pt idx="21279">
                  <c:v>0</c:v>
                </c:pt>
                <c:pt idx="21280">
                  <c:v>0</c:v>
                </c:pt>
                <c:pt idx="21281">
                  <c:v>0</c:v>
                </c:pt>
                <c:pt idx="21282">
                  <c:v>0</c:v>
                </c:pt>
                <c:pt idx="21283">
                  <c:v>0</c:v>
                </c:pt>
                <c:pt idx="21284">
                  <c:v>0</c:v>
                </c:pt>
                <c:pt idx="21285">
                  <c:v>0</c:v>
                </c:pt>
                <c:pt idx="21286">
                  <c:v>0</c:v>
                </c:pt>
                <c:pt idx="21287">
                  <c:v>0</c:v>
                </c:pt>
                <c:pt idx="21288">
                  <c:v>0</c:v>
                </c:pt>
                <c:pt idx="21289">
                  <c:v>0</c:v>
                </c:pt>
                <c:pt idx="21290">
                  <c:v>0</c:v>
                </c:pt>
                <c:pt idx="21291">
                  <c:v>0</c:v>
                </c:pt>
                <c:pt idx="21292">
                  <c:v>0</c:v>
                </c:pt>
                <c:pt idx="21293">
                  <c:v>0</c:v>
                </c:pt>
                <c:pt idx="21294">
                  <c:v>0</c:v>
                </c:pt>
                <c:pt idx="21295">
                  <c:v>0</c:v>
                </c:pt>
                <c:pt idx="21296">
                  <c:v>0</c:v>
                </c:pt>
                <c:pt idx="21297">
                  <c:v>0</c:v>
                </c:pt>
                <c:pt idx="21298">
                  <c:v>0</c:v>
                </c:pt>
                <c:pt idx="21299">
                  <c:v>0</c:v>
                </c:pt>
                <c:pt idx="21300">
                  <c:v>0</c:v>
                </c:pt>
                <c:pt idx="21301">
                  <c:v>0</c:v>
                </c:pt>
                <c:pt idx="21302">
                  <c:v>0</c:v>
                </c:pt>
                <c:pt idx="21303">
                  <c:v>0</c:v>
                </c:pt>
                <c:pt idx="21304">
                  <c:v>0</c:v>
                </c:pt>
                <c:pt idx="21305">
                  <c:v>0</c:v>
                </c:pt>
                <c:pt idx="21306">
                  <c:v>0</c:v>
                </c:pt>
                <c:pt idx="21307">
                  <c:v>0</c:v>
                </c:pt>
                <c:pt idx="21308">
                  <c:v>0</c:v>
                </c:pt>
                <c:pt idx="21309">
                  <c:v>0</c:v>
                </c:pt>
                <c:pt idx="21310">
                  <c:v>0</c:v>
                </c:pt>
                <c:pt idx="21311">
                  <c:v>0</c:v>
                </c:pt>
                <c:pt idx="21312">
                  <c:v>0</c:v>
                </c:pt>
                <c:pt idx="21313">
                  <c:v>0</c:v>
                </c:pt>
                <c:pt idx="21314">
                  <c:v>0</c:v>
                </c:pt>
                <c:pt idx="21315">
                  <c:v>0</c:v>
                </c:pt>
                <c:pt idx="21316">
                  <c:v>0</c:v>
                </c:pt>
                <c:pt idx="21317">
                  <c:v>0</c:v>
                </c:pt>
                <c:pt idx="21318">
                  <c:v>0</c:v>
                </c:pt>
                <c:pt idx="21319">
                  <c:v>0</c:v>
                </c:pt>
                <c:pt idx="21320">
                  <c:v>0</c:v>
                </c:pt>
                <c:pt idx="21321">
                  <c:v>0</c:v>
                </c:pt>
                <c:pt idx="21322">
                  <c:v>0</c:v>
                </c:pt>
                <c:pt idx="21323">
                  <c:v>0</c:v>
                </c:pt>
                <c:pt idx="21324">
                  <c:v>0</c:v>
                </c:pt>
                <c:pt idx="21325">
                  <c:v>0</c:v>
                </c:pt>
                <c:pt idx="21326">
                  <c:v>0</c:v>
                </c:pt>
                <c:pt idx="21327">
                  <c:v>0</c:v>
                </c:pt>
                <c:pt idx="21328">
                  <c:v>0</c:v>
                </c:pt>
                <c:pt idx="21329">
                  <c:v>0</c:v>
                </c:pt>
                <c:pt idx="21330">
                  <c:v>0</c:v>
                </c:pt>
                <c:pt idx="21331">
                  <c:v>0</c:v>
                </c:pt>
                <c:pt idx="21332">
                  <c:v>0</c:v>
                </c:pt>
                <c:pt idx="21333">
                  <c:v>0</c:v>
                </c:pt>
                <c:pt idx="21334">
                  <c:v>0</c:v>
                </c:pt>
                <c:pt idx="21335">
                  <c:v>0</c:v>
                </c:pt>
                <c:pt idx="21336">
                  <c:v>0</c:v>
                </c:pt>
                <c:pt idx="21337">
                  <c:v>0</c:v>
                </c:pt>
                <c:pt idx="21338">
                  <c:v>0</c:v>
                </c:pt>
                <c:pt idx="21339">
                  <c:v>0</c:v>
                </c:pt>
                <c:pt idx="21340">
                  <c:v>0</c:v>
                </c:pt>
                <c:pt idx="21341">
                  <c:v>0</c:v>
                </c:pt>
                <c:pt idx="21342">
                  <c:v>0</c:v>
                </c:pt>
                <c:pt idx="21343">
                  <c:v>0</c:v>
                </c:pt>
                <c:pt idx="21344">
                  <c:v>0</c:v>
                </c:pt>
                <c:pt idx="21345">
                  <c:v>0</c:v>
                </c:pt>
                <c:pt idx="21346">
                  <c:v>0</c:v>
                </c:pt>
                <c:pt idx="21347">
                  <c:v>0</c:v>
                </c:pt>
                <c:pt idx="21348">
                  <c:v>0</c:v>
                </c:pt>
                <c:pt idx="21349">
                  <c:v>0</c:v>
                </c:pt>
                <c:pt idx="21350">
                  <c:v>0</c:v>
                </c:pt>
                <c:pt idx="21351">
                  <c:v>0</c:v>
                </c:pt>
                <c:pt idx="21352">
                  <c:v>0</c:v>
                </c:pt>
                <c:pt idx="21353">
                  <c:v>0</c:v>
                </c:pt>
                <c:pt idx="21354">
                  <c:v>0</c:v>
                </c:pt>
                <c:pt idx="21355">
                  <c:v>0</c:v>
                </c:pt>
                <c:pt idx="21356">
                  <c:v>0</c:v>
                </c:pt>
                <c:pt idx="21357">
                  <c:v>0</c:v>
                </c:pt>
                <c:pt idx="21358">
                  <c:v>0</c:v>
                </c:pt>
                <c:pt idx="21359">
                  <c:v>0</c:v>
                </c:pt>
                <c:pt idx="21360">
                  <c:v>0</c:v>
                </c:pt>
                <c:pt idx="21361">
                  <c:v>0</c:v>
                </c:pt>
                <c:pt idx="21362">
                  <c:v>0</c:v>
                </c:pt>
                <c:pt idx="21363">
                  <c:v>0</c:v>
                </c:pt>
                <c:pt idx="21364">
                  <c:v>0</c:v>
                </c:pt>
                <c:pt idx="21365">
                  <c:v>0</c:v>
                </c:pt>
                <c:pt idx="21366">
                  <c:v>0</c:v>
                </c:pt>
                <c:pt idx="21367">
                  <c:v>0</c:v>
                </c:pt>
                <c:pt idx="21368">
                  <c:v>0</c:v>
                </c:pt>
                <c:pt idx="21369">
                  <c:v>0</c:v>
                </c:pt>
                <c:pt idx="21370">
                  <c:v>0</c:v>
                </c:pt>
                <c:pt idx="21371">
                  <c:v>0</c:v>
                </c:pt>
                <c:pt idx="21372">
                  <c:v>0</c:v>
                </c:pt>
                <c:pt idx="21373">
                  <c:v>0</c:v>
                </c:pt>
                <c:pt idx="21374">
                  <c:v>0</c:v>
                </c:pt>
                <c:pt idx="21375">
                  <c:v>0</c:v>
                </c:pt>
                <c:pt idx="21376">
                  <c:v>0</c:v>
                </c:pt>
                <c:pt idx="21377">
                  <c:v>0</c:v>
                </c:pt>
                <c:pt idx="21378">
                  <c:v>0</c:v>
                </c:pt>
                <c:pt idx="21379">
                  <c:v>0</c:v>
                </c:pt>
                <c:pt idx="21380">
                  <c:v>0</c:v>
                </c:pt>
                <c:pt idx="21381">
                  <c:v>0</c:v>
                </c:pt>
                <c:pt idx="21382">
                  <c:v>0</c:v>
                </c:pt>
                <c:pt idx="21383">
                  <c:v>0</c:v>
                </c:pt>
                <c:pt idx="21384">
                  <c:v>0</c:v>
                </c:pt>
                <c:pt idx="21385">
                  <c:v>0</c:v>
                </c:pt>
                <c:pt idx="21386">
                  <c:v>0</c:v>
                </c:pt>
                <c:pt idx="21387">
                  <c:v>0</c:v>
                </c:pt>
                <c:pt idx="21388">
                  <c:v>0</c:v>
                </c:pt>
                <c:pt idx="21389">
                  <c:v>0</c:v>
                </c:pt>
                <c:pt idx="21390">
                  <c:v>0</c:v>
                </c:pt>
                <c:pt idx="21391">
                  <c:v>0</c:v>
                </c:pt>
                <c:pt idx="21392">
                  <c:v>0</c:v>
                </c:pt>
                <c:pt idx="21393">
                  <c:v>0</c:v>
                </c:pt>
                <c:pt idx="21394">
                  <c:v>0</c:v>
                </c:pt>
                <c:pt idx="21395">
                  <c:v>0</c:v>
                </c:pt>
                <c:pt idx="21396">
                  <c:v>0</c:v>
                </c:pt>
                <c:pt idx="21397">
                  <c:v>0</c:v>
                </c:pt>
                <c:pt idx="21398">
                  <c:v>0</c:v>
                </c:pt>
                <c:pt idx="21399">
                  <c:v>0</c:v>
                </c:pt>
                <c:pt idx="21400">
                  <c:v>0</c:v>
                </c:pt>
                <c:pt idx="21401">
                  <c:v>0</c:v>
                </c:pt>
                <c:pt idx="21402">
                  <c:v>0</c:v>
                </c:pt>
                <c:pt idx="21403">
                  <c:v>0</c:v>
                </c:pt>
                <c:pt idx="21404">
                  <c:v>0</c:v>
                </c:pt>
                <c:pt idx="21405">
                  <c:v>0</c:v>
                </c:pt>
                <c:pt idx="21406">
                  <c:v>0</c:v>
                </c:pt>
                <c:pt idx="21407">
                  <c:v>0</c:v>
                </c:pt>
                <c:pt idx="21408">
                  <c:v>0</c:v>
                </c:pt>
                <c:pt idx="21409">
                  <c:v>0</c:v>
                </c:pt>
                <c:pt idx="21410">
                  <c:v>0</c:v>
                </c:pt>
                <c:pt idx="21411">
                  <c:v>0</c:v>
                </c:pt>
                <c:pt idx="21412">
                  <c:v>0</c:v>
                </c:pt>
                <c:pt idx="21413">
                  <c:v>0</c:v>
                </c:pt>
                <c:pt idx="21414">
                  <c:v>0</c:v>
                </c:pt>
                <c:pt idx="21415">
                  <c:v>0</c:v>
                </c:pt>
                <c:pt idx="21416">
                  <c:v>0</c:v>
                </c:pt>
                <c:pt idx="21417">
                  <c:v>0</c:v>
                </c:pt>
                <c:pt idx="21418">
                  <c:v>0</c:v>
                </c:pt>
                <c:pt idx="21419">
                  <c:v>0</c:v>
                </c:pt>
                <c:pt idx="21420">
                  <c:v>0</c:v>
                </c:pt>
                <c:pt idx="21421">
                  <c:v>0</c:v>
                </c:pt>
                <c:pt idx="21422">
                  <c:v>0</c:v>
                </c:pt>
                <c:pt idx="21423">
                  <c:v>0</c:v>
                </c:pt>
                <c:pt idx="21424">
                  <c:v>0</c:v>
                </c:pt>
                <c:pt idx="21425">
                  <c:v>0</c:v>
                </c:pt>
                <c:pt idx="21426">
                  <c:v>0</c:v>
                </c:pt>
                <c:pt idx="21427">
                  <c:v>0</c:v>
                </c:pt>
                <c:pt idx="21428">
                  <c:v>0</c:v>
                </c:pt>
                <c:pt idx="21429">
                  <c:v>0</c:v>
                </c:pt>
                <c:pt idx="21430">
                  <c:v>0</c:v>
                </c:pt>
                <c:pt idx="21431">
                  <c:v>0</c:v>
                </c:pt>
                <c:pt idx="21432">
                  <c:v>0</c:v>
                </c:pt>
                <c:pt idx="21433">
                  <c:v>0</c:v>
                </c:pt>
                <c:pt idx="21434">
                  <c:v>0</c:v>
                </c:pt>
                <c:pt idx="21435">
                  <c:v>0</c:v>
                </c:pt>
                <c:pt idx="21436">
                  <c:v>0</c:v>
                </c:pt>
                <c:pt idx="21437">
                  <c:v>0</c:v>
                </c:pt>
                <c:pt idx="21438">
                  <c:v>0</c:v>
                </c:pt>
                <c:pt idx="21439">
                  <c:v>0</c:v>
                </c:pt>
                <c:pt idx="21440">
                  <c:v>0</c:v>
                </c:pt>
                <c:pt idx="21441">
                  <c:v>0</c:v>
                </c:pt>
                <c:pt idx="21442">
                  <c:v>0</c:v>
                </c:pt>
                <c:pt idx="21443">
                  <c:v>0</c:v>
                </c:pt>
                <c:pt idx="21444">
                  <c:v>0</c:v>
                </c:pt>
                <c:pt idx="21445">
                  <c:v>0</c:v>
                </c:pt>
                <c:pt idx="21446">
                  <c:v>0</c:v>
                </c:pt>
                <c:pt idx="21447">
                  <c:v>0</c:v>
                </c:pt>
                <c:pt idx="21448">
                  <c:v>0</c:v>
                </c:pt>
                <c:pt idx="21449">
                  <c:v>0</c:v>
                </c:pt>
                <c:pt idx="21450">
                  <c:v>0</c:v>
                </c:pt>
                <c:pt idx="21451">
                  <c:v>0</c:v>
                </c:pt>
                <c:pt idx="21452">
                  <c:v>0</c:v>
                </c:pt>
                <c:pt idx="21453">
                  <c:v>0</c:v>
                </c:pt>
                <c:pt idx="21454">
                  <c:v>0</c:v>
                </c:pt>
                <c:pt idx="21455">
                  <c:v>0</c:v>
                </c:pt>
                <c:pt idx="21456">
                  <c:v>0</c:v>
                </c:pt>
                <c:pt idx="21457">
                  <c:v>0</c:v>
                </c:pt>
                <c:pt idx="21458">
                  <c:v>0</c:v>
                </c:pt>
                <c:pt idx="21459">
                  <c:v>0</c:v>
                </c:pt>
                <c:pt idx="21460">
                  <c:v>0</c:v>
                </c:pt>
                <c:pt idx="21461">
                  <c:v>0</c:v>
                </c:pt>
                <c:pt idx="21462">
                  <c:v>0</c:v>
                </c:pt>
                <c:pt idx="21463">
                  <c:v>0</c:v>
                </c:pt>
                <c:pt idx="21464">
                  <c:v>0</c:v>
                </c:pt>
                <c:pt idx="21465">
                  <c:v>0</c:v>
                </c:pt>
                <c:pt idx="21466">
                  <c:v>0</c:v>
                </c:pt>
                <c:pt idx="21467">
                  <c:v>0</c:v>
                </c:pt>
                <c:pt idx="21468">
                  <c:v>0</c:v>
                </c:pt>
                <c:pt idx="21469">
                  <c:v>0</c:v>
                </c:pt>
                <c:pt idx="21470">
                  <c:v>0</c:v>
                </c:pt>
                <c:pt idx="21471">
                  <c:v>0</c:v>
                </c:pt>
                <c:pt idx="21472">
                  <c:v>0</c:v>
                </c:pt>
                <c:pt idx="21473">
                  <c:v>0</c:v>
                </c:pt>
                <c:pt idx="21474">
                  <c:v>0</c:v>
                </c:pt>
                <c:pt idx="21475">
                  <c:v>0</c:v>
                </c:pt>
                <c:pt idx="21476">
                  <c:v>0</c:v>
                </c:pt>
                <c:pt idx="21477">
                  <c:v>0</c:v>
                </c:pt>
                <c:pt idx="21478">
                  <c:v>0</c:v>
                </c:pt>
                <c:pt idx="21479">
                  <c:v>0</c:v>
                </c:pt>
                <c:pt idx="21480">
                  <c:v>0</c:v>
                </c:pt>
                <c:pt idx="21481">
                  <c:v>0</c:v>
                </c:pt>
                <c:pt idx="21482">
                  <c:v>0</c:v>
                </c:pt>
                <c:pt idx="21483">
                  <c:v>0</c:v>
                </c:pt>
                <c:pt idx="21484">
                  <c:v>0</c:v>
                </c:pt>
                <c:pt idx="21485">
                  <c:v>0</c:v>
                </c:pt>
                <c:pt idx="21486">
                  <c:v>0</c:v>
                </c:pt>
                <c:pt idx="21487">
                  <c:v>0</c:v>
                </c:pt>
                <c:pt idx="21488">
                  <c:v>0</c:v>
                </c:pt>
                <c:pt idx="21489">
                  <c:v>0</c:v>
                </c:pt>
                <c:pt idx="21490">
                  <c:v>0</c:v>
                </c:pt>
                <c:pt idx="21491">
                  <c:v>0</c:v>
                </c:pt>
                <c:pt idx="21492">
                  <c:v>0</c:v>
                </c:pt>
                <c:pt idx="21493">
                  <c:v>0</c:v>
                </c:pt>
                <c:pt idx="21494">
                  <c:v>0</c:v>
                </c:pt>
                <c:pt idx="21495">
                  <c:v>0</c:v>
                </c:pt>
                <c:pt idx="21496">
                  <c:v>0</c:v>
                </c:pt>
                <c:pt idx="21497">
                  <c:v>0</c:v>
                </c:pt>
                <c:pt idx="21498">
                  <c:v>0</c:v>
                </c:pt>
                <c:pt idx="21499">
                  <c:v>0</c:v>
                </c:pt>
                <c:pt idx="21500">
                  <c:v>0</c:v>
                </c:pt>
                <c:pt idx="21501">
                  <c:v>0</c:v>
                </c:pt>
                <c:pt idx="21502">
                  <c:v>0</c:v>
                </c:pt>
                <c:pt idx="21503">
                  <c:v>0</c:v>
                </c:pt>
                <c:pt idx="21504">
                  <c:v>0</c:v>
                </c:pt>
                <c:pt idx="21505">
                  <c:v>0</c:v>
                </c:pt>
                <c:pt idx="21506">
                  <c:v>0</c:v>
                </c:pt>
                <c:pt idx="21507">
                  <c:v>0</c:v>
                </c:pt>
                <c:pt idx="21508">
                  <c:v>0</c:v>
                </c:pt>
                <c:pt idx="21509">
                  <c:v>0</c:v>
                </c:pt>
                <c:pt idx="21510">
                  <c:v>0</c:v>
                </c:pt>
                <c:pt idx="21511">
                  <c:v>0</c:v>
                </c:pt>
                <c:pt idx="21512">
                  <c:v>0</c:v>
                </c:pt>
                <c:pt idx="21513">
                  <c:v>0</c:v>
                </c:pt>
                <c:pt idx="21514">
                  <c:v>0</c:v>
                </c:pt>
                <c:pt idx="21515">
                  <c:v>0</c:v>
                </c:pt>
                <c:pt idx="21516">
                  <c:v>0</c:v>
                </c:pt>
                <c:pt idx="21517">
                  <c:v>0</c:v>
                </c:pt>
                <c:pt idx="21518">
                  <c:v>0</c:v>
                </c:pt>
                <c:pt idx="21519">
                  <c:v>0</c:v>
                </c:pt>
                <c:pt idx="21520">
                  <c:v>0</c:v>
                </c:pt>
                <c:pt idx="21521">
                  <c:v>0</c:v>
                </c:pt>
                <c:pt idx="21522">
                  <c:v>0</c:v>
                </c:pt>
                <c:pt idx="21523">
                  <c:v>0</c:v>
                </c:pt>
                <c:pt idx="21524">
                  <c:v>0</c:v>
                </c:pt>
                <c:pt idx="21525">
                  <c:v>0</c:v>
                </c:pt>
                <c:pt idx="21526">
                  <c:v>0</c:v>
                </c:pt>
                <c:pt idx="21527">
                  <c:v>0</c:v>
                </c:pt>
                <c:pt idx="21528">
                  <c:v>0</c:v>
                </c:pt>
                <c:pt idx="21529">
                  <c:v>0</c:v>
                </c:pt>
                <c:pt idx="21530">
                  <c:v>0</c:v>
                </c:pt>
                <c:pt idx="21531">
                  <c:v>0</c:v>
                </c:pt>
                <c:pt idx="21532">
                  <c:v>0</c:v>
                </c:pt>
                <c:pt idx="21533">
                  <c:v>0.01</c:v>
                </c:pt>
                <c:pt idx="21534">
                  <c:v>0.01</c:v>
                </c:pt>
                <c:pt idx="21535">
                  <c:v>0</c:v>
                </c:pt>
                <c:pt idx="21536">
                  <c:v>0</c:v>
                </c:pt>
                <c:pt idx="21537">
                  <c:v>0</c:v>
                </c:pt>
                <c:pt idx="21538">
                  <c:v>0</c:v>
                </c:pt>
                <c:pt idx="21539">
                  <c:v>0</c:v>
                </c:pt>
                <c:pt idx="21540">
                  <c:v>0</c:v>
                </c:pt>
                <c:pt idx="21541">
                  <c:v>0</c:v>
                </c:pt>
                <c:pt idx="21542">
                  <c:v>0</c:v>
                </c:pt>
                <c:pt idx="21543">
                  <c:v>0</c:v>
                </c:pt>
                <c:pt idx="21544">
                  <c:v>0</c:v>
                </c:pt>
                <c:pt idx="21545">
                  <c:v>0</c:v>
                </c:pt>
                <c:pt idx="21546">
                  <c:v>0</c:v>
                </c:pt>
                <c:pt idx="21547">
                  <c:v>0</c:v>
                </c:pt>
                <c:pt idx="21548">
                  <c:v>0</c:v>
                </c:pt>
                <c:pt idx="21549">
                  <c:v>0</c:v>
                </c:pt>
                <c:pt idx="21550">
                  <c:v>0</c:v>
                </c:pt>
                <c:pt idx="21551">
                  <c:v>0</c:v>
                </c:pt>
                <c:pt idx="21552">
                  <c:v>0</c:v>
                </c:pt>
                <c:pt idx="21553">
                  <c:v>0</c:v>
                </c:pt>
                <c:pt idx="21554">
                  <c:v>0</c:v>
                </c:pt>
                <c:pt idx="21555">
                  <c:v>0</c:v>
                </c:pt>
                <c:pt idx="21556">
                  <c:v>0</c:v>
                </c:pt>
                <c:pt idx="21557">
                  <c:v>0</c:v>
                </c:pt>
                <c:pt idx="21558">
                  <c:v>0</c:v>
                </c:pt>
                <c:pt idx="21559">
                  <c:v>0</c:v>
                </c:pt>
                <c:pt idx="21560">
                  <c:v>0</c:v>
                </c:pt>
                <c:pt idx="21561">
                  <c:v>0</c:v>
                </c:pt>
                <c:pt idx="21562">
                  <c:v>0</c:v>
                </c:pt>
                <c:pt idx="21563">
                  <c:v>0.03</c:v>
                </c:pt>
                <c:pt idx="21564">
                  <c:v>0</c:v>
                </c:pt>
                <c:pt idx="21565">
                  <c:v>0</c:v>
                </c:pt>
                <c:pt idx="21566">
                  <c:v>0</c:v>
                </c:pt>
                <c:pt idx="21567">
                  <c:v>0</c:v>
                </c:pt>
                <c:pt idx="21568">
                  <c:v>0</c:v>
                </c:pt>
                <c:pt idx="21569">
                  <c:v>0</c:v>
                </c:pt>
                <c:pt idx="21570">
                  <c:v>0</c:v>
                </c:pt>
                <c:pt idx="21571">
                  <c:v>0</c:v>
                </c:pt>
                <c:pt idx="21572">
                  <c:v>0</c:v>
                </c:pt>
                <c:pt idx="21573">
                  <c:v>0</c:v>
                </c:pt>
                <c:pt idx="21574">
                  <c:v>0</c:v>
                </c:pt>
                <c:pt idx="21575">
                  <c:v>0</c:v>
                </c:pt>
                <c:pt idx="21576">
                  <c:v>0</c:v>
                </c:pt>
                <c:pt idx="21577">
                  <c:v>0</c:v>
                </c:pt>
                <c:pt idx="21578">
                  <c:v>0</c:v>
                </c:pt>
                <c:pt idx="21579">
                  <c:v>0</c:v>
                </c:pt>
                <c:pt idx="21580">
                  <c:v>0</c:v>
                </c:pt>
                <c:pt idx="21581">
                  <c:v>0</c:v>
                </c:pt>
                <c:pt idx="21582">
                  <c:v>0</c:v>
                </c:pt>
                <c:pt idx="21583">
                  <c:v>0</c:v>
                </c:pt>
                <c:pt idx="21584">
                  <c:v>0</c:v>
                </c:pt>
                <c:pt idx="21585">
                  <c:v>0</c:v>
                </c:pt>
                <c:pt idx="21586">
                  <c:v>0</c:v>
                </c:pt>
                <c:pt idx="21587">
                  <c:v>0.02</c:v>
                </c:pt>
                <c:pt idx="21588">
                  <c:v>0</c:v>
                </c:pt>
                <c:pt idx="21589">
                  <c:v>0</c:v>
                </c:pt>
                <c:pt idx="21590">
                  <c:v>0</c:v>
                </c:pt>
                <c:pt idx="21591">
                  <c:v>0</c:v>
                </c:pt>
                <c:pt idx="21592">
                  <c:v>0</c:v>
                </c:pt>
                <c:pt idx="21593">
                  <c:v>0</c:v>
                </c:pt>
                <c:pt idx="21594">
                  <c:v>0</c:v>
                </c:pt>
                <c:pt idx="21595">
                  <c:v>0</c:v>
                </c:pt>
                <c:pt idx="21596">
                  <c:v>0</c:v>
                </c:pt>
                <c:pt idx="21597">
                  <c:v>0</c:v>
                </c:pt>
                <c:pt idx="21598">
                  <c:v>0</c:v>
                </c:pt>
                <c:pt idx="21599">
                  <c:v>0</c:v>
                </c:pt>
                <c:pt idx="21600">
                  <c:v>0</c:v>
                </c:pt>
                <c:pt idx="21601">
                  <c:v>0</c:v>
                </c:pt>
                <c:pt idx="21602">
                  <c:v>0</c:v>
                </c:pt>
                <c:pt idx="21603">
                  <c:v>0</c:v>
                </c:pt>
                <c:pt idx="21604">
                  <c:v>0</c:v>
                </c:pt>
                <c:pt idx="21605">
                  <c:v>0</c:v>
                </c:pt>
                <c:pt idx="21606">
                  <c:v>0</c:v>
                </c:pt>
                <c:pt idx="21607">
                  <c:v>0</c:v>
                </c:pt>
                <c:pt idx="21608">
                  <c:v>0</c:v>
                </c:pt>
                <c:pt idx="21609">
                  <c:v>0</c:v>
                </c:pt>
                <c:pt idx="21610">
                  <c:v>0</c:v>
                </c:pt>
                <c:pt idx="21611">
                  <c:v>0</c:v>
                </c:pt>
                <c:pt idx="21612">
                  <c:v>0</c:v>
                </c:pt>
                <c:pt idx="21613">
                  <c:v>0</c:v>
                </c:pt>
                <c:pt idx="21614">
                  <c:v>0</c:v>
                </c:pt>
                <c:pt idx="21615">
                  <c:v>0</c:v>
                </c:pt>
                <c:pt idx="21616">
                  <c:v>0</c:v>
                </c:pt>
                <c:pt idx="21617">
                  <c:v>0</c:v>
                </c:pt>
                <c:pt idx="21618">
                  <c:v>0</c:v>
                </c:pt>
                <c:pt idx="21619">
                  <c:v>0</c:v>
                </c:pt>
                <c:pt idx="21620">
                  <c:v>0</c:v>
                </c:pt>
                <c:pt idx="21621">
                  <c:v>0</c:v>
                </c:pt>
                <c:pt idx="21622">
                  <c:v>0</c:v>
                </c:pt>
                <c:pt idx="21623">
                  <c:v>0</c:v>
                </c:pt>
                <c:pt idx="21624">
                  <c:v>0</c:v>
                </c:pt>
                <c:pt idx="21625">
                  <c:v>0</c:v>
                </c:pt>
                <c:pt idx="21626">
                  <c:v>0</c:v>
                </c:pt>
                <c:pt idx="21627">
                  <c:v>0</c:v>
                </c:pt>
                <c:pt idx="21628">
                  <c:v>0</c:v>
                </c:pt>
                <c:pt idx="21629">
                  <c:v>0</c:v>
                </c:pt>
                <c:pt idx="21630">
                  <c:v>0</c:v>
                </c:pt>
                <c:pt idx="21631">
                  <c:v>0</c:v>
                </c:pt>
                <c:pt idx="21632">
                  <c:v>0</c:v>
                </c:pt>
                <c:pt idx="21633">
                  <c:v>0</c:v>
                </c:pt>
                <c:pt idx="21634">
                  <c:v>0</c:v>
                </c:pt>
                <c:pt idx="21635">
                  <c:v>0</c:v>
                </c:pt>
                <c:pt idx="21636">
                  <c:v>0</c:v>
                </c:pt>
                <c:pt idx="21637">
                  <c:v>0</c:v>
                </c:pt>
                <c:pt idx="21638">
                  <c:v>0</c:v>
                </c:pt>
                <c:pt idx="21639">
                  <c:v>0</c:v>
                </c:pt>
                <c:pt idx="21640">
                  <c:v>0</c:v>
                </c:pt>
                <c:pt idx="21641">
                  <c:v>0</c:v>
                </c:pt>
                <c:pt idx="21642">
                  <c:v>0</c:v>
                </c:pt>
                <c:pt idx="21643">
                  <c:v>0</c:v>
                </c:pt>
                <c:pt idx="21644">
                  <c:v>0</c:v>
                </c:pt>
                <c:pt idx="21645">
                  <c:v>0</c:v>
                </c:pt>
                <c:pt idx="21646">
                  <c:v>0</c:v>
                </c:pt>
                <c:pt idx="21647">
                  <c:v>0</c:v>
                </c:pt>
                <c:pt idx="21648">
                  <c:v>0</c:v>
                </c:pt>
                <c:pt idx="21649">
                  <c:v>0</c:v>
                </c:pt>
                <c:pt idx="21650">
                  <c:v>0</c:v>
                </c:pt>
                <c:pt idx="21651">
                  <c:v>0</c:v>
                </c:pt>
                <c:pt idx="21652">
                  <c:v>0</c:v>
                </c:pt>
                <c:pt idx="21653">
                  <c:v>0</c:v>
                </c:pt>
                <c:pt idx="21654">
                  <c:v>0</c:v>
                </c:pt>
                <c:pt idx="21655">
                  <c:v>0</c:v>
                </c:pt>
                <c:pt idx="21656">
                  <c:v>0</c:v>
                </c:pt>
                <c:pt idx="21657">
                  <c:v>0</c:v>
                </c:pt>
                <c:pt idx="21658">
                  <c:v>0</c:v>
                </c:pt>
                <c:pt idx="21659">
                  <c:v>0</c:v>
                </c:pt>
                <c:pt idx="21660">
                  <c:v>0</c:v>
                </c:pt>
                <c:pt idx="21661">
                  <c:v>0</c:v>
                </c:pt>
                <c:pt idx="21662">
                  <c:v>0</c:v>
                </c:pt>
                <c:pt idx="21663">
                  <c:v>0</c:v>
                </c:pt>
                <c:pt idx="21664">
                  <c:v>0</c:v>
                </c:pt>
                <c:pt idx="21665">
                  <c:v>0</c:v>
                </c:pt>
                <c:pt idx="21666">
                  <c:v>0</c:v>
                </c:pt>
                <c:pt idx="21667">
                  <c:v>0</c:v>
                </c:pt>
                <c:pt idx="21668">
                  <c:v>0</c:v>
                </c:pt>
                <c:pt idx="21669">
                  <c:v>0</c:v>
                </c:pt>
                <c:pt idx="21670">
                  <c:v>0</c:v>
                </c:pt>
                <c:pt idx="21671">
                  <c:v>0</c:v>
                </c:pt>
                <c:pt idx="21672">
                  <c:v>0</c:v>
                </c:pt>
                <c:pt idx="21673">
                  <c:v>0</c:v>
                </c:pt>
                <c:pt idx="21674">
                  <c:v>0</c:v>
                </c:pt>
                <c:pt idx="21675">
                  <c:v>0</c:v>
                </c:pt>
                <c:pt idx="21676">
                  <c:v>0</c:v>
                </c:pt>
                <c:pt idx="21677">
                  <c:v>0</c:v>
                </c:pt>
                <c:pt idx="21678">
                  <c:v>0</c:v>
                </c:pt>
                <c:pt idx="21679">
                  <c:v>0</c:v>
                </c:pt>
                <c:pt idx="21680">
                  <c:v>0</c:v>
                </c:pt>
                <c:pt idx="21681">
                  <c:v>0</c:v>
                </c:pt>
                <c:pt idx="21682">
                  <c:v>0</c:v>
                </c:pt>
                <c:pt idx="21683">
                  <c:v>0</c:v>
                </c:pt>
                <c:pt idx="21684">
                  <c:v>0</c:v>
                </c:pt>
                <c:pt idx="21685">
                  <c:v>0</c:v>
                </c:pt>
                <c:pt idx="21686">
                  <c:v>0</c:v>
                </c:pt>
                <c:pt idx="21687">
                  <c:v>0</c:v>
                </c:pt>
                <c:pt idx="21688">
                  <c:v>0</c:v>
                </c:pt>
                <c:pt idx="21689">
                  <c:v>0</c:v>
                </c:pt>
                <c:pt idx="21690">
                  <c:v>0</c:v>
                </c:pt>
                <c:pt idx="21691">
                  <c:v>0</c:v>
                </c:pt>
                <c:pt idx="21692">
                  <c:v>0</c:v>
                </c:pt>
                <c:pt idx="21693">
                  <c:v>0</c:v>
                </c:pt>
                <c:pt idx="21694">
                  <c:v>0</c:v>
                </c:pt>
                <c:pt idx="21695">
                  <c:v>0</c:v>
                </c:pt>
                <c:pt idx="21696">
                  <c:v>0</c:v>
                </c:pt>
                <c:pt idx="21697">
                  <c:v>0</c:v>
                </c:pt>
                <c:pt idx="21698">
                  <c:v>0</c:v>
                </c:pt>
                <c:pt idx="21699">
                  <c:v>0</c:v>
                </c:pt>
                <c:pt idx="21700">
                  <c:v>0</c:v>
                </c:pt>
                <c:pt idx="21701">
                  <c:v>0</c:v>
                </c:pt>
                <c:pt idx="21702">
                  <c:v>0</c:v>
                </c:pt>
                <c:pt idx="21703">
                  <c:v>0</c:v>
                </c:pt>
                <c:pt idx="21704">
                  <c:v>0</c:v>
                </c:pt>
                <c:pt idx="21705">
                  <c:v>0</c:v>
                </c:pt>
                <c:pt idx="21706">
                  <c:v>0</c:v>
                </c:pt>
                <c:pt idx="21707">
                  <c:v>0</c:v>
                </c:pt>
                <c:pt idx="21708">
                  <c:v>0</c:v>
                </c:pt>
                <c:pt idx="21709">
                  <c:v>0</c:v>
                </c:pt>
                <c:pt idx="21710">
                  <c:v>0</c:v>
                </c:pt>
                <c:pt idx="21711">
                  <c:v>0</c:v>
                </c:pt>
                <c:pt idx="21712">
                  <c:v>0</c:v>
                </c:pt>
                <c:pt idx="21713">
                  <c:v>0</c:v>
                </c:pt>
                <c:pt idx="21714">
                  <c:v>0</c:v>
                </c:pt>
                <c:pt idx="21715">
                  <c:v>0</c:v>
                </c:pt>
                <c:pt idx="21716">
                  <c:v>0</c:v>
                </c:pt>
                <c:pt idx="21717">
                  <c:v>0</c:v>
                </c:pt>
                <c:pt idx="21718">
                  <c:v>0</c:v>
                </c:pt>
                <c:pt idx="21719">
                  <c:v>0</c:v>
                </c:pt>
                <c:pt idx="21720">
                  <c:v>0</c:v>
                </c:pt>
                <c:pt idx="21721">
                  <c:v>0</c:v>
                </c:pt>
                <c:pt idx="21722">
                  <c:v>0</c:v>
                </c:pt>
                <c:pt idx="21723">
                  <c:v>0</c:v>
                </c:pt>
                <c:pt idx="21724">
                  <c:v>0</c:v>
                </c:pt>
                <c:pt idx="21725">
                  <c:v>0</c:v>
                </c:pt>
                <c:pt idx="21726">
                  <c:v>0</c:v>
                </c:pt>
                <c:pt idx="21727">
                  <c:v>0</c:v>
                </c:pt>
                <c:pt idx="21728">
                  <c:v>0</c:v>
                </c:pt>
                <c:pt idx="21729">
                  <c:v>0</c:v>
                </c:pt>
                <c:pt idx="21730">
                  <c:v>0</c:v>
                </c:pt>
                <c:pt idx="21731">
                  <c:v>0</c:v>
                </c:pt>
                <c:pt idx="21732">
                  <c:v>0</c:v>
                </c:pt>
                <c:pt idx="21733">
                  <c:v>0</c:v>
                </c:pt>
                <c:pt idx="21734">
                  <c:v>0</c:v>
                </c:pt>
                <c:pt idx="21735">
                  <c:v>0.02</c:v>
                </c:pt>
                <c:pt idx="21736">
                  <c:v>0</c:v>
                </c:pt>
                <c:pt idx="21737">
                  <c:v>0</c:v>
                </c:pt>
                <c:pt idx="21738">
                  <c:v>0.01</c:v>
                </c:pt>
                <c:pt idx="21739">
                  <c:v>0</c:v>
                </c:pt>
                <c:pt idx="21740">
                  <c:v>0</c:v>
                </c:pt>
                <c:pt idx="21741">
                  <c:v>0</c:v>
                </c:pt>
                <c:pt idx="21742">
                  <c:v>0</c:v>
                </c:pt>
                <c:pt idx="21743">
                  <c:v>0</c:v>
                </c:pt>
                <c:pt idx="21744">
                  <c:v>0</c:v>
                </c:pt>
                <c:pt idx="21745">
                  <c:v>0</c:v>
                </c:pt>
                <c:pt idx="21746">
                  <c:v>0</c:v>
                </c:pt>
                <c:pt idx="21747">
                  <c:v>0</c:v>
                </c:pt>
                <c:pt idx="21748">
                  <c:v>0</c:v>
                </c:pt>
                <c:pt idx="21749">
                  <c:v>0</c:v>
                </c:pt>
                <c:pt idx="21750">
                  <c:v>0</c:v>
                </c:pt>
                <c:pt idx="21751">
                  <c:v>0</c:v>
                </c:pt>
                <c:pt idx="21752">
                  <c:v>0</c:v>
                </c:pt>
                <c:pt idx="21753">
                  <c:v>0</c:v>
                </c:pt>
                <c:pt idx="21754">
                  <c:v>0</c:v>
                </c:pt>
                <c:pt idx="21755">
                  <c:v>0</c:v>
                </c:pt>
                <c:pt idx="21756">
                  <c:v>0</c:v>
                </c:pt>
                <c:pt idx="21757">
                  <c:v>0</c:v>
                </c:pt>
                <c:pt idx="21758">
                  <c:v>0</c:v>
                </c:pt>
                <c:pt idx="21759">
                  <c:v>0</c:v>
                </c:pt>
                <c:pt idx="21760">
                  <c:v>0</c:v>
                </c:pt>
                <c:pt idx="21761">
                  <c:v>0</c:v>
                </c:pt>
                <c:pt idx="21762">
                  <c:v>0</c:v>
                </c:pt>
                <c:pt idx="21763">
                  <c:v>0</c:v>
                </c:pt>
                <c:pt idx="21764">
                  <c:v>0</c:v>
                </c:pt>
                <c:pt idx="21765">
                  <c:v>0</c:v>
                </c:pt>
                <c:pt idx="21766">
                  <c:v>0</c:v>
                </c:pt>
                <c:pt idx="21767">
                  <c:v>0</c:v>
                </c:pt>
                <c:pt idx="21768">
                  <c:v>0</c:v>
                </c:pt>
                <c:pt idx="21769">
                  <c:v>0</c:v>
                </c:pt>
                <c:pt idx="21770">
                  <c:v>0</c:v>
                </c:pt>
                <c:pt idx="21771">
                  <c:v>0</c:v>
                </c:pt>
                <c:pt idx="21772">
                  <c:v>0</c:v>
                </c:pt>
                <c:pt idx="21773">
                  <c:v>0</c:v>
                </c:pt>
                <c:pt idx="21774">
                  <c:v>0</c:v>
                </c:pt>
                <c:pt idx="21775">
                  <c:v>0</c:v>
                </c:pt>
                <c:pt idx="21776">
                  <c:v>0</c:v>
                </c:pt>
                <c:pt idx="21777">
                  <c:v>0</c:v>
                </c:pt>
                <c:pt idx="21778">
                  <c:v>0</c:v>
                </c:pt>
                <c:pt idx="21779">
                  <c:v>0</c:v>
                </c:pt>
                <c:pt idx="21780">
                  <c:v>0</c:v>
                </c:pt>
                <c:pt idx="21781">
                  <c:v>0</c:v>
                </c:pt>
                <c:pt idx="21782">
                  <c:v>0</c:v>
                </c:pt>
                <c:pt idx="21783">
                  <c:v>0</c:v>
                </c:pt>
                <c:pt idx="21784">
                  <c:v>0</c:v>
                </c:pt>
                <c:pt idx="21785">
                  <c:v>0</c:v>
                </c:pt>
                <c:pt idx="21786">
                  <c:v>0</c:v>
                </c:pt>
                <c:pt idx="21787">
                  <c:v>0</c:v>
                </c:pt>
                <c:pt idx="21788">
                  <c:v>0</c:v>
                </c:pt>
                <c:pt idx="21789">
                  <c:v>0</c:v>
                </c:pt>
                <c:pt idx="21790">
                  <c:v>0</c:v>
                </c:pt>
                <c:pt idx="21791">
                  <c:v>0</c:v>
                </c:pt>
                <c:pt idx="21792">
                  <c:v>0</c:v>
                </c:pt>
                <c:pt idx="21793">
                  <c:v>0</c:v>
                </c:pt>
                <c:pt idx="21794">
                  <c:v>0</c:v>
                </c:pt>
                <c:pt idx="21795">
                  <c:v>0</c:v>
                </c:pt>
                <c:pt idx="21796">
                  <c:v>0</c:v>
                </c:pt>
                <c:pt idx="21797">
                  <c:v>0</c:v>
                </c:pt>
                <c:pt idx="21798">
                  <c:v>0</c:v>
                </c:pt>
                <c:pt idx="21799">
                  <c:v>0</c:v>
                </c:pt>
                <c:pt idx="21800">
                  <c:v>0</c:v>
                </c:pt>
                <c:pt idx="21801">
                  <c:v>0</c:v>
                </c:pt>
                <c:pt idx="21802">
                  <c:v>0</c:v>
                </c:pt>
                <c:pt idx="21803">
                  <c:v>0</c:v>
                </c:pt>
                <c:pt idx="21804">
                  <c:v>0</c:v>
                </c:pt>
                <c:pt idx="21805">
                  <c:v>0</c:v>
                </c:pt>
                <c:pt idx="21806">
                  <c:v>0</c:v>
                </c:pt>
                <c:pt idx="21807">
                  <c:v>0</c:v>
                </c:pt>
                <c:pt idx="21808">
                  <c:v>0</c:v>
                </c:pt>
                <c:pt idx="21809">
                  <c:v>0</c:v>
                </c:pt>
                <c:pt idx="21810">
                  <c:v>0</c:v>
                </c:pt>
                <c:pt idx="21811">
                  <c:v>0</c:v>
                </c:pt>
                <c:pt idx="21812">
                  <c:v>0</c:v>
                </c:pt>
                <c:pt idx="21813">
                  <c:v>0</c:v>
                </c:pt>
                <c:pt idx="21814">
                  <c:v>0</c:v>
                </c:pt>
                <c:pt idx="21815">
                  <c:v>0</c:v>
                </c:pt>
                <c:pt idx="21816">
                  <c:v>0</c:v>
                </c:pt>
                <c:pt idx="21817">
                  <c:v>0</c:v>
                </c:pt>
                <c:pt idx="21818">
                  <c:v>0</c:v>
                </c:pt>
                <c:pt idx="21819">
                  <c:v>0</c:v>
                </c:pt>
                <c:pt idx="21820">
                  <c:v>0</c:v>
                </c:pt>
                <c:pt idx="21821">
                  <c:v>0</c:v>
                </c:pt>
                <c:pt idx="21822">
                  <c:v>0</c:v>
                </c:pt>
                <c:pt idx="21823">
                  <c:v>0</c:v>
                </c:pt>
                <c:pt idx="21824">
                  <c:v>0</c:v>
                </c:pt>
                <c:pt idx="21825">
                  <c:v>0</c:v>
                </c:pt>
                <c:pt idx="21826">
                  <c:v>0</c:v>
                </c:pt>
                <c:pt idx="21827">
                  <c:v>0</c:v>
                </c:pt>
                <c:pt idx="21828">
                  <c:v>0</c:v>
                </c:pt>
                <c:pt idx="21829">
                  <c:v>0</c:v>
                </c:pt>
                <c:pt idx="21830">
                  <c:v>0</c:v>
                </c:pt>
                <c:pt idx="21831">
                  <c:v>0</c:v>
                </c:pt>
                <c:pt idx="21832">
                  <c:v>0</c:v>
                </c:pt>
                <c:pt idx="21833">
                  <c:v>0</c:v>
                </c:pt>
                <c:pt idx="21834">
                  <c:v>0</c:v>
                </c:pt>
                <c:pt idx="21835">
                  <c:v>0</c:v>
                </c:pt>
                <c:pt idx="21836">
                  <c:v>0</c:v>
                </c:pt>
                <c:pt idx="21837">
                  <c:v>0</c:v>
                </c:pt>
                <c:pt idx="21838">
                  <c:v>0</c:v>
                </c:pt>
                <c:pt idx="21839">
                  <c:v>0</c:v>
                </c:pt>
                <c:pt idx="21840">
                  <c:v>0</c:v>
                </c:pt>
                <c:pt idx="21841">
                  <c:v>0</c:v>
                </c:pt>
                <c:pt idx="21842">
                  <c:v>0</c:v>
                </c:pt>
                <c:pt idx="21843">
                  <c:v>0</c:v>
                </c:pt>
                <c:pt idx="21844">
                  <c:v>0</c:v>
                </c:pt>
                <c:pt idx="21845">
                  <c:v>0</c:v>
                </c:pt>
                <c:pt idx="21846">
                  <c:v>0</c:v>
                </c:pt>
                <c:pt idx="21847">
                  <c:v>0</c:v>
                </c:pt>
                <c:pt idx="21848">
                  <c:v>0</c:v>
                </c:pt>
                <c:pt idx="21849">
                  <c:v>0</c:v>
                </c:pt>
                <c:pt idx="21850">
                  <c:v>0</c:v>
                </c:pt>
                <c:pt idx="21851">
                  <c:v>0</c:v>
                </c:pt>
                <c:pt idx="21852">
                  <c:v>0</c:v>
                </c:pt>
                <c:pt idx="21853">
                  <c:v>0</c:v>
                </c:pt>
                <c:pt idx="21854">
                  <c:v>0</c:v>
                </c:pt>
                <c:pt idx="21855">
                  <c:v>0</c:v>
                </c:pt>
                <c:pt idx="21856">
                  <c:v>0</c:v>
                </c:pt>
                <c:pt idx="21857">
                  <c:v>0</c:v>
                </c:pt>
                <c:pt idx="21858">
                  <c:v>0</c:v>
                </c:pt>
                <c:pt idx="21859">
                  <c:v>0</c:v>
                </c:pt>
                <c:pt idx="21860">
                  <c:v>0</c:v>
                </c:pt>
                <c:pt idx="21861">
                  <c:v>0</c:v>
                </c:pt>
                <c:pt idx="21862">
                  <c:v>0</c:v>
                </c:pt>
                <c:pt idx="21863">
                  <c:v>0</c:v>
                </c:pt>
                <c:pt idx="21864">
                  <c:v>0</c:v>
                </c:pt>
                <c:pt idx="21865">
                  <c:v>0</c:v>
                </c:pt>
                <c:pt idx="21866">
                  <c:v>0</c:v>
                </c:pt>
                <c:pt idx="21867">
                  <c:v>0</c:v>
                </c:pt>
                <c:pt idx="21868">
                  <c:v>0</c:v>
                </c:pt>
                <c:pt idx="21869">
                  <c:v>0</c:v>
                </c:pt>
                <c:pt idx="21870">
                  <c:v>0</c:v>
                </c:pt>
                <c:pt idx="21871">
                  <c:v>0</c:v>
                </c:pt>
                <c:pt idx="21872">
                  <c:v>0</c:v>
                </c:pt>
                <c:pt idx="21873">
                  <c:v>0</c:v>
                </c:pt>
                <c:pt idx="21874">
                  <c:v>0</c:v>
                </c:pt>
                <c:pt idx="21875">
                  <c:v>0</c:v>
                </c:pt>
                <c:pt idx="21876">
                  <c:v>0</c:v>
                </c:pt>
                <c:pt idx="21877">
                  <c:v>0</c:v>
                </c:pt>
                <c:pt idx="21878">
                  <c:v>0</c:v>
                </c:pt>
                <c:pt idx="21879">
                  <c:v>0</c:v>
                </c:pt>
                <c:pt idx="21880">
                  <c:v>0</c:v>
                </c:pt>
                <c:pt idx="21881">
                  <c:v>0</c:v>
                </c:pt>
                <c:pt idx="21882">
                  <c:v>0</c:v>
                </c:pt>
                <c:pt idx="21883">
                  <c:v>0</c:v>
                </c:pt>
                <c:pt idx="21884">
                  <c:v>0</c:v>
                </c:pt>
                <c:pt idx="21885">
                  <c:v>0</c:v>
                </c:pt>
                <c:pt idx="21886">
                  <c:v>0</c:v>
                </c:pt>
                <c:pt idx="21887">
                  <c:v>0</c:v>
                </c:pt>
                <c:pt idx="21888">
                  <c:v>0</c:v>
                </c:pt>
                <c:pt idx="21889">
                  <c:v>0</c:v>
                </c:pt>
                <c:pt idx="21890">
                  <c:v>0</c:v>
                </c:pt>
                <c:pt idx="21891">
                  <c:v>0</c:v>
                </c:pt>
                <c:pt idx="21892">
                  <c:v>0</c:v>
                </c:pt>
                <c:pt idx="21893">
                  <c:v>0</c:v>
                </c:pt>
                <c:pt idx="21894">
                  <c:v>0</c:v>
                </c:pt>
                <c:pt idx="21895">
                  <c:v>0</c:v>
                </c:pt>
                <c:pt idx="21896">
                  <c:v>0</c:v>
                </c:pt>
                <c:pt idx="21897">
                  <c:v>0</c:v>
                </c:pt>
                <c:pt idx="21898">
                  <c:v>0</c:v>
                </c:pt>
                <c:pt idx="21899">
                  <c:v>0</c:v>
                </c:pt>
                <c:pt idx="21900">
                  <c:v>0</c:v>
                </c:pt>
                <c:pt idx="21901">
                  <c:v>0</c:v>
                </c:pt>
                <c:pt idx="21902">
                  <c:v>0</c:v>
                </c:pt>
                <c:pt idx="21903">
                  <c:v>0</c:v>
                </c:pt>
                <c:pt idx="21904">
                  <c:v>0</c:v>
                </c:pt>
                <c:pt idx="21905">
                  <c:v>0</c:v>
                </c:pt>
                <c:pt idx="21906">
                  <c:v>0</c:v>
                </c:pt>
                <c:pt idx="21907">
                  <c:v>0</c:v>
                </c:pt>
                <c:pt idx="21908">
                  <c:v>0</c:v>
                </c:pt>
                <c:pt idx="21909">
                  <c:v>0</c:v>
                </c:pt>
                <c:pt idx="21910">
                  <c:v>0</c:v>
                </c:pt>
                <c:pt idx="21911">
                  <c:v>0</c:v>
                </c:pt>
                <c:pt idx="21912">
                  <c:v>0</c:v>
                </c:pt>
                <c:pt idx="21913">
                  <c:v>0</c:v>
                </c:pt>
                <c:pt idx="21914">
                  <c:v>0</c:v>
                </c:pt>
                <c:pt idx="21915">
                  <c:v>0</c:v>
                </c:pt>
                <c:pt idx="21916">
                  <c:v>0</c:v>
                </c:pt>
                <c:pt idx="21917">
                  <c:v>0</c:v>
                </c:pt>
                <c:pt idx="21918">
                  <c:v>0</c:v>
                </c:pt>
                <c:pt idx="21919">
                  <c:v>0</c:v>
                </c:pt>
                <c:pt idx="21920">
                  <c:v>0</c:v>
                </c:pt>
                <c:pt idx="21921">
                  <c:v>0</c:v>
                </c:pt>
                <c:pt idx="21922">
                  <c:v>0</c:v>
                </c:pt>
                <c:pt idx="21923">
                  <c:v>0</c:v>
                </c:pt>
                <c:pt idx="21924">
                  <c:v>0</c:v>
                </c:pt>
                <c:pt idx="21925">
                  <c:v>0</c:v>
                </c:pt>
                <c:pt idx="21926">
                  <c:v>0</c:v>
                </c:pt>
                <c:pt idx="21927">
                  <c:v>0</c:v>
                </c:pt>
                <c:pt idx="21928">
                  <c:v>0</c:v>
                </c:pt>
                <c:pt idx="21929">
                  <c:v>0</c:v>
                </c:pt>
                <c:pt idx="21930">
                  <c:v>0</c:v>
                </c:pt>
                <c:pt idx="21931">
                  <c:v>0</c:v>
                </c:pt>
                <c:pt idx="21932">
                  <c:v>0</c:v>
                </c:pt>
                <c:pt idx="21933">
                  <c:v>0</c:v>
                </c:pt>
                <c:pt idx="21934">
                  <c:v>0</c:v>
                </c:pt>
                <c:pt idx="21935">
                  <c:v>0</c:v>
                </c:pt>
                <c:pt idx="21936">
                  <c:v>0</c:v>
                </c:pt>
                <c:pt idx="21937">
                  <c:v>0</c:v>
                </c:pt>
                <c:pt idx="21938">
                  <c:v>0</c:v>
                </c:pt>
                <c:pt idx="21939">
                  <c:v>0</c:v>
                </c:pt>
                <c:pt idx="21940">
                  <c:v>0</c:v>
                </c:pt>
                <c:pt idx="21941">
                  <c:v>0</c:v>
                </c:pt>
                <c:pt idx="21942">
                  <c:v>0</c:v>
                </c:pt>
                <c:pt idx="21943">
                  <c:v>0</c:v>
                </c:pt>
                <c:pt idx="21944">
                  <c:v>0</c:v>
                </c:pt>
                <c:pt idx="21945">
                  <c:v>0</c:v>
                </c:pt>
                <c:pt idx="21946">
                  <c:v>0</c:v>
                </c:pt>
                <c:pt idx="21947">
                  <c:v>0</c:v>
                </c:pt>
                <c:pt idx="21948">
                  <c:v>0</c:v>
                </c:pt>
                <c:pt idx="21949">
                  <c:v>0</c:v>
                </c:pt>
                <c:pt idx="21950">
                  <c:v>0</c:v>
                </c:pt>
                <c:pt idx="21951">
                  <c:v>0</c:v>
                </c:pt>
                <c:pt idx="21952">
                  <c:v>0</c:v>
                </c:pt>
                <c:pt idx="21953">
                  <c:v>0</c:v>
                </c:pt>
                <c:pt idx="21954">
                  <c:v>0</c:v>
                </c:pt>
                <c:pt idx="21955">
                  <c:v>0</c:v>
                </c:pt>
                <c:pt idx="21956">
                  <c:v>0</c:v>
                </c:pt>
                <c:pt idx="21957">
                  <c:v>0</c:v>
                </c:pt>
                <c:pt idx="21958">
                  <c:v>0</c:v>
                </c:pt>
                <c:pt idx="21959">
                  <c:v>0</c:v>
                </c:pt>
                <c:pt idx="21960">
                  <c:v>0</c:v>
                </c:pt>
                <c:pt idx="21961">
                  <c:v>0</c:v>
                </c:pt>
                <c:pt idx="21962">
                  <c:v>0</c:v>
                </c:pt>
                <c:pt idx="21963">
                  <c:v>0</c:v>
                </c:pt>
                <c:pt idx="21964">
                  <c:v>0</c:v>
                </c:pt>
                <c:pt idx="21965">
                  <c:v>0</c:v>
                </c:pt>
                <c:pt idx="21966">
                  <c:v>0</c:v>
                </c:pt>
                <c:pt idx="21967">
                  <c:v>0</c:v>
                </c:pt>
                <c:pt idx="21968">
                  <c:v>0</c:v>
                </c:pt>
                <c:pt idx="21969">
                  <c:v>0</c:v>
                </c:pt>
                <c:pt idx="21970">
                  <c:v>0</c:v>
                </c:pt>
                <c:pt idx="21971">
                  <c:v>0</c:v>
                </c:pt>
                <c:pt idx="21972">
                  <c:v>0</c:v>
                </c:pt>
                <c:pt idx="21973">
                  <c:v>0</c:v>
                </c:pt>
                <c:pt idx="21974">
                  <c:v>0</c:v>
                </c:pt>
                <c:pt idx="21975">
                  <c:v>0</c:v>
                </c:pt>
                <c:pt idx="21976">
                  <c:v>0</c:v>
                </c:pt>
                <c:pt idx="21977">
                  <c:v>0</c:v>
                </c:pt>
                <c:pt idx="21978">
                  <c:v>0</c:v>
                </c:pt>
                <c:pt idx="21979">
                  <c:v>0</c:v>
                </c:pt>
                <c:pt idx="21980">
                  <c:v>0</c:v>
                </c:pt>
                <c:pt idx="21981">
                  <c:v>0</c:v>
                </c:pt>
                <c:pt idx="21982">
                  <c:v>0</c:v>
                </c:pt>
                <c:pt idx="21983">
                  <c:v>0</c:v>
                </c:pt>
                <c:pt idx="21984">
                  <c:v>0</c:v>
                </c:pt>
                <c:pt idx="21985">
                  <c:v>0</c:v>
                </c:pt>
                <c:pt idx="21986">
                  <c:v>0</c:v>
                </c:pt>
                <c:pt idx="21987">
                  <c:v>0</c:v>
                </c:pt>
                <c:pt idx="21988">
                  <c:v>0</c:v>
                </c:pt>
                <c:pt idx="21989">
                  <c:v>0</c:v>
                </c:pt>
                <c:pt idx="21990">
                  <c:v>0</c:v>
                </c:pt>
                <c:pt idx="21991">
                  <c:v>0</c:v>
                </c:pt>
                <c:pt idx="21992">
                  <c:v>0</c:v>
                </c:pt>
                <c:pt idx="21993">
                  <c:v>0</c:v>
                </c:pt>
                <c:pt idx="21994">
                  <c:v>0</c:v>
                </c:pt>
                <c:pt idx="21995">
                  <c:v>0</c:v>
                </c:pt>
                <c:pt idx="21996">
                  <c:v>0</c:v>
                </c:pt>
                <c:pt idx="21997">
                  <c:v>0</c:v>
                </c:pt>
                <c:pt idx="21998">
                  <c:v>0</c:v>
                </c:pt>
                <c:pt idx="21999">
                  <c:v>0</c:v>
                </c:pt>
                <c:pt idx="22000">
                  <c:v>0</c:v>
                </c:pt>
                <c:pt idx="22001">
                  <c:v>0</c:v>
                </c:pt>
                <c:pt idx="22002">
                  <c:v>0</c:v>
                </c:pt>
                <c:pt idx="22003">
                  <c:v>0</c:v>
                </c:pt>
                <c:pt idx="22004">
                  <c:v>0</c:v>
                </c:pt>
                <c:pt idx="22005">
                  <c:v>0</c:v>
                </c:pt>
                <c:pt idx="22006">
                  <c:v>0</c:v>
                </c:pt>
                <c:pt idx="22007">
                  <c:v>0</c:v>
                </c:pt>
                <c:pt idx="22008">
                  <c:v>0</c:v>
                </c:pt>
                <c:pt idx="22009">
                  <c:v>0</c:v>
                </c:pt>
                <c:pt idx="22010">
                  <c:v>0</c:v>
                </c:pt>
                <c:pt idx="22011">
                  <c:v>0</c:v>
                </c:pt>
                <c:pt idx="22012">
                  <c:v>0</c:v>
                </c:pt>
                <c:pt idx="22013">
                  <c:v>0</c:v>
                </c:pt>
                <c:pt idx="22014">
                  <c:v>0</c:v>
                </c:pt>
                <c:pt idx="22015">
                  <c:v>0</c:v>
                </c:pt>
                <c:pt idx="22016">
                  <c:v>0</c:v>
                </c:pt>
                <c:pt idx="22017">
                  <c:v>0</c:v>
                </c:pt>
                <c:pt idx="22018">
                  <c:v>0</c:v>
                </c:pt>
                <c:pt idx="22019">
                  <c:v>0</c:v>
                </c:pt>
                <c:pt idx="22020">
                  <c:v>0</c:v>
                </c:pt>
                <c:pt idx="22021">
                  <c:v>0</c:v>
                </c:pt>
                <c:pt idx="22022">
                  <c:v>0</c:v>
                </c:pt>
                <c:pt idx="22023">
                  <c:v>0</c:v>
                </c:pt>
                <c:pt idx="22024">
                  <c:v>0</c:v>
                </c:pt>
                <c:pt idx="22025">
                  <c:v>0</c:v>
                </c:pt>
                <c:pt idx="22026">
                  <c:v>0</c:v>
                </c:pt>
                <c:pt idx="22027">
                  <c:v>0</c:v>
                </c:pt>
                <c:pt idx="22028">
                  <c:v>0</c:v>
                </c:pt>
                <c:pt idx="22029">
                  <c:v>0</c:v>
                </c:pt>
                <c:pt idx="22030">
                  <c:v>0</c:v>
                </c:pt>
                <c:pt idx="22031">
                  <c:v>0</c:v>
                </c:pt>
                <c:pt idx="22032">
                  <c:v>0</c:v>
                </c:pt>
                <c:pt idx="22033">
                  <c:v>0</c:v>
                </c:pt>
                <c:pt idx="22034">
                  <c:v>0</c:v>
                </c:pt>
                <c:pt idx="22035">
                  <c:v>0</c:v>
                </c:pt>
                <c:pt idx="22036">
                  <c:v>0</c:v>
                </c:pt>
                <c:pt idx="22037">
                  <c:v>0</c:v>
                </c:pt>
                <c:pt idx="22038">
                  <c:v>0</c:v>
                </c:pt>
                <c:pt idx="22039">
                  <c:v>0</c:v>
                </c:pt>
                <c:pt idx="22040">
                  <c:v>0</c:v>
                </c:pt>
                <c:pt idx="22041">
                  <c:v>0</c:v>
                </c:pt>
                <c:pt idx="22042">
                  <c:v>0</c:v>
                </c:pt>
                <c:pt idx="22043">
                  <c:v>0</c:v>
                </c:pt>
                <c:pt idx="22044">
                  <c:v>0</c:v>
                </c:pt>
                <c:pt idx="22045">
                  <c:v>0</c:v>
                </c:pt>
                <c:pt idx="22046">
                  <c:v>0</c:v>
                </c:pt>
                <c:pt idx="22047">
                  <c:v>0</c:v>
                </c:pt>
                <c:pt idx="22048">
                  <c:v>0</c:v>
                </c:pt>
                <c:pt idx="22049">
                  <c:v>0</c:v>
                </c:pt>
                <c:pt idx="22050">
                  <c:v>0</c:v>
                </c:pt>
                <c:pt idx="22051">
                  <c:v>0</c:v>
                </c:pt>
                <c:pt idx="22052">
                  <c:v>0</c:v>
                </c:pt>
                <c:pt idx="22053">
                  <c:v>0</c:v>
                </c:pt>
                <c:pt idx="22054">
                  <c:v>0</c:v>
                </c:pt>
                <c:pt idx="22055">
                  <c:v>0</c:v>
                </c:pt>
                <c:pt idx="22056">
                  <c:v>0</c:v>
                </c:pt>
                <c:pt idx="22057">
                  <c:v>0</c:v>
                </c:pt>
                <c:pt idx="22058">
                  <c:v>0</c:v>
                </c:pt>
                <c:pt idx="22059">
                  <c:v>0</c:v>
                </c:pt>
                <c:pt idx="22060">
                  <c:v>0</c:v>
                </c:pt>
                <c:pt idx="22061">
                  <c:v>0</c:v>
                </c:pt>
                <c:pt idx="22062">
                  <c:v>0</c:v>
                </c:pt>
                <c:pt idx="22063">
                  <c:v>0</c:v>
                </c:pt>
                <c:pt idx="22064">
                  <c:v>0</c:v>
                </c:pt>
                <c:pt idx="22065">
                  <c:v>0</c:v>
                </c:pt>
                <c:pt idx="22066">
                  <c:v>0</c:v>
                </c:pt>
                <c:pt idx="22067">
                  <c:v>0</c:v>
                </c:pt>
                <c:pt idx="22068">
                  <c:v>0</c:v>
                </c:pt>
                <c:pt idx="22069">
                  <c:v>0</c:v>
                </c:pt>
                <c:pt idx="22070">
                  <c:v>0</c:v>
                </c:pt>
                <c:pt idx="22071">
                  <c:v>0</c:v>
                </c:pt>
                <c:pt idx="22072">
                  <c:v>0</c:v>
                </c:pt>
                <c:pt idx="22073">
                  <c:v>0</c:v>
                </c:pt>
                <c:pt idx="22074">
                  <c:v>0</c:v>
                </c:pt>
                <c:pt idx="22075">
                  <c:v>0</c:v>
                </c:pt>
                <c:pt idx="22076">
                  <c:v>0</c:v>
                </c:pt>
                <c:pt idx="22077">
                  <c:v>0</c:v>
                </c:pt>
                <c:pt idx="22078">
                  <c:v>0</c:v>
                </c:pt>
                <c:pt idx="22079">
                  <c:v>0</c:v>
                </c:pt>
                <c:pt idx="22080">
                  <c:v>0</c:v>
                </c:pt>
                <c:pt idx="22081">
                  <c:v>0</c:v>
                </c:pt>
                <c:pt idx="22082">
                  <c:v>0</c:v>
                </c:pt>
                <c:pt idx="22083">
                  <c:v>0</c:v>
                </c:pt>
                <c:pt idx="22084">
                  <c:v>0</c:v>
                </c:pt>
                <c:pt idx="22085">
                  <c:v>0</c:v>
                </c:pt>
                <c:pt idx="22086">
                  <c:v>0</c:v>
                </c:pt>
                <c:pt idx="22087">
                  <c:v>0</c:v>
                </c:pt>
                <c:pt idx="22088">
                  <c:v>0</c:v>
                </c:pt>
                <c:pt idx="22089">
                  <c:v>0</c:v>
                </c:pt>
                <c:pt idx="22090">
                  <c:v>0</c:v>
                </c:pt>
                <c:pt idx="22091">
                  <c:v>0</c:v>
                </c:pt>
                <c:pt idx="22092">
                  <c:v>0</c:v>
                </c:pt>
                <c:pt idx="22093">
                  <c:v>0</c:v>
                </c:pt>
                <c:pt idx="22094">
                  <c:v>0</c:v>
                </c:pt>
                <c:pt idx="22095">
                  <c:v>0</c:v>
                </c:pt>
                <c:pt idx="22096">
                  <c:v>0</c:v>
                </c:pt>
                <c:pt idx="22097">
                  <c:v>0</c:v>
                </c:pt>
                <c:pt idx="22098">
                  <c:v>0</c:v>
                </c:pt>
                <c:pt idx="22099">
                  <c:v>0</c:v>
                </c:pt>
                <c:pt idx="22100">
                  <c:v>0</c:v>
                </c:pt>
                <c:pt idx="22101">
                  <c:v>0</c:v>
                </c:pt>
                <c:pt idx="22102">
                  <c:v>0</c:v>
                </c:pt>
                <c:pt idx="22103">
                  <c:v>0</c:v>
                </c:pt>
                <c:pt idx="22104">
                  <c:v>0</c:v>
                </c:pt>
                <c:pt idx="22105">
                  <c:v>0</c:v>
                </c:pt>
                <c:pt idx="22106">
                  <c:v>0</c:v>
                </c:pt>
                <c:pt idx="22107">
                  <c:v>0</c:v>
                </c:pt>
                <c:pt idx="22108">
                  <c:v>0</c:v>
                </c:pt>
                <c:pt idx="22109">
                  <c:v>0</c:v>
                </c:pt>
                <c:pt idx="22110">
                  <c:v>0</c:v>
                </c:pt>
                <c:pt idx="22111">
                  <c:v>0</c:v>
                </c:pt>
                <c:pt idx="22112">
                  <c:v>0</c:v>
                </c:pt>
                <c:pt idx="22113">
                  <c:v>0</c:v>
                </c:pt>
                <c:pt idx="22114">
                  <c:v>0</c:v>
                </c:pt>
                <c:pt idx="22115">
                  <c:v>0</c:v>
                </c:pt>
                <c:pt idx="22116">
                  <c:v>0</c:v>
                </c:pt>
                <c:pt idx="22117">
                  <c:v>0</c:v>
                </c:pt>
                <c:pt idx="22118">
                  <c:v>0</c:v>
                </c:pt>
                <c:pt idx="22119">
                  <c:v>0</c:v>
                </c:pt>
                <c:pt idx="22120">
                  <c:v>0</c:v>
                </c:pt>
                <c:pt idx="22121">
                  <c:v>0</c:v>
                </c:pt>
                <c:pt idx="22122">
                  <c:v>0</c:v>
                </c:pt>
                <c:pt idx="22123">
                  <c:v>0</c:v>
                </c:pt>
                <c:pt idx="22124">
                  <c:v>0</c:v>
                </c:pt>
                <c:pt idx="22125">
                  <c:v>0</c:v>
                </c:pt>
                <c:pt idx="22126">
                  <c:v>0</c:v>
                </c:pt>
                <c:pt idx="22127">
                  <c:v>0</c:v>
                </c:pt>
                <c:pt idx="22128">
                  <c:v>0</c:v>
                </c:pt>
                <c:pt idx="22129">
                  <c:v>0</c:v>
                </c:pt>
                <c:pt idx="22130">
                  <c:v>0</c:v>
                </c:pt>
                <c:pt idx="22131">
                  <c:v>0</c:v>
                </c:pt>
                <c:pt idx="22132">
                  <c:v>0</c:v>
                </c:pt>
                <c:pt idx="22133">
                  <c:v>0</c:v>
                </c:pt>
                <c:pt idx="22134">
                  <c:v>0</c:v>
                </c:pt>
                <c:pt idx="22135">
                  <c:v>0</c:v>
                </c:pt>
                <c:pt idx="22136">
                  <c:v>0</c:v>
                </c:pt>
                <c:pt idx="22137">
                  <c:v>0</c:v>
                </c:pt>
                <c:pt idx="22138">
                  <c:v>0</c:v>
                </c:pt>
                <c:pt idx="22139">
                  <c:v>0</c:v>
                </c:pt>
                <c:pt idx="22140">
                  <c:v>0</c:v>
                </c:pt>
                <c:pt idx="22141">
                  <c:v>0</c:v>
                </c:pt>
                <c:pt idx="22142">
                  <c:v>0</c:v>
                </c:pt>
                <c:pt idx="22143">
                  <c:v>0</c:v>
                </c:pt>
                <c:pt idx="22144">
                  <c:v>0</c:v>
                </c:pt>
                <c:pt idx="22145">
                  <c:v>0</c:v>
                </c:pt>
                <c:pt idx="22146">
                  <c:v>0</c:v>
                </c:pt>
                <c:pt idx="22147">
                  <c:v>0</c:v>
                </c:pt>
                <c:pt idx="22148">
                  <c:v>0</c:v>
                </c:pt>
                <c:pt idx="22149">
                  <c:v>0</c:v>
                </c:pt>
                <c:pt idx="22150">
                  <c:v>0</c:v>
                </c:pt>
                <c:pt idx="22151">
                  <c:v>0</c:v>
                </c:pt>
                <c:pt idx="22152">
                  <c:v>0</c:v>
                </c:pt>
                <c:pt idx="22153">
                  <c:v>0</c:v>
                </c:pt>
                <c:pt idx="22154">
                  <c:v>0</c:v>
                </c:pt>
                <c:pt idx="22155">
                  <c:v>0</c:v>
                </c:pt>
                <c:pt idx="22156">
                  <c:v>0</c:v>
                </c:pt>
                <c:pt idx="22157">
                  <c:v>0</c:v>
                </c:pt>
                <c:pt idx="22158">
                  <c:v>0</c:v>
                </c:pt>
                <c:pt idx="22159">
                  <c:v>0</c:v>
                </c:pt>
                <c:pt idx="22160">
                  <c:v>0</c:v>
                </c:pt>
                <c:pt idx="22161">
                  <c:v>0</c:v>
                </c:pt>
                <c:pt idx="22162">
                  <c:v>0</c:v>
                </c:pt>
                <c:pt idx="22163">
                  <c:v>0</c:v>
                </c:pt>
                <c:pt idx="22164">
                  <c:v>0</c:v>
                </c:pt>
                <c:pt idx="22165">
                  <c:v>0</c:v>
                </c:pt>
                <c:pt idx="22166">
                  <c:v>0</c:v>
                </c:pt>
                <c:pt idx="22167">
                  <c:v>0</c:v>
                </c:pt>
                <c:pt idx="22168">
                  <c:v>0</c:v>
                </c:pt>
                <c:pt idx="22169">
                  <c:v>0</c:v>
                </c:pt>
                <c:pt idx="22170">
                  <c:v>0</c:v>
                </c:pt>
                <c:pt idx="22171">
                  <c:v>0</c:v>
                </c:pt>
                <c:pt idx="22172">
                  <c:v>0</c:v>
                </c:pt>
                <c:pt idx="22173">
                  <c:v>0</c:v>
                </c:pt>
                <c:pt idx="22174">
                  <c:v>0</c:v>
                </c:pt>
                <c:pt idx="22175">
                  <c:v>0</c:v>
                </c:pt>
                <c:pt idx="22176">
                  <c:v>0</c:v>
                </c:pt>
                <c:pt idx="22177">
                  <c:v>0</c:v>
                </c:pt>
                <c:pt idx="22178">
                  <c:v>0</c:v>
                </c:pt>
                <c:pt idx="22179">
                  <c:v>0</c:v>
                </c:pt>
                <c:pt idx="22180">
                  <c:v>0</c:v>
                </c:pt>
                <c:pt idx="22181">
                  <c:v>0</c:v>
                </c:pt>
                <c:pt idx="22182">
                  <c:v>0</c:v>
                </c:pt>
                <c:pt idx="22183">
                  <c:v>0</c:v>
                </c:pt>
                <c:pt idx="22184">
                  <c:v>0</c:v>
                </c:pt>
                <c:pt idx="22185">
                  <c:v>0</c:v>
                </c:pt>
                <c:pt idx="22186">
                  <c:v>0</c:v>
                </c:pt>
                <c:pt idx="22187">
                  <c:v>0</c:v>
                </c:pt>
                <c:pt idx="22188">
                  <c:v>0</c:v>
                </c:pt>
                <c:pt idx="22189">
                  <c:v>0</c:v>
                </c:pt>
                <c:pt idx="22190">
                  <c:v>0</c:v>
                </c:pt>
                <c:pt idx="22191">
                  <c:v>0</c:v>
                </c:pt>
                <c:pt idx="22192">
                  <c:v>0</c:v>
                </c:pt>
                <c:pt idx="22193">
                  <c:v>0</c:v>
                </c:pt>
                <c:pt idx="22194">
                  <c:v>0</c:v>
                </c:pt>
                <c:pt idx="22195">
                  <c:v>0</c:v>
                </c:pt>
                <c:pt idx="22196">
                  <c:v>0</c:v>
                </c:pt>
                <c:pt idx="22197">
                  <c:v>0</c:v>
                </c:pt>
                <c:pt idx="22198">
                  <c:v>0</c:v>
                </c:pt>
                <c:pt idx="22199">
                  <c:v>0</c:v>
                </c:pt>
                <c:pt idx="22200">
                  <c:v>0</c:v>
                </c:pt>
                <c:pt idx="22201">
                  <c:v>0</c:v>
                </c:pt>
                <c:pt idx="22202">
                  <c:v>0</c:v>
                </c:pt>
                <c:pt idx="22203">
                  <c:v>0</c:v>
                </c:pt>
                <c:pt idx="22204">
                  <c:v>0</c:v>
                </c:pt>
                <c:pt idx="22205">
                  <c:v>0</c:v>
                </c:pt>
                <c:pt idx="22206">
                  <c:v>0</c:v>
                </c:pt>
                <c:pt idx="22207">
                  <c:v>0</c:v>
                </c:pt>
                <c:pt idx="22208">
                  <c:v>0</c:v>
                </c:pt>
                <c:pt idx="22209">
                  <c:v>0</c:v>
                </c:pt>
                <c:pt idx="22210">
                  <c:v>0</c:v>
                </c:pt>
                <c:pt idx="22211">
                  <c:v>0</c:v>
                </c:pt>
                <c:pt idx="22212">
                  <c:v>0</c:v>
                </c:pt>
                <c:pt idx="22213">
                  <c:v>0</c:v>
                </c:pt>
                <c:pt idx="22214">
                  <c:v>0</c:v>
                </c:pt>
                <c:pt idx="22215">
                  <c:v>0</c:v>
                </c:pt>
                <c:pt idx="22216">
                  <c:v>0</c:v>
                </c:pt>
                <c:pt idx="22217">
                  <c:v>0</c:v>
                </c:pt>
                <c:pt idx="22218">
                  <c:v>0</c:v>
                </c:pt>
                <c:pt idx="22219">
                  <c:v>0</c:v>
                </c:pt>
                <c:pt idx="22220">
                  <c:v>0</c:v>
                </c:pt>
                <c:pt idx="22221">
                  <c:v>0</c:v>
                </c:pt>
                <c:pt idx="22222">
                  <c:v>0</c:v>
                </c:pt>
                <c:pt idx="22223">
                  <c:v>0</c:v>
                </c:pt>
                <c:pt idx="22224">
                  <c:v>0</c:v>
                </c:pt>
                <c:pt idx="22225">
                  <c:v>0</c:v>
                </c:pt>
                <c:pt idx="22226">
                  <c:v>0</c:v>
                </c:pt>
                <c:pt idx="22227">
                  <c:v>0</c:v>
                </c:pt>
                <c:pt idx="22228">
                  <c:v>0</c:v>
                </c:pt>
                <c:pt idx="22229">
                  <c:v>0</c:v>
                </c:pt>
                <c:pt idx="22230">
                  <c:v>0</c:v>
                </c:pt>
                <c:pt idx="22231">
                  <c:v>0</c:v>
                </c:pt>
                <c:pt idx="22232">
                  <c:v>0</c:v>
                </c:pt>
                <c:pt idx="22233">
                  <c:v>0</c:v>
                </c:pt>
                <c:pt idx="22234">
                  <c:v>0</c:v>
                </c:pt>
                <c:pt idx="22235">
                  <c:v>0</c:v>
                </c:pt>
                <c:pt idx="22236">
                  <c:v>0</c:v>
                </c:pt>
                <c:pt idx="22237">
                  <c:v>0</c:v>
                </c:pt>
                <c:pt idx="22238">
                  <c:v>0</c:v>
                </c:pt>
                <c:pt idx="22239">
                  <c:v>0</c:v>
                </c:pt>
                <c:pt idx="22240">
                  <c:v>0</c:v>
                </c:pt>
                <c:pt idx="22241">
                  <c:v>0</c:v>
                </c:pt>
                <c:pt idx="22242">
                  <c:v>0</c:v>
                </c:pt>
                <c:pt idx="22243">
                  <c:v>0</c:v>
                </c:pt>
                <c:pt idx="22244">
                  <c:v>0</c:v>
                </c:pt>
                <c:pt idx="22245">
                  <c:v>0</c:v>
                </c:pt>
                <c:pt idx="22246">
                  <c:v>0</c:v>
                </c:pt>
                <c:pt idx="22247">
                  <c:v>0</c:v>
                </c:pt>
                <c:pt idx="22248">
                  <c:v>0</c:v>
                </c:pt>
                <c:pt idx="22249">
                  <c:v>0</c:v>
                </c:pt>
                <c:pt idx="22250">
                  <c:v>0</c:v>
                </c:pt>
                <c:pt idx="22251">
                  <c:v>0</c:v>
                </c:pt>
                <c:pt idx="22252">
                  <c:v>0</c:v>
                </c:pt>
                <c:pt idx="22253">
                  <c:v>0</c:v>
                </c:pt>
                <c:pt idx="22254">
                  <c:v>0</c:v>
                </c:pt>
                <c:pt idx="22255">
                  <c:v>0</c:v>
                </c:pt>
                <c:pt idx="22256">
                  <c:v>0</c:v>
                </c:pt>
                <c:pt idx="22257">
                  <c:v>0</c:v>
                </c:pt>
                <c:pt idx="22258">
                  <c:v>0</c:v>
                </c:pt>
                <c:pt idx="22259">
                  <c:v>0</c:v>
                </c:pt>
                <c:pt idx="22260">
                  <c:v>0</c:v>
                </c:pt>
                <c:pt idx="22261">
                  <c:v>0</c:v>
                </c:pt>
                <c:pt idx="22262">
                  <c:v>0</c:v>
                </c:pt>
                <c:pt idx="22263">
                  <c:v>0</c:v>
                </c:pt>
                <c:pt idx="22264">
                  <c:v>0</c:v>
                </c:pt>
                <c:pt idx="22265">
                  <c:v>0</c:v>
                </c:pt>
                <c:pt idx="22266">
                  <c:v>0</c:v>
                </c:pt>
                <c:pt idx="22267">
                  <c:v>0</c:v>
                </c:pt>
                <c:pt idx="22268">
                  <c:v>0</c:v>
                </c:pt>
                <c:pt idx="22269">
                  <c:v>0</c:v>
                </c:pt>
                <c:pt idx="22270">
                  <c:v>0</c:v>
                </c:pt>
                <c:pt idx="22271">
                  <c:v>0</c:v>
                </c:pt>
                <c:pt idx="22272">
                  <c:v>0</c:v>
                </c:pt>
                <c:pt idx="22273">
                  <c:v>0</c:v>
                </c:pt>
                <c:pt idx="22274">
                  <c:v>0</c:v>
                </c:pt>
                <c:pt idx="22275">
                  <c:v>0</c:v>
                </c:pt>
                <c:pt idx="22276">
                  <c:v>0</c:v>
                </c:pt>
                <c:pt idx="22277">
                  <c:v>0</c:v>
                </c:pt>
                <c:pt idx="22278">
                  <c:v>0</c:v>
                </c:pt>
                <c:pt idx="22279">
                  <c:v>0</c:v>
                </c:pt>
                <c:pt idx="22280">
                  <c:v>0</c:v>
                </c:pt>
                <c:pt idx="22281">
                  <c:v>0</c:v>
                </c:pt>
                <c:pt idx="22282">
                  <c:v>0</c:v>
                </c:pt>
                <c:pt idx="22283">
                  <c:v>0</c:v>
                </c:pt>
                <c:pt idx="22284">
                  <c:v>0</c:v>
                </c:pt>
                <c:pt idx="22285">
                  <c:v>0</c:v>
                </c:pt>
                <c:pt idx="22286">
                  <c:v>0</c:v>
                </c:pt>
                <c:pt idx="22287">
                  <c:v>0</c:v>
                </c:pt>
                <c:pt idx="22288">
                  <c:v>0</c:v>
                </c:pt>
                <c:pt idx="22289">
                  <c:v>0</c:v>
                </c:pt>
                <c:pt idx="22290">
                  <c:v>0</c:v>
                </c:pt>
                <c:pt idx="22291">
                  <c:v>0</c:v>
                </c:pt>
                <c:pt idx="22292">
                  <c:v>0</c:v>
                </c:pt>
                <c:pt idx="22293">
                  <c:v>0</c:v>
                </c:pt>
                <c:pt idx="22294">
                  <c:v>0</c:v>
                </c:pt>
                <c:pt idx="22295">
                  <c:v>0</c:v>
                </c:pt>
                <c:pt idx="22296">
                  <c:v>0</c:v>
                </c:pt>
                <c:pt idx="22297">
                  <c:v>0</c:v>
                </c:pt>
                <c:pt idx="22298">
                  <c:v>0</c:v>
                </c:pt>
                <c:pt idx="22299">
                  <c:v>0</c:v>
                </c:pt>
                <c:pt idx="22300">
                  <c:v>0</c:v>
                </c:pt>
                <c:pt idx="22301">
                  <c:v>0</c:v>
                </c:pt>
                <c:pt idx="22302">
                  <c:v>0</c:v>
                </c:pt>
                <c:pt idx="22303">
                  <c:v>0</c:v>
                </c:pt>
                <c:pt idx="22304">
                  <c:v>0</c:v>
                </c:pt>
                <c:pt idx="22305">
                  <c:v>0</c:v>
                </c:pt>
                <c:pt idx="22306">
                  <c:v>0</c:v>
                </c:pt>
                <c:pt idx="22307">
                  <c:v>0</c:v>
                </c:pt>
                <c:pt idx="22308">
                  <c:v>0</c:v>
                </c:pt>
                <c:pt idx="22309">
                  <c:v>0</c:v>
                </c:pt>
                <c:pt idx="22310">
                  <c:v>0</c:v>
                </c:pt>
                <c:pt idx="22311">
                  <c:v>0</c:v>
                </c:pt>
                <c:pt idx="22312">
                  <c:v>0</c:v>
                </c:pt>
                <c:pt idx="22313">
                  <c:v>0</c:v>
                </c:pt>
                <c:pt idx="22314">
                  <c:v>0</c:v>
                </c:pt>
                <c:pt idx="22315">
                  <c:v>0</c:v>
                </c:pt>
                <c:pt idx="22316">
                  <c:v>0</c:v>
                </c:pt>
                <c:pt idx="22317">
                  <c:v>0</c:v>
                </c:pt>
                <c:pt idx="22318">
                  <c:v>0</c:v>
                </c:pt>
                <c:pt idx="22319">
                  <c:v>0</c:v>
                </c:pt>
                <c:pt idx="22320">
                  <c:v>0</c:v>
                </c:pt>
                <c:pt idx="22321">
                  <c:v>0</c:v>
                </c:pt>
                <c:pt idx="22322">
                  <c:v>0</c:v>
                </c:pt>
                <c:pt idx="22323">
                  <c:v>0</c:v>
                </c:pt>
                <c:pt idx="22324">
                  <c:v>0</c:v>
                </c:pt>
                <c:pt idx="22325">
                  <c:v>0</c:v>
                </c:pt>
                <c:pt idx="22326">
                  <c:v>0</c:v>
                </c:pt>
                <c:pt idx="22327">
                  <c:v>0</c:v>
                </c:pt>
                <c:pt idx="22328">
                  <c:v>0</c:v>
                </c:pt>
                <c:pt idx="22329">
                  <c:v>0</c:v>
                </c:pt>
                <c:pt idx="22330">
                  <c:v>0</c:v>
                </c:pt>
                <c:pt idx="22331">
                  <c:v>0</c:v>
                </c:pt>
                <c:pt idx="22332">
                  <c:v>0</c:v>
                </c:pt>
                <c:pt idx="22333">
                  <c:v>0</c:v>
                </c:pt>
                <c:pt idx="22334">
                  <c:v>0</c:v>
                </c:pt>
                <c:pt idx="22335">
                  <c:v>0</c:v>
                </c:pt>
                <c:pt idx="22336">
                  <c:v>0</c:v>
                </c:pt>
                <c:pt idx="22337">
                  <c:v>0</c:v>
                </c:pt>
                <c:pt idx="22338">
                  <c:v>0</c:v>
                </c:pt>
                <c:pt idx="22339">
                  <c:v>0</c:v>
                </c:pt>
                <c:pt idx="22340">
                  <c:v>0</c:v>
                </c:pt>
                <c:pt idx="22341">
                  <c:v>0</c:v>
                </c:pt>
                <c:pt idx="22342">
                  <c:v>0</c:v>
                </c:pt>
                <c:pt idx="22343">
                  <c:v>0</c:v>
                </c:pt>
                <c:pt idx="22344">
                  <c:v>0</c:v>
                </c:pt>
                <c:pt idx="22345">
                  <c:v>0</c:v>
                </c:pt>
                <c:pt idx="22346">
                  <c:v>0</c:v>
                </c:pt>
                <c:pt idx="22347">
                  <c:v>0</c:v>
                </c:pt>
                <c:pt idx="22348">
                  <c:v>0</c:v>
                </c:pt>
                <c:pt idx="22349">
                  <c:v>0</c:v>
                </c:pt>
                <c:pt idx="22350">
                  <c:v>0</c:v>
                </c:pt>
                <c:pt idx="22351">
                  <c:v>0</c:v>
                </c:pt>
                <c:pt idx="22352">
                  <c:v>0</c:v>
                </c:pt>
                <c:pt idx="22353">
                  <c:v>0</c:v>
                </c:pt>
                <c:pt idx="22354">
                  <c:v>0</c:v>
                </c:pt>
                <c:pt idx="22355">
                  <c:v>0</c:v>
                </c:pt>
                <c:pt idx="22356">
                  <c:v>0</c:v>
                </c:pt>
                <c:pt idx="22357">
                  <c:v>0</c:v>
                </c:pt>
                <c:pt idx="22358">
                  <c:v>0</c:v>
                </c:pt>
                <c:pt idx="22359">
                  <c:v>0</c:v>
                </c:pt>
                <c:pt idx="22360">
                  <c:v>0</c:v>
                </c:pt>
                <c:pt idx="22361">
                  <c:v>0</c:v>
                </c:pt>
                <c:pt idx="22362">
                  <c:v>0</c:v>
                </c:pt>
                <c:pt idx="22363">
                  <c:v>0</c:v>
                </c:pt>
                <c:pt idx="22364">
                  <c:v>0</c:v>
                </c:pt>
                <c:pt idx="22365">
                  <c:v>0</c:v>
                </c:pt>
                <c:pt idx="22366">
                  <c:v>0</c:v>
                </c:pt>
                <c:pt idx="22367">
                  <c:v>0</c:v>
                </c:pt>
                <c:pt idx="22368">
                  <c:v>0</c:v>
                </c:pt>
                <c:pt idx="22369">
                  <c:v>0</c:v>
                </c:pt>
                <c:pt idx="22370">
                  <c:v>0</c:v>
                </c:pt>
                <c:pt idx="22371">
                  <c:v>0</c:v>
                </c:pt>
                <c:pt idx="22372">
                  <c:v>0</c:v>
                </c:pt>
                <c:pt idx="22373">
                  <c:v>0</c:v>
                </c:pt>
                <c:pt idx="22374">
                  <c:v>0</c:v>
                </c:pt>
                <c:pt idx="22375">
                  <c:v>0</c:v>
                </c:pt>
                <c:pt idx="22376">
                  <c:v>0</c:v>
                </c:pt>
                <c:pt idx="22377">
                  <c:v>0</c:v>
                </c:pt>
                <c:pt idx="22378">
                  <c:v>0</c:v>
                </c:pt>
                <c:pt idx="22379">
                  <c:v>0</c:v>
                </c:pt>
                <c:pt idx="22380">
                  <c:v>0</c:v>
                </c:pt>
                <c:pt idx="22381">
                  <c:v>0</c:v>
                </c:pt>
                <c:pt idx="22382">
                  <c:v>0</c:v>
                </c:pt>
                <c:pt idx="22383">
                  <c:v>0</c:v>
                </c:pt>
                <c:pt idx="22384">
                  <c:v>0</c:v>
                </c:pt>
                <c:pt idx="22385">
                  <c:v>0</c:v>
                </c:pt>
                <c:pt idx="22386">
                  <c:v>0</c:v>
                </c:pt>
                <c:pt idx="22387">
                  <c:v>0</c:v>
                </c:pt>
                <c:pt idx="22388">
                  <c:v>0</c:v>
                </c:pt>
                <c:pt idx="22389">
                  <c:v>0</c:v>
                </c:pt>
                <c:pt idx="22390">
                  <c:v>0</c:v>
                </c:pt>
                <c:pt idx="22391">
                  <c:v>0</c:v>
                </c:pt>
                <c:pt idx="22392">
                  <c:v>0</c:v>
                </c:pt>
                <c:pt idx="22393">
                  <c:v>0</c:v>
                </c:pt>
                <c:pt idx="22394">
                  <c:v>0</c:v>
                </c:pt>
                <c:pt idx="22395">
                  <c:v>0</c:v>
                </c:pt>
                <c:pt idx="22396">
                  <c:v>0</c:v>
                </c:pt>
                <c:pt idx="22397">
                  <c:v>0</c:v>
                </c:pt>
                <c:pt idx="22398">
                  <c:v>0</c:v>
                </c:pt>
                <c:pt idx="22399">
                  <c:v>0</c:v>
                </c:pt>
                <c:pt idx="22400">
                  <c:v>0</c:v>
                </c:pt>
                <c:pt idx="22401">
                  <c:v>0</c:v>
                </c:pt>
                <c:pt idx="22402">
                  <c:v>0</c:v>
                </c:pt>
                <c:pt idx="22403">
                  <c:v>0</c:v>
                </c:pt>
                <c:pt idx="22404">
                  <c:v>0</c:v>
                </c:pt>
                <c:pt idx="22405">
                  <c:v>0</c:v>
                </c:pt>
                <c:pt idx="22406">
                  <c:v>0</c:v>
                </c:pt>
                <c:pt idx="22407">
                  <c:v>0</c:v>
                </c:pt>
                <c:pt idx="22408">
                  <c:v>0</c:v>
                </c:pt>
                <c:pt idx="22409">
                  <c:v>0</c:v>
                </c:pt>
                <c:pt idx="22410">
                  <c:v>0</c:v>
                </c:pt>
                <c:pt idx="22411">
                  <c:v>0</c:v>
                </c:pt>
                <c:pt idx="22412">
                  <c:v>0</c:v>
                </c:pt>
                <c:pt idx="22413">
                  <c:v>0</c:v>
                </c:pt>
                <c:pt idx="22414">
                  <c:v>0</c:v>
                </c:pt>
                <c:pt idx="22415">
                  <c:v>0</c:v>
                </c:pt>
                <c:pt idx="22416">
                  <c:v>0</c:v>
                </c:pt>
                <c:pt idx="22417">
                  <c:v>0</c:v>
                </c:pt>
                <c:pt idx="22418">
                  <c:v>0</c:v>
                </c:pt>
                <c:pt idx="22419">
                  <c:v>0</c:v>
                </c:pt>
                <c:pt idx="22420">
                  <c:v>0</c:v>
                </c:pt>
                <c:pt idx="22421">
                  <c:v>0</c:v>
                </c:pt>
                <c:pt idx="22422">
                  <c:v>0</c:v>
                </c:pt>
                <c:pt idx="22423">
                  <c:v>0</c:v>
                </c:pt>
                <c:pt idx="22424">
                  <c:v>0</c:v>
                </c:pt>
                <c:pt idx="22425">
                  <c:v>0</c:v>
                </c:pt>
                <c:pt idx="22426">
                  <c:v>0</c:v>
                </c:pt>
                <c:pt idx="22427">
                  <c:v>0</c:v>
                </c:pt>
                <c:pt idx="22428">
                  <c:v>0</c:v>
                </c:pt>
                <c:pt idx="22429">
                  <c:v>0</c:v>
                </c:pt>
                <c:pt idx="22430">
                  <c:v>0</c:v>
                </c:pt>
                <c:pt idx="22431">
                  <c:v>0</c:v>
                </c:pt>
                <c:pt idx="22432">
                  <c:v>0</c:v>
                </c:pt>
                <c:pt idx="22433">
                  <c:v>0.01</c:v>
                </c:pt>
                <c:pt idx="22434">
                  <c:v>0.02</c:v>
                </c:pt>
                <c:pt idx="22435">
                  <c:v>0.02</c:v>
                </c:pt>
                <c:pt idx="22436">
                  <c:v>0.02</c:v>
                </c:pt>
                <c:pt idx="22437">
                  <c:v>0.01</c:v>
                </c:pt>
                <c:pt idx="22438">
                  <c:v>0</c:v>
                </c:pt>
                <c:pt idx="22439">
                  <c:v>0</c:v>
                </c:pt>
                <c:pt idx="22440">
                  <c:v>0</c:v>
                </c:pt>
                <c:pt idx="22441">
                  <c:v>0</c:v>
                </c:pt>
                <c:pt idx="22442">
                  <c:v>0</c:v>
                </c:pt>
                <c:pt idx="22443">
                  <c:v>0</c:v>
                </c:pt>
                <c:pt idx="22444">
                  <c:v>0</c:v>
                </c:pt>
                <c:pt idx="22445">
                  <c:v>0</c:v>
                </c:pt>
                <c:pt idx="22446">
                  <c:v>0</c:v>
                </c:pt>
                <c:pt idx="22447">
                  <c:v>0</c:v>
                </c:pt>
                <c:pt idx="22448">
                  <c:v>0</c:v>
                </c:pt>
                <c:pt idx="22449">
                  <c:v>0</c:v>
                </c:pt>
                <c:pt idx="22450">
                  <c:v>0</c:v>
                </c:pt>
                <c:pt idx="22451">
                  <c:v>0</c:v>
                </c:pt>
                <c:pt idx="22452">
                  <c:v>0</c:v>
                </c:pt>
                <c:pt idx="22453">
                  <c:v>0</c:v>
                </c:pt>
                <c:pt idx="22454">
                  <c:v>0</c:v>
                </c:pt>
                <c:pt idx="22455">
                  <c:v>0</c:v>
                </c:pt>
                <c:pt idx="22456">
                  <c:v>0.01</c:v>
                </c:pt>
                <c:pt idx="22457">
                  <c:v>0</c:v>
                </c:pt>
                <c:pt idx="22458">
                  <c:v>0</c:v>
                </c:pt>
                <c:pt idx="22459">
                  <c:v>0</c:v>
                </c:pt>
                <c:pt idx="22460">
                  <c:v>0</c:v>
                </c:pt>
                <c:pt idx="22461">
                  <c:v>0</c:v>
                </c:pt>
                <c:pt idx="22462">
                  <c:v>0</c:v>
                </c:pt>
                <c:pt idx="22463">
                  <c:v>0</c:v>
                </c:pt>
                <c:pt idx="22464">
                  <c:v>0</c:v>
                </c:pt>
                <c:pt idx="22465">
                  <c:v>0</c:v>
                </c:pt>
                <c:pt idx="22466">
                  <c:v>0</c:v>
                </c:pt>
                <c:pt idx="22467">
                  <c:v>0</c:v>
                </c:pt>
                <c:pt idx="22468">
                  <c:v>0</c:v>
                </c:pt>
                <c:pt idx="22469">
                  <c:v>0</c:v>
                </c:pt>
                <c:pt idx="22470">
                  <c:v>0</c:v>
                </c:pt>
                <c:pt idx="22471">
                  <c:v>0</c:v>
                </c:pt>
                <c:pt idx="22472">
                  <c:v>0</c:v>
                </c:pt>
                <c:pt idx="22473">
                  <c:v>0</c:v>
                </c:pt>
                <c:pt idx="22474">
                  <c:v>0</c:v>
                </c:pt>
                <c:pt idx="22475">
                  <c:v>0</c:v>
                </c:pt>
                <c:pt idx="22476">
                  <c:v>0</c:v>
                </c:pt>
                <c:pt idx="22477">
                  <c:v>0</c:v>
                </c:pt>
                <c:pt idx="22478">
                  <c:v>0</c:v>
                </c:pt>
                <c:pt idx="22479">
                  <c:v>0</c:v>
                </c:pt>
                <c:pt idx="22480">
                  <c:v>0</c:v>
                </c:pt>
                <c:pt idx="22481">
                  <c:v>0</c:v>
                </c:pt>
                <c:pt idx="22482">
                  <c:v>0</c:v>
                </c:pt>
                <c:pt idx="22483">
                  <c:v>0</c:v>
                </c:pt>
                <c:pt idx="22484">
                  <c:v>0</c:v>
                </c:pt>
                <c:pt idx="22485">
                  <c:v>0</c:v>
                </c:pt>
                <c:pt idx="22486">
                  <c:v>0</c:v>
                </c:pt>
                <c:pt idx="22487">
                  <c:v>0</c:v>
                </c:pt>
                <c:pt idx="22488">
                  <c:v>0</c:v>
                </c:pt>
                <c:pt idx="22489">
                  <c:v>0</c:v>
                </c:pt>
                <c:pt idx="22490">
                  <c:v>0</c:v>
                </c:pt>
                <c:pt idx="22491">
                  <c:v>0</c:v>
                </c:pt>
                <c:pt idx="22492">
                  <c:v>0</c:v>
                </c:pt>
                <c:pt idx="22493">
                  <c:v>0</c:v>
                </c:pt>
                <c:pt idx="22494">
                  <c:v>0</c:v>
                </c:pt>
                <c:pt idx="22495">
                  <c:v>0</c:v>
                </c:pt>
                <c:pt idx="22496">
                  <c:v>0</c:v>
                </c:pt>
                <c:pt idx="22497">
                  <c:v>0</c:v>
                </c:pt>
                <c:pt idx="22498">
                  <c:v>0</c:v>
                </c:pt>
                <c:pt idx="22499">
                  <c:v>0</c:v>
                </c:pt>
                <c:pt idx="22500">
                  <c:v>0</c:v>
                </c:pt>
                <c:pt idx="22501">
                  <c:v>0</c:v>
                </c:pt>
                <c:pt idx="22502">
                  <c:v>0</c:v>
                </c:pt>
                <c:pt idx="22503">
                  <c:v>0</c:v>
                </c:pt>
                <c:pt idx="22504">
                  <c:v>0</c:v>
                </c:pt>
                <c:pt idx="22505">
                  <c:v>0</c:v>
                </c:pt>
                <c:pt idx="22506">
                  <c:v>0</c:v>
                </c:pt>
                <c:pt idx="22507">
                  <c:v>0</c:v>
                </c:pt>
                <c:pt idx="22508">
                  <c:v>0</c:v>
                </c:pt>
                <c:pt idx="22509">
                  <c:v>0</c:v>
                </c:pt>
                <c:pt idx="22510">
                  <c:v>0</c:v>
                </c:pt>
                <c:pt idx="22511">
                  <c:v>0</c:v>
                </c:pt>
                <c:pt idx="22512">
                  <c:v>0</c:v>
                </c:pt>
                <c:pt idx="22513">
                  <c:v>0</c:v>
                </c:pt>
                <c:pt idx="22514">
                  <c:v>0</c:v>
                </c:pt>
                <c:pt idx="22515">
                  <c:v>0</c:v>
                </c:pt>
                <c:pt idx="22516">
                  <c:v>0</c:v>
                </c:pt>
                <c:pt idx="22517">
                  <c:v>0</c:v>
                </c:pt>
                <c:pt idx="22518">
                  <c:v>0</c:v>
                </c:pt>
                <c:pt idx="22519">
                  <c:v>0</c:v>
                </c:pt>
                <c:pt idx="22520">
                  <c:v>0</c:v>
                </c:pt>
                <c:pt idx="22521">
                  <c:v>0</c:v>
                </c:pt>
                <c:pt idx="22522">
                  <c:v>0</c:v>
                </c:pt>
                <c:pt idx="22523">
                  <c:v>0</c:v>
                </c:pt>
                <c:pt idx="22524">
                  <c:v>0</c:v>
                </c:pt>
                <c:pt idx="22525">
                  <c:v>0</c:v>
                </c:pt>
                <c:pt idx="22526">
                  <c:v>0</c:v>
                </c:pt>
                <c:pt idx="22527">
                  <c:v>0</c:v>
                </c:pt>
                <c:pt idx="22528">
                  <c:v>0</c:v>
                </c:pt>
                <c:pt idx="22529">
                  <c:v>0</c:v>
                </c:pt>
                <c:pt idx="22530">
                  <c:v>0</c:v>
                </c:pt>
                <c:pt idx="22531">
                  <c:v>0</c:v>
                </c:pt>
                <c:pt idx="22532">
                  <c:v>0</c:v>
                </c:pt>
                <c:pt idx="22533">
                  <c:v>0</c:v>
                </c:pt>
                <c:pt idx="22534">
                  <c:v>0</c:v>
                </c:pt>
                <c:pt idx="22535">
                  <c:v>0</c:v>
                </c:pt>
                <c:pt idx="22536">
                  <c:v>0</c:v>
                </c:pt>
                <c:pt idx="22537">
                  <c:v>0</c:v>
                </c:pt>
                <c:pt idx="22538">
                  <c:v>0</c:v>
                </c:pt>
                <c:pt idx="22539">
                  <c:v>0</c:v>
                </c:pt>
                <c:pt idx="22540">
                  <c:v>0</c:v>
                </c:pt>
                <c:pt idx="22541">
                  <c:v>0</c:v>
                </c:pt>
                <c:pt idx="22542">
                  <c:v>0</c:v>
                </c:pt>
                <c:pt idx="22543">
                  <c:v>0</c:v>
                </c:pt>
                <c:pt idx="22544">
                  <c:v>0</c:v>
                </c:pt>
                <c:pt idx="22545">
                  <c:v>0</c:v>
                </c:pt>
                <c:pt idx="22546">
                  <c:v>0</c:v>
                </c:pt>
                <c:pt idx="22547">
                  <c:v>0</c:v>
                </c:pt>
                <c:pt idx="22548">
                  <c:v>0</c:v>
                </c:pt>
                <c:pt idx="22549">
                  <c:v>0</c:v>
                </c:pt>
                <c:pt idx="22550">
                  <c:v>0</c:v>
                </c:pt>
                <c:pt idx="22551">
                  <c:v>0</c:v>
                </c:pt>
                <c:pt idx="22552">
                  <c:v>0</c:v>
                </c:pt>
                <c:pt idx="22553">
                  <c:v>0</c:v>
                </c:pt>
                <c:pt idx="22554">
                  <c:v>0</c:v>
                </c:pt>
                <c:pt idx="22555">
                  <c:v>0</c:v>
                </c:pt>
                <c:pt idx="22556">
                  <c:v>0</c:v>
                </c:pt>
                <c:pt idx="22557">
                  <c:v>0</c:v>
                </c:pt>
                <c:pt idx="22558">
                  <c:v>0</c:v>
                </c:pt>
                <c:pt idx="22559">
                  <c:v>0</c:v>
                </c:pt>
                <c:pt idx="22560">
                  <c:v>0</c:v>
                </c:pt>
                <c:pt idx="22561">
                  <c:v>0</c:v>
                </c:pt>
                <c:pt idx="22562">
                  <c:v>0</c:v>
                </c:pt>
                <c:pt idx="22563">
                  <c:v>0</c:v>
                </c:pt>
                <c:pt idx="22564">
                  <c:v>0</c:v>
                </c:pt>
                <c:pt idx="22565">
                  <c:v>0</c:v>
                </c:pt>
                <c:pt idx="22566">
                  <c:v>0</c:v>
                </c:pt>
                <c:pt idx="22567">
                  <c:v>0</c:v>
                </c:pt>
                <c:pt idx="22568">
                  <c:v>0</c:v>
                </c:pt>
                <c:pt idx="22569">
                  <c:v>0</c:v>
                </c:pt>
                <c:pt idx="22570">
                  <c:v>0</c:v>
                </c:pt>
                <c:pt idx="22571">
                  <c:v>0</c:v>
                </c:pt>
                <c:pt idx="22572">
                  <c:v>0</c:v>
                </c:pt>
                <c:pt idx="22573">
                  <c:v>0</c:v>
                </c:pt>
                <c:pt idx="22574">
                  <c:v>0</c:v>
                </c:pt>
                <c:pt idx="22575">
                  <c:v>0</c:v>
                </c:pt>
                <c:pt idx="22576">
                  <c:v>0</c:v>
                </c:pt>
                <c:pt idx="22577">
                  <c:v>0</c:v>
                </c:pt>
                <c:pt idx="22578">
                  <c:v>0</c:v>
                </c:pt>
                <c:pt idx="22579">
                  <c:v>0</c:v>
                </c:pt>
                <c:pt idx="22580">
                  <c:v>0</c:v>
                </c:pt>
                <c:pt idx="22581">
                  <c:v>0</c:v>
                </c:pt>
                <c:pt idx="22582">
                  <c:v>0</c:v>
                </c:pt>
                <c:pt idx="22583">
                  <c:v>0</c:v>
                </c:pt>
                <c:pt idx="22584">
                  <c:v>0</c:v>
                </c:pt>
                <c:pt idx="22585">
                  <c:v>0</c:v>
                </c:pt>
                <c:pt idx="22586">
                  <c:v>0</c:v>
                </c:pt>
                <c:pt idx="22587">
                  <c:v>0</c:v>
                </c:pt>
                <c:pt idx="22588">
                  <c:v>0</c:v>
                </c:pt>
                <c:pt idx="22589">
                  <c:v>0</c:v>
                </c:pt>
                <c:pt idx="22590">
                  <c:v>0</c:v>
                </c:pt>
                <c:pt idx="22591">
                  <c:v>0</c:v>
                </c:pt>
                <c:pt idx="22592">
                  <c:v>0</c:v>
                </c:pt>
                <c:pt idx="22593">
                  <c:v>0</c:v>
                </c:pt>
                <c:pt idx="22594">
                  <c:v>0</c:v>
                </c:pt>
                <c:pt idx="22595">
                  <c:v>0</c:v>
                </c:pt>
                <c:pt idx="22596">
                  <c:v>0</c:v>
                </c:pt>
                <c:pt idx="22597">
                  <c:v>0</c:v>
                </c:pt>
                <c:pt idx="22598">
                  <c:v>0</c:v>
                </c:pt>
                <c:pt idx="22599">
                  <c:v>0</c:v>
                </c:pt>
                <c:pt idx="22600">
                  <c:v>0</c:v>
                </c:pt>
                <c:pt idx="22601">
                  <c:v>0</c:v>
                </c:pt>
                <c:pt idx="22602">
                  <c:v>0</c:v>
                </c:pt>
                <c:pt idx="22603">
                  <c:v>0</c:v>
                </c:pt>
                <c:pt idx="22604">
                  <c:v>0</c:v>
                </c:pt>
                <c:pt idx="22605">
                  <c:v>0</c:v>
                </c:pt>
                <c:pt idx="22606">
                  <c:v>0</c:v>
                </c:pt>
                <c:pt idx="22607">
                  <c:v>0</c:v>
                </c:pt>
                <c:pt idx="22608">
                  <c:v>0</c:v>
                </c:pt>
                <c:pt idx="22609">
                  <c:v>0</c:v>
                </c:pt>
                <c:pt idx="22610">
                  <c:v>0</c:v>
                </c:pt>
                <c:pt idx="22611">
                  <c:v>0</c:v>
                </c:pt>
                <c:pt idx="22612">
                  <c:v>0</c:v>
                </c:pt>
                <c:pt idx="22613">
                  <c:v>0</c:v>
                </c:pt>
                <c:pt idx="22614">
                  <c:v>0</c:v>
                </c:pt>
                <c:pt idx="22615">
                  <c:v>0</c:v>
                </c:pt>
                <c:pt idx="22616">
                  <c:v>0</c:v>
                </c:pt>
                <c:pt idx="22617">
                  <c:v>0</c:v>
                </c:pt>
                <c:pt idx="22618">
                  <c:v>0</c:v>
                </c:pt>
                <c:pt idx="22619">
                  <c:v>0</c:v>
                </c:pt>
                <c:pt idx="22620">
                  <c:v>0</c:v>
                </c:pt>
                <c:pt idx="22621">
                  <c:v>0</c:v>
                </c:pt>
                <c:pt idx="22622">
                  <c:v>0</c:v>
                </c:pt>
                <c:pt idx="22623">
                  <c:v>0</c:v>
                </c:pt>
                <c:pt idx="22624">
                  <c:v>0</c:v>
                </c:pt>
                <c:pt idx="22625">
                  <c:v>0</c:v>
                </c:pt>
                <c:pt idx="22626">
                  <c:v>0</c:v>
                </c:pt>
                <c:pt idx="22627">
                  <c:v>0</c:v>
                </c:pt>
                <c:pt idx="22628">
                  <c:v>0</c:v>
                </c:pt>
                <c:pt idx="22629">
                  <c:v>0</c:v>
                </c:pt>
                <c:pt idx="22630">
                  <c:v>0</c:v>
                </c:pt>
                <c:pt idx="22631">
                  <c:v>0</c:v>
                </c:pt>
                <c:pt idx="22632">
                  <c:v>0</c:v>
                </c:pt>
                <c:pt idx="22633">
                  <c:v>0</c:v>
                </c:pt>
                <c:pt idx="22634">
                  <c:v>0</c:v>
                </c:pt>
                <c:pt idx="22635">
                  <c:v>0</c:v>
                </c:pt>
                <c:pt idx="22636">
                  <c:v>0</c:v>
                </c:pt>
                <c:pt idx="22637">
                  <c:v>0</c:v>
                </c:pt>
                <c:pt idx="22638">
                  <c:v>0</c:v>
                </c:pt>
                <c:pt idx="22639">
                  <c:v>0</c:v>
                </c:pt>
                <c:pt idx="22640">
                  <c:v>0</c:v>
                </c:pt>
                <c:pt idx="22641">
                  <c:v>0</c:v>
                </c:pt>
                <c:pt idx="22642">
                  <c:v>0</c:v>
                </c:pt>
                <c:pt idx="22643">
                  <c:v>0</c:v>
                </c:pt>
                <c:pt idx="22644">
                  <c:v>0</c:v>
                </c:pt>
                <c:pt idx="22645">
                  <c:v>0</c:v>
                </c:pt>
                <c:pt idx="22646">
                  <c:v>0</c:v>
                </c:pt>
                <c:pt idx="22647">
                  <c:v>0</c:v>
                </c:pt>
                <c:pt idx="22648">
                  <c:v>0</c:v>
                </c:pt>
                <c:pt idx="22649">
                  <c:v>0</c:v>
                </c:pt>
                <c:pt idx="22650">
                  <c:v>0</c:v>
                </c:pt>
                <c:pt idx="22651">
                  <c:v>0</c:v>
                </c:pt>
                <c:pt idx="22652">
                  <c:v>0</c:v>
                </c:pt>
                <c:pt idx="22653">
                  <c:v>0</c:v>
                </c:pt>
                <c:pt idx="22654">
                  <c:v>0</c:v>
                </c:pt>
                <c:pt idx="22655">
                  <c:v>0</c:v>
                </c:pt>
                <c:pt idx="22656">
                  <c:v>0</c:v>
                </c:pt>
                <c:pt idx="22657">
                  <c:v>0</c:v>
                </c:pt>
                <c:pt idx="22658">
                  <c:v>0</c:v>
                </c:pt>
                <c:pt idx="22659">
                  <c:v>0</c:v>
                </c:pt>
                <c:pt idx="22660">
                  <c:v>0</c:v>
                </c:pt>
                <c:pt idx="22661">
                  <c:v>0</c:v>
                </c:pt>
                <c:pt idx="22662">
                  <c:v>0</c:v>
                </c:pt>
                <c:pt idx="22663">
                  <c:v>0</c:v>
                </c:pt>
                <c:pt idx="22664">
                  <c:v>0</c:v>
                </c:pt>
                <c:pt idx="22665">
                  <c:v>0</c:v>
                </c:pt>
                <c:pt idx="22666">
                  <c:v>0</c:v>
                </c:pt>
                <c:pt idx="22667">
                  <c:v>0</c:v>
                </c:pt>
                <c:pt idx="22668">
                  <c:v>0</c:v>
                </c:pt>
                <c:pt idx="22669">
                  <c:v>0</c:v>
                </c:pt>
                <c:pt idx="22670">
                  <c:v>0</c:v>
                </c:pt>
                <c:pt idx="22671">
                  <c:v>0</c:v>
                </c:pt>
                <c:pt idx="22672">
                  <c:v>0</c:v>
                </c:pt>
                <c:pt idx="22673">
                  <c:v>0</c:v>
                </c:pt>
                <c:pt idx="22674">
                  <c:v>0</c:v>
                </c:pt>
                <c:pt idx="22675">
                  <c:v>0</c:v>
                </c:pt>
                <c:pt idx="22676">
                  <c:v>0</c:v>
                </c:pt>
                <c:pt idx="22677">
                  <c:v>0</c:v>
                </c:pt>
                <c:pt idx="22678">
                  <c:v>0</c:v>
                </c:pt>
                <c:pt idx="22679">
                  <c:v>0</c:v>
                </c:pt>
                <c:pt idx="22680">
                  <c:v>0</c:v>
                </c:pt>
                <c:pt idx="22681">
                  <c:v>0</c:v>
                </c:pt>
                <c:pt idx="22682">
                  <c:v>0</c:v>
                </c:pt>
                <c:pt idx="22683">
                  <c:v>0</c:v>
                </c:pt>
                <c:pt idx="22684">
                  <c:v>0</c:v>
                </c:pt>
                <c:pt idx="22685">
                  <c:v>0</c:v>
                </c:pt>
                <c:pt idx="22686">
                  <c:v>0</c:v>
                </c:pt>
                <c:pt idx="22687">
                  <c:v>0</c:v>
                </c:pt>
                <c:pt idx="22688">
                  <c:v>0</c:v>
                </c:pt>
                <c:pt idx="22689">
                  <c:v>0</c:v>
                </c:pt>
                <c:pt idx="22690">
                  <c:v>0</c:v>
                </c:pt>
                <c:pt idx="22691">
                  <c:v>0</c:v>
                </c:pt>
                <c:pt idx="22692">
                  <c:v>0</c:v>
                </c:pt>
                <c:pt idx="22693">
                  <c:v>0</c:v>
                </c:pt>
                <c:pt idx="22694">
                  <c:v>0</c:v>
                </c:pt>
                <c:pt idx="22695">
                  <c:v>0</c:v>
                </c:pt>
                <c:pt idx="22696">
                  <c:v>0</c:v>
                </c:pt>
                <c:pt idx="22697">
                  <c:v>0</c:v>
                </c:pt>
                <c:pt idx="22698">
                  <c:v>0</c:v>
                </c:pt>
                <c:pt idx="22699">
                  <c:v>0</c:v>
                </c:pt>
                <c:pt idx="22700">
                  <c:v>0</c:v>
                </c:pt>
                <c:pt idx="22701">
                  <c:v>0</c:v>
                </c:pt>
                <c:pt idx="22702">
                  <c:v>0</c:v>
                </c:pt>
                <c:pt idx="22703">
                  <c:v>0</c:v>
                </c:pt>
                <c:pt idx="22704">
                  <c:v>0</c:v>
                </c:pt>
                <c:pt idx="22705">
                  <c:v>0</c:v>
                </c:pt>
                <c:pt idx="22706">
                  <c:v>0</c:v>
                </c:pt>
                <c:pt idx="22707">
                  <c:v>0</c:v>
                </c:pt>
                <c:pt idx="22708">
                  <c:v>0</c:v>
                </c:pt>
                <c:pt idx="22709">
                  <c:v>0</c:v>
                </c:pt>
                <c:pt idx="22710">
                  <c:v>0</c:v>
                </c:pt>
                <c:pt idx="22711">
                  <c:v>0</c:v>
                </c:pt>
                <c:pt idx="22712">
                  <c:v>0</c:v>
                </c:pt>
                <c:pt idx="22713">
                  <c:v>0</c:v>
                </c:pt>
                <c:pt idx="22714">
                  <c:v>0</c:v>
                </c:pt>
                <c:pt idx="22715">
                  <c:v>0</c:v>
                </c:pt>
                <c:pt idx="22716">
                  <c:v>0</c:v>
                </c:pt>
                <c:pt idx="22717">
                  <c:v>0</c:v>
                </c:pt>
                <c:pt idx="22718">
                  <c:v>0</c:v>
                </c:pt>
                <c:pt idx="22719">
                  <c:v>0</c:v>
                </c:pt>
                <c:pt idx="22720">
                  <c:v>0</c:v>
                </c:pt>
                <c:pt idx="22721">
                  <c:v>0</c:v>
                </c:pt>
                <c:pt idx="22722">
                  <c:v>0</c:v>
                </c:pt>
                <c:pt idx="22723">
                  <c:v>0</c:v>
                </c:pt>
                <c:pt idx="22724">
                  <c:v>0</c:v>
                </c:pt>
                <c:pt idx="22725">
                  <c:v>0</c:v>
                </c:pt>
                <c:pt idx="22726">
                  <c:v>0</c:v>
                </c:pt>
                <c:pt idx="22727">
                  <c:v>0</c:v>
                </c:pt>
                <c:pt idx="22728">
                  <c:v>0</c:v>
                </c:pt>
                <c:pt idx="22729">
                  <c:v>0</c:v>
                </c:pt>
                <c:pt idx="22730">
                  <c:v>0</c:v>
                </c:pt>
                <c:pt idx="22731">
                  <c:v>0</c:v>
                </c:pt>
                <c:pt idx="22732">
                  <c:v>0</c:v>
                </c:pt>
                <c:pt idx="22733">
                  <c:v>0</c:v>
                </c:pt>
                <c:pt idx="22734">
                  <c:v>0</c:v>
                </c:pt>
                <c:pt idx="22735">
                  <c:v>0</c:v>
                </c:pt>
                <c:pt idx="22736">
                  <c:v>0</c:v>
                </c:pt>
                <c:pt idx="22737">
                  <c:v>0</c:v>
                </c:pt>
                <c:pt idx="22738">
                  <c:v>0</c:v>
                </c:pt>
                <c:pt idx="22739">
                  <c:v>0</c:v>
                </c:pt>
                <c:pt idx="22740">
                  <c:v>0</c:v>
                </c:pt>
                <c:pt idx="22741">
                  <c:v>0</c:v>
                </c:pt>
                <c:pt idx="22742">
                  <c:v>0</c:v>
                </c:pt>
                <c:pt idx="22743">
                  <c:v>0</c:v>
                </c:pt>
                <c:pt idx="22744">
                  <c:v>0</c:v>
                </c:pt>
                <c:pt idx="22745">
                  <c:v>0</c:v>
                </c:pt>
                <c:pt idx="22746">
                  <c:v>0</c:v>
                </c:pt>
                <c:pt idx="22747">
                  <c:v>0</c:v>
                </c:pt>
                <c:pt idx="22748">
                  <c:v>0</c:v>
                </c:pt>
                <c:pt idx="22749">
                  <c:v>0</c:v>
                </c:pt>
                <c:pt idx="22750">
                  <c:v>0</c:v>
                </c:pt>
                <c:pt idx="22751">
                  <c:v>0</c:v>
                </c:pt>
                <c:pt idx="22752">
                  <c:v>0</c:v>
                </c:pt>
                <c:pt idx="22753">
                  <c:v>0</c:v>
                </c:pt>
                <c:pt idx="22754">
                  <c:v>0</c:v>
                </c:pt>
                <c:pt idx="22755">
                  <c:v>0</c:v>
                </c:pt>
                <c:pt idx="22756">
                  <c:v>0</c:v>
                </c:pt>
                <c:pt idx="22757">
                  <c:v>0</c:v>
                </c:pt>
                <c:pt idx="22758">
                  <c:v>0</c:v>
                </c:pt>
                <c:pt idx="22759">
                  <c:v>0</c:v>
                </c:pt>
                <c:pt idx="22760">
                  <c:v>0</c:v>
                </c:pt>
                <c:pt idx="22761">
                  <c:v>0</c:v>
                </c:pt>
                <c:pt idx="22762">
                  <c:v>0</c:v>
                </c:pt>
                <c:pt idx="22763">
                  <c:v>0</c:v>
                </c:pt>
                <c:pt idx="22764">
                  <c:v>0</c:v>
                </c:pt>
                <c:pt idx="22765">
                  <c:v>0</c:v>
                </c:pt>
                <c:pt idx="22766">
                  <c:v>0</c:v>
                </c:pt>
                <c:pt idx="22767">
                  <c:v>0</c:v>
                </c:pt>
                <c:pt idx="22768">
                  <c:v>0</c:v>
                </c:pt>
                <c:pt idx="22769">
                  <c:v>0</c:v>
                </c:pt>
                <c:pt idx="22770">
                  <c:v>0</c:v>
                </c:pt>
                <c:pt idx="22771">
                  <c:v>0</c:v>
                </c:pt>
                <c:pt idx="22772">
                  <c:v>0</c:v>
                </c:pt>
                <c:pt idx="22773">
                  <c:v>0</c:v>
                </c:pt>
                <c:pt idx="22774">
                  <c:v>0</c:v>
                </c:pt>
                <c:pt idx="22775">
                  <c:v>0</c:v>
                </c:pt>
                <c:pt idx="22776">
                  <c:v>0</c:v>
                </c:pt>
                <c:pt idx="22777">
                  <c:v>0</c:v>
                </c:pt>
                <c:pt idx="22778">
                  <c:v>0</c:v>
                </c:pt>
                <c:pt idx="22779">
                  <c:v>0</c:v>
                </c:pt>
                <c:pt idx="22780">
                  <c:v>0</c:v>
                </c:pt>
                <c:pt idx="22781">
                  <c:v>0</c:v>
                </c:pt>
                <c:pt idx="22782">
                  <c:v>0</c:v>
                </c:pt>
                <c:pt idx="22783">
                  <c:v>0</c:v>
                </c:pt>
                <c:pt idx="22784">
                  <c:v>0</c:v>
                </c:pt>
                <c:pt idx="22785">
                  <c:v>0</c:v>
                </c:pt>
                <c:pt idx="22786">
                  <c:v>0</c:v>
                </c:pt>
                <c:pt idx="22787">
                  <c:v>0</c:v>
                </c:pt>
                <c:pt idx="22788">
                  <c:v>0</c:v>
                </c:pt>
                <c:pt idx="22789">
                  <c:v>0</c:v>
                </c:pt>
                <c:pt idx="22790">
                  <c:v>0</c:v>
                </c:pt>
                <c:pt idx="22791">
                  <c:v>0</c:v>
                </c:pt>
                <c:pt idx="22792">
                  <c:v>0</c:v>
                </c:pt>
                <c:pt idx="22793">
                  <c:v>0</c:v>
                </c:pt>
                <c:pt idx="22794">
                  <c:v>0</c:v>
                </c:pt>
                <c:pt idx="22795">
                  <c:v>0</c:v>
                </c:pt>
                <c:pt idx="22796">
                  <c:v>0</c:v>
                </c:pt>
                <c:pt idx="22797">
                  <c:v>0</c:v>
                </c:pt>
                <c:pt idx="22798">
                  <c:v>0</c:v>
                </c:pt>
                <c:pt idx="22799">
                  <c:v>0</c:v>
                </c:pt>
                <c:pt idx="22800">
                  <c:v>0</c:v>
                </c:pt>
                <c:pt idx="22801">
                  <c:v>0</c:v>
                </c:pt>
                <c:pt idx="22802">
                  <c:v>0</c:v>
                </c:pt>
                <c:pt idx="22803">
                  <c:v>0</c:v>
                </c:pt>
                <c:pt idx="22804">
                  <c:v>0</c:v>
                </c:pt>
                <c:pt idx="22805">
                  <c:v>0</c:v>
                </c:pt>
                <c:pt idx="22806">
                  <c:v>0</c:v>
                </c:pt>
                <c:pt idx="22807">
                  <c:v>0</c:v>
                </c:pt>
                <c:pt idx="22808">
                  <c:v>0</c:v>
                </c:pt>
                <c:pt idx="22809">
                  <c:v>0</c:v>
                </c:pt>
                <c:pt idx="22810">
                  <c:v>0</c:v>
                </c:pt>
                <c:pt idx="22811">
                  <c:v>0</c:v>
                </c:pt>
                <c:pt idx="22812">
                  <c:v>0</c:v>
                </c:pt>
                <c:pt idx="22813">
                  <c:v>0</c:v>
                </c:pt>
                <c:pt idx="22814">
                  <c:v>0</c:v>
                </c:pt>
                <c:pt idx="22815">
                  <c:v>0</c:v>
                </c:pt>
                <c:pt idx="22816">
                  <c:v>0</c:v>
                </c:pt>
                <c:pt idx="22817">
                  <c:v>0</c:v>
                </c:pt>
                <c:pt idx="22818">
                  <c:v>0</c:v>
                </c:pt>
                <c:pt idx="22819">
                  <c:v>0</c:v>
                </c:pt>
                <c:pt idx="22820">
                  <c:v>0</c:v>
                </c:pt>
                <c:pt idx="22821">
                  <c:v>0</c:v>
                </c:pt>
                <c:pt idx="22822">
                  <c:v>0</c:v>
                </c:pt>
                <c:pt idx="22823">
                  <c:v>0</c:v>
                </c:pt>
                <c:pt idx="22824">
                  <c:v>0</c:v>
                </c:pt>
                <c:pt idx="22825">
                  <c:v>0</c:v>
                </c:pt>
                <c:pt idx="22826">
                  <c:v>0</c:v>
                </c:pt>
                <c:pt idx="22827">
                  <c:v>0</c:v>
                </c:pt>
                <c:pt idx="22828">
                  <c:v>0</c:v>
                </c:pt>
                <c:pt idx="22829">
                  <c:v>0</c:v>
                </c:pt>
                <c:pt idx="22830">
                  <c:v>0</c:v>
                </c:pt>
                <c:pt idx="22831">
                  <c:v>0</c:v>
                </c:pt>
                <c:pt idx="22832">
                  <c:v>0</c:v>
                </c:pt>
                <c:pt idx="22833">
                  <c:v>0</c:v>
                </c:pt>
                <c:pt idx="22834">
                  <c:v>0</c:v>
                </c:pt>
                <c:pt idx="22835">
                  <c:v>0</c:v>
                </c:pt>
                <c:pt idx="22836">
                  <c:v>0</c:v>
                </c:pt>
                <c:pt idx="22837">
                  <c:v>0</c:v>
                </c:pt>
                <c:pt idx="22838">
                  <c:v>0</c:v>
                </c:pt>
                <c:pt idx="22839">
                  <c:v>0</c:v>
                </c:pt>
                <c:pt idx="22840">
                  <c:v>0</c:v>
                </c:pt>
                <c:pt idx="22841">
                  <c:v>0</c:v>
                </c:pt>
                <c:pt idx="22842">
                  <c:v>0</c:v>
                </c:pt>
                <c:pt idx="22843">
                  <c:v>0</c:v>
                </c:pt>
                <c:pt idx="22844">
                  <c:v>0</c:v>
                </c:pt>
                <c:pt idx="22845">
                  <c:v>0</c:v>
                </c:pt>
                <c:pt idx="22846">
                  <c:v>0</c:v>
                </c:pt>
                <c:pt idx="22847">
                  <c:v>0</c:v>
                </c:pt>
                <c:pt idx="22848">
                  <c:v>0</c:v>
                </c:pt>
                <c:pt idx="22849">
                  <c:v>0</c:v>
                </c:pt>
                <c:pt idx="22850">
                  <c:v>0</c:v>
                </c:pt>
                <c:pt idx="22851">
                  <c:v>0</c:v>
                </c:pt>
                <c:pt idx="22852">
                  <c:v>0</c:v>
                </c:pt>
                <c:pt idx="22853">
                  <c:v>0</c:v>
                </c:pt>
                <c:pt idx="22854">
                  <c:v>0</c:v>
                </c:pt>
                <c:pt idx="22855">
                  <c:v>0</c:v>
                </c:pt>
                <c:pt idx="22856">
                  <c:v>0</c:v>
                </c:pt>
                <c:pt idx="22857">
                  <c:v>0</c:v>
                </c:pt>
                <c:pt idx="22858">
                  <c:v>0</c:v>
                </c:pt>
                <c:pt idx="22859">
                  <c:v>0</c:v>
                </c:pt>
                <c:pt idx="22860">
                  <c:v>0</c:v>
                </c:pt>
                <c:pt idx="22861">
                  <c:v>0</c:v>
                </c:pt>
                <c:pt idx="22862">
                  <c:v>0</c:v>
                </c:pt>
                <c:pt idx="22863">
                  <c:v>0</c:v>
                </c:pt>
                <c:pt idx="22864">
                  <c:v>0</c:v>
                </c:pt>
                <c:pt idx="22865">
                  <c:v>0</c:v>
                </c:pt>
                <c:pt idx="22866">
                  <c:v>0</c:v>
                </c:pt>
                <c:pt idx="22867">
                  <c:v>0</c:v>
                </c:pt>
                <c:pt idx="22868">
                  <c:v>0</c:v>
                </c:pt>
                <c:pt idx="22869">
                  <c:v>0</c:v>
                </c:pt>
                <c:pt idx="22870">
                  <c:v>0</c:v>
                </c:pt>
                <c:pt idx="22871">
                  <c:v>0</c:v>
                </c:pt>
                <c:pt idx="22872">
                  <c:v>0</c:v>
                </c:pt>
                <c:pt idx="22873">
                  <c:v>0</c:v>
                </c:pt>
                <c:pt idx="22874">
                  <c:v>0</c:v>
                </c:pt>
                <c:pt idx="22875">
                  <c:v>0</c:v>
                </c:pt>
                <c:pt idx="22876">
                  <c:v>0</c:v>
                </c:pt>
                <c:pt idx="22877">
                  <c:v>0</c:v>
                </c:pt>
                <c:pt idx="22878">
                  <c:v>0</c:v>
                </c:pt>
                <c:pt idx="22879">
                  <c:v>0</c:v>
                </c:pt>
                <c:pt idx="22880">
                  <c:v>0</c:v>
                </c:pt>
                <c:pt idx="22881">
                  <c:v>0</c:v>
                </c:pt>
                <c:pt idx="22882">
                  <c:v>0</c:v>
                </c:pt>
                <c:pt idx="22883">
                  <c:v>0</c:v>
                </c:pt>
                <c:pt idx="22884">
                  <c:v>0</c:v>
                </c:pt>
                <c:pt idx="22885">
                  <c:v>0</c:v>
                </c:pt>
                <c:pt idx="22886">
                  <c:v>0</c:v>
                </c:pt>
                <c:pt idx="22887">
                  <c:v>0</c:v>
                </c:pt>
                <c:pt idx="22888">
                  <c:v>0</c:v>
                </c:pt>
                <c:pt idx="22889">
                  <c:v>0</c:v>
                </c:pt>
                <c:pt idx="22890">
                  <c:v>0</c:v>
                </c:pt>
                <c:pt idx="22891">
                  <c:v>0</c:v>
                </c:pt>
                <c:pt idx="22892">
                  <c:v>0</c:v>
                </c:pt>
                <c:pt idx="22893">
                  <c:v>0</c:v>
                </c:pt>
                <c:pt idx="22894">
                  <c:v>0</c:v>
                </c:pt>
                <c:pt idx="22895">
                  <c:v>0</c:v>
                </c:pt>
                <c:pt idx="22896">
                  <c:v>0</c:v>
                </c:pt>
                <c:pt idx="22897">
                  <c:v>0</c:v>
                </c:pt>
                <c:pt idx="22898">
                  <c:v>0</c:v>
                </c:pt>
                <c:pt idx="22899">
                  <c:v>0</c:v>
                </c:pt>
                <c:pt idx="22900">
                  <c:v>0</c:v>
                </c:pt>
                <c:pt idx="22901">
                  <c:v>0</c:v>
                </c:pt>
                <c:pt idx="22902">
                  <c:v>0</c:v>
                </c:pt>
                <c:pt idx="22903">
                  <c:v>0</c:v>
                </c:pt>
                <c:pt idx="22904">
                  <c:v>0</c:v>
                </c:pt>
                <c:pt idx="22905">
                  <c:v>0</c:v>
                </c:pt>
                <c:pt idx="22906">
                  <c:v>0</c:v>
                </c:pt>
                <c:pt idx="22907">
                  <c:v>0</c:v>
                </c:pt>
                <c:pt idx="22908">
                  <c:v>0</c:v>
                </c:pt>
                <c:pt idx="22909">
                  <c:v>0</c:v>
                </c:pt>
                <c:pt idx="22910">
                  <c:v>0</c:v>
                </c:pt>
                <c:pt idx="22911">
                  <c:v>0</c:v>
                </c:pt>
                <c:pt idx="22912">
                  <c:v>0</c:v>
                </c:pt>
                <c:pt idx="22913">
                  <c:v>0</c:v>
                </c:pt>
                <c:pt idx="22914">
                  <c:v>0</c:v>
                </c:pt>
                <c:pt idx="22915">
                  <c:v>0</c:v>
                </c:pt>
                <c:pt idx="22916">
                  <c:v>0.03</c:v>
                </c:pt>
                <c:pt idx="22917">
                  <c:v>0.02</c:v>
                </c:pt>
                <c:pt idx="22918">
                  <c:v>0</c:v>
                </c:pt>
                <c:pt idx="22919">
                  <c:v>0</c:v>
                </c:pt>
                <c:pt idx="22920">
                  <c:v>0</c:v>
                </c:pt>
                <c:pt idx="22921">
                  <c:v>0</c:v>
                </c:pt>
                <c:pt idx="22922">
                  <c:v>0</c:v>
                </c:pt>
                <c:pt idx="22923">
                  <c:v>0</c:v>
                </c:pt>
                <c:pt idx="22924">
                  <c:v>0</c:v>
                </c:pt>
                <c:pt idx="22925">
                  <c:v>0</c:v>
                </c:pt>
                <c:pt idx="22926">
                  <c:v>0</c:v>
                </c:pt>
                <c:pt idx="22927">
                  <c:v>0</c:v>
                </c:pt>
                <c:pt idx="22928">
                  <c:v>0</c:v>
                </c:pt>
                <c:pt idx="22929">
                  <c:v>0</c:v>
                </c:pt>
                <c:pt idx="22930">
                  <c:v>0</c:v>
                </c:pt>
                <c:pt idx="22931">
                  <c:v>0</c:v>
                </c:pt>
                <c:pt idx="22932">
                  <c:v>0</c:v>
                </c:pt>
                <c:pt idx="22933">
                  <c:v>0</c:v>
                </c:pt>
                <c:pt idx="22934">
                  <c:v>0</c:v>
                </c:pt>
                <c:pt idx="22935">
                  <c:v>0</c:v>
                </c:pt>
                <c:pt idx="22936">
                  <c:v>0</c:v>
                </c:pt>
                <c:pt idx="22937">
                  <c:v>0</c:v>
                </c:pt>
                <c:pt idx="22938">
                  <c:v>0</c:v>
                </c:pt>
                <c:pt idx="22939">
                  <c:v>0</c:v>
                </c:pt>
                <c:pt idx="22940">
                  <c:v>0</c:v>
                </c:pt>
                <c:pt idx="22941">
                  <c:v>0</c:v>
                </c:pt>
                <c:pt idx="22942">
                  <c:v>0</c:v>
                </c:pt>
                <c:pt idx="22943">
                  <c:v>0</c:v>
                </c:pt>
                <c:pt idx="22944">
                  <c:v>0</c:v>
                </c:pt>
                <c:pt idx="22945">
                  <c:v>0</c:v>
                </c:pt>
                <c:pt idx="22946">
                  <c:v>0</c:v>
                </c:pt>
                <c:pt idx="22947">
                  <c:v>0</c:v>
                </c:pt>
                <c:pt idx="22948">
                  <c:v>0</c:v>
                </c:pt>
                <c:pt idx="22949">
                  <c:v>0</c:v>
                </c:pt>
                <c:pt idx="22950">
                  <c:v>0</c:v>
                </c:pt>
                <c:pt idx="22951">
                  <c:v>0</c:v>
                </c:pt>
                <c:pt idx="22952">
                  <c:v>0</c:v>
                </c:pt>
                <c:pt idx="22953">
                  <c:v>0</c:v>
                </c:pt>
                <c:pt idx="22954">
                  <c:v>0</c:v>
                </c:pt>
                <c:pt idx="22955">
                  <c:v>0</c:v>
                </c:pt>
                <c:pt idx="22956">
                  <c:v>0</c:v>
                </c:pt>
                <c:pt idx="22957">
                  <c:v>0</c:v>
                </c:pt>
                <c:pt idx="22958">
                  <c:v>0</c:v>
                </c:pt>
                <c:pt idx="22959">
                  <c:v>0</c:v>
                </c:pt>
                <c:pt idx="22960">
                  <c:v>0</c:v>
                </c:pt>
                <c:pt idx="22961">
                  <c:v>0</c:v>
                </c:pt>
                <c:pt idx="22962">
                  <c:v>0</c:v>
                </c:pt>
                <c:pt idx="22963">
                  <c:v>0</c:v>
                </c:pt>
                <c:pt idx="22964">
                  <c:v>0</c:v>
                </c:pt>
                <c:pt idx="22965">
                  <c:v>0</c:v>
                </c:pt>
                <c:pt idx="22966">
                  <c:v>0</c:v>
                </c:pt>
                <c:pt idx="22967">
                  <c:v>0</c:v>
                </c:pt>
                <c:pt idx="22968">
                  <c:v>0</c:v>
                </c:pt>
                <c:pt idx="22969">
                  <c:v>0</c:v>
                </c:pt>
                <c:pt idx="22970">
                  <c:v>0</c:v>
                </c:pt>
                <c:pt idx="22971">
                  <c:v>0</c:v>
                </c:pt>
                <c:pt idx="22972">
                  <c:v>0</c:v>
                </c:pt>
                <c:pt idx="22973">
                  <c:v>0</c:v>
                </c:pt>
                <c:pt idx="22974">
                  <c:v>0</c:v>
                </c:pt>
                <c:pt idx="22975">
                  <c:v>0</c:v>
                </c:pt>
                <c:pt idx="22976">
                  <c:v>0</c:v>
                </c:pt>
                <c:pt idx="22977">
                  <c:v>0</c:v>
                </c:pt>
                <c:pt idx="22978">
                  <c:v>0</c:v>
                </c:pt>
                <c:pt idx="22979">
                  <c:v>0</c:v>
                </c:pt>
                <c:pt idx="22980">
                  <c:v>0</c:v>
                </c:pt>
                <c:pt idx="22981">
                  <c:v>0</c:v>
                </c:pt>
                <c:pt idx="22982">
                  <c:v>0</c:v>
                </c:pt>
                <c:pt idx="22983">
                  <c:v>0</c:v>
                </c:pt>
                <c:pt idx="22984">
                  <c:v>0</c:v>
                </c:pt>
                <c:pt idx="22985">
                  <c:v>0</c:v>
                </c:pt>
                <c:pt idx="22986">
                  <c:v>0</c:v>
                </c:pt>
                <c:pt idx="22987">
                  <c:v>0</c:v>
                </c:pt>
                <c:pt idx="22988">
                  <c:v>0</c:v>
                </c:pt>
                <c:pt idx="22989">
                  <c:v>0</c:v>
                </c:pt>
                <c:pt idx="22990">
                  <c:v>0</c:v>
                </c:pt>
                <c:pt idx="22991">
                  <c:v>0</c:v>
                </c:pt>
                <c:pt idx="22992">
                  <c:v>0</c:v>
                </c:pt>
                <c:pt idx="22993">
                  <c:v>0</c:v>
                </c:pt>
                <c:pt idx="22994">
                  <c:v>0</c:v>
                </c:pt>
                <c:pt idx="22995">
                  <c:v>0</c:v>
                </c:pt>
                <c:pt idx="22996">
                  <c:v>0</c:v>
                </c:pt>
                <c:pt idx="22997">
                  <c:v>0</c:v>
                </c:pt>
                <c:pt idx="22998">
                  <c:v>0</c:v>
                </c:pt>
                <c:pt idx="22999">
                  <c:v>0</c:v>
                </c:pt>
                <c:pt idx="23000">
                  <c:v>0</c:v>
                </c:pt>
                <c:pt idx="23001">
                  <c:v>0</c:v>
                </c:pt>
                <c:pt idx="23002">
                  <c:v>0</c:v>
                </c:pt>
                <c:pt idx="23003">
                  <c:v>0</c:v>
                </c:pt>
                <c:pt idx="23004">
                  <c:v>0</c:v>
                </c:pt>
                <c:pt idx="23005">
                  <c:v>0</c:v>
                </c:pt>
                <c:pt idx="23006">
                  <c:v>0</c:v>
                </c:pt>
                <c:pt idx="23007">
                  <c:v>0</c:v>
                </c:pt>
                <c:pt idx="23008">
                  <c:v>0</c:v>
                </c:pt>
                <c:pt idx="23009">
                  <c:v>0</c:v>
                </c:pt>
                <c:pt idx="23010">
                  <c:v>0</c:v>
                </c:pt>
                <c:pt idx="23011">
                  <c:v>0</c:v>
                </c:pt>
                <c:pt idx="23012">
                  <c:v>0</c:v>
                </c:pt>
                <c:pt idx="23013">
                  <c:v>0</c:v>
                </c:pt>
                <c:pt idx="23014">
                  <c:v>0</c:v>
                </c:pt>
                <c:pt idx="23015">
                  <c:v>0</c:v>
                </c:pt>
                <c:pt idx="23016">
                  <c:v>0</c:v>
                </c:pt>
                <c:pt idx="23017">
                  <c:v>0</c:v>
                </c:pt>
                <c:pt idx="23018">
                  <c:v>0</c:v>
                </c:pt>
                <c:pt idx="23019">
                  <c:v>0</c:v>
                </c:pt>
                <c:pt idx="23020">
                  <c:v>0</c:v>
                </c:pt>
                <c:pt idx="23021">
                  <c:v>0</c:v>
                </c:pt>
                <c:pt idx="23022">
                  <c:v>0</c:v>
                </c:pt>
                <c:pt idx="23023">
                  <c:v>0</c:v>
                </c:pt>
                <c:pt idx="23024">
                  <c:v>0</c:v>
                </c:pt>
                <c:pt idx="23025">
                  <c:v>0</c:v>
                </c:pt>
                <c:pt idx="23026">
                  <c:v>0</c:v>
                </c:pt>
                <c:pt idx="23027">
                  <c:v>0</c:v>
                </c:pt>
                <c:pt idx="23028">
                  <c:v>0</c:v>
                </c:pt>
                <c:pt idx="23029">
                  <c:v>0</c:v>
                </c:pt>
                <c:pt idx="23030">
                  <c:v>0</c:v>
                </c:pt>
                <c:pt idx="23031">
                  <c:v>0</c:v>
                </c:pt>
                <c:pt idx="23032">
                  <c:v>0</c:v>
                </c:pt>
                <c:pt idx="23033">
                  <c:v>0</c:v>
                </c:pt>
                <c:pt idx="23034">
                  <c:v>0</c:v>
                </c:pt>
                <c:pt idx="23035">
                  <c:v>0</c:v>
                </c:pt>
                <c:pt idx="23036">
                  <c:v>0</c:v>
                </c:pt>
                <c:pt idx="23037">
                  <c:v>0</c:v>
                </c:pt>
                <c:pt idx="23038">
                  <c:v>0</c:v>
                </c:pt>
                <c:pt idx="23039">
                  <c:v>0</c:v>
                </c:pt>
                <c:pt idx="23040">
                  <c:v>0</c:v>
                </c:pt>
                <c:pt idx="23041">
                  <c:v>0</c:v>
                </c:pt>
                <c:pt idx="23042">
                  <c:v>0</c:v>
                </c:pt>
                <c:pt idx="23043">
                  <c:v>0</c:v>
                </c:pt>
                <c:pt idx="23044">
                  <c:v>0</c:v>
                </c:pt>
                <c:pt idx="23045">
                  <c:v>0</c:v>
                </c:pt>
                <c:pt idx="23046">
                  <c:v>0</c:v>
                </c:pt>
                <c:pt idx="23047">
                  <c:v>0</c:v>
                </c:pt>
                <c:pt idx="23048">
                  <c:v>0</c:v>
                </c:pt>
                <c:pt idx="23049">
                  <c:v>0</c:v>
                </c:pt>
                <c:pt idx="23050">
                  <c:v>0</c:v>
                </c:pt>
                <c:pt idx="23051">
                  <c:v>0</c:v>
                </c:pt>
                <c:pt idx="23052">
                  <c:v>0</c:v>
                </c:pt>
                <c:pt idx="23053">
                  <c:v>0</c:v>
                </c:pt>
                <c:pt idx="23054">
                  <c:v>0</c:v>
                </c:pt>
                <c:pt idx="23055">
                  <c:v>0</c:v>
                </c:pt>
                <c:pt idx="23056">
                  <c:v>0</c:v>
                </c:pt>
                <c:pt idx="23057">
                  <c:v>0</c:v>
                </c:pt>
                <c:pt idx="23058">
                  <c:v>0</c:v>
                </c:pt>
                <c:pt idx="23059">
                  <c:v>0</c:v>
                </c:pt>
                <c:pt idx="23060">
                  <c:v>0</c:v>
                </c:pt>
                <c:pt idx="23061">
                  <c:v>0</c:v>
                </c:pt>
                <c:pt idx="23062">
                  <c:v>0</c:v>
                </c:pt>
                <c:pt idx="23063">
                  <c:v>0</c:v>
                </c:pt>
                <c:pt idx="23064">
                  <c:v>0</c:v>
                </c:pt>
                <c:pt idx="23065">
                  <c:v>0</c:v>
                </c:pt>
                <c:pt idx="23066">
                  <c:v>0</c:v>
                </c:pt>
                <c:pt idx="23067">
                  <c:v>0</c:v>
                </c:pt>
                <c:pt idx="23068">
                  <c:v>0</c:v>
                </c:pt>
                <c:pt idx="23069">
                  <c:v>0</c:v>
                </c:pt>
                <c:pt idx="23070">
                  <c:v>0</c:v>
                </c:pt>
                <c:pt idx="23071">
                  <c:v>0</c:v>
                </c:pt>
                <c:pt idx="23072">
                  <c:v>0</c:v>
                </c:pt>
                <c:pt idx="23073">
                  <c:v>0</c:v>
                </c:pt>
                <c:pt idx="23074">
                  <c:v>0</c:v>
                </c:pt>
                <c:pt idx="23075">
                  <c:v>0</c:v>
                </c:pt>
                <c:pt idx="23076">
                  <c:v>0</c:v>
                </c:pt>
                <c:pt idx="23077">
                  <c:v>0</c:v>
                </c:pt>
                <c:pt idx="23078">
                  <c:v>0</c:v>
                </c:pt>
                <c:pt idx="23079">
                  <c:v>0</c:v>
                </c:pt>
                <c:pt idx="23080">
                  <c:v>0</c:v>
                </c:pt>
                <c:pt idx="23081">
                  <c:v>0</c:v>
                </c:pt>
                <c:pt idx="23082">
                  <c:v>0</c:v>
                </c:pt>
                <c:pt idx="23083">
                  <c:v>0</c:v>
                </c:pt>
                <c:pt idx="23084">
                  <c:v>0</c:v>
                </c:pt>
                <c:pt idx="23085">
                  <c:v>0</c:v>
                </c:pt>
                <c:pt idx="23086">
                  <c:v>0</c:v>
                </c:pt>
                <c:pt idx="23087">
                  <c:v>0</c:v>
                </c:pt>
                <c:pt idx="23088">
                  <c:v>0</c:v>
                </c:pt>
                <c:pt idx="23089">
                  <c:v>0</c:v>
                </c:pt>
                <c:pt idx="23090">
                  <c:v>0</c:v>
                </c:pt>
                <c:pt idx="23091">
                  <c:v>0</c:v>
                </c:pt>
                <c:pt idx="23092">
                  <c:v>0</c:v>
                </c:pt>
                <c:pt idx="23093">
                  <c:v>0</c:v>
                </c:pt>
                <c:pt idx="23094">
                  <c:v>0</c:v>
                </c:pt>
                <c:pt idx="23095">
                  <c:v>0</c:v>
                </c:pt>
                <c:pt idx="23096">
                  <c:v>0</c:v>
                </c:pt>
                <c:pt idx="23097">
                  <c:v>0</c:v>
                </c:pt>
                <c:pt idx="23098">
                  <c:v>0</c:v>
                </c:pt>
                <c:pt idx="23099">
                  <c:v>0</c:v>
                </c:pt>
                <c:pt idx="23100">
                  <c:v>0</c:v>
                </c:pt>
                <c:pt idx="23101">
                  <c:v>0</c:v>
                </c:pt>
                <c:pt idx="23102">
                  <c:v>0</c:v>
                </c:pt>
                <c:pt idx="23103">
                  <c:v>0</c:v>
                </c:pt>
                <c:pt idx="23104">
                  <c:v>0</c:v>
                </c:pt>
                <c:pt idx="23105">
                  <c:v>0</c:v>
                </c:pt>
                <c:pt idx="23106">
                  <c:v>0</c:v>
                </c:pt>
                <c:pt idx="23107">
                  <c:v>0</c:v>
                </c:pt>
                <c:pt idx="23108">
                  <c:v>0</c:v>
                </c:pt>
                <c:pt idx="23109">
                  <c:v>0</c:v>
                </c:pt>
                <c:pt idx="23110">
                  <c:v>0</c:v>
                </c:pt>
                <c:pt idx="23111">
                  <c:v>0</c:v>
                </c:pt>
                <c:pt idx="23112">
                  <c:v>0</c:v>
                </c:pt>
                <c:pt idx="23113">
                  <c:v>0</c:v>
                </c:pt>
                <c:pt idx="23114">
                  <c:v>0</c:v>
                </c:pt>
                <c:pt idx="23115">
                  <c:v>0</c:v>
                </c:pt>
                <c:pt idx="23116">
                  <c:v>0</c:v>
                </c:pt>
                <c:pt idx="23117">
                  <c:v>0</c:v>
                </c:pt>
                <c:pt idx="23118">
                  <c:v>0</c:v>
                </c:pt>
                <c:pt idx="23119">
                  <c:v>0</c:v>
                </c:pt>
                <c:pt idx="23120">
                  <c:v>0</c:v>
                </c:pt>
                <c:pt idx="23121">
                  <c:v>0</c:v>
                </c:pt>
                <c:pt idx="23122">
                  <c:v>0</c:v>
                </c:pt>
                <c:pt idx="23123">
                  <c:v>0</c:v>
                </c:pt>
                <c:pt idx="23124">
                  <c:v>0</c:v>
                </c:pt>
                <c:pt idx="23125">
                  <c:v>0</c:v>
                </c:pt>
                <c:pt idx="23126">
                  <c:v>0</c:v>
                </c:pt>
                <c:pt idx="23127">
                  <c:v>0</c:v>
                </c:pt>
                <c:pt idx="23128">
                  <c:v>0</c:v>
                </c:pt>
                <c:pt idx="23129">
                  <c:v>0</c:v>
                </c:pt>
                <c:pt idx="23130">
                  <c:v>0</c:v>
                </c:pt>
                <c:pt idx="23131">
                  <c:v>0</c:v>
                </c:pt>
                <c:pt idx="23132">
                  <c:v>0</c:v>
                </c:pt>
                <c:pt idx="23133">
                  <c:v>0</c:v>
                </c:pt>
                <c:pt idx="23134">
                  <c:v>0</c:v>
                </c:pt>
                <c:pt idx="23135">
                  <c:v>0</c:v>
                </c:pt>
                <c:pt idx="23136">
                  <c:v>0</c:v>
                </c:pt>
                <c:pt idx="23137">
                  <c:v>0</c:v>
                </c:pt>
                <c:pt idx="23138">
                  <c:v>0</c:v>
                </c:pt>
                <c:pt idx="23139">
                  <c:v>0</c:v>
                </c:pt>
                <c:pt idx="23140">
                  <c:v>0</c:v>
                </c:pt>
                <c:pt idx="23141">
                  <c:v>0</c:v>
                </c:pt>
                <c:pt idx="23142">
                  <c:v>0</c:v>
                </c:pt>
                <c:pt idx="23143">
                  <c:v>0</c:v>
                </c:pt>
                <c:pt idx="23144">
                  <c:v>0</c:v>
                </c:pt>
                <c:pt idx="23145">
                  <c:v>0</c:v>
                </c:pt>
                <c:pt idx="23146">
                  <c:v>0</c:v>
                </c:pt>
                <c:pt idx="23147">
                  <c:v>0</c:v>
                </c:pt>
                <c:pt idx="23148">
                  <c:v>0</c:v>
                </c:pt>
                <c:pt idx="23149">
                  <c:v>0</c:v>
                </c:pt>
                <c:pt idx="23150">
                  <c:v>0</c:v>
                </c:pt>
                <c:pt idx="23151">
                  <c:v>0</c:v>
                </c:pt>
                <c:pt idx="23152">
                  <c:v>0</c:v>
                </c:pt>
                <c:pt idx="23153">
                  <c:v>0</c:v>
                </c:pt>
                <c:pt idx="23154">
                  <c:v>0</c:v>
                </c:pt>
                <c:pt idx="23155">
                  <c:v>0</c:v>
                </c:pt>
                <c:pt idx="23156">
                  <c:v>0</c:v>
                </c:pt>
                <c:pt idx="23157">
                  <c:v>0</c:v>
                </c:pt>
                <c:pt idx="23158">
                  <c:v>0</c:v>
                </c:pt>
                <c:pt idx="23159">
                  <c:v>0</c:v>
                </c:pt>
                <c:pt idx="23160">
                  <c:v>0</c:v>
                </c:pt>
                <c:pt idx="23161">
                  <c:v>0</c:v>
                </c:pt>
                <c:pt idx="23162">
                  <c:v>0</c:v>
                </c:pt>
                <c:pt idx="23163">
                  <c:v>0</c:v>
                </c:pt>
                <c:pt idx="23164">
                  <c:v>0</c:v>
                </c:pt>
                <c:pt idx="23165">
                  <c:v>0</c:v>
                </c:pt>
                <c:pt idx="23166">
                  <c:v>0</c:v>
                </c:pt>
                <c:pt idx="23167">
                  <c:v>0</c:v>
                </c:pt>
                <c:pt idx="23168">
                  <c:v>0</c:v>
                </c:pt>
                <c:pt idx="23169">
                  <c:v>0</c:v>
                </c:pt>
                <c:pt idx="23170">
                  <c:v>0</c:v>
                </c:pt>
                <c:pt idx="23171">
                  <c:v>0</c:v>
                </c:pt>
                <c:pt idx="23172">
                  <c:v>0</c:v>
                </c:pt>
                <c:pt idx="23173">
                  <c:v>0</c:v>
                </c:pt>
                <c:pt idx="23174">
                  <c:v>0</c:v>
                </c:pt>
                <c:pt idx="23175">
                  <c:v>0</c:v>
                </c:pt>
                <c:pt idx="23176">
                  <c:v>0</c:v>
                </c:pt>
                <c:pt idx="23177">
                  <c:v>0</c:v>
                </c:pt>
                <c:pt idx="23178">
                  <c:v>0</c:v>
                </c:pt>
                <c:pt idx="23179">
                  <c:v>0</c:v>
                </c:pt>
                <c:pt idx="23180">
                  <c:v>0</c:v>
                </c:pt>
                <c:pt idx="23181">
                  <c:v>0</c:v>
                </c:pt>
                <c:pt idx="23182">
                  <c:v>0</c:v>
                </c:pt>
                <c:pt idx="23183">
                  <c:v>0</c:v>
                </c:pt>
                <c:pt idx="23184">
                  <c:v>0</c:v>
                </c:pt>
                <c:pt idx="23185">
                  <c:v>0</c:v>
                </c:pt>
                <c:pt idx="23186">
                  <c:v>0</c:v>
                </c:pt>
                <c:pt idx="23187">
                  <c:v>0</c:v>
                </c:pt>
                <c:pt idx="23188">
                  <c:v>0</c:v>
                </c:pt>
                <c:pt idx="23189">
                  <c:v>0</c:v>
                </c:pt>
                <c:pt idx="23190">
                  <c:v>0</c:v>
                </c:pt>
                <c:pt idx="23191">
                  <c:v>0</c:v>
                </c:pt>
                <c:pt idx="23192">
                  <c:v>0</c:v>
                </c:pt>
                <c:pt idx="23193">
                  <c:v>0</c:v>
                </c:pt>
                <c:pt idx="23194">
                  <c:v>0</c:v>
                </c:pt>
                <c:pt idx="23195">
                  <c:v>0</c:v>
                </c:pt>
                <c:pt idx="23196">
                  <c:v>0</c:v>
                </c:pt>
                <c:pt idx="23197">
                  <c:v>0</c:v>
                </c:pt>
                <c:pt idx="23198">
                  <c:v>0</c:v>
                </c:pt>
                <c:pt idx="23199">
                  <c:v>0</c:v>
                </c:pt>
                <c:pt idx="23200">
                  <c:v>0</c:v>
                </c:pt>
                <c:pt idx="23201">
                  <c:v>0</c:v>
                </c:pt>
                <c:pt idx="23202">
                  <c:v>0</c:v>
                </c:pt>
                <c:pt idx="23203">
                  <c:v>0</c:v>
                </c:pt>
                <c:pt idx="23204">
                  <c:v>0</c:v>
                </c:pt>
                <c:pt idx="23205">
                  <c:v>0</c:v>
                </c:pt>
                <c:pt idx="23206">
                  <c:v>0</c:v>
                </c:pt>
                <c:pt idx="23207">
                  <c:v>0</c:v>
                </c:pt>
                <c:pt idx="23208">
                  <c:v>0</c:v>
                </c:pt>
                <c:pt idx="23209">
                  <c:v>0</c:v>
                </c:pt>
                <c:pt idx="23210">
                  <c:v>0</c:v>
                </c:pt>
                <c:pt idx="23211">
                  <c:v>0</c:v>
                </c:pt>
                <c:pt idx="23212">
                  <c:v>0</c:v>
                </c:pt>
                <c:pt idx="23213">
                  <c:v>0</c:v>
                </c:pt>
                <c:pt idx="23214">
                  <c:v>0</c:v>
                </c:pt>
                <c:pt idx="23215">
                  <c:v>0</c:v>
                </c:pt>
                <c:pt idx="23216">
                  <c:v>0</c:v>
                </c:pt>
                <c:pt idx="23217">
                  <c:v>0</c:v>
                </c:pt>
                <c:pt idx="23218">
                  <c:v>0</c:v>
                </c:pt>
                <c:pt idx="23219">
                  <c:v>0</c:v>
                </c:pt>
                <c:pt idx="23220">
                  <c:v>0</c:v>
                </c:pt>
                <c:pt idx="23221">
                  <c:v>0</c:v>
                </c:pt>
                <c:pt idx="23222">
                  <c:v>0</c:v>
                </c:pt>
                <c:pt idx="23223">
                  <c:v>0</c:v>
                </c:pt>
                <c:pt idx="23224">
                  <c:v>0</c:v>
                </c:pt>
                <c:pt idx="23225">
                  <c:v>0</c:v>
                </c:pt>
                <c:pt idx="23226">
                  <c:v>0</c:v>
                </c:pt>
                <c:pt idx="23227">
                  <c:v>0</c:v>
                </c:pt>
                <c:pt idx="23228">
                  <c:v>0</c:v>
                </c:pt>
                <c:pt idx="23229">
                  <c:v>0</c:v>
                </c:pt>
                <c:pt idx="23230">
                  <c:v>0</c:v>
                </c:pt>
                <c:pt idx="23231">
                  <c:v>0</c:v>
                </c:pt>
                <c:pt idx="23232">
                  <c:v>0</c:v>
                </c:pt>
                <c:pt idx="23233">
                  <c:v>0</c:v>
                </c:pt>
                <c:pt idx="23234">
                  <c:v>0</c:v>
                </c:pt>
                <c:pt idx="23235">
                  <c:v>0</c:v>
                </c:pt>
                <c:pt idx="23236">
                  <c:v>0</c:v>
                </c:pt>
                <c:pt idx="23237">
                  <c:v>0</c:v>
                </c:pt>
                <c:pt idx="23238">
                  <c:v>0</c:v>
                </c:pt>
                <c:pt idx="23239">
                  <c:v>0</c:v>
                </c:pt>
                <c:pt idx="23240">
                  <c:v>0</c:v>
                </c:pt>
                <c:pt idx="23241">
                  <c:v>0</c:v>
                </c:pt>
                <c:pt idx="23242">
                  <c:v>0</c:v>
                </c:pt>
                <c:pt idx="23243">
                  <c:v>0</c:v>
                </c:pt>
                <c:pt idx="23244">
                  <c:v>0</c:v>
                </c:pt>
                <c:pt idx="23245">
                  <c:v>0</c:v>
                </c:pt>
                <c:pt idx="23246">
                  <c:v>0</c:v>
                </c:pt>
                <c:pt idx="23247">
                  <c:v>0</c:v>
                </c:pt>
                <c:pt idx="23248">
                  <c:v>0</c:v>
                </c:pt>
                <c:pt idx="23249">
                  <c:v>0</c:v>
                </c:pt>
                <c:pt idx="23250">
                  <c:v>0</c:v>
                </c:pt>
                <c:pt idx="23251">
                  <c:v>0</c:v>
                </c:pt>
                <c:pt idx="23252">
                  <c:v>0</c:v>
                </c:pt>
                <c:pt idx="23253">
                  <c:v>0</c:v>
                </c:pt>
                <c:pt idx="23254">
                  <c:v>0</c:v>
                </c:pt>
                <c:pt idx="23255">
                  <c:v>0</c:v>
                </c:pt>
                <c:pt idx="23256">
                  <c:v>0</c:v>
                </c:pt>
                <c:pt idx="23257">
                  <c:v>0</c:v>
                </c:pt>
                <c:pt idx="23258">
                  <c:v>0</c:v>
                </c:pt>
                <c:pt idx="23259">
                  <c:v>0</c:v>
                </c:pt>
                <c:pt idx="23260">
                  <c:v>0</c:v>
                </c:pt>
                <c:pt idx="23261">
                  <c:v>0</c:v>
                </c:pt>
                <c:pt idx="23262">
                  <c:v>0</c:v>
                </c:pt>
                <c:pt idx="23263">
                  <c:v>0</c:v>
                </c:pt>
                <c:pt idx="23264">
                  <c:v>0</c:v>
                </c:pt>
                <c:pt idx="23265">
                  <c:v>0</c:v>
                </c:pt>
                <c:pt idx="23266">
                  <c:v>0</c:v>
                </c:pt>
                <c:pt idx="23267">
                  <c:v>0</c:v>
                </c:pt>
                <c:pt idx="23268">
                  <c:v>0</c:v>
                </c:pt>
                <c:pt idx="23269">
                  <c:v>0</c:v>
                </c:pt>
                <c:pt idx="23270">
                  <c:v>0</c:v>
                </c:pt>
                <c:pt idx="23271">
                  <c:v>0</c:v>
                </c:pt>
                <c:pt idx="23272">
                  <c:v>0</c:v>
                </c:pt>
                <c:pt idx="23273">
                  <c:v>0</c:v>
                </c:pt>
                <c:pt idx="23274">
                  <c:v>0</c:v>
                </c:pt>
                <c:pt idx="23275">
                  <c:v>0</c:v>
                </c:pt>
                <c:pt idx="23276">
                  <c:v>0</c:v>
                </c:pt>
                <c:pt idx="23277">
                  <c:v>0</c:v>
                </c:pt>
                <c:pt idx="23278">
                  <c:v>0</c:v>
                </c:pt>
                <c:pt idx="23279">
                  <c:v>0</c:v>
                </c:pt>
                <c:pt idx="23280">
                  <c:v>0</c:v>
                </c:pt>
                <c:pt idx="23281">
                  <c:v>0</c:v>
                </c:pt>
                <c:pt idx="23282">
                  <c:v>0</c:v>
                </c:pt>
                <c:pt idx="23283">
                  <c:v>0</c:v>
                </c:pt>
                <c:pt idx="23284">
                  <c:v>0</c:v>
                </c:pt>
                <c:pt idx="23285">
                  <c:v>0</c:v>
                </c:pt>
                <c:pt idx="23286">
                  <c:v>0</c:v>
                </c:pt>
                <c:pt idx="23287">
                  <c:v>0</c:v>
                </c:pt>
                <c:pt idx="23288">
                  <c:v>0</c:v>
                </c:pt>
                <c:pt idx="23289">
                  <c:v>0</c:v>
                </c:pt>
                <c:pt idx="23290">
                  <c:v>0</c:v>
                </c:pt>
                <c:pt idx="23291">
                  <c:v>0</c:v>
                </c:pt>
                <c:pt idx="23292">
                  <c:v>0</c:v>
                </c:pt>
                <c:pt idx="23293">
                  <c:v>0</c:v>
                </c:pt>
                <c:pt idx="23294">
                  <c:v>0</c:v>
                </c:pt>
                <c:pt idx="23295">
                  <c:v>0</c:v>
                </c:pt>
                <c:pt idx="23296">
                  <c:v>0</c:v>
                </c:pt>
                <c:pt idx="23297">
                  <c:v>0</c:v>
                </c:pt>
                <c:pt idx="23298">
                  <c:v>0</c:v>
                </c:pt>
                <c:pt idx="23299">
                  <c:v>0</c:v>
                </c:pt>
                <c:pt idx="23300">
                  <c:v>0</c:v>
                </c:pt>
                <c:pt idx="23301">
                  <c:v>0</c:v>
                </c:pt>
                <c:pt idx="23302">
                  <c:v>0</c:v>
                </c:pt>
                <c:pt idx="23303">
                  <c:v>0</c:v>
                </c:pt>
                <c:pt idx="23304">
                  <c:v>0</c:v>
                </c:pt>
                <c:pt idx="23305">
                  <c:v>0</c:v>
                </c:pt>
                <c:pt idx="23306">
                  <c:v>0</c:v>
                </c:pt>
                <c:pt idx="23307">
                  <c:v>0</c:v>
                </c:pt>
                <c:pt idx="23308">
                  <c:v>0</c:v>
                </c:pt>
                <c:pt idx="23309">
                  <c:v>0</c:v>
                </c:pt>
                <c:pt idx="23310">
                  <c:v>0</c:v>
                </c:pt>
                <c:pt idx="23311">
                  <c:v>0</c:v>
                </c:pt>
                <c:pt idx="23312">
                  <c:v>0</c:v>
                </c:pt>
                <c:pt idx="23313">
                  <c:v>0</c:v>
                </c:pt>
                <c:pt idx="23314">
                  <c:v>0</c:v>
                </c:pt>
                <c:pt idx="23315">
                  <c:v>0</c:v>
                </c:pt>
                <c:pt idx="23316">
                  <c:v>0</c:v>
                </c:pt>
                <c:pt idx="23317">
                  <c:v>0</c:v>
                </c:pt>
                <c:pt idx="23318">
                  <c:v>0</c:v>
                </c:pt>
                <c:pt idx="23319">
                  <c:v>0</c:v>
                </c:pt>
                <c:pt idx="23320">
                  <c:v>0</c:v>
                </c:pt>
                <c:pt idx="23321">
                  <c:v>0</c:v>
                </c:pt>
                <c:pt idx="23322">
                  <c:v>0</c:v>
                </c:pt>
                <c:pt idx="23323">
                  <c:v>0</c:v>
                </c:pt>
                <c:pt idx="23324">
                  <c:v>0</c:v>
                </c:pt>
                <c:pt idx="23325">
                  <c:v>0</c:v>
                </c:pt>
                <c:pt idx="23326">
                  <c:v>0</c:v>
                </c:pt>
                <c:pt idx="23327">
                  <c:v>0</c:v>
                </c:pt>
                <c:pt idx="23328">
                  <c:v>0</c:v>
                </c:pt>
                <c:pt idx="23329">
                  <c:v>0</c:v>
                </c:pt>
                <c:pt idx="23330">
                  <c:v>0</c:v>
                </c:pt>
                <c:pt idx="23331">
                  <c:v>0</c:v>
                </c:pt>
                <c:pt idx="23332">
                  <c:v>0</c:v>
                </c:pt>
                <c:pt idx="23333">
                  <c:v>0</c:v>
                </c:pt>
                <c:pt idx="23334">
                  <c:v>0</c:v>
                </c:pt>
                <c:pt idx="23335">
                  <c:v>0</c:v>
                </c:pt>
                <c:pt idx="23336">
                  <c:v>0</c:v>
                </c:pt>
                <c:pt idx="23337">
                  <c:v>0</c:v>
                </c:pt>
                <c:pt idx="23338">
                  <c:v>0</c:v>
                </c:pt>
                <c:pt idx="23339">
                  <c:v>0</c:v>
                </c:pt>
                <c:pt idx="23340">
                  <c:v>0</c:v>
                </c:pt>
                <c:pt idx="23341">
                  <c:v>0</c:v>
                </c:pt>
                <c:pt idx="23342">
                  <c:v>0</c:v>
                </c:pt>
                <c:pt idx="23343">
                  <c:v>0</c:v>
                </c:pt>
                <c:pt idx="23344">
                  <c:v>0</c:v>
                </c:pt>
                <c:pt idx="23345">
                  <c:v>0</c:v>
                </c:pt>
                <c:pt idx="23346">
                  <c:v>0</c:v>
                </c:pt>
                <c:pt idx="23347">
                  <c:v>0</c:v>
                </c:pt>
                <c:pt idx="23348">
                  <c:v>0</c:v>
                </c:pt>
                <c:pt idx="23349">
                  <c:v>0</c:v>
                </c:pt>
                <c:pt idx="23350">
                  <c:v>0</c:v>
                </c:pt>
                <c:pt idx="23351">
                  <c:v>0</c:v>
                </c:pt>
                <c:pt idx="23352">
                  <c:v>0</c:v>
                </c:pt>
                <c:pt idx="23353">
                  <c:v>0</c:v>
                </c:pt>
                <c:pt idx="23354">
                  <c:v>0</c:v>
                </c:pt>
                <c:pt idx="23355">
                  <c:v>0</c:v>
                </c:pt>
                <c:pt idx="23356">
                  <c:v>0</c:v>
                </c:pt>
                <c:pt idx="23357">
                  <c:v>0</c:v>
                </c:pt>
                <c:pt idx="23358">
                  <c:v>0</c:v>
                </c:pt>
                <c:pt idx="23359">
                  <c:v>0</c:v>
                </c:pt>
                <c:pt idx="23360">
                  <c:v>0</c:v>
                </c:pt>
                <c:pt idx="23361">
                  <c:v>0</c:v>
                </c:pt>
                <c:pt idx="23362">
                  <c:v>0</c:v>
                </c:pt>
                <c:pt idx="23363">
                  <c:v>0</c:v>
                </c:pt>
                <c:pt idx="23364">
                  <c:v>0</c:v>
                </c:pt>
                <c:pt idx="23365">
                  <c:v>0</c:v>
                </c:pt>
                <c:pt idx="23366">
                  <c:v>0</c:v>
                </c:pt>
                <c:pt idx="23367">
                  <c:v>0</c:v>
                </c:pt>
                <c:pt idx="23368">
                  <c:v>0</c:v>
                </c:pt>
                <c:pt idx="23369">
                  <c:v>0</c:v>
                </c:pt>
                <c:pt idx="23370">
                  <c:v>0</c:v>
                </c:pt>
                <c:pt idx="23371">
                  <c:v>0</c:v>
                </c:pt>
                <c:pt idx="23372">
                  <c:v>0</c:v>
                </c:pt>
                <c:pt idx="23373">
                  <c:v>0</c:v>
                </c:pt>
                <c:pt idx="23374">
                  <c:v>0</c:v>
                </c:pt>
                <c:pt idx="23375">
                  <c:v>0</c:v>
                </c:pt>
                <c:pt idx="23376">
                  <c:v>0</c:v>
                </c:pt>
                <c:pt idx="23377">
                  <c:v>0</c:v>
                </c:pt>
                <c:pt idx="23378">
                  <c:v>0</c:v>
                </c:pt>
                <c:pt idx="23379">
                  <c:v>0</c:v>
                </c:pt>
                <c:pt idx="23380">
                  <c:v>0</c:v>
                </c:pt>
                <c:pt idx="23381">
                  <c:v>0</c:v>
                </c:pt>
                <c:pt idx="23382">
                  <c:v>0</c:v>
                </c:pt>
                <c:pt idx="23383">
                  <c:v>0</c:v>
                </c:pt>
                <c:pt idx="23384">
                  <c:v>0</c:v>
                </c:pt>
                <c:pt idx="23385">
                  <c:v>0</c:v>
                </c:pt>
                <c:pt idx="23386">
                  <c:v>0</c:v>
                </c:pt>
                <c:pt idx="23387">
                  <c:v>0</c:v>
                </c:pt>
                <c:pt idx="23388">
                  <c:v>0</c:v>
                </c:pt>
                <c:pt idx="23389">
                  <c:v>0</c:v>
                </c:pt>
                <c:pt idx="23390">
                  <c:v>0</c:v>
                </c:pt>
                <c:pt idx="23391">
                  <c:v>0</c:v>
                </c:pt>
                <c:pt idx="23392">
                  <c:v>0</c:v>
                </c:pt>
                <c:pt idx="23393">
                  <c:v>0</c:v>
                </c:pt>
                <c:pt idx="23394">
                  <c:v>0</c:v>
                </c:pt>
                <c:pt idx="23395">
                  <c:v>0</c:v>
                </c:pt>
                <c:pt idx="23396">
                  <c:v>0</c:v>
                </c:pt>
                <c:pt idx="23397">
                  <c:v>0</c:v>
                </c:pt>
                <c:pt idx="23398">
                  <c:v>0</c:v>
                </c:pt>
                <c:pt idx="23399">
                  <c:v>0</c:v>
                </c:pt>
                <c:pt idx="23400">
                  <c:v>0</c:v>
                </c:pt>
                <c:pt idx="23401">
                  <c:v>0</c:v>
                </c:pt>
                <c:pt idx="23402">
                  <c:v>0</c:v>
                </c:pt>
                <c:pt idx="23403">
                  <c:v>0</c:v>
                </c:pt>
                <c:pt idx="23404">
                  <c:v>0</c:v>
                </c:pt>
                <c:pt idx="23405">
                  <c:v>0</c:v>
                </c:pt>
                <c:pt idx="23406">
                  <c:v>0</c:v>
                </c:pt>
                <c:pt idx="23407">
                  <c:v>0</c:v>
                </c:pt>
                <c:pt idx="23408">
                  <c:v>0</c:v>
                </c:pt>
                <c:pt idx="23409">
                  <c:v>0</c:v>
                </c:pt>
                <c:pt idx="23410">
                  <c:v>0</c:v>
                </c:pt>
                <c:pt idx="23411">
                  <c:v>0</c:v>
                </c:pt>
                <c:pt idx="23412">
                  <c:v>0</c:v>
                </c:pt>
                <c:pt idx="23413">
                  <c:v>0</c:v>
                </c:pt>
                <c:pt idx="23414">
                  <c:v>0</c:v>
                </c:pt>
                <c:pt idx="23415">
                  <c:v>0</c:v>
                </c:pt>
                <c:pt idx="23416">
                  <c:v>0</c:v>
                </c:pt>
                <c:pt idx="23417">
                  <c:v>0</c:v>
                </c:pt>
                <c:pt idx="23418">
                  <c:v>0</c:v>
                </c:pt>
                <c:pt idx="23419">
                  <c:v>0</c:v>
                </c:pt>
                <c:pt idx="23420">
                  <c:v>0</c:v>
                </c:pt>
                <c:pt idx="23421">
                  <c:v>0</c:v>
                </c:pt>
                <c:pt idx="23422">
                  <c:v>0</c:v>
                </c:pt>
                <c:pt idx="23423">
                  <c:v>0</c:v>
                </c:pt>
                <c:pt idx="23424">
                  <c:v>0</c:v>
                </c:pt>
                <c:pt idx="23425">
                  <c:v>0</c:v>
                </c:pt>
                <c:pt idx="23426">
                  <c:v>0</c:v>
                </c:pt>
                <c:pt idx="23427">
                  <c:v>0</c:v>
                </c:pt>
                <c:pt idx="23428">
                  <c:v>0</c:v>
                </c:pt>
                <c:pt idx="23429">
                  <c:v>0</c:v>
                </c:pt>
                <c:pt idx="23430">
                  <c:v>0</c:v>
                </c:pt>
                <c:pt idx="23431">
                  <c:v>0</c:v>
                </c:pt>
                <c:pt idx="23432">
                  <c:v>0</c:v>
                </c:pt>
                <c:pt idx="23433">
                  <c:v>0</c:v>
                </c:pt>
                <c:pt idx="23434">
                  <c:v>0</c:v>
                </c:pt>
                <c:pt idx="23435">
                  <c:v>0</c:v>
                </c:pt>
                <c:pt idx="23436">
                  <c:v>0</c:v>
                </c:pt>
                <c:pt idx="23437">
                  <c:v>0</c:v>
                </c:pt>
                <c:pt idx="23438">
                  <c:v>0</c:v>
                </c:pt>
                <c:pt idx="23439">
                  <c:v>0</c:v>
                </c:pt>
                <c:pt idx="23440">
                  <c:v>0</c:v>
                </c:pt>
                <c:pt idx="23441">
                  <c:v>0</c:v>
                </c:pt>
                <c:pt idx="23442">
                  <c:v>0</c:v>
                </c:pt>
                <c:pt idx="23443">
                  <c:v>0</c:v>
                </c:pt>
                <c:pt idx="23444">
                  <c:v>0</c:v>
                </c:pt>
                <c:pt idx="23445">
                  <c:v>0</c:v>
                </c:pt>
                <c:pt idx="23446">
                  <c:v>0</c:v>
                </c:pt>
                <c:pt idx="23447">
                  <c:v>0</c:v>
                </c:pt>
                <c:pt idx="23448">
                  <c:v>0</c:v>
                </c:pt>
                <c:pt idx="23449">
                  <c:v>0</c:v>
                </c:pt>
                <c:pt idx="23450">
                  <c:v>0</c:v>
                </c:pt>
                <c:pt idx="23451">
                  <c:v>0</c:v>
                </c:pt>
                <c:pt idx="23452">
                  <c:v>0</c:v>
                </c:pt>
                <c:pt idx="23453">
                  <c:v>0</c:v>
                </c:pt>
                <c:pt idx="23454">
                  <c:v>0</c:v>
                </c:pt>
                <c:pt idx="23455">
                  <c:v>0</c:v>
                </c:pt>
                <c:pt idx="23456">
                  <c:v>0</c:v>
                </c:pt>
                <c:pt idx="23457">
                  <c:v>0</c:v>
                </c:pt>
                <c:pt idx="23458">
                  <c:v>0</c:v>
                </c:pt>
                <c:pt idx="23459">
                  <c:v>0</c:v>
                </c:pt>
                <c:pt idx="23460">
                  <c:v>0</c:v>
                </c:pt>
                <c:pt idx="23461">
                  <c:v>0</c:v>
                </c:pt>
                <c:pt idx="23462">
                  <c:v>0</c:v>
                </c:pt>
                <c:pt idx="23463">
                  <c:v>0</c:v>
                </c:pt>
                <c:pt idx="23464">
                  <c:v>0</c:v>
                </c:pt>
                <c:pt idx="23465">
                  <c:v>0</c:v>
                </c:pt>
                <c:pt idx="23466">
                  <c:v>0</c:v>
                </c:pt>
                <c:pt idx="23467">
                  <c:v>0</c:v>
                </c:pt>
                <c:pt idx="23468">
                  <c:v>0</c:v>
                </c:pt>
                <c:pt idx="23469">
                  <c:v>0</c:v>
                </c:pt>
                <c:pt idx="23470">
                  <c:v>0</c:v>
                </c:pt>
                <c:pt idx="23471">
                  <c:v>0</c:v>
                </c:pt>
                <c:pt idx="23472">
                  <c:v>0</c:v>
                </c:pt>
                <c:pt idx="23473">
                  <c:v>0</c:v>
                </c:pt>
                <c:pt idx="23474">
                  <c:v>0</c:v>
                </c:pt>
                <c:pt idx="23475">
                  <c:v>0</c:v>
                </c:pt>
                <c:pt idx="23476">
                  <c:v>0</c:v>
                </c:pt>
                <c:pt idx="23477">
                  <c:v>0</c:v>
                </c:pt>
                <c:pt idx="23478">
                  <c:v>0</c:v>
                </c:pt>
                <c:pt idx="23479">
                  <c:v>0</c:v>
                </c:pt>
                <c:pt idx="23480">
                  <c:v>0</c:v>
                </c:pt>
                <c:pt idx="23481">
                  <c:v>0</c:v>
                </c:pt>
                <c:pt idx="23482">
                  <c:v>0</c:v>
                </c:pt>
                <c:pt idx="23483">
                  <c:v>0</c:v>
                </c:pt>
                <c:pt idx="23484">
                  <c:v>0</c:v>
                </c:pt>
                <c:pt idx="23485">
                  <c:v>0</c:v>
                </c:pt>
                <c:pt idx="23486">
                  <c:v>0</c:v>
                </c:pt>
                <c:pt idx="23487">
                  <c:v>0</c:v>
                </c:pt>
                <c:pt idx="23488">
                  <c:v>0</c:v>
                </c:pt>
                <c:pt idx="23489">
                  <c:v>0</c:v>
                </c:pt>
                <c:pt idx="23490">
                  <c:v>0</c:v>
                </c:pt>
                <c:pt idx="23491">
                  <c:v>0</c:v>
                </c:pt>
                <c:pt idx="23492">
                  <c:v>0</c:v>
                </c:pt>
                <c:pt idx="23493">
                  <c:v>0</c:v>
                </c:pt>
                <c:pt idx="23494">
                  <c:v>0</c:v>
                </c:pt>
                <c:pt idx="23495">
                  <c:v>0</c:v>
                </c:pt>
                <c:pt idx="23496">
                  <c:v>0</c:v>
                </c:pt>
                <c:pt idx="23497">
                  <c:v>0</c:v>
                </c:pt>
                <c:pt idx="23498">
                  <c:v>0</c:v>
                </c:pt>
                <c:pt idx="23499">
                  <c:v>0</c:v>
                </c:pt>
                <c:pt idx="23500">
                  <c:v>0</c:v>
                </c:pt>
                <c:pt idx="23501">
                  <c:v>0</c:v>
                </c:pt>
                <c:pt idx="23502">
                  <c:v>0</c:v>
                </c:pt>
                <c:pt idx="23503">
                  <c:v>0</c:v>
                </c:pt>
                <c:pt idx="23504">
                  <c:v>0</c:v>
                </c:pt>
                <c:pt idx="23505">
                  <c:v>0</c:v>
                </c:pt>
                <c:pt idx="23506">
                  <c:v>0</c:v>
                </c:pt>
                <c:pt idx="23507">
                  <c:v>0</c:v>
                </c:pt>
                <c:pt idx="23508">
                  <c:v>0</c:v>
                </c:pt>
                <c:pt idx="23509">
                  <c:v>0</c:v>
                </c:pt>
                <c:pt idx="23510">
                  <c:v>0</c:v>
                </c:pt>
                <c:pt idx="23511">
                  <c:v>0</c:v>
                </c:pt>
                <c:pt idx="23512">
                  <c:v>0</c:v>
                </c:pt>
                <c:pt idx="23513">
                  <c:v>0</c:v>
                </c:pt>
                <c:pt idx="23514">
                  <c:v>0</c:v>
                </c:pt>
                <c:pt idx="23515">
                  <c:v>0.02</c:v>
                </c:pt>
                <c:pt idx="23516">
                  <c:v>0</c:v>
                </c:pt>
                <c:pt idx="23517">
                  <c:v>0.02</c:v>
                </c:pt>
                <c:pt idx="23518">
                  <c:v>0.03</c:v>
                </c:pt>
                <c:pt idx="23519">
                  <c:v>0.03</c:v>
                </c:pt>
                <c:pt idx="23520">
                  <c:v>0.01</c:v>
                </c:pt>
                <c:pt idx="23521">
                  <c:v>0.03</c:v>
                </c:pt>
                <c:pt idx="23522">
                  <c:v>0</c:v>
                </c:pt>
                <c:pt idx="23523">
                  <c:v>0</c:v>
                </c:pt>
                <c:pt idx="23524">
                  <c:v>0</c:v>
                </c:pt>
                <c:pt idx="23525">
                  <c:v>0</c:v>
                </c:pt>
                <c:pt idx="23526">
                  <c:v>0.01</c:v>
                </c:pt>
                <c:pt idx="23527">
                  <c:v>0</c:v>
                </c:pt>
                <c:pt idx="23528">
                  <c:v>0</c:v>
                </c:pt>
                <c:pt idx="23529">
                  <c:v>0</c:v>
                </c:pt>
                <c:pt idx="23530">
                  <c:v>0</c:v>
                </c:pt>
                <c:pt idx="23531">
                  <c:v>0.01</c:v>
                </c:pt>
                <c:pt idx="23532">
                  <c:v>0.02</c:v>
                </c:pt>
                <c:pt idx="23533">
                  <c:v>0.03</c:v>
                </c:pt>
                <c:pt idx="23534">
                  <c:v>0.01</c:v>
                </c:pt>
                <c:pt idx="23535">
                  <c:v>0</c:v>
                </c:pt>
                <c:pt idx="23536">
                  <c:v>0.01</c:v>
                </c:pt>
                <c:pt idx="23537">
                  <c:v>0</c:v>
                </c:pt>
                <c:pt idx="23538">
                  <c:v>0</c:v>
                </c:pt>
                <c:pt idx="23539">
                  <c:v>0</c:v>
                </c:pt>
                <c:pt idx="23540">
                  <c:v>0</c:v>
                </c:pt>
                <c:pt idx="23541">
                  <c:v>0</c:v>
                </c:pt>
                <c:pt idx="23542">
                  <c:v>0</c:v>
                </c:pt>
                <c:pt idx="23543">
                  <c:v>0</c:v>
                </c:pt>
                <c:pt idx="23544">
                  <c:v>0</c:v>
                </c:pt>
                <c:pt idx="23545">
                  <c:v>0</c:v>
                </c:pt>
                <c:pt idx="23546">
                  <c:v>0</c:v>
                </c:pt>
                <c:pt idx="23547">
                  <c:v>0</c:v>
                </c:pt>
                <c:pt idx="23548">
                  <c:v>0</c:v>
                </c:pt>
                <c:pt idx="23549">
                  <c:v>0</c:v>
                </c:pt>
                <c:pt idx="23550">
                  <c:v>0</c:v>
                </c:pt>
                <c:pt idx="23551">
                  <c:v>0</c:v>
                </c:pt>
                <c:pt idx="23552">
                  <c:v>0</c:v>
                </c:pt>
                <c:pt idx="23553">
                  <c:v>0</c:v>
                </c:pt>
                <c:pt idx="23554">
                  <c:v>0</c:v>
                </c:pt>
                <c:pt idx="23555">
                  <c:v>0</c:v>
                </c:pt>
                <c:pt idx="23556">
                  <c:v>0</c:v>
                </c:pt>
                <c:pt idx="23557">
                  <c:v>0</c:v>
                </c:pt>
                <c:pt idx="23558">
                  <c:v>0</c:v>
                </c:pt>
                <c:pt idx="23559">
                  <c:v>0</c:v>
                </c:pt>
                <c:pt idx="23560">
                  <c:v>0</c:v>
                </c:pt>
                <c:pt idx="23561">
                  <c:v>0</c:v>
                </c:pt>
                <c:pt idx="23562">
                  <c:v>0</c:v>
                </c:pt>
                <c:pt idx="23563">
                  <c:v>0</c:v>
                </c:pt>
                <c:pt idx="23564">
                  <c:v>0</c:v>
                </c:pt>
                <c:pt idx="23565">
                  <c:v>0</c:v>
                </c:pt>
                <c:pt idx="23566">
                  <c:v>0</c:v>
                </c:pt>
                <c:pt idx="23567">
                  <c:v>0</c:v>
                </c:pt>
                <c:pt idx="23568">
                  <c:v>0</c:v>
                </c:pt>
                <c:pt idx="23569">
                  <c:v>0</c:v>
                </c:pt>
                <c:pt idx="23570">
                  <c:v>0</c:v>
                </c:pt>
                <c:pt idx="23571">
                  <c:v>0</c:v>
                </c:pt>
                <c:pt idx="23572">
                  <c:v>0</c:v>
                </c:pt>
                <c:pt idx="23573">
                  <c:v>0</c:v>
                </c:pt>
                <c:pt idx="23574">
                  <c:v>0</c:v>
                </c:pt>
                <c:pt idx="23575">
                  <c:v>0</c:v>
                </c:pt>
                <c:pt idx="23576">
                  <c:v>0</c:v>
                </c:pt>
                <c:pt idx="23577">
                  <c:v>0</c:v>
                </c:pt>
                <c:pt idx="23578">
                  <c:v>0</c:v>
                </c:pt>
                <c:pt idx="23579">
                  <c:v>0</c:v>
                </c:pt>
                <c:pt idx="23580">
                  <c:v>0</c:v>
                </c:pt>
                <c:pt idx="23581">
                  <c:v>0</c:v>
                </c:pt>
                <c:pt idx="23582">
                  <c:v>0</c:v>
                </c:pt>
                <c:pt idx="23583">
                  <c:v>0</c:v>
                </c:pt>
                <c:pt idx="23584">
                  <c:v>0</c:v>
                </c:pt>
                <c:pt idx="23585">
                  <c:v>0</c:v>
                </c:pt>
                <c:pt idx="23586">
                  <c:v>0</c:v>
                </c:pt>
                <c:pt idx="23587">
                  <c:v>0</c:v>
                </c:pt>
                <c:pt idx="23588">
                  <c:v>0</c:v>
                </c:pt>
                <c:pt idx="23589">
                  <c:v>0</c:v>
                </c:pt>
                <c:pt idx="23590">
                  <c:v>0</c:v>
                </c:pt>
                <c:pt idx="23591">
                  <c:v>0</c:v>
                </c:pt>
                <c:pt idx="23592">
                  <c:v>0</c:v>
                </c:pt>
                <c:pt idx="23593">
                  <c:v>0</c:v>
                </c:pt>
                <c:pt idx="23594">
                  <c:v>0</c:v>
                </c:pt>
                <c:pt idx="23595">
                  <c:v>0</c:v>
                </c:pt>
                <c:pt idx="23596">
                  <c:v>0</c:v>
                </c:pt>
                <c:pt idx="23597">
                  <c:v>0</c:v>
                </c:pt>
                <c:pt idx="23598">
                  <c:v>0</c:v>
                </c:pt>
                <c:pt idx="23599">
                  <c:v>0</c:v>
                </c:pt>
                <c:pt idx="23600">
                  <c:v>0</c:v>
                </c:pt>
                <c:pt idx="23601">
                  <c:v>0</c:v>
                </c:pt>
                <c:pt idx="23602">
                  <c:v>0</c:v>
                </c:pt>
                <c:pt idx="23603">
                  <c:v>0</c:v>
                </c:pt>
                <c:pt idx="23604">
                  <c:v>0</c:v>
                </c:pt>
                <c:pt idx="23605">
                  <c:v>0</c:v>
                </c:pt>
                <c:pt idx="23606">
                  <c:v>0</c:v>
                </c:pt>
                <c:pt idx="23607">
                  <c:v>0</c:v>
                </c:pt>
                <c:pt idx="23608">
                  <c:v>0</c:v>
                </c:pt>
                <c:pt idx="23609">
                  <c:v>0</c:v>
                </c:pt>
                <c:pt idx="23610">
                  <c:v>0</c:v>
                </c:pt>
                <c:pt idx="23611">
                  <c:v>0</c:v>
                </c:pt>
                <c:pt idx="23612">
                  <c:v>0</c:v>
                </c:pt>
                <c:pt idx="23613">
                  <c:v>0</c:v>
                </c:pt>
                <c:pt idx="23614">
                  <c:v>0</c:v>
                </c:pt>
                <c:pt idx="23615">
                  <c:v>0</c:v>
                </c:pt>
                <c:pt idx="23616">
                  <c:v>0</c:v>
                </c:pt>
                <c:pt idx="23617">
                  <c:v>0</c:v>
                </c:pt>
                <c:pt idx="23618">
                  <c:v>0</c:v>
                </c:pt>
                <c:pt idx="23619">
                  <c:v>0</c:v>
                </c:pt>
                <c:pt idx="23620">
                  <c:v>0</c:v>
                </c:pt>
                <c:pt idx="23621">
                  <c:v>0</c:v>
                </c:pt>
                <c:pt idx="23622">
                  <c:v>0</c:v>
                </c:pt>
                <c:pt idx="23623">
                  <c:v>0</c:v>
                </c:pt>
                <c:pt idx="23624">
                  <c:v>0</c:v>
                </c:pt>
                <c:pt idx="23625">
                  <c:v>0</c:v>
                </c:pt>
                <c:pt idx="23626">
                  <c:v>0</c:v>
                </c:pt>
                <c:pt idx="23627">
                  <c:v>0</c:v>
                </c:pt>
                <c:pt idx="23628">
                  <c:v>0</c:v>
                </c:pt>
                <c:pt idx="23629">
                  <c:v>0</c:v>
                </c:pt>
                <c:pt idx="23630">
                  <c:v>0</c:v>
                </c:pt>
                <c:pt idx="23631">
                  <c:v>0</c:v>
                </c:pt>
                <c:pt idx="23632">
                  <c:v>0</c:v>
                </c:pt>
                <c:pt idx="23633">
                  <c:v>0</c:v>
                </c:pt>
                <c:pt idx="23634">
                  <c:v>0</c:v>
                </c:pt>
                <c:pt idx="23635">
                  <c:v>0</c:v>
                </c:pt>
                <c:pt idx="23636">
                  <c:v>0</c:v>
                </c:pt>
                <c:pt idx="23637">
                  <c:v>0</c:v>
                </c:pt>
                <c:pt idx="23638">
                  <c:v>0</c:v>
                </c:pt>
                <c:pt idx="23639">
                  <c:v>0</c:v>
                </c:pt>
                <c:pt idx="23640">
                  <c:v>0</c:v>
                </c:pt>
                <c:pt idx="23641">
                  <c:v>0</c:v>
                </c:pt>
                <c:pt idx="23642">
                  <c:v>0</c:v>
                </c:pt>
                <c:pt idx="23643">
                  <c:v>0</c:v>
                </c:pt>
                <c:pt idx="23644">
                  <c:v>0</c:v>
                </c:pt>
                <c:pt idx="23645">
                  <c:v>0</c:v>
                </c:pt>
                <c:pt idx="23646">
                  <c:v>0</c:v>
                </c:pt>
                <c:pt idx="23647">
                  <c:v>0</c:v>
                </c:pt>
                <c:pt idx="23648">
                  <c:v>0</c:v>
                </c:pt>
                <c:pt idx="23649">
                  <c:v>0</c:v>
                </c:pt>
                <c:pt idx="23650">
                  <c:v>0</c:v>
                </c:pt>
                <c:pt idx="23651">
                  <c:v>0</c:v>
                </c:pt>
                <c:pt idx="23652">
                  <c:v>0</c:v>
                </c:pt>
                <c:pt idx="23653">
                  <c:v>0</c:v>
                </c:pt>
                <c:pt idx="23654">
                  <c:v>0</c:v>
                </c:pt>
                <c:pt idx="23655">
                  <c:v>0</c:v>
                </c:pt>
                <c:pt idx="23656">
                  <c:v>0</c:v>
                </c:pt>
                <c:pt idx="23657">
                  <c:v>0</c:v>
                </c:pt>
                <c:pt idx="23658">
                  <c:v>0</c:v>
                </c:pt>
                <c:pt idx="23659">
                  <c:v>0</c:v>
                </c:pt>
                <c:pt idx="23660">
                  <c:v>0</c:v>
                </c:pt>
                <c:pt idx="23661">
                  <c:v>0</c:v>
                </c:pt>
                <c:pt idx="23662">
                  <c:v>0</c:v>
                </c:pt>
                <c:pt idx="23663">
                  <c:v>0</c:v>
                </c:pt>
                <c:pt idx="23664">
                  <c:v>0</c:v>
                </c:pt>
                <c:pt idx="23665">
                  <c:v>0</c:v>
                </c:pt>
                <c:pt idx="23666">
                  <c:v>0</c:v>
                </c:pt>
                <c:pt idx="23667">
                  <c:v>0</c:v>
                </c:pt>
                <c:pt idx="23668">
                  <c:v>0</c:v>
                </c:pt>
                <c:pt idx="23669">
                  <c:v>0</c:v>
                </c:pt>
                <c:pt idx="23670">
                  <c:v>0</c:v>
                </c:pt>
                <c:pt idx="23671">
                  <c:v>0</c:v>
                </c:pt>
                <c:pt idx="23672">
                  <c:v>0</c:v>
                </c:pt>
                <c:pt idx="23673">
                  <c:v>0</c:v>
                </c:pt>
                <c:pt idx="23674">
                  <c:v>0</c:v>
                </c:pt>
                <c:pt idx="23675">
                  <c:v>0</c:v>
                </c:pt>
                <c:pt idx="23676">
                  <c:v>0</c:v>
                </c:pt>
                <c:pt idx="23677">
                  <c:v>0</c:v>
                </c:pt>
                <c:pt idx="23678">
                  <c:v>0</c:v>
                </c:pt>
                <c:pt idx="23679">
                  <c:v>0</c:v>
                </c:pt>
                <c:pt idx="23680">
                  <c:v>0</c:v>
                </c:pt>
                <c:pt idx="23681">
                  <c:v>0</c:v>
                </c:pt>
                <c:pt idx="23682">
                  <c:v>0</c:v>
                </c:pt>
                <c:pt idx="23683">
                  <c:v>0</c:v>
                </c:pt>
                <c:pt idx="23684">
                  <c:v>0</c:v>
                </c:pt>
                <c:pt idx="23685">
                  <c:v>0</c:v>
                </c:pt>
                <c:pt idx="23686">
                  <c:v>0</c:v>
                </c:pt>
                <c:pt idx="23687">
                  <c:v>0</c:v>
                </c:pt>
                <c:pt idx="23688">
                  <c:v>0</c:v>
                </c:pt>
                <c:pt idx="23689">
                  <c:v>0</c:v>
                </c:pt>
                <c:pt idx="23690">
                  <c:v>0</c:v>
                </c:pt>
                <c:pt idx="23691">
                  <c:v>0</c:v>
                </c:pt>
                <c:pt idx="23692">
                  <c:v>0</c:v>
                </c:pt>
                <c:pt idx="23693">
                  <c:v>0</c:v>
                </c:pt>
                <c:pt idx="23694">
                  <c:v>0</c:v>
                </c:pt>
                <c:pt idx="23695">
                  <c:v>0</c:v>
                </c:pt>
                <c:pt idx="23696">
                  <c:v>0</c:v>
                </c:pt>
                <c:pt idx="23697">
                  <c:v>0</c:v>
                </c:pt>
                <c:pt idx="23698">
                  <c:v>0</c:v>
                </c:pt>
                <c:pt idx="23699">
                  <c:v>0</c:v>
                </c:pt>
                <c:pt idx="23700">
                  <c:v>0</c:v>
                </c:pt>
                <c:pt idx="23701">
                  <c:v>0</c:v>
                </c:pt>
                <c:pt idx="23702">
                  <c:v>0</c:v>
                </c:pt>
                <c:pt idx="23703">
                  <c:v>0</c:v>
                </c:pt>
                <c:pt idx="23704">
                  <c:v>0</c:v>
                </c:pt>
                <c:pt idx="23705">
                  <c:v>0</c:v>
                </c:pt>
                <c:pt idx="23706">
                  <c:v>0</c:v>
                </c:pt>
                <c:pt idx="23707">
                  <c:v>0</c:v>
                </c:pt>
                <c:pt idx="23708">
                  <c:v>0</c:v>
                </c:pt>
                <c:pt idx="23709">
                  <c:v>0</c:v>
                </c:pt>
                <c:pt idx="23710">
                  <c:v>0</c:v>
                </c:pt>
                <c:pt idx="23711">
                  <c:v>0</c:v>
                </c:pt>
                <c:pt idx="23712">
                  <c:v>0</c:v>
                </c:pt>
                <c:pt idx="23713">
                  <c:v>0</c:v>
                </c:pt>
                <c:pt idx="23714">
                  <c:v>0</c:v>
                </c:pt>
                <c:pt idx="23715">
                  <c:v>0</c:v>
                </c:pt>
                <c:pt idx="23716">
                  <c:v>0</c:v>
                </c:pt>
                <c:pt idx="23717">
                  <c:v>0</c:v>
                </c:pt>
                <c:pt idx="23718">
                  <c:v>0</c:v>
                </c:pt>
                <c:pt idx="23719">
                  <c:v>0</c:v>
                </c:pt>
                <c:pt idx="23720">
                  <c:v>0</c:v>
                </c:pt>
                <c:pt idx="23721">
                  <c:v>0</c:v>
                </c:pt>
                <c:pt idx="23722">
                  <c:v>0</c:v>
                </c:pt>
                <c:pt idx="23723">
                  <c:v>0</c:v>
                </c:pt>
                <c:pt idx="23724">
                  <c:v>0</c:v>
                </c:pt>
                <c:pt idx="23725">
                  <c:v>0</c:v>
                </c:pt>
                <c:pt idx="23726">
                  <c:v>0</c:v>
                </c:pt>
                <c:pt idx="23727">
                  <c:v>0</c:v>
                </c:pt>
                <c:pt idx="23728">
                  <c:v>0</c:v>
                </c:pt>
                <c:pt idx="23729">
                  <c:v>0</c:v>
                </c:pt>
                <c:pt idx="23730">
                  <c:v>0</c:v>
                </c:pt>
                <c:pt idx="23731">
                  <c:v>0</c:v>
                </c:pt>
                <c:pt idx="23732">
                  <c:v>0</c:v>
                </c:pt>
                <c:pt idx="23733">
                  <c:v>0</c:v>
                </c:pt>
                <c:pt idx="23734">
                  <c:v>0</c:v>
                </c:pt>
                <c:pt idx="23735">
                  <c:v>0</c:v>
                </c:pt>
                <c:pt idx="23736">
                  <c:v>0</c:v>
                </c:pt>
                <c:pt idx="23737">
                  <c:v>0</c:v>
                </c:pt>
                <c:pt idx="23738">
                  <c:v>0</c:v>
                </c:pt>
                <c:pt idx="23739">
                  <c:v>0</c:v>
                </c:pt>
                <c:pt idx="23740">
                  <c:v>0</c:v>
                </c:pt>
                <c:pt idx="23741">
                  <c:v>0</c:v>
                </c:pt>
                <c:pt idx="23742">
                  <c:v>0</c:v>
                </c:pt>
                <c:pt idx="23743">
                  <c:v>0</c:v>
                </c:pt>
                <c:pt idx="23744">
                  <c:v>0</c:v>
                </c:pt>
                <c:pt idx="23745">
                  <c:v>0</c:v>
                </c:pt>
                <c:pt idx="23746">
                  <c:v>0</c:v>
                </c:pt>
                <c:pt idx="23747">
                  <c:v>0</c:v>
                </c:pt>
                <c:pt idx="23748">
                  <c:v>0</c:v>
                </c:pt>
                <c:pt idx="23749">
                  <c:v>0</c:v>
                </c:pt>
                <c:pt idx="23750">
                  <c:v>0</c:v>
                </c:pt>
                <c:pt idx="23751">
                  <c:v>0</c:v>
                </c:pt>
                <c:pt idx="23752">
                  <c:v>0</c:v>
                </c:pt>
                <c:pt idx="23753">
                  <c:v>0</c:v>
                </c:pt>
                <c:pt idx="23754">
                  <c:v>0</c:v>
                </c:pt>
                <c:pt idx="23755">
                  <c:v>0</c:v>
                </c:pt>
                <c:pt idx="23756">
                  <c:v>0</c:v>
                </c:pt>
                <c:pt idx="23757">
                  <c:v>0</c:v>
                </c:pt>
                <c:pt idx="23758">
                  <c:v>0</c:v>
                </c:pt>
                <c:pt idx="23759">
                  <c:v>0</c:v>
                </c:pt>
                <c:pt idx="23760">
                  <c:v>0</c:v>
                </c:pt>
                <c:pt idx="23761">
                  <c:v>0</c:v>
                </c:pt>
                <c:pt idx="23762">
                  <c:v>0</c:v>
                </c:pt>
                <c:pt idx="23763">
                  <c:v>0</c:v>
                </c:pt>
                <c:pt idx="23764">
                  <c:v>0</c:v>
                </c:pt>
                <c:pt idx="23765">
                  <c:v>0</c:v>
                </c:pt>
                <c:pt idx="23766">
                  <c:v>0</c:v>
                </c:pt>
                <c:pt idx="23767">
                  <c:v>0</c:v>
                </c:pt>
                <c:pt idx="23768">
                  <c:v>0</c:v>
                </c:pt>
                <c:pt idx="23769">
                  <c:v>0</c:v>
                </c:pt>
                <c:pt idx="23770">
                  <c:v>0</c:v>
                </c:pt>
                <c:pt idx="23771">
                  <c:v>0</c:v>
                </c:pt>
                <c:pt idx="23772">
                  <c:v>0</c:v>
                </c:pt>
                <c:pt idx="23773">
                  <c:v>0</c:v>
                </c:pt>
                <c:pt idx="23774">
                  <c:v>0</c:v>
                </c:pt>
                <c:pt idx="23775">
                  <c:v>0</c:v>
                </c:pt>
                <c:pt idx="23776">
                  <c:v>0</c:v>
                </c:pt>
                <c:pt idx="23777">
                  <c:v>0</c:v>
                </c:pt>
                <c:pt idx="23778">
                  <c:v>0</c:v>
                </c:pt>
                <c:pt idx="23779">
                  <c:v>0</c:v>
                </c:pt>
                <c:pt idx="23780">
                  <c:v>0</c:v>
                </c:pt>
                <c:pt idx="23781">
                  <c:v>0</c:v>
                </c:pt>
                <c:pt idx="23782">
                  <c:v>0</c:v>
                </c:pt>
                <c:pt idx="23783">
                  <c:v>0</c:v>
                </c:pt>
                <c:pt idx="23784">
                  <c:v>0</c:v>
                </c:pt>
                <c:pt idx="23785">
                  <c:v>0</c:v>
                </c:pt>
                <c:pt idx="23786">
                  <c:v>0</c:v>
                </c:pt>
                <c:pt idx="23787">
                  <c:v>0</c:v>
                </c:pt>
                <c:pt idx="23788">
                  <c:v>0</c:v>
                </c:pt>
                <c:pt idx="23789">
                  <c:v>0</c:v>
                </c:pt>
                <c:pt idx="23790">
                  <c:v>0</c:v>
                </c:pt>
                <c:pt idx="23791">
                  <c:v>0</c:v>
                </c:pt>
                <c:pt idx="23792">
                  <c:v>0</c:v>
                </c:pt>
                <c:pt idx="23793">
                  <c:v>0</c:v>
                </c:pt>
                <c:pt idx="23794">
                  <c:v>0</c:v>
                </c:pt>
                <c:pt idx="23795">
                  <c:v>0</c:v>
                </c:pt>
                <c:pt idx="23796">
                  <c:v>0</c:v>
                </c:pt>
                <c:pt idx="23797">
                  <c:v>0</c:v>
                </c:pt>
                <c:pt idx="23798">
                  <c:v>0</c:v>
                </c:pt>
                <c:pt idx="23799">
                  <c:v>0</c:v>
                </c:pt>
                <c:pt idx="23800">
                  <c:v>0</c:v>
                </c:pt>
                <c:pt idx="23801">
                  <c:v>0</c:v>
                </c:pt>
                <c:pt idx="23802">
                  <c:v>0</c:v>
                </c:pt>
                <c:pt idx="23803">
                  <c:v>0</c:v>
                </c:pt>
                <c:pt idx="23804">
                  <c:v>0</c:v>
                </c:pt>
                <c:pt idx="23805">
                  <c:v>0</c:v>
                </c:pt>
                <c:pt idx="23806">
                  <c:v>0</c:v>
                </c:pt>
                <c:pt idx="23807">
                  <c:v>0</c:v>
                </c:pt>
                <c:pt idx="23808">
                  <c:v>0</c:v>
                </c:pt>
                <c:pt idx="23809">
                  <c:v>0</c:v>
                </c:pt>
                <c:pt idx="23810">
                  <c:v>0</c:v>
                </c:pt>
                <c:pt idx="23811">
                  <c:v>0</c:v>
                </c:pt>
                <c:pt idx="23812">
                  <c:v>0</c:v>
                </c:pt>
                <c:pt idx="23813">
                  <c:v>0</c:v>
                </c:pt>
                <c:pt idx="23814">
                  <c:v>0</c:v>
                </c:pt>
                <c:pt idx="23815">
                  <c:v>0</c:v>
                </c:pt>
                <c:pt idx="23816">
                  <c:v>0</c:v>
                </c:pt>
                <c:pt idx="23817">
                  <c:v>0</c:v>
                </c:pt>
                <c:pt idx="23818">
                  <c:v>0</c:v>
                </c:pt>
                <c:pt idx="23819">
                  <c:v>0</c:v>
                </c:pt>
                <c:pt idx="23820">
                  <c:v>0</c:v>
                </c:pt>
                <c:pt idx="23821">
                  <c:v>0</c:v>
                </c:pt>
                <c:pt idx="23822">
                  <c:v>0</c:v>
                </c:pt>
                <c:pt idx="23823">
                  <c:v>0</c:v>
                </c:pt>
                <c:pt idx="23824">
                  <c:v>0</c:v>
                </c:pt>
                <c:pt idx="23825">
                  <c:v>0</c:v>
                </c:pt>
                <c:pt idx="23826">
                  <c:v>0</c:v>
                </c:pt>
                <c:pt idx="23827">
                  <c:v>0</c:v>
                </c:pt>
                <c:pt idx="23828">
                  <c:v>0</c:v>
                </c:pt>
                <c:pt idx="23829">
                  <c:v>0</c:v>
                </c:pt>
                <c:pt idx="23830">
                  <c:v>0</c:v>
                </c:pt>
                <c:pt idx="23831">
                  <c:v>0</c:v>
                </c:pt>
                <c:pt idx="23832">
                  <c:v>0</c:v>
                </c:pt>
                <c:pt idx="23833">
                  <c:v>0</c:v>
                </c:pt>
                <c:pt idx="23834">
                  <c:v>0</c:v>
                </c:pt>
                <c:pt idx="23835">
                  <c:v>0</c:v>
                </c:pt>
                <c:pt idx="23836">
                  <c:v>0</c:v>
                </c:pt>
                <c:pt idx="23837">
                  <c:v>0</c:v>
                </c:pt>
                <c:pt idx="23838">
                  <c:v>0</c:v>
                </c:pt>
                <c:pt idx="23839">
                  <c:v>0</c:v>
                </c:pt>
                <c:pt idx="23840">
                  <c:v>0</c:v>
                </c:pt>
                <c:pt idx="23841">
                  <c:v>0</c:v>
                </c:pt>
                <c:pt idx="23842">
                  <c:v>0</c:v>
                </c:pt>
                <c:pt idx="23843">
                  <c:v>0</c:v>
                </c:pt>
                <c:pt idx="23844">
                  <c:v>0</c:v>
                </c:pt>
                <c:pt idx="23845">
                  <c:v>0</c:v>
                </c:pt>
                <c:pt idx="23846">
                  <c:v>0</c:v>
                </c:pt>
                <c:pt idx="23847">
                  <c:v>0</c:v>
                </c:pt>
                <c:pt idx="23848">
                  <c:v>0</c:v>
                </c:pt>
                <c:pt idx="23849">
                  <c:v>0</c:v>
                </c:pt>
                <c:pt idx="23850">
                  <c:v>0</c:v>
                </c:pt>
                <c:pt idx="23851">
                  <c:v>0</c:v>
                </c:pt>
                <c:pt idx="23852">
                  <c:v>0</c:v>
                </c:pt>
                <c:pt idx="23853">
                  <c:v>0</c:v>
                </c:pt>
                <c:pt idx="23854">
                  <c:v>0</c:v>
                </c:pt>
                <c:pt idx="23855">
                  <c:v>0</c:v>
                </c:pt>
                <c:pt idx="23856">
                  <c:v>0</c:v>
                </c:pt>
                <c:pt idx="23857">
                  <c:v>0</c:v>
                </c:pt>
                <c:pt idx="23858">
                  <c:v>0</c:v>
                </c:pt>
                <c:pt idx="23859">
                  <c:v>0</c:v>
                </c:pt>
                <c:pt idx="23860">
                  <c:v>0</c:v>
                </c:pt>
                <c:pt idx="23861">
                  <c:v>0</c:v>
                </c:pt>
                <c:pt idx="23862">
                  <c:v>0</c:v>
                </c:pt>
                <c:pt idx="23863">
                  <c:v>0</c:v>
                </c:pt>
                <c:pt idx="23864">
                  <c:v>0</c:v>
                </c:pt>
                <c:pt idx="23865">
                  <c:v>0</c:v>
                </c:pt>
                <c:pt idx="23866">
                  <c:v>0</c:v>
                </c:pt>
                <c:pt idx="23867">
                  <c:v>0</c:v>
                </c:pt>
                <c:pt idx="23868">
                  <c:v>0</c:v>
                </c:pt>
                <c:pt idx="23869">
                  <c:v>0</c:v>
                </c:pt>
                <c:pt idx="23870">
                  <c:v>0</c:v>
                </c:pt>
                <c:pt idx="23871">
                  <c:v>0</c:v>
                </c:pt>
                <c:pt idx="23872">
                  <c:v>0</c:v>
                </c:pt>
                <c:pt idx="23873">
                  <c:v>0</c:v>
                </c:pt>
                <c:pt idx="23874">
                  <c:v>0</c:v>
                </c:pt>
                <c:pt idx="23875">
                  <c:v>0</c:v>
                </c:pt>
                <c:pt idx="23876">
                  <c:v>0</c:v>
                </c:pt>
                <c:pt idx="23877">
                  <c:v>0</c:v>
                </c:pt>
                <c:pt idx="23878">
                  <c:v>0</c:v>
                </c:pt>
                <c:pt idx="23879">
                  <c:v>0</c:v>
                </c:pt>
                <c:pt idx="23880">
                  <c:v>0</c:v>
                </c:pt>
                <c:pt idx="23881">
                  <c:v>0</c:v>
                </c:pt>
                <c:pt idx="23882">
                  <c:v>0</c:v>
                </c:pt>
                <c:pt idx="23883">
                  <c:v>0</c:v>
                </c:pt>
                <c:pt idx="23884">
                  <c:v>0</c:v>
                </c:pt>
                <c:pt idx="23885">
                  <c:v>0</c:v>
                </c:pt>
                <c:pt idx="23886">
                  <c:v>0</c:v>
                </c:pt>
                <c:pt idx="23887">
                  <c:v>0</c:v>
                </c:pt>
                <c:pt idx="23888">
                  <c:v>0</c:v>
                </c:pt>
                <c:pt idx="23889">
                  <c:v>0</c:v>
                </c:pt>
                <c:pt idx="23890">
                  <c:v>0</c:v>
                </c:pt>
                <c:pt idx="23891">
                  <c:v>0</c:v>
                </c:pt>
                <c:pt idx="23892">
                  <c:v>0</c:v>
                </c:pt>
                <c:pt idx="23893">
                  <c:v>0</c:v>
                </c:pt>
                <c:pt idx="23894">
                  <c:v>0</c:v>
                </c:pt>
                <c:pt idx="23895">
                  <c:v>0</c:v>
                </c:pt>
                <c:pt idx="23896">
                  <c:v>0</c:v>
                </c:pt>
                <c:pt idx="23897">
                  <c:v>0</c:v>
                </c:pt>
                <c:pt idx="23898">
                  <c:v>0</c:v>
                </c:pt>
                <c:pt idx="23899">
                  <c:v>0</c:v>
                </c:pt>
                <c:pt idx="23900">
                  <c:v>0</c:v>
                </c:pt>
                <c:pt idx="23901">
                  <c:v>0</c:v>
                </c:pt>
                <c:pt idx="23902">
                  <c:v>0</c:v>
                </c:pt>
                <c:pt idx="23903">
                  <c:v>0</c:v>
                </c:pt>
                <c:pt idx="23904">
                  <c:v>0</c:v>
                </c:pt>
                <c:pt idx="23905">
                  <c:v>0</c:v>
                </c:pt>
                <c:pt idx="23906">
                  <c:v>0</c:v>
                </c:pt>
                <c:pt idx="23907">
                  <c:v>0</c:v>
                </c:pt>
                <c:pt idx="23908">
                  <c:v>0</c:v>
                </c:pt>
                <c:pt idx="23909">
                  <c:v>0</c:v>
                </c:pt>
                <c:pt idx="23910">
                  <c:v>0</c:v>
                </c:pt>
                <c:pt idx="23911">
                  <c:v>0</c:v>
                </c:pt>
                <c:pt idx="23912">
                  <c:v>0</c:v>
                </c:pt>
                <c:pt idx="23913">
                  <c:v>0</c:v>
                </c:pt>
                <c:pt idx="23914">
                  <c:v>0</c:v>
                </c:pt>
                <c:pt idx="23915">
                  <c:v>0</c:v>
                </c:pt>
                <c:pt idx="23916">
                  <c:v>0</c:v>
                </c:pt>
                <c:pt idx="23917">
                  <c:v>0</c:v>
                </c:pt>
                <c:pt idx="23918">
                  <c:v>0</c:v>
                </c:pt>
                <c:pt idx="23919">
                  <c:v>0</c:v>
                </c:pt>
                <c:pt idx="23920">
                  <c:v>0</c:v>
                </c:pt>
                <c:pt idx="23921">
                  <c:v>0</c:v>
                </c:pt>
                <c:pt idx="23922">
                  <c:v>0</c:v>
                </c:pt>
                <c:pt idx="23923">
                  <c:v>0</c:v>
                </c:pt>
                <c:pt idx="23924">
                  <c:v>0</c:v>
                </c:pt>
                <c:pt idx="23925">
                  <c:v>0</c:v>
                </c:pt>
                <c:pt idx="23926">
                  <c:v>0</c:v>
                </c:pt>
                <c:pt idx="23927">
                  <c:v>0</c:v>
                </c:pt>
                <c:pt idx="23928">
                  <c:v>0</c:v>
                </c:pt>
                <c:pt idx="23929">
                  <c:v>0</c:v>
                </c:pt>
                <c:pt idx="23930">
                  <c:v>0</c:v>
                </c:pt>
                <c:pt idx="23931">
                  <c:v>0</c:v>
                </c:pt>
                <c:pt idx="23932">
                  <c:v>0</c:v>
                </c:pt>
                <c:pt idx="23933">
                  <c:v>0</c:v>
                </c:pt>
                <c:pt idx="23934">
                  <c:v>0</c:v>
                </c:pt>
                <c:pt idx="23935">
                  <c:v>0</c:v>
                </c:pt>
                <c:pt idx="23936">
                  <c:v>0</c:v>
                </c:pt>
                <c:pt idx="23937">
                  <c:v>0</c:v>
                </c:pt>
                <c:pt idx="23938">
                  <c:v>0</c:v>
                </c:pt>
                <c:pt idx="23939">
                  <c:v>0</c:v>
                </c:pt>
                <c:pt idx="23940">
                  <c:v>0</c:v>
                </c:pt>
                <c:pt idx="23941">
                  <c:v>0</c:v>
                </c:pt>
                <c:pt idx="23942">
                  <c:v>0</c:v>
                </c:pt>
                <c:pt idx="23943">
                  <c:v>0</c:v>
                </c:pt>
                <c:pt idx="23944">
                  <c:v>0</c:v>
                </c:pt>
                <c:pt idx="23945">
                  <c:v>0</c:v>
                </c:pt>
                <c:pt idx="23946">
                  <c:v>0</c:v>
                </c:pt>
                <c:pt idx="23947">
                  <c:v>0</c:v>
                </c:pt>
                <c:pt idx="23948">
                  <c:v>0</c:v>
                </c:pt>
                <c:pt idx="23949">
                  <c:v>0</c:v>
                </c:pt>
                <c:pt idx="23950">
                  <c:v>0</c:v>
                </c:pt>
                <c:pt idx="23951">
                  <c:v>0</c:v>
                </c:pt>
                <c:pt idx="23952">
                  <c:v>0</c:v>
                </c:pt>
                <c:pt idx="23953">
                  <c:v>0</c:v>
                </c:pt>
                <c:pt idx="23954">
                  <c:v>0</c:v>
                </c:pt>
                <c:pt idx="23955">
                  <c:v>0</c:v>
                </c:pt>
                <c:pt idx="23956">
                  <c:v>0</c:v>
                </c:pt>
                <c:pt idx="23957">
                  <c:v>0</c:v>
                </c:pt>
                <c:pt idx="23958">
                  <c:v>0</c:v>
                </c:pt>
                <c:pt idx="23959">
                  <c:v>0</c:v>
                </c:pt>
                <c:pt idx="23960">
                  <c:v>0</c:v>
                </c:pt>
                <c:pt idx="23961">
                  <c:v>0</c:v>
                </c:pt>
                <c:pt idx="23962">
                  <c:v>0</c:v>
                </c:pt>
                <c:pt idx="23963">
                  <c:v>0</c:v>
                </c:pt>
                <c:pt idx="23964">
                  <c:v>0</c:v>
                </c:pt>
                <c:pt idx="23965">
                  <c:v>0</c:v>
                </c:pt>
                <c:pt idx="23966">
                  <c:v>0</c:v>
                </c:pt>
                <c:pt idx="23967">
                  <c:v>0</c:v>
                </c:pt>
                <c:pt idx="23968">
                  <c:v>0</c:v>
                </c:pt>
                <c:pt idx="23969">
                  <c:v>0</c:v>
                </c:pt>
                <c:pt idx="23970">
                  <c:v>0</c:v>
                </c:pt>
                <c:pt idx="23971">
                  <c:v>0</c:v>
                </c:pt>
                <c:pt idx="23972">
                  <c:v>0</c:v>
                </c:pt>
                <c:pt idx="23973">
                  <c:v>0</c:v>
                </c:pt>
                <c:pt idx="23974">
                  <c:v>0</c:v>
                </c:pt>
                <c:pt idx="23975">
                  <c:v>0</c:v>
                </c:pt>
                <c:pt idx="23976">
                  <c:v>0</c:v>
                </c:pt>
                <c:pt idx="23977">
                  <c:v>0</c:v>
                </c:pt>
                <c:pt idx="23978">
                  <c:v>0</c:v>
                </c:pt>
                <c:pt idx="23979">
                  <c:v>0</c:v>
                </c:pt>
                <c:pt idx="23980">
                  <c:v>0</c:v>
                </c:pt>
                <c:pt idx="23981">
                  <c:v>0</c:v>
                </c:pt>
                <c:pt idx="23982">
                  <c:v>0</c:v>
                </c:pt>
                <c:pt idx="23983">
                  <c:v>0</c:v>
                </c:pt>
                <c:pt idx="23984">
                  <c:v>0</c:v>
                </c:pt>
                <c:pt idx="23985">
                  <c:v>0</c:v>
                </c:pt>
                <c:pt idx="23986">
                  <c:v>0</c:v>
                </c:pt>
                <c:pt idx="23987">
                  <c:v>0</c:v>
                </c:pt>
                <c:pt idx="23988">
                  <c:v>0</c:v>
                </c:pt>
                <c:pt idx="23989">
                  <c:v>0</c:v>
                </c:pt>
                <c:pt idx="23990">
                  <c:v>0</c:v>
                </c:pt>
                <c:pt idx="23991">
                  <c:v>0</c:v>
                </c:pt>
                <c:pt idx="23992">
                  <c:v>0</c:v>
                </c:pt>
                <c:pt idx="23993">
                  <c:v>0</c:v>
                </c:pt>
                <c:pt idx="23994">
                  <c:v>0</c:v>
                </c:pt>
                <c:pt idx="23995">
                  <c:v>0</c:v>
                </c:pt>
                <c:pt idx="23996">
                  <c:v>0</c:v>
                </c:pt>
                <c:pt idx="23997">
                  <c:v>0</c:v>
                </c:pt>
                <c:pt idx="23998">
                  <c:v>0</c:v>
                </c:pt>
                <c:pt idx="23999">
                  <c:v>0</c:v>
                </c:pt>
                <c:pt idx="24000">
                  <c:v>0</c:v>
                </c:pt>
                <c:pt idx="24001">
                  <c:v>0</c:v>
                </c:pt>
                <c:pt idx="24002">
                  <c:v>0</c:v>
                </c:pt>
                <c:pt idx="24003">
                  <c:v>0</c:v>
                </c:pt>
                <c:pt idx="24004">
                  <c:v>0</c:v>
                </c:pt>
                <c:pt idx="24005">
                  <c:v>0</c:v>
                </c:pt>
                <c:pt idx="24006">
                  <c:v>0</c:v>
                </c:pt>
                <c:pt idx="24007">
                  <c:v>0</c:v>
                </c:pt>
                <c:pt idx="24008">
                  <c:v>0</c:v>
                </c:pt>
                <c:pt idx="24009">
                  <c:v>0</c:v>
                </c:pt>
                <c:pt idx="24010">
                  <c:v>0</c:v>
                </c:pt>
                <c:pt idx="24011">
                  <c:v>0</c:v>
                </c:pt>
                <c:pt idx="24012">
                  <c:v>0</c:v>
                </c:pt>
                <c:pt idx="24013">
                  <c:v>0</c:v>
                </c:pt>
                <c:pt idx="24014">
                  <c:v>0</c:v>
                </c:pt>
                <c:pt idx="24015">
                  <c:v>0</c:v>
                </c:pt>
                <c:pt idx="24016">
                  <c:v>0</c:v>
                </c:pt>
                <c:pt idx="24017">
                  <c:v>0</c:v>
                </c:pt>
                <c:pt idx="24018">
                  <c:v>0</c:v>
                </c:pt>
                <c:pt idx="24019">
                  <c:v>0</c:v>
                </c:pt>
                <c:pt idx="24020">
                  <c:v>0</c:v>
                </c:pt>
                <c:pt idx="24021">
                  <c:v>0</c:v>
                </c:pt>
                <c:pt idx="24022">
                  <c:v>0</c:v>
                </c:pt>
                <c:pt idx="24023">
                  <c:v>0</c:v>
                </c:pt>
                <c:pt idx="24024">
                  <c:v>0</c:v>
                </c:pt>
                <c:pt idx="24025">
                  <c:v>0</c:v>
                </c:pt>
                <c:pt idx="24026">
                  <c:v>0</c:v>
                </c:pt>
                <c:pt idx="24027">
                  <c:v>0</c:v>
                </c:pt>
                <c:pt idx="24028">
                  <c:v>0</c:v>
                </c:pt>
                <c:pt idx="24029">
                  <c:v>0</c:v>
                </c:pt>
                <c:pt idx="24030">
                  <c:v>0</c:v>
                </c:pt>
                <c:pt idx="24031">
                  <c:v>0</c:v>
                </c:pt>
                <c:pt idx="24032">
                  <c:v>0</c:v>
                </c:pt>
                <c:pt idx="24033">
                  <c:v>0</c:v>
                </c:pt>
                <c:pt idx="24034">
                  <c:v>0</c:v>
                </c:pt>
                <c:pt idx="24035">
                  <c:v>0</c:v>
                </c:pt>
                <c:pt idx="24036">
                  <c:v>0</c:v>
                </c:pt>
                <c:pt idx="24037">
                  <c:v>0</c:v>
                </c:pt>
                <c:pt idx="24038">
                  <c:v>0</c:v>
                </c:pt>
                <c:pt idx="24039">
                  <c:v>0</c:v>
                </c:pt>
                <c:pt idx="24040">
                  <c:v>0</c:v>
                </c:pt>
                <c:pt idx="24041">
                  <c:v>0</c:v>
                </c:pt>
                <c:pt idx="24042">
                  <c:v>0</c:v>
                </c:pt>
                <c:pt idx="24043">
                  <c:v>0</c:v>
                </c:pt>
                <c:pt idx="24044">
                  <c:v>0</c:v>
                </c:pt>
                <c:pt idx="24045">
                  <c:v>0</c:v>
                </c:pt>
                <c:pt idx="24046">
                  <c:v>0</c:v>
                </c:pt>
                <c:pt idx="24047">
                  <c:v>0</c:v>
                </c:pt>
                <c:pt idx="24048">
                  <c:v>0</c:v>
                </c:pt>
                <c:pt idx="24049">
                  <c:v>0</c:v>
                </c:pt>
                <c:pt idx="24050">
                  <c:v>0</c:v>
                </c:pt>
                <c:pt idx="24051">
                  <c:v>0</c:v>
                </c:pt>
                <c:pt idx="24052">
                  <c:v>0</c:v>
                </c:pt>
                <c:pt idx="24053">
                  <c:v>0</c:v>
                </c:pt>
                <c:pt idx="24054">
                  <c:v>0</c:v>
                </c:pt>
                <c:pt idx="24055">
                  <c:v>0</c:v>
                </c:pt>
                <c:pt idx="24056">
                  <c:v>0</c:v>
                </c:pt>
                <c:pt idx="24057">
                  <c:v>0</c:v>
                </c:pt>
                <c:pt idx="24058">
                  <c:v>0</c:v>
                </c:pt>
                <c:pt idx="24059">
                  <c:v>0</c:v>
                </c:pt>
                <c:pt idx="24060">
                  <c:v>0</c:v>
                </c:pt>
                <c:pt idx="24061">
                  <c:v>0</c:v>
                </c:pt>
                <c:pt idx="24062">
                  <c:v>0</c:v>
                </c:pt>
                <c:pt idx="24063">
                  <c:v>0</c:v>
                </c:pt>
                <c:pt idx="24064">
                  <c:v>0</c:v>
                </c:pt>
                <c:pt idx="24065">
                  <c:v>0</c:v>
                </c:pt>
                <c:pt idx="24066">
                  <c:v>0</c:v>
                </c:pt>
                <c:pt idx="24067">
                  <c:v>0</c:v>
                </c:pt>
                <c:pt idx="24068">
                  <c:v>0</c:v>
                </c:pt>
                <c:pt idx="24069">
                  <c:v>0</c:v>
                </c:pt>
                <c:pt idx="24070">
                  <c:v>0</c:v>
                </c:pt>
                <c:pt idx="24071">
                  <c:v>0</c:v>
                </c:pt>
                <c:pt idx="24072">
                  <c:v>0</c:v>
                </c:pt>
                <c:pt idx="24073">
                  <c:v>0</c:v>
                </c:pt>
                <c:pt idx="24074">
                  <c:v>0</c:v>
                </c:pt>
                <c:pt idx="24075">
                  <c:v>0</c:v>
                </c:pt>
                <c:pt idx="24076">
                  <c:v>0</c:v>
                </c:pt>
                <c:pt idx="24077">
                  <c:v>0</c:v>
                </c:pt>
                <c:pt idx="24078">
                  <c:v>0</c:v>
                </c:pt>
                <c:pt idx="24079">
                  <c:v>0</c:v>
                </c:pt>
                <c:pt idx="24080">
                  <c:v>0</c:v>
                </c:pt>
                <c:pt idx="24081">
                  <c:v>0</c:v>
                </c:pt>
                <c:pt idx="24082">
                  <c:v>0</c:v>
                </c:pt>
                <c:pt idx="24083">
                  <c:v>0</c:v>
                </c:pt>
                <c:pt idx="24084">
                  <c:v>0</c:v>
                </c:pt>
                <c:pt idx="24085">
                  <c:v>0</c:v>
                </c:pt>
                <c:pt idx="24086">
                  <c:v>0</c:v>
                </c:pt>
                <c:pt idx="24087">
                  <c:v>0</c:v>
                </c:pt>
                <c:pt idx="24088">
                  <c:v>0</c:v>
                </c:pt>
                <c:pt idx="24089">
                  <c:v>0</c:v>
                </c:pt>
                <c:pt idx="24090">
                  <c:v>0</c:v>
                </c:pt>
                <c:pt idx="24091">
                  <c:v>0</c:v>
                </c:pt>
                <c:pt idx="24092">
                  <c:v>0</c:v>
                </c:pt>
                <c:pt idx="24093">
                  <c:v>0</c:v>
                </c:pt>
                <c:pt idx="24094">
                  <c:v>0</c:v>
                </c:pt>
                <c:pt idx="24095">
                  <c:v>0</c:v>
                </c:pt>
                <c:pt idx="24096">
                  <c:v>0</c:v>
                </c:pt>
                <c:pt idx="24097">
                  <c:v>0</c:v>
                </c:pt>
                <c:pt idx="24098">
                  <c:v>0</c:v>
                </c:pt>
                <c:pt idx="24099">
                  <c:v>0</c:v>
                </c:pt>
                <c:pt idx="24100">
                  <c:v>0</c:v>
                </c:pt>
                <c:pt idx="24101">
                  <c:v>0</c:v>
                </c:pt>
                <c:pt idx="24102">
                  <c:v>0</c:v>
                </c:pt>
                <c:pt idx="24103">
                  <c:v>0</c:v>
                </c:pt>
                <c:pt idx="24104">
                  <c:v>0</c:v>
                </c:pt>
                <c:pt idx="24105">
                  <c:v>0</c:v>
                </c:pt>
                <c:pt idx="24106">
                  <c:v>0</c:v>
                </c:pt>
                <c:pt idx="24107">
                  <c:v>0</c:v>
                </c:pt>
                <c:pt idx="24108">
                  <c:v>0</c:v>
                </c:pt>
                <c:pt idx="24109">
                  <c:v>0</c:v>
                </c:pt>
                <c:pt idx="24110">
                  <c:v>0</c:v>
                </c:pt>
                <c:pt idx="24111">
                  <c:v>0</c:v>
                </c:pt>
                <c:pt idx="24112">
                  <c:v>0</c:v>
                </c:pt>
                <c:pt idx="24113">
                  <c:v>0</c:v>
                </c:pt>
                <c:pt idx="24114">
                  <c:v>0</c:v>
                </c:pt>
                <c:pt idx="24115">
                  <c:v>0</c:v>
                </c:pt>
                <c:pt idx="24116">
                  <c:v>0</c:v>
                </c:pt>
                <c:pt idx="24117">
                  <c:v>0</c:v>
                </c:pt>
                <c:pt idx="24118">
                  <c:v>0</c:v>
                </c:pt>
                <c:pt idx="24119">
                  <c:v>0</c:v>
                </c:pt>
                <c:pt idx="24120">
                  <c:v>0</c:v>
                </c:pt>
                <c:pt idx="24121">
                  <c:v>0</c:v>
                </c:pt>
                <c:pt idx="24122">
                  <c:v>0</c:v>
                </c:pt>
                <c:pt idx="24123">
                  <c:v>0</c:v>
                </c:pt>
                <c:pt idx="24124">
                  <c:v>0</c:v>
                </c:pt>
                <c:pt idx="24125">
                  <c:v>0</c:v>
                </c:pt>
                <c:pt idx="24126">
                  <c:v>0</c:v>
                </c:pt>
                <c:pt idx="24127">
                  <c:v>0</c:v>
                </c:pt>
                <c:pt idx="24128">
                  <c:v>0</c:v>
                </c:pt>
                <c:pt idx="24129">
                  <c:v>0</c:v>
                </c:pt>
                <c:pt idx="24130">
                  <c:v>0</c:v>
                </c:pt>
                <c:pt idx="24131">
                  <c:v>0</c:v>
                </c:pt>
                <c:pt idx="24132">
                  <c:v>0</c:v>
                </c:pt>
                <c:pt idx="24133">
                  <c:v>0</c:v>
                </c:pt>
                <c:pt idx="24134">
                  <c:v>0</c:v>
                </c:pt>
                <c:pt idx="24135">
                  <c:v>0</c:v>
                </c:pt>
                <c:pt idx="24136">
                  <c:v>0</c:v>
                </c:pt>
                <c:pt idx="24137">
                  <c:v>0</c:v>
                </c:pt>
                <c:pt idx="24138">
                  <c:v>0</c:v>
                </c:pt>
                <c:pt idx="24139">
                  <c:v>0</c:v>
                </c:pt>
                <c:pt idx="24140">
                  <c:v>0</c:v>
                </c:pt>
                <c:pt idx="24141">
                  <c:v>0</c:v>
                </c:pt>
                <c:pt idx="24142">
                  <c:v>0</c:v>
                </c:pt>
                <c:pt idx="24143">
                  <c:v>0</c:v>
                </c:pt>
                <c:pt idx="24144">
                  <c:v>0</c:v>
                </c:pt>
                <c:pt idx="24145">
                  <c:v>0</c:v>
                </c:pt>
                <c:pt idx="24146">
                  <c:v>0</c:v>
                </c:pt>
                <c:pt idx="24147">
                  <c:v>0</c:v>
                </c:pt>
                <c:pt idx="24148">
                  <c:v>0</c:v>
                </c:pt>
                <c:pt idx="24149">
                  <c:v>0</c:v>
                </c:pt>
                <c:pt idx="24150">
                  <c:v>0</c:v>
                </c:pt>
                <c:pt idx="24151">
                  <c:v>0</c:v>
                </c:pt>
                <c:pt idx="24152">
                  <c:v>0</c:v>
                </c:pt>
                <c:pt idx="24153">
                  <c:v>0</c:v>
                </c:pt>
                <c:pt idx="24154">
                  <c:v>0</c:v>
                </c:pt>
                <c:pt idx="24155">
                  <c:v>0</c:v>
                </c:pt>
                <c:pt idx="24156">
                  <c:v>0</c:v>
                </c:pt>
                <c:pt idx="24157">
                  <c:v>0</c:v>
                </c:pt>
                <c:pt idx="24158">
                  <c:v>0</c:v>
                </c:pt>
                <c:pt idx="24159">
                  <c:v>0</c:v>
                </c:pt>
                <c:pt idx="24160">
                  <c:v>0</c:v>
                </c:pt>
                <c:pt idx="24161">
                  <c:v>0</c:v>
                </c:pt>
                <c:pt idx="24162">
                  <c:v>0</c:v>
                </c:pt>
                <c:pt idx="24163">
                  <c:v>0</c:v>
                </c:pt>
                <c:pt idx="24164">
                  <c:v>0</c:v>
                </c:pt>
                <c:pt idx="24165">
                  <c:v>0</c:v>
                </c:pt>
                <c:pt idx="24166">
                  <c:v>0</c:v>
                </c:pt>
                <c:pt idx="24167">
                  <c:v>0</c:v>
                </c:pt>
                <c:pt idx="24168">
                  <c:v>0</c:v>
                </c:pt>
                <c:pt idx="24169">
                  <c:v>0</c:v>
                </c:pt>
                <c:pt idx="24170">
                  <c:v>0</c:v>
                </c:pt>
                <c:pt idx="24171">
                  <c:v>0</c:v>
                </c:pt>
                <c:pt idx="24172">
                  <c:v>0</c:v>
                </c:pt>
                <c:pt idx="24173">
                  <c:v>0</c:v>
                </c:pt>
                <c:pt idx="24174">
                  <c:v>0</c:v>
                </c:pt>
                <c:pt idx="24175">
                  <c:v>0</c:v>
                </c:pt>
                <c:pt idx="24176">
                  <c:v>0</c:v>
                </c:pt>
                <c:pt idx="24177">
                  <c:v>0</c:v>
                </c:pt>
                <c:pt idx="24178">
                  <c:v>0</c:v>
                </c:pt>
                <c:pt idx="24179">
                  <c:v>0</c:v>
                </c:pt>
                <c:pt idx="24180">
                  <c:v>0</c:v>
                </c:pt>
                <c:pt idx="24181">
                  <c:v>0</c:v>
                </c:pt>
                <c:pt idx="24182">
                  <c:v>0</c:v>
                </c:pt>
                <c:pt idx="24183">
                  <c:v>0</c:v>
                </c:pt>
                <c:pt idx="24184">
                  <c:v>0</c:v>
                </c:pt>
                <c:pt idx="24185">
                  <c:v>0</c:v>
                </c:pt>
                <c:pt idx="24186">
                  <c:v>0</c:v>
                </c:pt>
                <c:pt idx="24187">
                  <c:v>0</c:v>
                </c:pt>
                <c:pt idx="24188">
                  <c:v>0</c:v>
                </c:pt>
                <c:pt idx="24189">
                  <c:v>0</c:v>
                </c:pt>
                <c:pt idx="24190">
                  <c:v>0</c:v>
                </c:pt>
                <c:pt idx="24191">
                  <c:v>0</c:v>
                </c:pt>
                <c:pt idx="24192">
                  <c:v>0</c:v>
                </c:pt>
                <c:pt idx="24193">
                  <c:v>0</c:v>
                </c:pt>
                <c:pt idx="24194">
                  <c:v>0</c:v>
                </c:pt>
                <c:pt idx="24195">
                  <c:v>0</c:v>
                </c:pt>
                <c:pt idx="24196">
                  <c:v>0</c:v>
                </c:pt>
                <c:pt idx="24197">
                  <c:v>0</c:v>
                </c:pt>
                <c:pt idx="24198">
                  <c:v>0</c:v>
                </c:pt>
                <c:pt idx="24199">
                  <c:v>0</c:v>
                </c:pt>
                <c:pt idx="24200">
                  <c:v>0</c:v>
                </c:pt>
                <c:pt idx="24201">
                  <c:v>0</c:v>
                </c:pt>
                <c:pt idx="24202">
                  <c:v>0</c:v>
                </c:pt>
                <c:pt idx="24203">
                  <c:v>0</c:v>
                </c:pt>
                <c:pt idx="24204">
                  <c:v>0</c:v>
                </c:pt>
                <c:pt idx="24205">
                  <c:v>0</c:v>
                </c:pt>
                <c:pt idx="24206">
                  <c:v>0</c:v>
                </c:pt>
                <c:pt idx="24207">
                  <c:v>0</c:v>
                </c:pt>
                <c:pt idx="24208">
                  <c:v>0</c:v>
                </c:pt>
                <c:pt idx="24209">
                  <c:v>0</c:v>
                </c:pt>
                <c:pt idx="24210">
                  <c:v>0</c:v>
                </c:pt>
                <c:pt idx="24211">
                  <c:v>0</c:v>
                </c:pt>
                <c:pt idx="24212">
                  <c:v>0</c:v>
                </c:pt>
                <c:pt idx="24213">
                  <c:v>0</c:v>
                </c:pt>
                <c:pt idx="24214">
                  <c:v>0</c:v>
                </c:pt>
                <c:pt idx="24215">
                  <c:v>0</c:v>
                </c:pt>
                <c:pt idx="24216">
                  <c:v>0</c:v>
                </c:pt>
                <c:pt idx="24217">
                  <c:v>0</c:v>
                </c:pt>
                <c:pt idx="24218">
                  <c:v>0</c:v>
                </c:pt>
                <c:pt idx="24219">
                  <c:v>0</c:v>
                </c:pt>
                <c:pt idx="24220">
                  <c:v>0</c:v>
                </c:pt>
                <c:pt idx="24221">
                  <c:v>0</c:v>
                </c:pt>
                <c:pt idx="24222">
                  <c:v>0</c:v>
                </c:pt>
                <c:pt idx="24223">
                  <c:v>0</c:v>
                </c:pt>
                <c:pt idx="24224">
                  <c:v>0</c:v>
                </c:pt>
                <c:pt idx="24225">
                  <c:v>0</c:v>
                </c:pt>
                <c:pt idx="24226">
                  <c:v>0</c:v>
                </c:pt>
                <c:pt idx="24227">
                  <c:v>0</c:v>
                </c:pt>
                <c:pt idx="24228">
                  <c:v>0</c:v>
                </c:pt>
                <c:pt idx="24229">
                  <c:v>0</c:v>
                </c:pt>
                <c:pt idx="24230">
                  <c:v>0</c:v>
                </c:pt>
                <c:pt idx="24231">
                  <c:v>0</c:v>
                </c:pt>
                <c:pt idx="24232">
                  <c:v>0</c:v>
                </c:pt>
                <c:pt idx="24233">
                  <c:v>0</c:v>
                </c:pt>
                <c:pt idx="24234">
                  <c:v>0</c:v>
                </c:pt>
                <c:pt idx="24235">
                  <c:v>0</c:v>
                </c:pt>
                <c:pt idx="24236">
                  <c:v>0</c:v>
                </c:pt>
                <c:pt idx="24237">
                  <c:v>0</c:v>
                </c:pt>
                <c:pt idx="24238">
                  <c:v>0</c:v>
                </c:pt>
                <c:pt idx="24239">
                  <c:v>0</c:v>
                </c:pt>
                <c:pt idx="24240">
                  <c:v>0</c:v>
                </c:pt>
                <c:pt idx="24241">
                  <c:v>0</c:v>
                </c:pt>
                <c:pt idx="24242">
                  <c:v>0</c:v>
                </c:pt>
                <c:pt idx="24243">
                  <c:v>0</c:v>
                </c:pt>
                <c:pt idx="24244">
                  <c:v>0</c:v>
                </c:pt>
                <c:pt idx="24245">
                  <c:v>0</c:v>
                </c:pt>
                <c:pt idx="24246">
                  <c:v>0</c:v>
                </c:pt>
                <c:pt idx="24247">
                  <c:v>0</c:v>
                </c:pt>
                <c:pt idx="24248">
                  <c:v>0</c:v>
                </c:pt>
                <c:pt idx="24249">
                  <c:v>0</c:v>
                </c:pt>
                <c:pt idx="24250">
                  <c:v>0</c:v>
                </c:pt>
                <c:pt idx="24251">
                  <c:v>0</c:v>
                </c:pt>
                <c:pt idx="24252">
                  <c:v>0</c:v>
                </c:pt>
                <c:pt idx="24253">
                  <c:v>0</c:v>
                </c:pt>
                <c:pt idx="24254">
                  <c:v>0</c:v>
                </c:pt>
                <c:pt idx="24255">
                  <c:v>0</c:v>
                </c:pt>
                <c:pt idx="24256">
                  <c:v>0</c:v>
                </c:pt>
                <c:pt idx="24257">
                  <c:v>0</c:v>
                </c:pt>
                <c:pt idx="24258">
                  <c:v>0</c:v>
                </c:pt>
                <c:pt idx="24259">
                  <c:v>0</c:v>
                </c:pt>
                <c:pt idx="24260">
                  <c:v>0</c:v>
                </c:pt>
                <c:pt idx="24261">
                  <c:v>0</c:v>
                </c:pt>
                <c:pt idx="24262">
                  <c:v>0</c:v>
                </c:pt>
                <c:pt idx="24263">
                  <c:v>0</c:v>
                </c:pt>
                <c:pt idx="24264">
                  <c:v>0</c:v>
                </c:pt>
                <c:pt idx="24265">
                  <c:v>0</c:v>
                </c:pt>
                <c:pt idx="24266">
                  <c:v>0</c:v>
                </c:pt>
                <c:pt idx="24267">
                  <c:v>0</c:v>
                </c:pt>
                <c:pt idx="24268">
                  <c:v>0</c:v>
                </c:pt>
                <c:pt idx="24269">
                  <c:v>0</c:v>
                </c:pt>
                <c:pt idx="24270">
                  <c:v>0</c:v>
                </c:pt>
                <c:pt idx="24271">
                  <c:v>0</c:v>
                </c:pt>
                <c:pt idx="24272">
                  <c:v>0</c:v>
                </c:pt>
                <c:pt idx="24273">
                  <c:v>0</c:v>
                </c:pt>
                <c:pt idx="24274">
                  <c:v>0</c:v>
                </c:pt>
                <c:pt idx="24275">
                  <c:v>0</c:v>
                </c:pt>
                <c:pt idx="24276">
                  <c:v>0</c:v>
                </c:pt>
                <c:pt idx="24277">
                  <c:v>0</c:v>
                </c:pt>
                <c:pt idx="24278">
                  <c:v>0</c:v>
                </c:pt>
                <c:pt idx="24279">
                  <c:v>0</c:v>
                </c:pt>
                <c:pt idx="24280">
                  <c:v>0</c:v>
                </c:pt>
                <c:pt idx="24281">
                  <c:v>0</c:v>
                </c:pt>
                <c:pt idx="24282">
                  <c:v>0</c:v>
                </c:pt>
                <c:pt idx="24283">
                  <c:v>0</c:v>
                </c:pt>
                <c:pt idx="24284">
                  <c:v>0</c:v>
                </c:pt>
                <c:pt idx="24285">
                  <c:v>0</c:v>
                </c:pt>
                <c:pt idx="24286">
                  <c:v>0</c:v>
                </c:pt>
                <c:pt idx="24287">
                  <c:v>0</c:v>
                </c:pt>
                <c:pt idx="24288">
                  <c:v>0</c:v>
                </c:pt>
                <c:pt idx="24289">
                  <c:v>0</c:v>
                </c:pt>
                <c:pt idx="24290">
                  <c:v>0</c:v>
                </c:pt>
                <c:pt idx="24291">
                  <c:v>0</c:v>
                </c:pt>
                <c:pt idx="24292">
                  <c:v>0</c:v>
                </c:pt>
                <c:pt idx="24293">
                  <c:v>0</c:v>
                </c:pt>
                <c:pt idx="24294">
                  <c:v>0</c:v>
                </c:pt>
                <c:pt idx="24295">
                  <c:v>0</c:v>
                </c:pt>
                <c:pt idx="24296">
                  <c:v>0</c:v>
                </c:pt>
                <c:pt idx="24297">
                  <c:v>0</c:v>
                </c:pt>
                <c:pt idx="24298">
                  <c:v>0</c:v>
                </c:pt>
                <c:pt idx="24299">
                  <c:v>0</c:v>
                </c:pt>
                <c:pt idx="24300">
                  <c:v>0</c:v>
                </c:pt>
                <c:pt idx="24301">
                  <c:v>0</c:v>
                </c:pt>
                <c:pt idx="24302">
                  <c:v>0</c:v>
                </c:pt>
                <c:pt idx="24303">
                  <c:v>0</c:v>
                </c:pt>
                <c:pt idx="24304">
                  <c:v>0</c:v>
                </c:pt>
                <c:pt idx="24305">
                  <c:v>0</c:v>
                </c:pt>
                <c:pt idx="24306">
                  <c:v>0</c:v>
                </c:pt>
                <c:pt idx="24307">
                  <c:v>0</c:v>
                </c:pt>
                <c:pt idx="24308">
                  <c:v>0</c:v>
                </c:pt>
                <c:pt idx="24309">
                  <c:v>0</c:v>
                </c:pt>
                <c:pt idx="24310">
                  <c:v>0</c:v>
                </c:pt>
                <c:pt idx="24311">
                  <c:v>0</c:v>
                </c:pt>
                <c:pt idx="24312">
                  <c:v>0</c:v>
                </c:pt>
                <c:pt idx="24313">
                  <c:v>0</c:v>
                </c:pt>
                <c:pt idx="24314">
                  <c:v>0</c:v>
                </c:pt>
                <c:pt idx="24315">
                  <c:v>0</c:v>
                </c:pt>
                <c:pt idx="24316">
                  <c:v>0</c:v>
                </c:pt>
                <c:pt idx="24317">
                  <c:v>0</c:v>
                </c:pt>
                <c:pt idx="24318">
                  <c:v>0</c:v>
                </c:pt>
                <c:pt idx="24319">
                  <c:v>0</c:v>
                </c:pt>
                <c:pt idx="24320">
                  <c:v>0</c:v>
                </c:pt>
                <c:pt idx="24321">
                  <c:v>0</c:v>
                </c:pt>
                <c:pt idx="24322">
                  <c:v>0</c:v>
                </c:pt>
                <c:pt idx="24323">
                  <c:v>0</c:v>
                </c:pt>
                <c:pt idx="24324">
                  <c:v>0</c:v>
                </c:pt>
                <c:pt idx="24325">
                  <c:v>0</c:v>
                </c:pt>
                <c:pt idx="24326">
                  <c:v>0</c:v>
                </c:pt>
                <c:pt idx="24327">
                  <c:v>0</c:v>
                </c:pt>
                <c:pt idx="24328">
                  <c:v>0</c:v>
                </c:pt>
                <c:pt idx="24329">
                  <c:v>0</c:v>
                </c:pt>
                <c:pt idx="24330">
                  <c:v>0</c:v>
                </c:pt>
                <c:pt idx="24331">
                  <c:v>0</c:v>
                </c:pt>
                <c:pt idx="24332">
                  <c:v>0</c:v>
                </c:pt>
                <c:pt idx="24333">
                  <c:v>0</c:v>
                </c:pt>
                <c:pt idx="24334">
                  <c:v>0</c:v>
                </c:pt>
                <c:pt idx="24335">
                  <c:v>0</c:v>
                </c:pt>
                <c:pt idx="24336">
                  <c:v>0</c:v>
                </c:pt>
                <c:pt idx="24337">
                  <c:v>0</c:v>
                </c:pt>
                <c:pt idx="24338">
                  <c:v>0</c:v>
                </c:pt>
                <c:pt idx="24339">
                  <c:v>0</c:v>
                </c:pt>
                <c:pt idx="24340">
                  <c:v>0</c:v>
                </c:pt>
                <c:pt idx="24341">
                  <c:v>0</c:v>
                </c:pt>
                <c:pt idx="24342">
                  <c:v>0</c:v>
                </c:pt>
                <c:pt idx="24343">
                  <c:v>0</c:v>
                </c:pt>
                <c:pt idx="24344">
                  <c:v>0</c:v>
                </c:pt>
                <c:pt idx="24345">
                  <c:v>0</c:v>
                </c:pt>
                <c:pt idx="24346">
                  <c:v>0</c:v>
                </c:pt>
                <c:pt idx="24347">
                  <c:v>0</c:v>
                </c:pt>
                <c:pt idx="24348">
                  <c:v>0</c:v>
                </c:pt>
                <c:pt idx="24349">
                  <c:v>0</c:v>
                </c:pt>
                <c:pt idx="24350">
                  <c:v>0</c:v>
                </c:pt>
                <c:pt idx="24351">
                  <c:v>0</c:v>
                </c:pt>
                <c:pt idx="24352">
                  <c:v>0</c:v>
                </c:pt>
                <c:pt idx="24353">
                  <c:v>0</c:v>
                </c:pt>
                <c:pt idx="24354">
                  <c:v>0</c:v>
                </c:pt>
                <c:pt idx="24355">
                  <c:v>0</c:v>
                </c:pt>
                <c:pt idx="24356">
                  <c:v>0</c:v>
                </c:pt>
                <c:pt idx="24357">
                  <c:v>0</c:v>
                </c:pt>
                <c:pt idx="24358">
                  <c:v>0</c:v>
                </c:pt>
                <c:pt idx="24359">
                  <c:v>0</c:v>
                </c:pt>
                <c:pt idx="24360">
                  <c:v>0</c:v>
                </c:pt>
                <c:pt idx="24361">
                  <c:v>0</c:v>
                </c:pt>
                <c:pt idx="24362">
                  <c:v>0</c:v>
                </c:pt>
                <c:pt idx="24363">
                  <c:v>0</c:v>
                </c:pt>
                <c:pt idx="24364">
                  <c:v>0</c:v>
                </c:pt>
                <c:pt idx="24365">
                  <c:v>0</c:v>
                </c:pt>
                <c:pt idx="24366">
                  <c:v>0</c:v>
                </c:pt>
                <c:pt idx="24367">
                  <c:v>0</c:v>
                </c:pt>
                <c:pt idx="24368">
                  <c:v>0</c:v>
                </c:pt>
                <c:pt idx="24369">
                  <c:v>0.01</c:v>
                </c:pt>
                <c:pt idx="24370">
                  <c:v>0</c:v>
                </c:pt>
                <c:pt idx="24371">
                  <c:v>0</c:v>
                </c:pt>
                <c:pt idx="24372">
                  <c:v>0</c:v>
                </c:pt>
                <c:pt idx="24373">
                  <c:v>0.01</c:v>
                </c:pt>
                <c:pt idx="24374">
                  <c:v>0.02</c:v>
                </c:pt>
                <c:pt idx="24375">
                  <c:v>0.01</c:v>
                </c:pt>
                <c:pt idx="24376">
                  <c:v>0.02</c:v>
                </c:pt>
                <c:pt idx="24377">
                  <c:v>0.02</c:v>
                </c:pt>
                <c:pt idx="24378">
                  <c:v>0.03</c:v>
                </c:pt>
                <c:pt idx="24379">
                  <c:v>0.04</c:v>
                </c:pt>
                <c:pt idx="24380">
                  <c:v>0.03</c:v>
                </c:pt>
                <c:pt idx="24381">
                  <c:v>0.05</c:v>
                </c:pt>
                <c:pt idx="24382">
                  <c:v>0.03</c:v>
                </c:pt>
                <c:pt idx="24383">
                  <c:v>0.03</c:v>
                </c:pt>
                <c:pt idx="24384">
                  <c:v>0.02</c:v>
                </c:pt>
                <c:pt idx="24385">
                  <c:v>0.02</c:v>
                </c:pt>
                <c:pt idx="24386">
                  <c:v>0</c:v>
                </c:pt>
                <c:pt idx="24387">
                  <c:v>0.01</c:v>
                </c:pt>
                <c:pt idx="24388">
                  <c:v>0.02</c:v>
                </c:pt>
                <c:pt idx="24389">
                  <c:v>0</c:v>
                </c:pt>
                <c:pt idx="24390">
                  <c:v>0</c:v>
                </c:pt>
                <c:pt idx="24391">
                  <c:v>0</c:v>
                </c:pt>
                <c:pt idx="24392">
                  <c:v>0</c:v>
                </c:pt>
                <c:pt idx="24393">
                  <c:v>0</c:v>
                </c:pt>
                <c:pt idx="24394">
                  <c:v>0</c:v>
                </c:pt>
                <c:pt idx="24395">
                  <c:v>0</c:v>
                </c:pt>
                <c:pt idx="24396">
                  <c:v>0</c:v>
                </c:pt>
                <c:pt idx="24397">
                  <c:v>0</c:v>
                </c:pt>
                <c:pt idx="24398">
                  <c:v>0</c:v>
                </c:pt>
                <c:pt idx="24399">
                  <c:v>0</c:v>
                </c:pt>
                <c:pt idx="24400">
                  <c:v>0</c:v>
                </c:pt>
                <c:pt idx="24401">
                  <c:v>0</c:v>
                </c:pt>
                <c:pt idx="24402">
                  <c:v>0</c:v>
                </c:pt>
                <c:pt idx="24403">
                  <c:v>0</c:v>
                </c:pt>
                <c:pt idx="24404">
                  <c:v>0</c:v>
                </c:pt>
                <c:pt idx="24405">
                  <c:v>0.01</c:v>
                </c:pt>
                <c:pt idx="24406">
                  <c:v>0.02</c:v>
                </c:pt>
                <c:pt idx="24407">
                  <c:v>0.01</c:v>
                </c:pt>
                <c:pt idx="24408">
                  <c:v>0.01</c:v>
                </c:pt>
                <c:pt idx="24409">
                  <c:v>0</c:v>
                </c:pt>
                <c:pt idx="24410">
                  <c:v>0</c:v>
                </c:pt>
                <c:pt idx="24411">
                  <c:v>0</c:v>
                </c:pt>
                <c:pt idx="24412">
                  <c:v>0</c:v>
                </c:pt>
                <c:pt idx="24413">
                  <c:v>0</c:v>
                </c:pt>
                <c:pt idx="24414">
                  <c:v>0</c:v>
                </c:pt>
                <c:pt idx="24415">
                  <c:v>0.01</c:v>
                </c:pt>
                <c:pt idx="24416">
                  <c:v>0</c:v>
                </c:pt>
                <c:pt idx="24417">
                  <c:v>0</c:v>
                </c:pt>
                <c:pt idx="24418">
                  <c:v>0</c:v>
                </c:pt>
                <c:pt idx="24419">
                  <c:v>0</c:v>
                </c:pt>
                <c:pt idx="24420">
                  <c:v>0</c:v>
                </c:pt>
                <c:pt idx="24421">
                  <c:v>0</c:v>
                </c:pt>
                <c:pt idx="24422">
                  <c:v>0</c:v>
                </c:pt>
                <c:pt idx="24423">
                  <c:v>0</c:v>
                </c:pt>
                <c:pt idx="24424">
                  <c:v>0</c:v>
                </c:pt>
                <c:pt idx="24425">
                  <c:v>0</c:v>
                </c:pt>
                <c:pt idx="24426">
                  <c:v>0</c:v>
                </c:pt>
                <c:pt idx="24427">
                  <c:v>0</c:v>
                </c:pt>
                <c:pt idx="24428">
                  <c:v>0</c:v>
                </c:pt>
                <c:pt idx="24429">
                  <c:v>0</c:v>
                </c:pt>
                <c:pt idx="24430">
                  <c:v>0</c:v>
                </c:pt>
                <c:pt idx="24431">
                  <c:v>0</c:v>
                </c:pt>
                <c:pt idx="24432">
                  <c:v>0</c:v>
                </c:pt>
                <c:pt idx="24433">
                  <c:v>0</c:v>
                </c:pt>
                <c:pt idx="24434">
                  <c:v>0</c:v>
                </c:pt>
                <c:pt idx="24435">
                  <c:v>0</c:v>
                </c:pt>
                <c:pt idx="24436">
                  <c:v>0</c:v>
                </c:pt>
                <c:pt idx="24437">
                  <c:v>0</c:v>
                </c:pt>
                <c:pt idx="24438">
                  <c:v>0</c:v>
                </c:pt>
                <c:pt idx="24439">
                  <c:v>0</c:v>
                </c:pt>
                <c:pt idx="24440">
                  <c:v>0</c:v>
                </c:pt>
                <c:pt idx="24441">
                  <c:v>0</c:v>
                </c:pt>
                <c:pt idx="24442">
                  <c:v>0</c:v>
                </c:pt>
                <c:pt idx="24443">
                  <c:v>0</c:v>
                </c:pt>
                <c:pt idx="24444">
                  <c:v>0</c:v>
                </c:pt>
                <c:pt idx="24445">
                  <c:v>0</c:v>
                </c:pt>
                <c:pt idx="24446">
                  <c:v>0</c:v>
                </c:pt>
                <c:pt idx="24447">
                  <c:v>0</c:v>
                </c:pt>
                <c:pt idx="24448">
                  <c:v>0</c:v>
                </c:pt>
                <c:pt idx="24449">
                  <c:v>0</c:v>
                </c:pt>
                <c:pt idx="24450">
                  <c:v>0</c:v>
                </c:pt>
                <c:pt idx="24451">
                  <c:v>0</c:v>
                </c:pt>
                <c:pt idx="24452">
                  <c:v>0</c:v>
                </c:pt>
                <c:pt idx="24453">
                  <c:v>0</c:v>
                </c:pt>
                <c:pt idx="24454">
                  <c:v>0</c:v>
                </c:pt>
                <c:pt idx="24455">
                  <c:v>0</c:v>
                </c:pt>
                <c:pt idx="24456">
                  <c:v>0</c:v>
                </c:pt>
                <c:pt idx="24457">
                  <c:v>0</c:v>
                </c:pt>
                <c:pt idx="24458">
                  <c:v>0</c:v>
                </c:pt>
                <c:pt idx="24459">
                  <c:v>0</c:v>
                </c:pt>
                <c:pt idx="24460">
                  <c:v>0</c:v>
                </c:pt>
                <c:pt idx="24461">
                  <c:v>0</c:v>
                </c:pt>
                <c:pt idx="24462">
                  <c:v>0</c:v>
                </c:pt>
                <c:pt idx="24463">
                  <c:v>0</c:v>
                </c:pt>
                <c:pt idx="24464">
                  <c:v>0</c:v>
                </c:pt>
                <c:pt idx="24465">
                  <c:v>0</c:v>
                </c:pt>
                <c:pt idx="24466">
                  <c:v>0</c:v>
                </c:pt>
                <c:pt idx="24467">
                  <c:v>0</c:v>
                </c:pt>
                <c:pt idx="24468">
                  <c:v>0</c:v>
                </c:pt>
                <c:pt idx="24469">
                  <c:v>0</c:v>
                </c:pt>
                <c:pt idx="24470">
                  <c:v>0</c:v>
                </c:pt>
                <c:pt idx="24471">
                  <c:v>0</c:v>
                </c:pt>
                <c:pt idx="24472">
                  <c:v>0</c:v>
                </c:pt>
                <c:pt idx="24473">
                  <c:v>0</c:v>
                </c:pt>
                <c:pt idx="24474">
                  <c:v>0</c:v>
                </c:pt>
                <c:pt idx="24475">
                  <c:v>0</c:v>
                </c:pt>
                <c:pt idx="24476">
                  <c:v>0</c:v>
                </c:pt>
                <c:pt idx="24477">
                  <c:v>0</c:v>
                </c:pt>
                <c:pt idx="24478">
                  <c:v>0</c:v>
                </c:pt>
                <c:pt idx="24479">
                  <c:v>0</c:v>
                </c:pt>
                <c:pt idx="24480">
                  <c:v>0.02</c:v>
                </c:pt>
                <c:pt idx="24481">
                  <c:v>0.06</c:v>
                </c:pt>
                <c:pt idx="24482">
                  <c:v>0.02</c:v>
                </c:pt>
                <c:pt idx="24483">
                  <c:v>0</c:v>
                </c:pt>
                <c:pt idx="24484">
                  <c:v>0</c:v>
                </c:pt>
                <c:pt idx="24485">
                  <c:v>0</c:v>
                </c:pt>
                <c:pt idx="24486">
                  <c:v>0</c:v>
                </c:pt>
                <c:pt idx="24487">
                  <c:v>0</c:v>
                </c:pt>
                <c:pt idx="24488">
                  <c:v>0</c:v>
                </c:pt>
                <c:pt idx="24489">
                  <c:v>0</c:v>
                </c:pt>
                <c:pt idx="24490">
                  <c:v>0</c:v>
                </c:pt>
                <c:pt idx="24491">
                  <c:v>0</c:v>
                </c:pt>
                <c:pt idx="24492">
                  <c:v>0</c:v>
                </c:pt>
                <c:pt idx="24493">
                  <c:v>0</c:v>
                </c:pt>
                <c:pt idx="24494">
                  <c:v>0</c:v>
                </c:pt>
                <c:pt idx="24495">
                  <c:v>0</c:v>
                </c:pt>
                <c:pt idx="24496">
                  <c:v>0</c:v>
                </c:pt>
                <c:pt idx="24497">
                  <c:v>0.01</c:v>
                </c:pt>
                <c:pt idx="24498">
                  <c:v>0.01</c:v>
                </c:pt>
                <c:pt idx="24499">
                  <c:v>0.01</c:v>
                </c:pt>
                <c:pt idx="24500">
                  <c:v>0.01</c:v>
                </c:pt>
                <c:pt idx="24501">
                  <c:v>0.01</c:v>
                </c:pt>
                <c:pt idx="24502">
                  <c:v>0.01</c:v>
                </c:pt>
                <c:pt idx="24503">
                  <c:v>0.02</c:v>
                </c:pt>
                <c:pt idx="24504">
                  <c:v>0.01</c:v>
                </c:pt>
                <c:pt idx="24505">
                  <c:v>0.02</c:v>
                </c:pt>
                <c:pt idx="24506">
                  <c:v>0.03</c:v>
                </c:pt>
                <c:pt idx="24507">
                  <c:v>0.03</c:v>
                </c:pt>
                <c:pt idx="24508">
                  <c:v>0.02</c:v>
                </c:pt>
                <c:pt idx="24509">
                  <c:v>0</c:v>
                </c:pt>
                <c:pt idx="24510">
                  <c:v>0</c:v>
                </c:pt>
                <c:pt idx="24511">
                  <c:v>0.01</c:v>
                </c:pt>
                <c:pt idx="24512">
                  <c:v>0</c:v>
                </c:pt>
                <c:pt idx="24513">
                  <c:v>0</c:v>
                </c:pt>
                <c:pt idx="24514">
                  <c:v>0</c:v>
                </c:pt>
                <c:pt idx="24515">
                  <c:v>0</c:v>
                </c:pt>
                <c:pt idx="24516">
                  <c:v>0</c:v>
                </c:pt>
                <c:pt idx="24517">
                  <c:v>0</c:v>
                </c:pt>
                <c:pt idx="24518">
                  <c:v>0</c:v>
                </c:pt>
                <c:pt idx="24519">
                  <c:v>0</c:v>
                </c:pt>
                <c:pt idx="24520">
                  <c:v>0</c:v>
                </c:pt>
                <c:pt idx="24521">
                  <c:v>0</c:v>
                </c:pt>
                <c:pt idx="24522">
                  <c:v>0</c:v>
                </c:pt>
                <c:pt idx="24523">
                  <c:v>0</c:v>
                </c:pt>
                <c:pt idx="24524">
                  <c:v>0</c:v>
                </c:pt>
                <c:pt idx="24525">
                  <c:v>0</c:v>
                </c:pt>
                <c:pt idx="24526">
                  <c:v>0</c:v>
                </c:pt>
                <c:pt idx="24527">
                  <c:v>0</c:v>
                </c:pt>
                <c:pt idx="24528">
                  <c:v>0</c:v>
                </c:pt>
                <c:pt idx="24529">
                  <c:v>0</c:v>
                </c:pt>
                <c:pt idx="24530">
                  <c:v>0</c:v>
                </c:pt>
                <c:pt idx="24531">
                  <c:v>0</c:v>
                </c:pt>
                <c:pt idx="24532">
                  <c:v>0</c:v>
                </c:pt>
                <c:pt idx="24533">
                  <c:v>0</c:v>
                </c:pt>
                <c:pt idx="24534">
                  <c:v>0</c:v>
                </c:pt>
                <c:pt idx="24535">
                  <c:v>0</c:v>
                </c:pt>
                <c:pt idx="24536">
                  <c:v>0</c:v>
                </c:pt>
                <c:pt idx="24537">
                  <c:v>0</c:v>
                </c:pt>
                <c:pt idx="24538">
                  <c:v>0</c:v>
                </c:pt>
                <c:pt idx="24539">
                  <c:v>0</c:v>
                </c:pt>
                <c:pt idx="24540">
                  <c:v>0</c:v>
                </c:pt>
                <c:pt idx="24541">
                  <c:v>0</c:v>
                </c:pt>
                <c:pt idx="24542">
                  <c:v>0</c:v>
                </c:pt>
                <c:pt idx="24543">
                  <c:v>0</c:v>
                </c:pt>
                <c:pt idx="24544">
                  <c:v>0</c:v>
                </c:pt>
                <c:pt idx="24545">
                  <c:v>0</c:v>
                </c:pt>
                <c:pt idx="24546">
                  <c:v>0</c:v>
                </c:pt>
                <c:pt idx="24547">
                  <c:v>0</c:v>
                </c:pt>
                <c:pt idx="24548">
                  <c:v>0</c:v>
                </c:pt>
                <c:pt idx="24549">
                  <c:v>0</c:v>
                </c:pt>
                <c:pt idx="24550">
                  <c:v>0</c:v>
                </c:pt>
                <c:pt idx="24551">
                  <c:v>0</c:v>
                </c:pt>
                <c:pt idx="24552">
                  <c:v>0</c:v>
                </c:pt>
                <c:pt idx="24553">
                  <c:v>0</c:v>
                </c:pt>
                <c:pt idx="24554">
                  <c:v>0</c:v>
                </c:pt>
                <c:pt idx="24555">
                  <c:v>0</c:v>
                </c:pt>
                <c:pt idx="24556">
                  <c:v>0</c:v>
                </c:pt>
                <c:pt idx="24557">
                  <c:v>0</c:v>
                </c:pt>
                <c:pt idx="24558">
                  <c:v>0</c:v>
                </c:pt>
                <c:pt idx="24559">
                  <c:v>0</c:v>
                </c:pt>
                <c:pt idx="24560">
                  <c:v>0</c:v>
                </c:pt>
                <c:pt idx="24561">
                  <c:v>0</c:v>
                </c:pt>
                <c:pt idx="24562">
                  <c:v>0</c:v>
                </c:pt>
                <c:pt idx="24563">
                  <c:v>0</c:v>
                </c:pt>
                <c:pt idx="24564">
                  <c:v>0</c:v>
                </c:pt>
                <c:pt idx="24565">
                  <c:v>0</c:v>
                </c:pt>
                <c:pt idx="24566">
                  <c:v>0</c:v>
                </c:pt>
                <c:pt idx="24567">
                  <c:v>0</c:v>
                </c:pt>
                <c:pt idx="24568">
                  <c:v>0</c:v>
                </c:pt>
                <c:pt idx="24569">
                  <c:v>0</c:v>
                </c:pt>
                <c:pt idx="24570">
                  <c:v>0</c:v>
                </c:pt>
                <c:pt idx="24571">
                  <c:v>0</c:v>
                </c:pt>
                <c:pt idx="24572">
                  <c:v>0</c:v>
                </c:pt>
                <c:pt idx="24573">
                  <c:v>0</c:v>
                </c:pt>
                <c:pt idx="24574">
                  <c:v>0</c:v>
                </c:pt>
                <c:pt idx="24575">
                  <c:v>0</c:v>
                </c:pt>
                <c:pt idx="24576">
                  <c:v>0</c:v>
                </c:pt>
                <c:pt idx="24577">
                  <c:v>0</c:v>
                </c:pt>
                <c:pt idx="24578">
                  <c:v>0</c:v>
                </c:pt>
                <c:pt idx="24579">
                  <c:v>0</c:v>
                </c:pt>
                <c:pt idx="24580">
                  <c:v>0</c:v>
                </c:pt>
                <c:pt idx="24581">
                  <c:v>0</c:v>
                </c:pt>
                <c:pt idx="24582">
                  <c:v>0</c:v>
                </c:pt>
                <c:pt idx="24583">
                  <c:v>0</c:v>
                </c:pt>
                <c:pt idx="24584">
                  <c:v>0</c:v>
                </c:pt>
                <c:pt idx="24585">
                  <c:v>0</c:v>
                </c:pt>
                <c:pt idx="24586">
                  <c:v>0</c:v>
                </c:pt>
                <c:pt idx="24587">
                  <c:v>0</c:v>
                </c:pt>
                <c:pt idx="24588">
                  <c:v>0</c:v>
                </c:pt>
                <c:pt idx="24589">
                  <c:v>0</c:v>
                </c:pt>
                <c:pt idx="24590">
                  <c:v>0</c:v>
                </c:pt>
                <c:pt idx="24591">
                  <c:v>0</c:v>
                </c:pt>
                <c:pt idx="24592">
                  <c:v>0</c:v>
                </c:pt>
                <c:pt idx="24593">
                  <c:v>0</c:v>
                </c:pt>
                <c:pt idx="24594">
                  <c:v>0</c:v>
                </c:pt>
                <c:pt idx="24595">
                  <c:v>0</c:v>
                </c:pt>
                <c:pt idx="24596">
                  <c:v>0</c:v>
                </c:pt>
                <c:pt idx="24597">
                  <c:v>0</c:v>
                </c:pt>
                <c:pt idx="24598">
                  <c:v>0</c:v>
                </c:pt>
                <c:pt idx="24599">
                  <c:v>0</c:v>
                </c:pt>
                <c:pt idx="24600">
                  <c:v>0</c:v>
                </c:pt>
                <c:pt idx="24601">
                  <c:v>0</c:v>
                </c:pt>
                <c:pt idx="24602">
                  <c:v>0</c:v>
                </c:pt>
                <c:pt idx="24603">
                  <c:v>0</c:v>
                </c:pt>
                <c:pt idx="24604">
                  <c:v>0</c:v>
                </c:pt>
                <c:pt idx="24605">
                  <c:v>0</c:v>
                </c:pt>
                <c:pt idx="24606">
                  <c:v>0</c:v>
                </c:pt>
                <c:pt idx="24607">
                  <c:v>0</c:v>
                </c:pt>
                <c:pt idx="24608">
                  <c:v>0</c:v>
                </c:pt>
                <c:pt idx="24609">
                  <c:v>0</c:v>
                </c:pt>
                <c:pt idx="24610">
                  <c:v>0</c:v>
                </c:pt>
                <c:pt idx="24611">
                  <c:v>0</c:v>
                </c:pt>
                <c:pt idx="24612">
                  <c:v>0</c:v>
                </c:pt>
                <c:pt idx="24613">
                  <c:v>0</c:v>
                </c:pt>
                <c:pt idx="24614">
                  <c:v>0</c:v>
                </c:pt>
                <c:pt idx="24615">
                  <c:v>0</c:v>
                </c:pt>
                <c:pt idx="24616">
                  <c:v>0</c:v>
                </c:pt>
                <c:pt idx="24617">
                  <c:v>0</c:v>
                </c:pt>
                <c:pt idx="24618">
                  <c:v>0</c:v>
                </c:pt>
                <c:pt idx="24619">
                  <c:v>0</c:v>
                </c:pt>
                <c:pt idx="24620">
                  <c:v>0</c:v>
                </c:pt>
                <c:pt idx="24621">
                  <c:v>0</c:v>
                </c:pt>
                <c:pt idx="24622">
                  <c:v>0</c:v>
                </c:pt>
                <c:pt idx="24623">
                  <c:v>0</c:v>
                </c:pt>
                <c:pt idx="24624">
                  <c:v>0</c:v>
                </c:pt>
                <c:pt idx="24625">
                  <c:v>0</c:v>
                </c:pt>
                <c:pt idx="24626">
                  <c:v>0</c:v>
                </c:pt>
                <c:pt idx="24627">
                  <c:v>0</c:v>
                </c:pt>
                <c:pt idx="24628">
                  <c:v>0</c:v>
                </c:pt>
                <c:pt idx="24629">
                  <c:v>0</c:v>
                </c:pt>
                <c:pt idx="24630">
                  <c:v>0</c:v>
                </c:pt>
                <c:pt idx="24631">
                  <c:v>0</c:v>
                </c:pt>
                <c:pt idx="24632">
                  <c:v>0</c:v>
                </c:pt>
                <c:pt idx="24633">
                  <c:v>0</c:v>
                </c:pt>
                <c:pt idx="24634">
                  <c:v>0</c:v>
                </c:pt>
                <c:pt idx="24635">
                  <c:v>0</c:v>
                </c:pt>
                <c:pt idx="24636">
                  <c:v>0</c:v>
                </c:pt>
                <c:pt idx="24637">
                  <c:v>0</c:v>
                </c:pt>
                <c:pt idx="24638">
                  <c:v>0</c:v>
                </c:pt>
                <c:pt idx="24639">
                  <c:v>0</c:v>
                </c:pt>
                <c:pt idx="24640">
                  <c:v>0</c:v>
                </c:pt>
                <c:pt idx="24641">
                  <c:v>0</c:v>
                </c:pt>
                <c:pt idx="24642">
                  <c:v>0</c:v>
                </c:pt>
                <c:pt idx="24643">
                  <c:v>0</c:v>
                </c:pt>
                <c:pt idx="24644">
                  <c:v>0</c:v>
                </c:pt>
                <c:pt idx="24645">
                  <c:v>0</c:v>
                </c:pt>
                <c:pt idx="24646">
                  <c:v>0</c:v>
                </c:pt>
                <c:pt idx="24647">
                  <c:v>0</c:v>
                </c:pt>
                <c:pt idx="24648">
                  <c:v>0</c:v>
                </c:pt>
                <c:pt idx="24649">
                  <c:v>0</c:v>
                </c:pt>
                <c:pt idx="24650">
                  <c:v>0</c:v>
                </c:pt>
                <c:pt idx="24651">
                  <c:v>0</c:v>
                </c:pt>
                <c:pt idx="24652">
                  <c:v>0</c:v>
                </c:pt>
                <c:pt idx="24653">
                  <c:v>0</c:v>
                </c:pt>
                <c:pt idx="24654">
                  <c:v>0</c:v>
                </c:pt>
                <c:pt idx="24655">
                  <c:v>0</c:v>
                </c:pt>
                <c:pt idx="24656">
                  <c:v>0</c:v>
                </c:pt>
                <c:pt idx="24657">
                  <c:v>0</c:v>
                </c:pt>
                <c:pt idx="24658">
                  <c:v>0</c:v>
                </c:pt>
                <c:pt idx="24659">
                  <c:v>0</c:v>
                </c:pt>
                <c:pt idx="24660">
                  <c:v>0</c:v>
                </c:pt>
                <c:pt idx="24661">
                  <c:v>0</c:v>
                </c:pt>
                <c:pt idx="24662">
                  <c:v>0</c:v>
                </c:pt>
                <c:pt idx="24663">
                  <c:v>0</c:v>
                </c:pt>
                <c:pt idx="24664">
                  <c:v>0</c:v>
                </c:pt>
                <c:pt idx="24665">
                  <c:v>0</c:v>
                </c:pt>
                <c:pt idx="24666">
                  <c:v>0</c:v>
                </c:pt>
                <c:pt idx="24667">
                  <c:v>0</c:v>
                </c:pt>
                <c:pt idx="24668">
                  <c:v>0</c:v>
                </c:pt>
                <c:pt idx="24669">
                  <c:v>0</c:v>
                </c:pt>
                <c:pt idx="24670">
                  <c:v>0</c:v>
                </c:pt>
                <c:pt idx="24671">
                  <c:v>0</c:v>
                </c:pt>
                <c:pt idx="24672">
                  <c:v>0</c:v>
                </c:pt>
                <c:pt idx="24673">
                  <c:v>0</c:v>
                </c:pt>
                <c:pt idx="24674">
                  <c:v>0</c:v>
                </c:pt>
                <c:pt idx="24675">
                  <c:v>0</c:v>
                </c:pt>
                <c:pt idx="24676">
                  <c:v>0</c:v>
                </c:pt>
                <c:pt idx="24677">
                  <c:v>0</c:v>
                </c:pt>
                <c:pt idx="24678">
                  <c:v>0</c:v>
                </c:pt>
                <c:pt idx="24679">
                  <c:v>0</c:v>
                </c:pt>
                <c:pt idx="24680">
                  <c:v>0</c:v>
                </c:pt>
                <c:pt idx="24681">
                  <c:v>0</c:v>
                </c:pt>
                <c:pt idx="24682">
                  <c:v>0</c:v>
                </c:pt>
                <c:pt idx="24683">
                  <c:v>0</c:v>
                </c:pt>
                <c:pt idx="24684">
                  <c:v>0</c:v>
                </c:pt>
                <c:pt idx="24685">
                  <c:v>0</c:v>
                </c:pt>
                <c:pt idx="24686">
                  <c:v>0</c:v>
                </c:pt>
                <c:pt idx="24687">
                  <c:v>0</c:v>
                </c:pt>
                <c:pt idx="24688">
                  <c:v>0</c:v>
                </c:pt>
                <c:pt idx="24689">
                  <c:v>0</c:v>
                </c:pt>
                <c:pt idx="24690">
                  <c:v>0</c:v>
                </c:pt>
                <c:pt idx="24691">
                  <c:v>0</c:v>
                </c:pt>
                <c:pt idx="24692">
                  <c:v>0</c:v>
                </c:pt>
                <c:pt idx="24693">
                  <c:v>0</c:v>
                </c:pt>
                <c:pt idx="24694">
                  <c:v>0</c:v>
                </c:pt>
                <c:pt idx="24695">
                  <c:v>0</c:v>
                </c:pt>
                <c:pt idx="24696">
                  <c:v>0</c:v>
                </c:pt>
                <c:pt idx="24697">
                  <c:v>0</c:v>
                </c:pt>
                <c:pt idx="24698">
                  <c:v>0</c:v>
                </c:pt>
                <c:pt idx="24699">
                  <c:v>0</c:v>
                </c:pt>
                <c:pt idx="24700">
                  <c:v>0</c:v>
                </c:pt>
                <c:pt idx="24701">
                  <c:v>0</c:v>
                </c:pt>
                <c:pt idx="24702">
                  <c:v>0</c:v>
                </c:pt>
                <c:pt idx="24703">
                  <c:v>0</c:v>
                </c:pt>
                <c:pt idx="24704">
                  <c:v>0</c:v>
                </c:pt>
                <c:pt idx="24705">
                  <c:v>0</c:v>
                </c:pt>
                <c:pt idx="24706">
                  <c:v>0</c:v>
                </c:pt>
                <c:pt idx="24707">
                  <c:v>0</c:v>
                </c:pt>
                <c:pt idx="24708">
                  <c:v>0</c:v>
                </c:pt>
                <c:pt idx="24709">
                  <c:v>0</c:v>
                </c:pt>
                <c:pt idx="24710">
                  <c:v>0</c:v>
                </c:pt>
                <c:pt idx="24711">
                  <c:v>0</c:v>
                </c:pt>
                <c:pt idx="24712">
                  <c:v>0</c:v>
                </c:pt>
                <c:pt idx="24713">
                  <c:v>0</c:v>
                </c:pt>
                <c:pt idx="24714">
                  <c:v>0</c:v>
                </c:pt>
                <c:pt idx="24715">
                  <c:v>0</c:v>
                </c:pt>
                <c:pt idx="24716">
                  <c:v>0</c:v>
                </c:pt>
                <c:pt idx="24717">
                  <c:v>0</c:v>
                </c:pt>
                <c:pt idx="24718">
                  <c:v>0</c:v>
                </c:pt>
                <c:pt idx="24719">
                  <c:v>0</c:v>
                </c:pt>
                <c:pt idx="24720">
                  <c:v>0</c:v>
                </c:pt>
                <c:pt idx="24721">
                  <c:v>0</c:v>
                </c:pt>
                <c:pt idx="24722">
                  <c:v>0</c:v>
                </c:pt>
                <c:pt idx="24723">
                  <c:v>0</c:v>
                </c:pt>
                <c:pt idx="24724">
                  <c:v>0</c:v>
                </c:pt>
                <c:pt idx="24725">
                  <c:v>0</c:v>
                </c:pt>
                <c:pt idx="24726">
                  <c:v>0</c:v>
                </c:pt>
                <c:pt idx="24727">
                  <c:v>0</c:v>
                </c:pt>
                <c:pt idx="24728">
                  <c:v>0</c:v>
                </c:pt>
                <c:pt idx="24729">
                  <c:v>0</c:v>
                </c:pt>
                <c:pt idx="24730">
                  <c:v>0</c:v>
                </c:pt>
                <c:pt idx="24731">
                  <c:v>0</c:v>
                </c:pt>
                <c:pt idx="24732">
                  <c:v>0</c:v>
                </c:pt>
                <c:pt idx="24733">
                  <c:v>0</c:v>
                </c:pt>
                <c:pt idx="24734">
                  <c:v>0</c:v>
                </c:pt>
                <c:pt idx="24735">
                  <c:v>0</c:v>
                </c:pt>
                <c:pt idx="24736">
                  <c:v>0</c:v>
                </c:pt>
                <c:pt idx="24737">
                  <c:v>0</c:v>
                </c:pt>
                <c:pt idx="24738">
                  <c:v>0</c:v>
                </c:pt>
                <c:pt idx="24739">
                  <c:v>0</c:v>
                </c:pt>
                <c:pt idx="24740">
                  <c:v>0</c:v>
                </c:pt>
                <c:pt idx="24741">
                  <c:v>0</c:v>
                </c:pt>
                <c:pt idx="24742">
                  <c:v>0</c:v>
                </c:pt>
                <c:pt idx="24743">
                  <c:v>0</c:v>
                </c:pt>
                <c:pt idx="24744">
                  <c:v>0</c:v>
                </c:pt>
                <c:pt idx="24745">
                  <c:v>0</c:v>
                </c:pt>
                <c:pt idx="24746">
                  <c:v>0</c:v>
                </c:pt>
                <c:pt idx="24747">
                  <c:v>0</c:v>
                </c:pt>
                <c:pt idx="24748">
                  <c:v>0</c:v>
                </c:pt>
                <c:pt idx="24749">
                  <c:v>0</c:v>
                </c:pt>
                <c:pt idx="24750">
                  <c:v>0</c:v>
                </c:pt>
                <c:pt idx="24751">
                  <c:v>0</c:v>
                </c:pt>
                <c:pt idx="24752">
                  <c:v>0</c:v>
                </c:pt>
                <c:pt idx="24753">
                  <c:v>0</c:v>
                </c:pt>
                <c:pt idx="24754">
                  <c:v>0</c:v>
                </c:pt>
                <c:pt idx="24755">
                  <c:v>0</c:v>
                </c:pt>
                <c:pt idx="24756">
                  <c:v>0</c:v>
                </c:pt>
                <c:pt idx="24757">
                  <c:v>0</c:v>
                </c:pt>
                <c:pt idx="24758">
                  <c:v>0</c:v>
                </c:pt>
                <c:pt idx="24759">
                  <c:v>0</c:v>
                </c:pt>
                <c:pt idx="24760">
                  <c:v>0</c:v>
                </c:pt>
                <c:pt idx="24761">
                  <c:v>0</c:v>
                </c:pt>
                <c:pt idx="24762">
                  <c:v>0</c:v>
                </c:pt>
                <c:pt idx="24763">
                  <c:v>0</c:v>
                </c:pt>
                <c:pt idx="24764">
                  <c:v>0</c:v>
                </c:pt>
                <c:pt idx="24765">
                  <c:v>0</c:v>
                </c:pt>
                <c:pt idx="24766">
                  <c:v>0</c:v>
                </c:pt>
                <c:pt idx="24767">
                  <c:v>0</c:v>
                </c:pt>
                <c:pt idx="24768">
                  <c:v>0</c:v>
                </c:pt>
                <c:pt idx="24769">
                  <c:v>0</c:v>
                </c:pt>
                <c:pt idx="24770">
                  <c:v>0</c:v>
                </c:pt>
                <c:pt idx="24771">
                  <c:v>0</c:v>
                </c:pt>
                <c:pt idx="24772">
                  <c:v>0</c:v>
                </c:pt>
                <c:pt idx="24773">
                  <c:v>0</c:v>
                </c:pt>
                <c:pt idx="24774">
                  <c:v>0</c:v>
                </c:pt>
                <c:pt idx="24775">
                  <c:v>0</c:v>
                </c:pt>
                <c:pt idx="24776">
                  <c:v>0</c:v>
                </c:pt>
                <c:pt idx="24777">
                  <c:v>0</c:v>
                </c:pt>
                <c:pt idx="24778">
                  <c:v>0</c:v>
                </c:pt>
                <c:pt idx="24779">
                  <c:v>0</c:v>
                </c:pt>
                <c:pt idx="24780">
                  <c:v>0</c:v>
                </c:pt>
                <c:pt idx="24781">
                  <c:v>0</c:v>
                </c:pt>
                <c:pt idx="24782">
                  <c:v>0</c:v>
                </c:pt>
                <c:pt idx="24783">
                  <c:v>0</c:v>
                </c:pt>
                <c:pt idx="24784">
                  <c:v>0</c:v>
                </c:pt>
                <c:pt idx="24785">
                  <c:v>0</c:v>
                </c:pt>
                <c:pt idx="24786">
                  <c:v>0</c:v>
                </c:pt>
                <c:pt idx="24787">
                  <c:v>0</c:v>
                </c:pt>
                <c:pt idx="24788">
                  <c:v>0</c:v>
                </c:pt>
                <c:pt idx="24789">
                  <c:v>0</c:v>
                </c:pt>
                <c:pt idx="24790">
                  <c:v>0</c:v>
                </c:pt>
                <c:pt idx="24791">
                  <c:v>0</c:v>
                </c:pt>
                <c:pt idx="24792">
                  <c:v>0</c:v>
                </c:pt>
                <c:pt idx="24793">
                  <c:v>0</c:v>
                </c:pt>
                <c:pt idx="24794">
                  <c:v>0</c:v>
                </c:pt>
                <c:pt idx="24795">
                  <c:v>0</c:v>
                </c:pt>
                <c:pt idx="24796">
                  <c:v>0</c:v>
                </c:pt>
                <c:pt idx="24797">
                  <c:v>0</c:v>
                </c:pt>
                <c:pt idx="24798">
                  <c:v>0</c:v>
                </c:pt>
                <c:pt idx="24799">
                  <c:v>0</c:v>
                </c:pt>
                <c:pt idx="24800">
                  <c:v>0</c:v>
                </c:pt>
                <c:pt idx="24801">
                  <c:v>0</c:v>
                </c:pt>
                <c:pt idx="24802">
                  <c:v>0</c:v>
                </c:pt>
                <c:pt idx="24803">
                  <c:v>0</c:v>
                </c:pt>
                <c:pt idx="24804">
                  <c:v>0</c:v>
                </c:pt>
                <c:pt idx="24805">
                  <c:v>0</c:v>
                </c:pt>
                <c:pt idx="24806">
                  <c:v>0</c:v>
                </c:pt>
                <c:pt idx="24807">
                  <c:v>0</c:v>
                </c:pt>
                <c:pt idx="24808">
                  <c:v>0</c:v>
                </c:pt>
                <c:pt idx="24809">
                  <c:v>0</c:v>
                </c:pt>
                <c:pt idx="24810">
                  <c:v>0</c:v>
                </c:pt>
                <c:pt idx="24811">
                  <c:v>0</c:v>
                </c:pt>
                <c:pt idx="24812">
                  <c:v>0</c:v>
                </c:pt>
                <c:pt idx="24813">
                  <c:v>0</c:v>
                </c:pt>
                <c:pt idx="24814">
                  <c:v>0</c:v>
                </c:pt>
                <c:pt idx="24815">
                  <c:v>0</c:v>
                </c:pt>
                <c:pt idx="24816">
                  <c:v>0</c:v>
                </c:pt>
                <c:pt idx="24817">
                  <c:v>0</c:v>
                </c:pt>
                <c:pt idx="24818">
                  <c:v>0</c:v>
                </c:pt>
                <c:pt idx="24819">
                  <c:v>0</c:v>
                </c:pt>
                <c:pt idx="24820">
                  <c:v>0</c:v>
                </c:pt>
                <c:pt idx="24821">
                  <c:v>0</c:v>
                </c:pt>
                <c:pt idx="24822">
                  <c:v>0</c:v>
                </c:pt>
                <c:pt idx="24823">
                  <c:v>0</c:v>
                </c:pt>
                <c:pt idx="24824">
                  <c:v>0</c:v>
                </c:pt>
                <c:pt idx="24825">
                  <c:v>0</c:v>
                </c:pt>
                <c:pt idx="24826">
                  <c:v>0</c:v>
                </c:pt>
                <c:pt idx="24827">
                  <c:v>0</c:v>
                </c:pt>
                <c:pt idx="24828">
                  <c:v>0</c:v>
                </c:pt>
                <c:pt idx="24829">
                  <c:v>0</c:v>
                </c:pt>
                <c:pt idx="24830">
                  <c:v>0</c:v>
                </c:pt>
                <c:pt idx="24831">
                  <c:v>0</c:v>
                </c:pt>
                <c:pt idx="24832">
                  <c:v>0</c:v>
                </c:pt>
                <c:pt idx="24833">
                  <c:v>0</c:v>
                </c:pt>
                <c:pt idx="24834">
                  <c:v>0</c:v>
                </c:pt>
                <c:pt idx="24835">
                  <c:v>0</c:v>
                </c:pt>
                <c:pt idx="24836">
                  <c:v>0</c:v>
                </c:pt>
                <c:pt idx="24837">
                  <c:v>0</c:v>
                </c:pt>
                <c:pt idx="24838">
                  <c:v>0</c:v>
                </c:pt>
                <c:pt idx="24839">
                  <c:v>0</c:v>
                </c:pt>
                <c:pt idx="24840">
                  <c:v>0</c:v>
                </c:pt>
                <c:pt idx="24841">
                  <c:v>0</c:v>
                </c:pt>
                <c:pt idx="24842">
                  <c:v>0</c:v>
                </c:pt>
                <c:pt idx="24843">
                  <c:v>0</c:v>
                </c:pt>
                <c:pt idx="24844">
                  <c:v>0</c:v>
                </c:pt>
                <c:pt idx="24845">
                  <c:v>0</c:v>
                </c:pt>
                <c:pt idx="24846">
                  <c:v>0</c:v>
                </c:pt>
                <c:pt idx="24847">
                  <c:v>0</c:v>
                </c:pt>
                <c:pt idx="24848">
                  <c:v>0</c:v>
                </c:pt>
                <c:pt idx="24849">
                  <c:v>0</c:v>
                </c:pt>
                <c:pt idx="24850">
                  <c:v>0</c:v>
                </c:pt>
                <c:pt idx="24851">
                  <c:v>0</c:v>
                </c:pt>
                <c:pt idx="24852">
                  <c:v>0</c:v>
                </c:pt>
                <c:pt idx="24853">
                  <c:v>0</c:v>
                </c:pt>
                <c:pt idx="24854">
                  <c:v>0</c:v>
                </c:pt>
                <c:pt idx="24855">
                  <c:v>0</c:v>
                </c:pt>
                <c:pt idx="24856">
                  <c:v>0</c:v>
                </c:pt>
                <c:pt idx="24857">
                  <c:v>0</c:v>
                </c:pt>
                <c:pt idx="24858">
                  <c:v>0</c:v>
                </c:pt>
                <c:pt idx="24859">
                  <c:v>0</c:v>
                </c:pt>
                <c:pt idx="24860">
                  <c:v>0</c:v>
                </c:pt>
                <c:pt idx="24861">
                  <c:v>0</c:v>
                </c:pt>
                <c:pt idx="24862">
                  <c:v>0</c:v>
                </c:pt>
                <c:pt idx="24863">
                  <c:v>0</c:v>
                </c:pt>
                <c:pt idx="24864">
                  <c:v>0</c:v>
                </c:pt>
                <c:pt idx="24865">
                  <c:v>0</c:v>
                </c:pt>
                <c:pt idx="24866">
                  <c:v>0</c:v>
                </c:pt>
                <c:pt idx="24867">
                  <c:v>0</c:v>
                </c:pt>
                <c:pt idx="24868">
                  <c:v>0</c:v>
                </c:pt>
                <c:pt idx="24869">
                  <c:v>0</c:v>
                </c:pt>
                <c:pt idx="24870">
                  <c:v>0</c:v>
                </c:pt>
                <c:pt idx="24871">
                  <c:v>0</c:v>
                </c:pt>
                <c:pt idx="24872">
                  <c:v>0</c:v>
                </c:pt>
                <c:pt idx="24873">
                  <c:v>0</c:v>
                </c:pt>
                <c:pt idx="24874">
                  <c:v>0</c:v>
                </c:pt>
                <c:pt idx="24875">
                  <c:v>0</c:v>
                </c:pt>
                <c:pt idx="24876">
                  <c:v>0</c:v>
                </c:pt>
                <c:pt idx="24877">
                  <c:v>0</c:v>
                </c:pt>
                <c:pt idx="24878">
                  <c:v>0</c:v>
                </c:pt>
                <c:pt idx="24879">
                  <c:v>0</c:v>
                </c:pt>
                <c:pt idx="24880">
                  <c:v>0</c:v>
                </c:pt>
                <c:pt idx="24881">
                  <c:v>0</c:v>
                </c:pt>
                <c:pt idx="24882">
                  <c:v>0</c:v>
                </c:pt>
                <c:pt idx="24883">
                  <c:v>0</c:v>
                </c:pt>
                <c:pt idx="24884">
                  <c:v>0</c:v>
                </c:pt>
                <c:pt idx="24885">
                  <c:v>0</c:v>
                </c:pt>
                <c:pt idx="24886">
                  <c:v>0</c:v>
                </c:pt>
                <c:pt idx="24887">
                  <c:v>0</c:v>
                </c:pt>
                <c:pt idx="24888">
                  <c:v>0</c:v>
                </c:pt>
                <c:pt idx="24889">
                  <c:v>0</c:v>
                </c:pt>
                <c:pt idx="24890">
                  <c:v>0</c:v>
                </c:pt>
                <c:pt idx="24891">
                  <c:v>0</c:v>
                </c:pt>
                <c:pt idx="24892">
                  <c:v>0</c:v>
                </c:pt>
                <c:pt idx="24893">
                  <c:v>0</c:v>
                </c:pt>
                <c:pt idx="24894">
                  <c:v>0</c:v>
                </c:pt>
                <c:pt idx="24895">
                  <c:v>0</c:v>
                </c:pt>
                <c:pt idx="24896">
                  <c:v>0</c:v>
                </c:pt>
                <c:pt idx="24897">
                  <c:v>0</c:v>
                </c:pt>
                <c:pt idx="24898">
                  <c:v>0</c:v>
                </c:pt>
                <c:pt idx="24899">
                  <c:v>0</c:v>
                </c:pt>
                <c:pt idx="24900">
                  <c:v>0</c:v>
                </c:pt>
                <c:pt idx="24901">
                  <c:v>0</c:v>
                </c:pt>
                <c:pt idx="24902">
                  <c:v>0</c:v>
                </c:pt>
                <c:pt idx="24903">
                  <c:v>0</c:v>
                </c:pt>
                <c:pt idx="24904">
                  <c:v>0</c:v>
                </c:pt>
                <c:pt idx="24905">
                  <c:v>0</c:v>
                </c:pt>
                <c:pt idx="24906">
                  <c:v>0</c:v>
                </c:pt>
                <c:pt idx="24907">
                  <c:v>0</c:v>
                </c:pt>
                <c:pt idx="24908">
                  <c:v>0</c:v>
                </c:pt>
                <c:pt idx="24909">
                  <c:v>0</c:v>
                </c:pt>
                <c:pt idx="24910">
                  <c:v>0</c:v>
                </c:pt>
                <c:pt idx="24911">
                  <c:v>0</c:v>
                </c:pt>
                <c:pt idx="24912">
                  <c:v>0</c:v>
                </c:pt>
                <c:pt idx="24913">
                  <c:v>0</c:v>
                </c:pt>
                <c:pt idx="24914">
                  <c:v>0</c:v>
                </c:pt>
                <c:pt idx="24915">
                  <c:v>0</c:v>
                </c:pt>
                <c:pt idx="24916">
                  <c:v>0</c:v>
                </c:pt>
                <c:pt idx="24917">
                  <c:v>0</c:v>
                </c:pt>
                <c:pt idx="24918">
                  <c:v>0</c:v>
                </c:pt>
                <c:pt idx="24919">
                  <c:v>0</c:v>
                </c:pt>
                <c:pt idx="24920">
                  <c:v>0</c:v>
                </c:pt>
                <c:pt idx="24921">
                  <c:v>0</c:v>
                </c:pt>
                <c:pt idx="24922">
                  <c:v>0</c:v>
                </c:pt>
                <c:pt idx="24923">
                  <c:v>0</c:v>
                </c:pt>
                <c:pt idx="24924">
                  <c:v>0</c:v>
                </c:pt>
                <c:pt idx="24925">
                  <c:v>0</c:v>
                </c:pt>
                <c:pt idx="24926">
                  <c:v>0</c:v>
                </c:pt>
                <c:pt idx="24927">
                  <c:v>0</c:v>
                </c:pt>
                <c:pt idx="24928">
                  <c:v>0</c:v>
                </c:pt>
                <c:pt idx="24929">
                  <c:v>0</c:v>
                </c:pt>
                <c:pt idx="24930">
                  <c:v>0</c:v>
                </c:pt>
                <c:pt idx="24931">
                  <c:v>0</c:v>
                </c:pt>
                <c:pt idx="24932">
                  <c:v>0</c:v>
                </c:pt>
                <c:pt idx="24933">
                  <c:v>0</c:v>
                </c:pt>
                <c:pt idx="24934">
                  <c:v>0</c:v>
                </c:pt>
                <c:pt idx="24935">
                  <c:v>0</c:v>
                </c:pt>
                <c:pt idx="24936">
                  <c:v>0</c:v>
                </c:pt>
                <c:pt idx="24937">
                  <c:v>0</c:v>
                </c:pt>
                <c:pt idx="24938">
                  <c:v>0</c:v>
                </c:pt>
                <c:pt idx="24939">
                  <c:v>0</c:v>
                </c:pt>
                <c:pt idx="24940">
                  <c:v>0</c:v>
                </c:pt>
                <c:pt idx="24941">
                  <c:v>0</c:v>
                </c:pt>
                <c:pt idx="24942">
                  <c:v>0</c:v>
                </c:pt>
                <c:pt idx="24943">
                  <c:v>0</c:v>
                </c:pt>
                <c:pt idx="24944">
                  <c:v>0</c:v>
                </c:pt>
                <c:pt idx="24945">
                  <c:v>0</c:v>
                </c:pt>
                <c:pt idx="24946">
                  <c:v>0</c:v>
                </c:pt>
                <c:pt idx="24947">
                  <c:v>0</c:v>
                </c:pt>
                <c:pt idx="24948">
                  <c:v>0</c:v>
                </c:pt>
                <c:pt idx="24949">
                  <c:v>0</c:v>
                </c:pt>
                <c:pt idx="24950">
                  <c:v>0</c:v>
                </c:pt>
                <c:pt idx="24951">
                  <c:v>0</c:v>
                </c:pt>
                <c:pt idx="24952">
                  <c:v>0</c:v>
                </c:pt>
                <c:pt idx="24953">
                  <c:v>0</c:v>
                </c:pt>
                <c:pt idx="24954">
                  <c:v>0</c:v>
                </c:pt>
                <c:pt idx="24955">
                  <c:v>0</c:v>
                </c:pt>
                <c:pt idx="24956">
                  <c:v>0</c:v>
                </c:pt>
                <c:pt idx="24957">
                  <c:v>0</c:v>
                </c:pt>
                <c:pt idx="24958">
                  <c:v>0</c:v>
                </c:pt>
                <c:pt idx="24959">
                  <c:v>0</c:v>
                </c:pt>
                <c:pt idx="24960">
                  <c:v>0</c:v>
                </c:pt>
                <c:pt idx="24961">
                  <c:v>0</c:v>
                </c:pt>
                <c:pt idx="24962">
                  <c:v>0</c:v>
                </c:pt>
                <c:pt idx="24963">
                  <c:v>0</c:v>
                </c:pt>
                <c:pt idx="24964">
                  <c:v>0</c:v>
                </c:pt>
                <c:pt idx="24965">
                  <c:v>0</c:v>
                </c:pt>
                <c:pt idx="24966">
                  <c:v>0</c:v>
                </c:pt>
                <c:pt idx="24967">
                  <c:v>0</c:v>
                </c:pt>
                <c:pt idx="24968">
                  <c:v>0</c:v>
                </c:pt>
                <c:pt idx="24969">
                  <c:v>0</c:v>
                </c:pt>
                <c:pt idx="24970">
                  <c:v>0</c:v>
                </c:pt>
                <c:pt idx="24971">
                  <c:v>0</c:v>
                </c:pt>
                <c:pt idx="24972">
                  <c:v>0</c:v>
                </c:pt>
                <c:pt idx="24973">
                  <c:v>0</c:v>
                </c:pt>
                <c:pt idx="24974">
                  <c:v>0</c:v>
                </c:pt>
                <c:pt idx="24975">
                  <c:v>0</c:v>
                </c:pt>
                <c:pt idx="24976">
                  <c:v>0</c:v>
                </c:pt>
                <c:pt idx="24977">
                  <c:v>0</c:v>
                </c:pt>
                <c:pt idx="24978">
                  <c:v>0</c:v>
                </c:pt>
                <c:pt idx="24979">
                  <c:v>0</c:v>
                </c:pt>
                <c:pt idx="24980">
                  <c:v>0</c:v>
                </c:pt>
                <c:pt idx="24981">
                  <c:v>0</c:v>
                </c:pt>
                <c:pt idx="24982">
                  <c:v>0</c:v>
                </c:pt>
                <c:pt idx="24983">
                  <c:v>0</c:v>
                </c:pt>
                <c:pt idx="24984">
                  <c:v>0</c:v>
                </c:pt>
                <c:pt idx="24985">
                  <c:v>0</c:v>
                </c:pt>
                <c:pt idx="24986">
                  <c:v>0</c:v>
                </c:pt>
                <c:pt idx="24987">
                  <c:v>0</c:v>
                </c:pt>
                <c:pt idx="24988">
                  <c:v>0</c:v>
                </c:pt>
                <c:pt idx="24989">
                  <c:v>0</c:v>
                </c:pt>
                <c:pt idx="24990">
                  <c:v>0</c:v>
                </c:pt>
                <c:pt idx="24991">
                  <c:v>0</c:v>
                </c:pt>
                <c:pt idx="24992">
                  <c:v>0</c:v>
                </c:pt>
                <c:pt idx="24993">
                  <c:v>0</c:v>
                </c:pt>
                <c:pt idx="24994">
                  <c:v>0</c:v>
                </c:pt>
                <c:pt idx="24995">
                  <c:v>0</c:v>
                </c:pt>
                <c:pt idx="24996">
                  <c:v>0</c:v>
                </c:pt>
                <c:pt idx="24997">
                  <c:v>0</c:v>
                </c:pt>
                <c:pt idx="24998">
                  <c:v>0</c:v>
                </c:pt>
                <c:pt idx="24999">
                  <c:v>0</c:v>
                </c:pt>
                <c:pt idx="25000">
                  <c:v>0</c:v>
                </c:pt>
                <c:pt idx="25001">
                  <c:v>0</c:v>
                </c:pt>
                <c:pt idx="25002">
                  <c:v>0</c:v>
                </c:pt>
                <c:pt idx="25003">
                  <c:v>0</c:v>
                </c:pt>
                <c:pt idx="25004">
                  <c:v>0</c:v>
                </c:pt>
                <c:pt idx="25005">
                  <c:v>0</c:v>
                </c:pt>
                <c:pt idx="25006">
                  <c:v>0</c:v>
                </c:pt>
                <c:pt idx="25007">
                  <c:v>0</c:v>
                </c:pt>
                <c:pt idx="25008">
                  <c:v>0</c:v>
                </c:pt>
                <c:pt idx="25009">
                  <c:v>0</c:v>
                </c:pt>
                <c:pt idx="25010">
                  <c:v>0</c:v>
                </c:pt>
                <c:pt idx="25011">
                  <c:v>0</c:v>
                </c:pt>
                <c:pt idx="25012">
                  <c:v>0</c:v>
                </c:pt>
                <c:pt idx="25013">
                  <c:v>0</c:v>
                </c:pt>
                <c:pt idx="25014">
                  <c:v>0</c:v>
                </c:pt>
                <c:pt idx="25015">
                  <c:v>0</c:v>
                </c:pt>
                <c:pt idx="25016">
                  <c:v>0</c:v>
                </c:pt>
                <c:pt idx="25017">
                  <c:v>0</c:v>
                </c:pt>
                <c:pt idx="25018">
                  <c:v>0</c:v>
                </c:pt>
                <c:pt idx="25019">
                  <c:v>0</c:v>
                </c:pt>
                <c:pt idx="25020">
                  <c:v>0</c:v>
                </c:pt>
                <c:pt idx="25021">
                  <c:v>0</c:v>
                </c:pt>
                <c:pt idx="25022">
                  <c:v>0</c:v>
                </c:pt>
                <c:pt idx="25023">
                  <c:v>0</c:v>
                </c:pt>
                <c:pt idx="25024">
                  <c:v>0</c:v>
                </c:pt>
                <c:pt idx="25025">
                  <c:v>0</c:v>
                </c:pt>
                <c:pt idx="25026">
                  <c:v>0</c:v>
                </c:pt>
                <c:pt idx="25027">
                  <c:v>0</c:v>
                </c:pt>
                <c:pt idx="25028">
                  <c:v>0</c:v>
                </c:pt>
                <c:pt idx="25029">
                  <c:v>0</c:v>
                </c:pt>
                <c:pt idx="25030">
                  <c:v>0</c:v>
                </c:pt>
                <c:pt idx="25031">
                  <c:v>0</c:v>
                </c:pt>
                <c:pt idx="25032">
                  <c:v>0</c:v>
                </c:pt>
                <c:pt idx="25033">
                  <c:v>0</c:v>
                </c:pt>
                <c:pt idx="25034">
                  <c:v>0</c:v>
                </c:pt>
                <c:pt idx="25035">
                  <c:v>0</c:v>
                </c:pt>
                <c:pt idx="25036">
                  <c:v>0</c:v>
                </c:pt>
                <c:pt idx="25037">
                  <c:v>0</c:v>
                </c:pt>
                <c:pt idx="25038">
                  <c:v>0</c:v>
                </c:pt>
                <c:pt idx="25039">
                  <c:v>0</c:v>
                </c:pt>
                <c:pt idx="25040">
                  <c:v>0</c:v>
                </c:pt>
                <c:pt idx="25041">
                  <c:v>0</c:v>
                </c:pt>
                <c:pt idx="25042">
                  <c:v>0</c:v>
                </c:pt>
                <c:pt idx="25043">
                  <c:v>0</c:v>
                </c:pt>
                <c:pt idx="25044">
                  <c:v>0</c:v>
                </c:pt>
                <c:pt idx="25045">
                  <c:v>0</c:v>
                </c:pt>
                <c:pt idx="25046">
                  <c:v>0</c:v>
                </c:pt>
                <c:pt idx="25047">
                  <c:v>0</c:v>
                </c:pt>
                <c:pt idx="25048">
                  <c:v>0</c:v>
                </c:pt>
                <c:pt idx="25049">
                  <c:v>0</c:v>
                </c:pt>
                <c:pt idx="25050">
                  <c:v>0</c:v>
                </c:pt>
                <c:pt idx="25051">
                  <c:v>0</c:v>
                </c:pt>
                <c:pt idx="25052">
                  <c:v>0</c:v>
                </c:pt>
                <c:pt idx="25053">
                  <c:v>0</c:v>
                </c:pt>
                <c:pt idx="25054">
                  <c:v>0</c:v>
                </c:pt>
                <c:pt idx="25055">
                  <c:v>0</c:v>
                </c:pt>
                <c:pt idx="25056">
                  <c:v>0</c:v>
                </c:pt>
                <c:pt idx="25057">
                  <c:v>0</c:v>
                </c:pt>
                <c:pt idx="25058">
                  <c:v>0</c:v>
                </c:pt>
                <c:pt idx="25059">
                  <c:v>0</c:v>
                </c:pt>
                <c:pt idx="25060">
                  <c:v>0</c:v>
                </c:pt>
                <c:pt idx="25061">
                  <c:v>0</c:v>
                </c:pt>
                <c:pt idx="25062">
                  <c:v>0</c:v>
                </c:pt>
                <c:pt idx="25063">
                  <c:v>0</c:v>
                </c:pt>
                <c:pt idx="25064">
                  <c:v>0</c:v>
                </c:pt>
                <c:pt idx="25065">
                  <c:v>0</c:v>
                </c:pt>
                <c:pt idx="25066">
                  <c:v>0</c:v>
                </c:pt>
                <c:pt idx="25067">
                  <c:v>0</c:v>
                </c:pt>
                <c:pt idx="25068">
                  <c:v>0</c:v>
                </c:pt>
                <c:pt idx="25069">
                  <c:v>0</c:v>
                </c:pt>
                <c:pt idx="25070">
                  <c:v>0</c:v>
                </c:pt>
                <c:pt idx="25071">
                  <c:v>0</c:v>
                </c:pt>
                <c:pt idx="25072">
                  <c:v>0</c:v>
                </c:pt>
                <c:pt idx="25073">
                  <c:v>0</c:v>
                </c:pt>
                <c:pt idx="25074">
                  <c:v>0</c:v>
                </c:pt>
                <c:pt idx="25075">
                  <c:v>0</c:v>
                </c:pt>
                <c:pt idx="25076">
                  <c:v>0</c:v>
                </c:pt>
                <c:pt idx="25077">
                  <c:v>0</c:v>
                </c:pt>
                <c:pt idx="25078">
                  <c:v>0</c:v>
                </c:pt>
                <c:pt idx="25079">
                  <c:v>0</c:v>
                </c:pt>
                <c:pt idx="25080">
                  <c:v>0</c:v>
                </c:pt>
                <c:pt idx="25081">
                  <c:v>0</c:v>
                </c:pt>
                <c:pt idx="25082">
                  <c:v>0</c:v>
                </c:pt>
                <c:pt idx="25083">
                  <c:v>0</c:v>
                </c:pt>
                <c:pt idx="25084">
                  <c:v>0</c:v>
                </c:pt>
                <c:pt idx="25085">
                  <c:v>0</c:v>
                </c:pt>
                <c:pt idx="25086">
                  <c:v>0</c:v>
                </c:pt>
                <c:pt idx="25087">
                  <c:v>0</c:v>
                </c:pt>
                <c:pt idx="25088">
                  <c:v>0</c:v>
                </c:pt>
                <c:pt idx="25089">
                  <c:v>0</c:v>
                </c:pt>
                <c:pt idx="25090">
                  <c:v>0</c:v>
                </c:pt>
                <c:pt idx="25091">
                  <c:v>0</c:v>
                </c:pt>
                <c:pt idx="25092">
                  <c:v>0</c:v>
                </c:pt>
                <c:pt idx="25093">
                  <c:v>0</c:v>
                </c:pt>
                <c:pt idx="25094">
                  <c:v>0</c:v>
                </c:pt>
                <c:pt idx="25095">
                  <c:v>0</c:v>
                </c:pt>
                <c:pt idx="25096">
                  <c:v>0</c:v>
                </c:pt>
                <c:pt idx="25097">
                  <c:v>0</c:v>
                </c:pt>
                <c:pt idx="25098">
                  <c:v>0</c:v>
                </c:pt>
                <c:pt idx="25099">
                  <c:v>0</c:v>
                </c:pt>
                <c:pt idx="25100">
                  <c:v>0</c:v>
                </c:pt>
                <c:pt idx="25101">
                  <c:v>0</c:v>
                </c:pt>
                <c:pt idx="25102">
                  <c:v>0</c:v>
                </c:pt>
                <c:pt idx="25103">
                  <c:v>0</c:v>
                </c:pt>
                <c:pt idx="25104">
                  <c:v>0</c:v>
                </c:pt>
                <c:pt idx="25105">
                  <c:v>0</c:v>
                </c:pt>
                <c:pt idx="25106">
                  <c:v>0</c:v>
                </c:pt>
                <c:pt idx="25107">
                  <c:v>0</c:v>
                </c:pt>
                <c:pt idx="25108">
                  <c:v>0</c:v>
                </c:pt>
                <c:pt idx="25109">
                  <c:v>0</c:v>
                </c:pt>
                <c:pt idx="25110">
                  <c:v>0</c:v>
                </c:pt>
                <c:pt idx="25111">
                  <c:v>0</c:v>
                </c:pt>
                <c:pt idx="25112">
                  <c:v>0</c:v>
                </c:pt>
                <c:pt idx="25113">
                  <c:v>0</c:v>
                </c:pt>
                <c:pt idx="25114">
                  <c:v>0</c:v>
                </c:pt>
                <c:pt idx="25115">
                  <c:v>0</c:v>
                </c:pt>
                <c:pt idx="25116">
                  <c:v>0</c:v>
                </c:pt>
                <c:pt idx="25117">
                  <c:v>0</c:v>
                </c:pt>
                <c:pt idx="25118">
                  <c:v>0</c:v>
                </c:pt>
                <c:pt idx="25119">
                  <c:v>0</c:v>
                </c:pt>
                <c:pt idx="25120">
                  <c:v>0</c:v>
                </c:pt>
                <c:pt idx="25121">
                  <c:v>0</c:v>
                </c:pt>
                <c:pt idx="25122">
                  <c:v>0</c:v>
                </c:pt>
                <c:pt idx="25123">
                  <c:v>0</c:v>
                </c:pt>
                <c:pt idx="25124">
                  <c:v>0</c:v>
                </c:pt>
                <c:pt idx="25125">
                  <c:v>0</c:v>
                </c:pt>
                <c:pt idx="25126">
                  <c:v>0</c:v>
                </c:pt>
                <c:pt idx="25127">
                  <c:v>0</c:v>
                </c:pt>
                <c:pt idx="25128">
                  <c:v>0</c:v>
                </c:pt>
                <c:pt idx="25129">
                  <c:v>0</c:v>
                </c:pt>
                <c:pt idx="25130">
                  <c:v>0</c:v>
                </c:pt>
                <c:pt idx="25131">
                  <c:v>0</c:v>
                </c:pt>
                <c:pt idx="25132">
                  <c:v>0</c:v>
                </c:pt>
                <c:pt idx="25133">
                  <c:v>0</c:v>
                </c:pt>
                <c:pt idx="25134">
                  <c:v>0</c:v>
                </c:pt>
                <c:pt idx="25135">
                  <c:v>0</c:v>
                </c:pt>
                <c:pt idx="25136">
                  <c:v>0</c:v>
                </c:pt>
                <c:pt idx="25137">
                  <c:v>0</c:v>
                </c:pt>
                <c:pt idx="25138">
                  <c:v>0</c:v>
                </c:pt>
                <c:pt idx="25139">
                  <c:v>0</c:v>
                </c:pt>
                <c:pt idx="25140">
                  <c:v>0</c:v>
                </c:pt>
                <c:pt idx="25141">
                  <c:v>0</c:v>
                </c:pt>
                <c:pt idx="25142">
                  <c:v>0</c:v>
                </c:pt>
                <c:pt idx="25143">
                  <c:v>0</c:v>
                </c:pt>
                <c:pt idx="25144">
                  <c:v>0</c:v>
                </c:pt>
                <c:pt idx="25145">
                  <c:v>0</c:v>
                </c:pt>
                <c:pt idx="25146">
                  <c:v>0</c:v>
                </c:pt>
                <c:pt idx="25147">
                  <c:v>0</c:v>
                </c:pt>
                <c:pt idx="25148">
                  <c:v>0</c:v>
                </c:pt>
                <c:pt idx="25149">
                  <c:v>0</c:v>
                </c:pt>
                <c:pt idx="25150">
                  <c:v>0</c:v>
                </c:pt>
                <c:pt idx="25151">
                  <c:v>0</c:v>
                </c:pt>
                <c:pt idx="25152">
                  <c:v>0</c:v>
                </c:pt>
                <c:pt idx="25153">
                  <c:v>0</c:v>
                </c:pt>
                <c:pt idx="25154">
                  <c:v>0</c:v>
                </c:pt>
                <c:pt idx="25155">
                  <c:v>0</c:v>
                </c:pt>
                <c:pt idx="25156">
                  <c:v>0</c:v>
                </c:pt>
                <c:pt idx="25157">
                  <c:v>0</c:v>
                </c:pt>
                <c:pt idx="25158">
                  <c:v>0</c:v>
                </c:pt>
                <c:pt idx="25159">
                  <c:v>0</c:v>
                </c:pt>
                <c:pt idx="25160">
                  <c:v>0</c:v>
                </c:pt>
                <c:pt idx="25161">
                  <c:v>0</c:v>
                </c:pt>
                <c:pt idx="25162">
                  <c:v>0</c:v>
                </c:pt>
                <c:pt idx="25163">
                  <c:v>0</c:v>
                </c:pt>
                <c:pt idx="25164">
                  <c:v>0</c:v>
                </c:pt>
                <c:pt idx="25165">
                  <c:v>0</c:v>
                </c:pt>
                <c:pt idx="25166">
                  <c:v>0</c:v>
                </c:pt>
                <c:pt idx="25167">
                  <c:v>0</c:v>
                </c:pt>
                <c:pt idx="25168">
                  <c:v>0</c:v>
                </c:pt>
                <c:pt idx="25169">
                  <c:v>0</c:v>
                </c:pt>
                <c:pt idx="25170">
                  <c:v>0</c:v>
                </c:pt>
                <c:pt idx="25171">
                  <c:v>0</c:v>
                </c:pt>
                <c:pt idx="25172">
                  <c:v>0</c:v>
                </c:pt>
                <c:pt idx="25173">
                  <c:v>0</c:v>
                </c:pt>
                <c:pt idx="25174">
                  <c:v>0</c:v>
                </c:pt>
                <c:pt idx="25175">
                  <c:v>0</c:v>
                </c:pt>
                <c:pt idx="25176">
                  <c:v>0</c:v>
                </c:pt>
                <c:pt idx="25177">
                  <c:v>0</c:v>
                </c:pt>
                <c:pt idx="25178">
                  <c:v>0</c:v>
                </c:pt>
                <c:pt idx="25179">
                  <c:v>0</c:v>
                </c:pt>
                <c:pt idx="25180">
                  <c:v>0</c:v>
                </c:pt>
                <c:pt idx="25181">
                  <c:v>0</c:v>
                </c:pt>
                <c:pt idx="25182">
                  <c:v>0</c:v>
                </c:pt>
                <c:pt idx="25183">
                  <c:v>0</c:v>
                </c:pt>
                <c:pt idx="25184">
                  <c:v>0</c:v>
                </c:pt>
                <c:pt idx="25185">
                  <c:v>0</c:v>
                </c:pt>
                <c:pt idx="25186">
                  <c:v>0</c:v>
                </c:pt>
                <c:pt idx="25187">
                  <c:v>0</c:v>
                </c:pt>
                <c:pt idx="25188">
                  <c:v>0</c:v>
                </c:pt>
                <c:pt idx="25189">
                  <c:v>0</c:v>
                </c:pt>
                <c:pt idx="25190">
                  <c:v>0</c:v>
                </c:pt>
                <c:pt idx="25191">
                  <c:v>0</c:v>
                </c:pt>
                <c:pt idx="25192">
                  <c:v>0</c:v>
                </c:pt>
                <c:pt idx="25193">
                  <c:v>0</c:v>
                </c:pt>
                <c:pt idx="25194">
                  <c:v>0</c:v>
                </c:pt>
                <c:pt idx="25195">
                  <c:v>0</c:v>
                </c:pt>
                <c:pt idx="25196">
                  <c:v>0</c:v>
                </c:pt>
                <c:pt idx="25197">
                  <c:v>0</c:v>
                </c:pt>
                <c:pt idx="25198">
                  <c:v>0</c:v>
                </c:pt>
                <c:pt idx="25199">
                  <c:v>0</c:v>
                </c:pt>
                <c:pt idx="25200">
                  <c:v>0</c:v>
                </c:pt>
                <c:pt idx="25201">
                  <c:v>0</c:v>
                </c:pt>
                <c:pt idx="25202">
                  <c:v>0</c:v>
                </c:pt>
                <c:pt idx="25203">
                  <c:v>0</c:v>
                </c:pt>
                <c:pt idx="25204">
                  <c:v>0</c:v>
                </c:pt>
                <c:pt idx="25205">
                  <c:v>0</c:v>
                </c:pt>
                <c:pt idx="25206">
                  <c:v>0</c:v>
                </c:pt>
                <c:pt idx="25207">
                  <c:v>0</c:v>
                </c:pt>
                <c:pt idx="25208">
                  <c:v>0</c:v>
                </c:pt>
                <c:pt idx="25209">
                  <c:v>0</c:v>
                </c:pt>
                <c:pt idx="25210">
                  <c:v>0</c:v>
                </c:pt>
                <c:pt idx="25211">
                  <c:v>0</c:v>
                </c:pt>
                <c:pt idx="25212">
                  <c:v>0</c:v>
                </c:pt>
                <c:pt idx="25213">
                  <c:v>0</c:v>
                </c:pt>
                <c:pt idx="25214">
                  <c:v>0</c:v>
                </c:pt>
                <c:pt idx="25215">
                  <c:v>0</c:v>
                </c:pt>
                <c:pt idx="25216">
                  <c:v>0</c:v>
                </c:pt>
                <c:pt idx="25217">
                  <c:v>0</c:v>
                </c:pt>
                <c:pt idx="25218">
                  <c:v>0</c:v>
                </c:pt>
                <c:pt idx="25219">
                  <c:v>0</c:v>
                </c:pt>
                <c:pt idx="25220">
                  <c:v>0</c:v>
                </c:pt>
                <c:pt idx="25221">
                  <c:v>0</c:v>
                </c:pt>
                <c:pt idx="25222">
                  <c:v>0</c:v>
                </c:pt>
                <c:pt idx="25223">
                  <c:v>0</c:v>
                </c:pt>
                <c:pt idx="25224">
                  <c:v>0</c:v>
                </c:pt>
                <c:pt idx="25225">
                  <c:v>0</c:v>
                </c:pt>
                <c:pt idx="25226">
                  <c:v>0</c:v>
                </c:pt>
                <c:pt idx="25227">
                  <c:v>0</c:v>
                </c:pt>
                <c:pt idx="25228">
                  <c:v>0</c:v>
                </c:pt>
                <c:pt idx="25229">
                  <c:v>0</c:v>
                </c:pt>
                <c:pt idx="25230">
                  <c:v>0</c:v>
                </c:pt>
                <c:pt idx="25231">
                  <c:v>0</c:v>
                </c:pt>
                <c:pt idx="25232">
                  <c:v>0</c:v>
                </c:pt>
                <c:pt idx="25233">
                  <c:v>0</c:v>
                </c:pt>
                <c:pt idx="25234">
                  <c:v>0</c:v>
                </c:pt>
                <c:pt idx="25235">
                  <c:v>0</c:v>
                </c:pt>
                <c:pt idx="25236">
                  <c:v>0</c:v>
                </c:pt>
                <c:pt idx="25237">
                  <c:v>0</c:v>
                </c:pt>
                <c:pt idx="25238">
                  <c:v>0</c:v>
                </c:pt>
                <c:pt idx="25239">
                  <c:v>0</c:v>
                </c:pt>
                <c:pt idx="25240">
                  <c:v>0</c:v>
                </c:pt>
                <c:pt idx="25241">
                  <c:v>0</c:v>
                </c:pt>
                <c:pt idx="25242">
                  <c:v>0</c:v>
                </c:pt>
                <c:pt idx="25243">
                  <c:v>0</c:v>
                </c:pt>
                <c:pt idx="25244">
                  <c:v>0</c:v>
                </c:pt>
                <c:pt idx="25245">
                  <c:v>0</c:v>
                </c:pt>
                <c:pt idx="25246">
                  <c:v>0</c:v>
                </c:pt>
                <c:pt idx="25247">
                  <c:v>0</c:v>
                </c:pt>
                <c:pt idx="25248">
                  <c:v>0</c:v>
                </c:pt>
                <c:pt idx="25249">
                  <c:v>0</c:v>
                </c:pt>
                <c:pt idx="25250">
                  <c:v>0</c:v>
                </c:pt>
                <c:pt idx="25251">
                  <c:v>0</c:v>
                </c:pt>
                <c:pt idx="25252">
                  <c:v>0</c:v>
                </c:pt>
                <c:pt idx="25253">
                  <c:v>0</c:v>
                </c:pt>
                <c:pt idx="25254">
                  <c:v>0</c:v>
                </c:pt>
                <c:pt idx="25255">
                  <c:v>0</c:v>
                </c:pt>
                <c:pt idx="25256">
                  <c:v>0</c:v>
                </c:pt>
                <c:pt idx="25257">
                  <c:v>0</c:v>
                </c:pt>
                <c:pt idx="25258">
                  <c:v>0</c:v>
                </c:pt>
                <c:pt idx="25259">
                  <c:v>0</c:v>
                </c:pt>
                <c:pt idx="25260">
                  <c:v>0</c:v>
                </c:pt>
                <c:pt idx="25261">
                  <c:v>0</c:v>
                </c:pt>
                <c:pt idx="25262">
                  <c:v>0</c:v>
                </c:pt>
                <c:pt idx="25263">
                  <c:v>0</c:v>
                </c:pt>
                <c:pt idx="25264">
                  <c:v>0</c:v>
                </c:pt>
                <c:pt idx="25265">
                  <c:v>0</c:v>
                </c:pt>
                <c:pt idx="25266">
                  <c:v>0</c:v>
                </c:pt>
                <c:pt idx="25267">
                  <c:v>0</c:v>
                </c:pt>
                <c:pt idx="25268">
                  <c:v>0</c:v>
                </c:pt>
                <c:pt idx="25269">
                  <c:v>0</c:v>
                </c:pt>
                <c:pt idx="25270">
                  <c:v>0</c:v>
                </c:pt>
                <c:pt idx="25271">
                  <c:v>0</c:v>
                </c:pt>
                <c:pt idx="25272">
                  <c:v>0</c:v>
                </c:pt>
                <c:pt idx="25273">
                  <c:v>0</c:v>
                </c:pt>
                <c:pt idx="25274">
                  <c:v>0</c:v>
                </c:pt>
                <c:pt idx="25275">
                  <c:v>0</c:v>
                </c:pt>
                <c:pt idx="25276">
                  <c:v>0</c:v>
                </c:pt>
                <c:pt idx="25277">
                  <c:v>0</c:v>
                </c:pt>
                <c:pt idx="25278">
                  <c:v>0</c:v>
                </c:pt>
                <c:pt idx="25279">
                  <c:v>0</c:v>
                </c:pt>
                <c:pt idx="25280">
                  <c:v>0</c:v>
                </c:pt>
                <c:pt idx="25281">
                  <c:v>0</c:v>
                </c:pt>
                <c:pt idx="25282">
                  <c:v>0</c:v>
                </c:pt>
                <c:pt idx="25283">
                  <c:v>0</c:v>
                </c:pt>
                <c:pt idx="25284">
                  <c:v>0</c:v>
                </c:pt>
                <c:pt idx="25285">
                  <c:v>0</c:v>
                </c:pt>
                <c:pt idx="25286">
                  <c:v>0</c:v>
                </c:pt>
                <c:pt idx="25287">
                  <c:v>0</c:v>
                </c:pt>
                <c:pt idx="25288">
                  <c:v>0</c:v>
                </c:pt>
                <c:pt idx="25289">
                  <c:v>0</c:v>
                </c:pt>
                <c:pt idx="25290">
                  <c:v>0</c:v>
                </c:pt>
                <c:pt idx="25291">
                  <c:v>0</c:v>
                </c:pt>
                <c:pt idx="25292">
                  <c:v>0</c:v>
                </c:pt>
                <c:pt idx="25293">
                  <c:v>0</c:v>
                </c:pt>
                <c:pt idx="25294">
                  <c:v>0</c:v>
                </c:pt>
                <c:pt idx="25295">
                  <c:v>0</c:v>
                </c:pt>
                <c:pt idx="25296">
                  <c:v>0</c:v>
                </c:pt>
                <c:pt idx="25297">
                  <c:v>0</c:v>
                </c:pt>
                <c:pt idx="25298">
                  <c:v>0</c:v>
                </c:pt>
                <c:pt idx="25299">
                  <c:v>0</c:v>
                </c:pt>
                <c:pt idx="25300">
                  <c:v>0</c:v>
                </c:pt>
                <c:pt idx="25301">
                  <c:v>0</c:v>
                </c:pt>
                <c:pt idx="25302">
                  <c:v>0</c:v>
                </c:pt>
                <c:pt idx="25303">
                  <c:v>0</c:v>
                </c:pt>
                <c:pt idx="25304">
                  <c:v>0</c:v>
                </c:pt>
                <c:pt idx="25305">
                  <c:v>0</c:v>
                </c:pt>
                <c:pt idx="25306">
                  <c:v>0</c:v>
                </c:pt>
                <c:pt idx="25307">
                  <c:v>0</c:v>
                </c:pt>
                <c:pt idx="25308">
                  <c:v>0</c:v>
                </c:pt>
                <c:pt idx="25309">
                  <c:v>0</c:v>
                </c:pt>
                <c:pt idx="25310">
                  <c:v>0</c:v>
                </c:pt>
                <c:pt idx="25311">
                  <c:v>0</c:v>
                </c:pt>
                <c:pt idx="25312">
                  <c:v>0</c:v>
                </c:pt>
                <c:pt idx="25313">
                  <c:v>0</c:v>
                </c:pt>
                <c:pt idx="25314">
                  <c:v>0</c:v>
                </c:pt>
                <c:pt idx="25315">
                  <c:v>0</c:v>
                </c:pt>
                <c:pt idx="25316">
                  <c:v>0</c:v>
                </c:pt>
                <c:pt idx="25317">
                  <c:v>0</c:v>
                </c:pt>
                <c:pt idx="25318">
                  <c:v>0</c:v>
                </c:pt>
                <c:pt idx="25319">
                  <c:v>0</c:v>
                </c:pt>
                <c:pt idx="25320">
                  <c:v>0</c:v>
                </c:pt>
                <c:pt idx="25321">
                  <c:v>0</c:v>
                </c:pt>
                <c:pt idx="25322">
                  <c:v>0</c:v>
                </c:pt>
                <c:pt idx="25323">
                  <c:v>0</c:v>
                </c:pt>
                <c:pt idx="25324">
                  <c:v>0</c:v>
                </c:pt>
                <c:pt idx="25325">
                  <c:v>0</c:v>
                </c:pt>
                <c:pt idx="25326">
                  <c:v>0</c:v>
                </c:pt>
                <c:pt idx="25327">
                  <c:v>0</c:v>
                </c:pt>
                <c:pt idx="25328">
                  <c:v>0</c:v>
                </c:pt>
                <c:pt idx="25329">
                  <c:v>0</c:v>
                </c:pt>
                <c:pt idx="25330">
                  <c:v>0</c:v>
                </c:pt>
                <c:pt idx="25331">
                  <c:v>0</c:v>
                </c:pt>
                <c:pt idx="25332">
                  <c:v>0</c:v>
                </c:pt>
                <c:pt idx="25333">
                  <c:v>0</c:v>
                </c:pt>
                <c:pt idx="25334">
                  <c:v>0</c:v>
                </c:pt>
                <c:pt idx="25335">
                  <c:v>0</c:v>
                </c:pt>
                <c:pt idx="25336">
                  <c:v>0</c:v>
                </c:pt>
                <c:pt idx="25337">
                  <c:v>0</c:v>
                </c:pt>
                <c:pt idx="25338">
                  <c:v>0</c:v>
                </c:pt>
                <c:pt idx="25339">
                  <c:v>0</c:v>
                </c:pt>
                <c:pt idx="25340">
                  <c:v>0</c:v>
                </c:pt>
                <c:pt idx="25341">
                  <c:v>0</c:v>
                </c:pt>
                <c:pt idx="25342">
                  <c:v>0</c:v>
                </c:pt>
                <c:pt idx="25343">
                  <c:v>0</c:v>
                </c:pt>
                <c:pt idx="25344">
                  <c:v>0</c:v>
                </c:pt>
                <c:pt idx="25345">
                  <c:v>0</c:v>
                </c:pt>
                <c:pt idx="25346">
                  <c:v>0</c:v>
                </c:pt>
                <c:pt idx="25347">
                  <c:v>0</c:v>
                </c:pt>
                <c:pt idx="25348">
                  <c:v>0</c:v>
                </c:pt>
                <c:pt idx="25349">
                  <c:v>0</c:v>
                </c:pt>
                <c:pt idx="25350">
                  <c:v>0</c:v>
                </c:pt>
                <c:pt idx="25351">
                  <c:v>0</c:v>
                </c:pt>
                <c:pt idx="25352">
                  <c:v>0</c:v>
                </c:pt>
                <c:pt idx="25353">
                  <c:v>0</c:v>
                </c:pt>
                <c:pt idx="25354">
                  <c:v>0</c:v>
                </c:pt>
                <c:pt idx="25355">
                  <c:v>0</c:v>
                </c:pt>
                <c:pt idx="25356">
                  <c:v>0</c:v>
                </c:pt>
                <c:pt idx="25357">
                  <c:v>0</c:v>
                </c:pt>
                <c:pt idx="25358">
                  <c:v>0</c:v>
                </c:pt>
                <c:pt idx="25359">
                  <c:v>0</c:v>
                </c:pt>
                <c:pt idx="25360">
                  <c:v>0</c:v>
                </c:pt>
                <c:pt idx="25361">
                  <c:v>0</c:v>
                </c:pt>
                <c:pt idx="25362">
                  <c:v>0</c:v>
                </c:pt>
                <c:pt idx="25363">
                  <c:v>0</c:v>
                </c:pt>
                <c:pt idx="25364">
                  <c:v>0</c:v>
                </c:pt>
                <c:pt idx="25365">
                  <c:v>0</c:v>
                </c:pt>
                <c:pt idx="25366">
                  <c:v>0</c:v>
                </c:pt>
                <c:pt idx="25367">
                  <c:v>0</c:v>
                </c:pt>
                <c:pt idx="25368">
                  <c:v>0</c:v>
                </c:pt>
                <c:pt idx="25369">
                  <c:v>0</c:v>
                </c:pt>
                <c:pt idx="25370">
                  <c:v>0</c:v>
                </c:pt>
                <c:pt idx="25371">
                  <c:v>0</c:v>
                </c:pt>
                <c:pt idx="25372">
                  <c:v>0</c:v>
                </c:pt>
                <c:pt idx="25373">
                  <c:v>0</c:v>
                </c:pt>
                <c:pt idx="25374">
                  <c:v>0</c:v>
                </c:pt>
                <c:pt idx="25375">
                  <c:v>0</c:v>
                </c:pt>
                <c:pt idx="25376">
                  <c:v>0</c:v>
                </c:pt>
                <c:pt idx="25377">
                  <c:v>0</c:v>
                </c:pt>
                <c:pt idx="25378">
                  <c:v>0</c:v>
                </c:pt>
                <c:pt idx="25379">
                  <c:v>0</c:v>
                </c:pt>
                <c:pt idx="25380">
                  <c:v>0</c:v>
                </c:pt>
                <c:pt idx="25381">
                  <c:v>0</c:v>
                </c:pt>
                <c:pt idx="25382">
                  <c:v>0</c:v>
                </c:pt>
                <c:pt idx="25383">
                  <c:v>0</c:v>
                </c:pt>
                <c:pt idx="25384">
                  <c:v>0</c:v>
                </c:pt>
                <c:pt idx="25385">
                  <c:v>0</c:v>
                </c:pt>
                <c:pt idx="25386">
                  <c:v>0</c:v>
                </c:pt>
                <c:pt idx="25387">
                  <c:v>0</c:v>
                </c:pt>
                <c:pt idx="25388">
                  <c:v>0</c:v>
                </c:pt>
                <c:pt idx="25389">
                  <c:v>0</c:v>
                </c:pt>
                <c:pt idx="25390">
                  <c:v>0</c:v>
                </c:pt>
                <c:pt idx="25391">
                  <c:v>0</c:v>
                </c:pt>
                <c:pt idx="25392">
                  <c:v>0</c:v>
                </c:pt>
                <c:pt idx="25393">
                  <c:v>0</c:v>
                </c:pt>
                <c:pt idx="25394">
                  <c:v>0</c:v>
                </c:pt>
                <c:pt idx="25395">
                  <c:v>0</c:v>
                </c:pt>
                <c:pt idx="25396">
                  <c:v>0</c:v>
                </c:pt>
                <c:pt idx="25397">
                  <c:v>0</c:v>
                </c:pt>
                <c:pt idx="25398">
                  <c:v>0</c:v>
                </c:pt>
                <c:pt idx="25399">
                  <c:v>0</c:v>
                </c:pt>
                <c:pt idx="25400">
                  <c:v>0</c:v>
                </c:pt>
                <c:pt idx="25401">
                  <c:v>0</c:v>
                </c:pt>
                <c:pt idx="25402">
                  <c:v>0</c:v>
                </c:pt>
                <c:pt idx="25403">
                  <c:v>0</c:v>
                </c:pt>
                <c:pt idx="25404">
                  <c:v>0</c:v>
                </c:pt>
                <c:pt idx="25405">
                  <c:v>0</c:v>
                </c:pt>
                <c:pt idx="25406">
                  <c:v>0</c:v>
                </c:pt>
                <c:pt idx="25407">
                  <c:v>0</c:v>
                </c:pt>
                <c:pt idx="25408">
                  <c:v>0</c:v>
                </c:pt>
                <c:pt idx="25409">
                  <c:v>0</c:v>
                </c:pt>
                <c:pt idx="25410">
                  <c:v>0</c:v>
                </c:pt>
                <c:pt idx="25411">
                  <c:v>0</c:v>
                </c:pt>
                <c:pt idx="25412">
                  <c:v>0</c:v>
                </c:pt>
                <c:pt idx="25413">
                  <c:v>0</c:v>
                </c:pt>
                <c:pt idx="25414">
                  <c:v>0</c:v>
                </c:pt>
                <c:pt idx="25415">
                  <c:v>0</c:v>
                </c:pt>
                <c:pt idx="25416">
                  <c:v>0</c:v>
                </c:pt>
                <c:pt idx="25417">
                  <c:v>0</c:v>
                </c:pt>
                <c:pt idx="25418">
                  <c:v>0</c:v>
                </c:pt>
                <c:pt idx="25419">
                  <c:v>0</c:v>
                </c:pt>
                <c:pt idx="25420">
                  <c:v>0</c:v>
                </c:pt>
                <c:pt idx="25421">
                  <c:v>0</c:v>
                </c:pt>
                <c:pt idx="25422">
                  <c:v>0</c:v>
                </c:pt>
                <c:pt idx="25423">
                  <c:v>0</c:v>
                </c:pt>
                <c:pt idx="25424">
                  <c:v>0</c:v>
                </c:pt>
                <c:pt idx="25425">
                  <c:v>0</c:v>
                </c:pt>
                <c:pt idx="25426">
                  <c:v>0</c:v>
                </c:pt>
                <c:pt idx="25427">
                  <c:v>0</c:v>
                </c:pt>
                <c:pt idx="25428">
                  <c:v>0</c:v>
                </c:pt>
                <c:pt idx="25429">
                  <c:v>0</c:v>
                </c:pt>
                <c:pt idx="25430">
                  <c:v>0</c:v>
                </c:pt>
                <c:pt idx="25431">
                  <c:v>0</c:v>
                </c:pt>
                <c:pt idx="25432">
                  <c:v>0</c:v>
                </c:pt>
                <c:pt idx="25433">
                  <c:v>0</c:v>
                </c:pt>
                <c:pt idx="25434">
                  <c:v>0</c:v>
                </c:pt>
                <c:pt idx="25435">
                  <c:v>0</c:v>
                </c:pt>
                <c:pt idx="25436">
                  <c:v>0</c:v>
                </c:pt>
                <c:pt idx="25437">
                  <c:v>0</c:v>
                </c:pt>
                <c:pt idx="25438">
                  <c:v>0</c:v>
                </c:pt>
                <c:pt idx="25439">
                  <c:v>0</c:v>
                </c:pt>
                <c:pt idx="25440">
                  <c:v>0</c:v>
                </c:pt>
                <c:pt idx="25441">
                  <c:v>0</c:v>
                </c:pt>
                <c:pt idx="25442">
                  <c:v>0</c:v>
                </c:pt>
                <c:pt idx="25443">
                  <c:v>0</c:v>
                </c:pt>
                <c:pt idx="25444">
                  <c:v>0</c:v>
                </c:pt>
                <c:pt idx="25445">
                  <c:v>0</c:v>
                </c:pt>
                <c:pt idx="25446">
                  <c:v>0</c:v>
                </c:pt>
                <c:pt idx="25447">
                  <c:v>0</c:v>
                </c:pt>
                <c:pt idx="25448">
                  <c:v>0</c:v>
                </c:pt>
                <c:pt idx="25449">
                  <c:v>0</c:v>
                </c:pt>
                <c:pt idx="25450">
                  <c:v>0</c:v>
                </c:pt>
                <c:pt idx="25451">
                  <c:v>0</c:v>
                </c:pt>
                <c:pt idx="25452">
                  <c:v>0</c:v>
                </c:pt>
                <c:pt idx="25453">
                  <c:v>0</c:v>
                </c:pt>
                <c:pt idx="25454">
                  <c:v>0</c:v>
                </c:pt>
                <c:pt idx="25455">
                  <c:v>0</c:v>
                </c:pt>
                <c:pt idx="25456">
                  <c:v>0</c:v>
                </c:pt>
                <c:pt idx="25457">
                  <c:v>0</c:v>
                </c:pt>
                <c:pt idx="25458">
                  <c:v>0</c:v>
                </c:pt>
                <c:pt idx="25459">
                  <c:v>0</c:v>
                </c:pt>
                <c:pt idx="25460">
                  <c:v>0</c:v>
                </c:pt>
                <c:pt idx="25461">
                  <c:v>0</c:v>
                </c:pt>
                <c:pt idx="25462">
                  <c:v>0</c:v>
                </c:pt>
                <c:pt idx="25463">
                  <c:v>0</c:v>
                </c:pt>
                <c:pt idx="25464">
                  <c:v>0</c:v>
                </c:pt>
                <c:pt idx="25465">
                  <c:v>0</c:v>
                </c:pt>
                <c:pt idx="25466">
                  <c:v>0</c:v>
                </c:pt>
                <c:pt idx="25467">
                  <c:v>0</c:v>
                </c:pt>
                <c:pt idx="25468">
                  <c:v>0</c:v>
                </c:pt>
                <c:pt idx="25469">
                  <c:v>0</c:v>
                </c:pt>
                <c:pt idx="25470">
                  <c:v>0</c:v>
                </c:pt>
                <c:pt idx="25471">
                  <c:v>0</c:v>
                </c:pt>
                <c:pt idx="25472">
                  <c:v>0</c:v>
                </c:pt>
                <c:pt idx="25473">
                  <c:v>0</c:v>
                </c:pt>
                <c:pt idx="25474">
                  <c:v>0</c:v>
                </c:pt>
                <c:pt idx="25475">
                  <c:v>0</c:v>
                </c:pt>
                <c:pt idx="25476">
                  <c:v>0</c:v>
                </c:pt>
                <c:pt idx="25477">
                  <c:v>0</c:v>
                </c:pt>
                <c:pt idx="25478">
                  <c:v>0</c:v>
                </c:pt>
                <c:pt idx="25479">
                  <c:v>0</c:v>
                </c:pt>
                <c:pt idx="25480">
                  <c:v>0</c:v>
                </c:pt>
                <c:pt idx="25481">
                  <c:v>0</c:v>
                </c:pt>
                <c:pt idx="25482">
                  <c:v>0</c:v>
                </c:pt>
                <c:pt idx="25483">
                  <c:v>0</c:v>
                </c:pt>
                <c:pt idx="25484">
                  <c:v>0</c:v>
                </c:pt>
                <c:pt idx="25485">
                  <c:v>0</c:v>
                </c:pt>
                <c:pt idx="25486">
                  <c:v>0</c:v>
                </c:pt>
                <c:pt idx="25487">
                  <c:v>0</c:v>
                </c:pt>
                <c:pt idx="25488">
                  <c:v>0</c:v>
                </c:pt>
                <c:pt idx="25489">
                  <c:v>0</c:v>
                </c:pt>
                <c:pt idx="25490">
                  <c:v>0</c:v>
                </c:pt>
                <c:pt idx="25491">
                  <c:v>0</c:v>
                </c:pt>
                <c:pt idx="25492">
                  <c:v>0</c:v>
                </c:pt>
                <c:pt idx="25493">
                  <c:v>0</c:v>
                </c:pt>
                <c:pt idx="25494">
                  <c:v>0</c:v>
                </c:pt>
                <c:pt idx="25495">
                  <c:v>0</c:v>
                </c:pt>
                <c:pt idx="25496">
                  <c:v>0</c:v>
                </c:pt>
                <c:pt idx="25497">
                  <c:v>0</c:v>
                </c:pt>
                <c:pt idx="25498">
                  <c:v>0</c:v>
                </c:pt>
                <c:pt idx="25499">
                  <c:v>0</c:v>
                </c:pt>
                <c:pt idx="25500">
                  <c:v>0</c:v>
                </c:pt>
                <c:pt idx="25501">
                  <c:v>0</c:v>
                </c:pt>
                <c:pt idx="25502">
                  <c:v>0</c:v>
                </c:pt>
                <c:pt idx="25503">
                  <c:v>0</c:v>
                </c:pt>
                <c:pt idx="25504">
                  <c:v>0</c:v>
                </c:pt>
                <c:pt idx="25505">
                  <c:v>0</c:v>
                </c:pt>
                <c:pt idx="25506">
                  <c:v>0</c:v>
                </c:pt>
                <c:pt idx="25507">
                  <c:v>0</c:v>
                </c:pt>
                <c:pt idx="25508">
                  <c:v>0</c:v>
                </c:pt>
                <c:pt idx="25509">
                  <c:v>0</c:v>
                </c:pt>
                <c:pt idx="25510">
                  <c:v>0</c:v>
                </c:pt>
                <c:pt idx="25511">
                  <c:v>0</c:v>
                </c:pt>
                <c:pt idx="25512">
                  <c:v>0</c:v>
                </c:pt>
                <c:pt idx="25513">
                  <c:v>0</c:v>
                </c:pt>
                <c:pt idx="25514">
                  <c:v>0</c:v>
                </c:pt>
                <c:pt idx="25515">
                  <c:v>0</c:v>
                </c:pt>
                <c:pt idx="25516">
                  <c:v>0</c:v>
                </c:pt>
                <c:pt idx="25517">
                  <c:v>0</c:v>
                </c:pt>
                <c:pt idx="25518">
                  <c:v>0</c:v>
                </c:pt>
                <c:pt idx="25519">
                  <c:v>0</c:v>
                </c:pt>
                <c:pt idx="25520">
                  <c:v>0</c:v>
                </c:pt>
                <c:pt idx="25521">
                  <c:v>0</c:v>
                </c:pt>
                <c:pt idx="25522">
                  <c:v>0</c:v>
                </c:pt>
                <c:pt idx="25523">
                  <c:v>0</c:v>
                </c:pt>
                <c:pt idx="25524">
                  <c:v>0</c:v>
                </c:pt>
                <c:pt idx="25525">
                  <c:v>0</c:v>
                </c:pt>
                <c:pt idx="25526">
                  <c:v>0</c:v>
                </c:pt>
                <c:pt idx="25527">
                  <c:v>0</c:v>
                </c:pt>
                <c:pt idx="25528">
                  <c:v>0</c:v>
                </c:pt>
                <c:pt idx="25529">
                  <c:v>0</c:v>
                </c:pt>
                <c:pt idx="25530">
                  <c:v>0</c:v>
                </c:pt>
                <c:pt idx="25531">
                  <c:v>0</c:v>
                </c:pt>
                <c:pt idx="25532">
                  <c:v>0</c:v>
                </c:pt>
                <c:pt idx="25533">
                  <c:v>0</c:v>
                </c:pt>
                <c:pt idx="25534">
                  <c:v>0</c:v>
                </c:pt>
                <c:pt idx="25535">
                  <c:v>0</c:v>
                </c:pt>
                <c:pt idx="25536">
                  <c:v>0</c:v>
                </c:pt>
                <c:pt idx="25537">
                  <c:v>0</c:v>
                </c:pt>
                <c:pt idx="25538">
                  <c:v>0</c:v>
                </c:pt>
                <c:pt idx="25539">
                  <c:v>0</c:v>
                </c:pt>
                <c:pt idx="25540">
                  <c:v>0</c:v>
                </c:pt>
                <c:pt idx="25541">
                  <c:v>0</c:v>
                </c:pt>
                <c:pt idx="25542">
                  <c:v>0</c:v>
                </c:pt>
                <c:pt idx="25543">
                  <c:v>0</c:v>
                </c:pt>
                <c:pt idx="25544">
                  <c:v>0</c:v>
                </c:pt>
                <c:pt idx="25545">
                  <c:v>0</c:v>
                </c:pt>
                <c:pt idx="25546">
                  <c:v>0</c:v>
                </c:pt>
                <c:pt idx="25547">
                  <c:v>0</c:v>
                </c:pt>
                <c:pt idx="25548">
                  <c:v>0</c:v>
                </c:pt>
                <c:pt idx="25549">
                  <c:v>0</c:v>
                </c:pt>
                <c:pt idx="25550">
                  <c:v>0</c:v>
                </c:pt>
                <c:pt idx="25551">
                  <c:v>0</c:v>
                </c:pt>
                <c:pt idx="25552">
                  <c:v>0</c:v>
                </c:pt>
                <c:pt idx="25553">
                  <c:v>0</c:v>
                </c:pt>
                <c:pt idx="25554">
                  <c:v>0</c:v>
                </c:pt>
                <c:pt idx="25555">
                  <c:v>0</c:v>
                </c:pt>
                <c:pt idx="25556">
                  <c:v>0</c:v>
                </c:pt>
                <c:pt idx="25557">
                  <c:v>0</c:v>
                </c:pt>
                <c:pt idx="25558">
                  <c:v>0</c:v>
                </c:pt>
                <c:pt idx="25559">
                  <c:v>0</c:v>
                </c:pt>
                <c:pt idx="25560">
                  <c:v>0</c:v>
                </c:pt>
                <c:pt idx="25561">
                  <c:v>0</c:v>
                </c:pt>
                <c:pt idx="25562">
                  <c:v>0</c:v>
                </c:pt>
                <c:pt idx="25563">
                  <c:v>0</c:v>
                </c:pt>
                <c:pt idx="25564">
                  <c:v>0</c:v>
                </c:pt>
                <c:pt idx="25565">
                  <c:v>0</c:v>
                </c:pt>
                <c:pt idx="25566">
                  <c:v>0</c:v>
                </c:pt>
                <c:pt idx="25567">
                  <c:v>0</c:v>
                </c:pt>
                <c:pt idx="25568">
                  <c:v>0</c:v>
                </c:pt>
                <c:pt idx="25569">
                  <c:v>0</c:v>
                </c:pt>
                <c:pt idx="25570">
                  <c:v>0</c:v>
                </c:pt>
                <c:pt idx="25571">
                  <c:v>0</c:v>
                </c:pt>
                <c:pt idx="25572">
                  <c:v>0</c:v>
                </c:pt>
                <c:pt idx="25573">
                  <c:v>0</c:v>
                </c:pt>
                <c:pt idx="25574">
                  <c:v>0</c:v>
                </c:pt>
                <c:pt idx="25575">
                  <c:v>0</c:v>
                </c:pt>
                <c:pt idx="25576">
                  <c:v>0</c:v>
                </c:pt>
                <c:pt idx="25577">
                  <c:v>0</c:v>
                </c:pt>
                <c:pt idx="25578">
                  <c:v>0</c:v>
                </c:pt>
                <c:pt idx="25579">
                  <c:v>0</c:v>
                </c:pt>
                <c:pt idx="25580">
                  <c:v>0</c:v>
                </c:pt>
                <c:pt idx="25581">
                  <c:v>0</c:v>
                </c:pt>
                <c:pt idx="25582">
                  <c:v>0</c:v>
                </c:pt>
                <c:pt idx="25583">
                  <c:v>0</c:v>
                </c:pt>
                <c:pt idx="25584">
                  <c:v>0</c:v>
                </c:pt>
                <c:pt idx="25585">
                  <c:v>0</c:v>
                </c:pt>
                <c:pt idx="25586">
                  <c:v>0</c:v>
                </c:pt>
                <c:pt idx="25587">
                  <c:v>0</c:v>
                </c:pt>
                <c:pt idx="25588">
                  <c:v>0</c:v>
                </c:pt>
                <c:pt idx="25589">
                  <c:v>0</c:v>
                </c:pt>
                <c:pt idx="25590">
                  <c:v>0</c:v>
                </c:pt>
                <c:pt idx="25591">
                  <c:v>0</c:v>
                </c:pt>
                <c:pt idx="25592">
                  <c:v>0</c:v>
                </c:pt>
                <c:pt idx="25593">
                  <c:v>0</c:v>
                </c:pt>
                <c:pt idx="25594">
                  <c:v>0</c:v>
                </c:pt>
                <c:pt idx="25595">
                  <c:v>0</c:v>
                </c:pt>
                <c:pt idx="25596">
                  <c:v>0</c:v>
                </c:pt>
                <c:pt idx="25597">
                  <c:v>0</c:v>
                </c:pt>
                <c:pt idx="25598">
                  <c:v>0</c:v>
                </c:pt>
                <c:pt idx="25599">
                  <c:v>0</c:v>
                </c:pt>
                <c:pt idx="25600">
                  <c:v>0</c:v>
                </c:pt>
                <c:pt idx="25601">
                  <c:v>0</c:v>
                </c:pt>
                <c:pt idx="25602">
                  <c:v>0</c:v>
                </c:pt>
                <c:pt idx="25603">
                  <c:v>0</c:v>
                </c:pt>
                <c:pt idx="25604">
                  <c:v>0</c:v>
                </c:pt>
                <c:pt idx="25605">
                  <c:v>0</c:v>
                </c:pt>
                <c:pt idx="25606">
                  <c:v>0</c:v>
                </c:pt>
                <c:pt idx="25607">
                  <c:v>0</c:v>
                </c:pt>
                <c:pt idx="25608">
                  <c:v>0</c:v>
                </c:pt>
                <c:pt idx="25609">
                  <c:v>0</c:v>
                </c:pt>
                <c:pt idx="25610">
                  <c:v>0</c:v>
                </c:pt>
                <c:pt idx="25611">
                  <c:v>0</c:v>
                </c:pt>
                <c:pt idx="25612">
                  <c:v>0</c:v>
                </c:pt>
                <c:pt idx="25613">
                  <c:v>0</c:v>
                </c:pt>
                <c:pt idx="25614">
                  <c:v>0</c:v>
                </c:pt>
                <c:pt idx="25615">
                  <c:v>0</c:v>
                </c:pt>
                <c:pt idx="25616">
                  <c:v>0</c:v>
                </c:pt>
                <c:pt idx="25617">
                  <c:v>0</c:v>
                </c:pt>
                <c:pt idx="25618">
                  <c:v>0</c:v>
                </c:pt>
                <c:pt idx="25619">
                  <c:v>0</c:v>
                </c:pt>
                <c:pt idx="25620">
                  <c:v>0</c:v>
                </c:pt>
                <c:pt idx="25621">
                  <c:v>0</c:v>
                </c:pt>
                <c:pt idx="25622">
                  <c:v>0</c:v>
                </c:pt>
                <c:pt idx="25623">
                  <c:v>0</c:v>
                </c:pt>
                <c:pt idx="25624">
                  <c:v>0</c:v>
                </c:pt>
                <c:pt idx="25625">
                  <c:v>0</c:v>
                </c:pt>
                <c:pt idx="25626">
                  <c:v>0</c:v>
                </c:pt>
                <c:pt idx="25627">
                  <c:v>0</c:v>
                </c:pt>
                <c:pt idx="25628">
                  <c:v>0</c:v>
                </c:pt>
                <c:pt idx="25629">
                  <c:v>0</c:v>
                </c:pt>
                <c:pt idx="25630">
                  <c:v>0</c:v>
                </c:pt>
                <c:pt idx="25631">
                  <c:v>0</c:v>
                </c:pt>
                <c:pt idx="25632">
                  <c:v>0</c:v>
                </c:pt>
                <c:pt idx="25633">
                  <c:v>0</c:v>
                </c:pt>
                <c:pt idx="25634">
                  <c:v>0</c:v>
                </c:pt>
                <c:pt idx="25635">
                  <c:v>0</c:v>
                </c:pt>
                <c:pt idx="25636">
                  <c:v>0</c:v>
                </c:pt>
                <c:pt idx="25637">
                  <c:v>0</c:v>
                </c:pt>
                <c:pt idx="25638">
                  <c:v>0</c:v>
                </c:pt>
                <c:pt idx="25639">
                  <c:v>0</c:v>
                </c:pt>
                <c:pt idx="25640">
                  <c:v>0</c:v>
                </c:pt>
                <c:pt idx="25641">
                  <c:v>0</c:v>
                </c:pt>
                <c:pt idx="25642">
                  <c:v>0</c:v>
                </c:pt>
                <c:pt idx="25643">
                  <c:v>0</c:v>
                </c:pt>
                <c:pt idx="25644">
                  <c:v>0</c:v>
                </c:pt>
                <c:pt idx="25645">
                  <c:v>0</c:v>
                </c:pt>
                <c:pt idx="25646">
                  <c:v>0</c:v>
                </c:pt>
                <c:pt idx="25647">
                  <c:v>0</c:v>
                </c:pt>
                <c:pt idx="25648">
                  <c:v>0</c:v>
                </c:pt>
                <c:pt idx="25649">
                  <c:v>0</c:v>
                </c:pt>
                <c:pt idx="25650">
                  <c:v>0</c:v>
                </c:pt>
                <c:pt idx="25651">
                  <c:v>0</c:v>
                </c:pt>
                <c:pt idx="25652">
                  <c:v>0</c:v>
                </c:pt>
                <c:pt idx="25653">
                  <c:v>0</c:v>
                </c:pt>
                <c:pt idx="25654">
                  <c:v>0</c:v>
                </c:pt>
                <c:pt idx="25655">
                  <c:v>0</c:v>
                </c:pt>
                <c:pt idx="25656">
                  <c:v>0</c:v>
                </c:pt>
                <c:pt idx="25657">
                  <c:v>0</c:v>
                </c:pt>
                <c:pt idx="25658">
                  <c:v>0</c:v>
                </c:pt>
                <c:pt idx="25659">
                  <c:v>0</c:v>
                </c:pt>
                <c:pt idx="25660">
                  <c:v>0</c:v>
                </c:pt>
                <c:pt idx="25661">
                  <c:v>0</c:v>
                </c:pt>
                <c:pt idx="25662">
                  <c:v>0</c:v>
                </c:pt>
                <c:pt idx="25663">
                  <c:v>0</c:v>
                </c:pt>
                <c:pt idx="25664">
                  <c:v>0</c:v>
                </c:pt>
                <c:pt idx="25665">
                  <c:v>0</c:v>
                </c:pt>
                <c:pt idx="25666">
                  <c:v>0</c:v>
                </c:pt>
                <c:pt idx="25667">
                  <c:v>0</c:v>
                </c:pt>
                <c:pt idx="25668">
                  <c:v>0</c:v>
                </c:pt>
                <c:pt idx="25669">
                  <c:v>0</c:v>
                </c:pt>
                <c:pt idx="25670">
                  <c:v>0</c:v>
                </c:pt>
                <c:pt idx="25671">
                  <c:v>0</c:v>
                </c:pt>
                <c:pt idx="25672">
                  <c:v>0</c:v>
                </c:pt>
                <c:pt idx="25673">
                  <c:v>0</c:v>
                </c:pt>
                <c:pt idx="25674">
                  <c:v>0</c:v>
                </c:pt>
                <c:pt idx="25675">
                  <c:v>0</c:v>
                </c:pt>
                <c:pt idx="25676">
                  <c:v>0</c:v>
                </c:pt>
                <c:pt idx="25677">
                  <c:v>0</c:v>
                </c:pt>
                <c:pt idx="25678">
                  <c:v>0</c:v>
                </c:pt>
                <c:pt idx="25679">
                  <c:v>0</c:v>
                </c:pt>
                <c:pt idx="25680">
                  <c:v>0</c:v>
                </c:pt>
                <c:pt idx="25681">
                  <c:v>0</c:v>
                </c:pt>
                <c:pt idx="25682">
                  <c:v>0</c:v>
                </c:pt>
                <c:pt idx="25683">
                  <c:v>0</c:v>
                </c:pt>
                <c:pt idx="25684">
                  <c:v>0</c:v>
                </c:pt>
                <c:pt idx="25685">
                  <c:v>0</c:v>
                </c:pt>
                <c:pt idx="25686">
                  <c:v>0</c:v>
                </c:pt>
                <c:pt idx="25687">
                  <c:v>0</c:v>
                </c:pt>
                <c:pt idx="25688">
                  <c:v>0</c:v>
                </c:pt>
                <c:pt idx="25689">
                  <c:v>0</c:v>
                </c:pt>
                <c:pt idx="25690">
                  <c:v>0</c:v>
                </c:pt>
                <c:pt idx="25691">
                  <c:v>0</c:v>
                </c:pt>
                <c:pt idx="25692">
                  <c:v>0</c:v>
                </c:pt>
                <c:pt idx="25693">
                  <c:v>0</c:v>
                </c:pt>
                <c:pt idx="25694">
                  <c:v>0</c:v>
                </c:pt>
                <c:pt idx="25695">
                  <c:v>0</c:v>
                </c:pt>
                <c:pt idx="25696">
                  <c:v>0</c:v>
                </c:pt>
                <c:pt idx="25697">
                  <c:v>0</c:v>
                </c:pt>
                <c:pt idx="25698">
                  <c:v>0</c:v>
                </c:pt>
                <c:pt idx="25699">
                  <c:v>0</c:v>
                </c:pt>
                <c:pt idx="25700">
                  <c:v>0</c:v>
                </c:pt>
                <c:pt idx="25701">
                  <c:v>0</c:v>
                </c:pt>
                <c:pt idx="25702">
                  <c:v>0</c:v>
                </c:pt>
                <c:pt idx="25703">
                  <c:v>0</c:v>
                </c:pt>
                <c:pt idx="25704">
                  <c:v>0</c:v>
                </c:pt>
                <c:pt idx="25705">
                  <c:v>0</c:v>
                </c:pt>
                <c:pt idx="25706">
                  <c:v>0</c:v>
                </c:pt>
                <c:pt idx="25707">
                  <c:v>0</c:v>
                </c:pt>
                <c:pt idx="25708">
                  <c:v>0</c:v>
                </c:pt>
                <c:pt idx="25709">
                  <c:v>0</c:v>
                </c:pt>
                <c:pt idx="25710">
                  <c:v>0</c:v>
                </c:pt>
                <c:pt idx="25711">
                  <c:v>0</c:v>
                </c:pt>
                <c:pt idx="25712">
                  <c:v>0</c:v>
                </c:pt>
                <c:pt idx="25713">
                  <c:v>0</c:v>
                </c:pt>
                <c:pt idx="25714">
                  <c:v>0</c:v>
                </c:pt>
                <c:pt idx="25715">
                  <c:v>0</c:v>
                </c:pt>
                <c:pt idx="25716">
                  <c:v>0</c:v>
                </c:pt>
                <c:pt idx="25717">
                  <c:v>0</c:v>
                </c:pt>
                <c:pt idx="25718">
                  <c:v>0</c:v>
                </c:pt>
                <c:pt idx="25719">
                  <c:v>0</c:v>
                </c:pt>
                <c:pt idx="25720">
                  <c:v>0</c:v>
                </c:pt>
                <c:pt idx="25721">
                  <c:v>0</c:v>
                </c:pt>
                <c:pt idx="25722">
                  <c:v>0</c:v>
                </c:pt>
                <c:pt idx="25723">
                  <c:v>0</c:v>
                </c:pt>
                <c:pt idx="25724">
                  <c:v>0</c:v>
                </c:pt>
                <c:pt idx="25725">
                  <c:v>0</c:v>
                </c:pt>
                <c:pt idx="25726">
                  <c:v>0</c:v>
                </c:pt>
                <c:pt idx="25727">
                  <c:v>0</c:v>
                </c:pt>
                <c:pt idx="25728">
                  <c:v>0</c:v>
                </c:pt>
                <c:pt idx="25729">
                  <c:v>0</c:v>
                </c:pt>
                <c:pt idx="25730">
                  <c:v>0</c:v>
                </c:pt>
                <c:pt idx="25731">
                  <c:v>0</c:v>
                </c:pt>
                <c:pt idx="25732">
                  <c:v>0</c:v>
                </c:pt>
                <c:pt idx="25733">
                  <c:v>0</c:v>
                </c:pt>
                <c:pt idx="25734">
                  <c:v>0</c:v>
                </c:pt>
                <c:pt idx="25735">
                  <c:v>0</c:v>
                </c:pt>
                <c:pt idx="25736">
                  <c:v>0</c:v>
                </c:pt>
                <c:pt idx="25737">
                  <c:v>0</c:v>
                </c:pt>
                <c:pt idx="25738">
                  <c:v>0</c:v>
                </c:pt>
                <c:pt idx="25739">
                  <c:v>0</c:v>
                </c:pt>
                <c:pt idx="25740">
                  <c:v>0</c:v>
                </c:pt>
                <c:pt idx="25741">
                  <c:v>0</c:v>
                </c:pt>
                <c:pt idx="25742">
                  <c:v>0</c:v>
                </c:pt>
                <c:pt idx="25743">
                  <c:v>0</c:v>
                </c:pt>
                <c:pt idx="25744">
                  <c:v>0</c:v>
                </c:pt>
                <c:pt idx="25745">
                  <c:v>0</c:v>
                </c:pt>
                <c:pt idx="25746">
                  <c:v>0</c:v>
                </c:pt>
                <c:pt idx="25747">
                  <c:v>0</c:v>
                </c:pt>
                <c:pt idx="25748">
                  <c:v>0</c:v>
                </c:pt>
                <c:pt idx="25749">
                  <c:v>0</c:v>
                </c:pt>
                <c:pt idx="25750">
                  <c:v>0</c:v>
                </c:pt>
                <c:pt idx="25751">
                  <c:v>0</c:v>
                </c:pt>
                <c:pt idx="25752">
                  <c:v>0</c:v>
                </c:pt>
                <c:pt idx="25753">
                  <c:v>0</c:v>
                </c:pt>
                <c:pt idx="25754">
                  <c:v>0</c:v>
                </c:pt>
                <c:pt idx="25755">
                  <c:v>0</c:v>
                </c:pt>
                <c:pt idx="25756">
                  <c:v>0</c:v>
                </c:pt>
                <c:pt idx="25757">
                  <c:v>0</c:v>
                </c:pt>
                <c:pt idx="25758">
                  <c:v>0</c:v>
                </c:pt>
                <c:pt idx="25759">
                  <c:v>0</c:v>
                </c:pt>
                <c:pt idx="25760">
                  <c:v>0</c:v>
                </c:pt>
                <c:pt idx="25761">
                  <c:v>0</c:v>
                </c:pt>
                <c:pt idx="25762">
                  <c:v>0</c:v>
                </c:pt>
                <c:pt idx="25763">
                  <c:v>0</c:v>
                </c:pt>
                <c:pt idx="25764">
                  <c:v>0</c:v>
                </c:pt>
                <c:pt idx="25765">
                  <c:v>0</c:v>
                </c:pt>
                <c:pt idx="25766">
                  <c:v>0</c:v>
                </c:pt>
                <c:pt idx="25767">
                  <c:v>0</c:v>
                </c:pt>
                <c:pt idx="25768">
                  <c:v>0</c:v>
                </c:pt>
                <c:pt idx="25769">
                  <c:v>0</c:v>
                </c:pt>
                <c:pt idx="25770">
                  <c:v>0</c:v>
                </c:pt>
                <c:pt idx="25771">
                  <c:v>0</c:v>
                </c:pt>
                <c:pt idx="25772">
                  <c:v>0</c:v>
                </c:pt>
                <c:pt idx="25773">
                  <c:v>0</c:v>
                </c:pt>
                <c:pt idx="25774">
                  <c:v>0</c:v>
                </c:pt>
                <c:pt idx="25775">
                  <c:v>0</c:v>
                </c:pt>
                <c:pt idx="25776">
                  <c:v>0</c:v>
                </c:pt>
                <c:pt idx="25777">
                  <c:v>0</c:v>
                </c:pt>
                <c:pt idx="25778">
                  <c:v>0</c:v>
                </c:pt>
                <c:pt idx="25779">
                  <c:v>0</c:v>
                </c:pt>
                <c:pt idx="25780">
                  <c:v>0</c:v>
                </c:pt>
                <c:pt idx="25781">
                  <c:v>0</c:v>
                </c:pt>
                <c:pt idx="25782">
                  <c:v>0</c:v>
                </c:pt>
                <c:pt idx="25783">
                  <c:v>0</c:v>
                </c:pt>
                <c:pt idx="25784">
                  <c:v>0</c:v>
                </c:pt>
                <c:pt idx="25785">
                  <c:v>0</c:v>
                </c:pt>
                <c:pt idx="25786">
                  <c:v>0</c:v>
                </c:pt>
                <c:pt idx="25787">
                  <c:v>0</c:v>
                </c:pt>
                <c:pt idx="25788">
                  <c:v>0</c:v>
                </c:pt>
                <c:pt idx="25789">
                  <c:v>0</c:v>
                </c:pt>
                <c:pt idx="25790">
                  <c:v>0</c:v>
                </c:pt>
                <c:pt idx="25791">
                  <c:v>0</c:v>
                </c:pt>
                <c:pt idx="25792">
                  <c:v>0</c:v>
                </c:pt>
                <c:pt idx="25793">
                  <c:v>0</c:v>
                </c:pt>
                <c:pt idx="25794">
                  <c:v>0</c:v>
                </c:pt>
                <c:pt idx="25795">
                  <c:v>0</c:v>
                </c:pt>
                <c:pt idx="25796">
                  <c:v>0</c:v>
                </c:pt>
                <c:pt idx="25797">
                  <c:v>0</c:v>
                </c:pt>
                <c:pt idx="25798">
                  <c:v>0</c:v>
                </c:pt>
                <c:pt idx="25799">
                  <c:v>0</c:v>
                </c:pt>
                <c:pt idx="25800">
                  <c:v>0</c:v>
                </c:pt>
                <c:pt idx="25801">
                  <c:v>0</c:v>
                </c:pt>
                <c:pt idx="25802">
                  <c:v>0</c:v>
                </c:pt>
                <c:pt idx="25803">
                  <c:v>0</c:v>
                </c:pt>
                <c:pt idx="25804">
                  <c:v>0</c:v>
                </c:pt>
                <c:pt idx="25805">
                  <c:v>0</c:v>
                </c:pt>
                <c:pt idx="25806">
                  <c:v>0</c:v>
                </c:pt>
                <c:pt idx="25807">
                  <c:v>0</c:v>
                </c:pt>
                <c:pt idx="25808">
                  <c:v>0</c:v>
                </c:pt>
                <c:pt idx="25809">
                  <c:v>0</c:v>
                </c:pt>
                <c:pt idx="25810">
                  <c:v>0</c:v>
                </c:pt>
                <c:pt idx="25811">
                  <c:v>0</c:v>
                </c:pt>
                <c:pt idx="25812">
                  <c:v>0</c:v>
                </c:pt>
                <c:pt idx="25813">
                  <c:v>0</c:v>
                </c:pt>
                <c:pt idx="25814">
                  <c:v>0</c:v>
                </c:pt>
                <c:pt idx="25815">
                  <c:v>0</c:v>
                </c:pt>
                <c:pt idx="25816">
                  <c:v>0</c:v>
                </c:pt>
                <c:pt idx="25817">
                  <c:v>0</c:v>
                </c:pt>
                <c:pt idx="25818">
                  <c:v>0</c:v>
                </c:pt>
                <c:pt idx="25819">
                  <c:v>0</c:v>
                </c:pt>
                <c:pt idx="25820">
                  <c:v>0</c:v>
                </c:pt>
                <c:pt idx="25821">
                  <c:v>0</c:v>
                </c:pt>
                <c:pt idx="25822">
                  <c:v>0</c:v>
                </c:pt>
                <c:pt idx="25823">
                  <c:v>0</c:v>
                </c:pt>
                <c:pt idx="25824">
                  <c:v>0</c:v>
                </c:pt>
                <c:pt idx="25825">
                  <c:v>0</c:v>
                </c:pt>
                <c:pt idx="25826">
                  <c:v>0</c:v>
                </c:pt>
                <c:pt idx="25827">
                  <c:v>0</c:v>
                </c:pt>
                <c:pt idx="25828">
                  <c:v>0</c:v>
                </c:pt>
                <c:pt idx="25829">
                  <c:v>0</c:v>
                </c:pt>
                <c:pt idx="25830">
                  <c:v>0</c:v>
                </c:pt>
                <c:pt idx="25831">
                  <c:v>0</c:v>
                </c:pt>
                <c:pt idx="25832">
                  <c:v>0</c:v>
                </c:pt>
                <c:pt idx="25833">
                  <c:v>0</c:v>
                </c:pt>
                <c:pt idx="25834">
                  <c:v>0</c:v>
                </c:pt>
                <c:pt idx="25835">
                  <c:v>0</c:v>
                </c:pt>
                <c:pt idx="25836">
                  <c:v>0</c:v>
                </c:pt>
                <c:pt idx="25837">
                  <c:v>0</c:v>
                </c:pt>
                <c:pt idx="25838">
                  <c:v>0</c:v>
                </c:pt>
                <c:pt idx="25839">
                  <c:v>0</c:v>
                </c:pt>
                <c:pt idx="25840">
                  <c:v>0</c:v>
                </c:pt>
                <c:pt idx="25841">
                  <c:v>0</c:v>
                </c:pt>
                <c:pt idx="25842">
                  <c:v>0</c:v>
                </c:pt>
                <c:pt idx="25843">
                  <c:v>0</c:v>
                </c:pt>
                <c:pt idx="25844">
                  <c:v>0</c:v>
                </c:pt>
                <c:pt idx="25845">
                  <c:v>0</c:v>
                </c:pt>
                <c:pt idx="25846">
                  <c:v>0</c:v>
                </c:pt>
                <c:pt idx="25847">
                  <c:v>0</c:v>
                </c:pt>
                <c:pt idx="25848">
                  <c:v>0</c:v>
                </c:pt>
                <c:pt idx="25849">
                  <c:v>0</c:v>
                </c:pt>
                <c:pt idx="25850">
                  <c:v>0</c:v>
                </c:pt>
                <c:pt idx="25851">
                  <c:v>0</c:v>
                </c:pt>
                <c:pt idx="25852">
                  <c:v>0</c:v>
                </c:pt>
                <c:pt idx="25853">
                  <c:v>0</c:v>
                </c:pt>
                <c:pt idx="25854">
                  <c:v>0</c:v>
                </c:pt>
                <c:pt idx="25855">
                  <c:v>0</c:v>
                </c:pt>
                <c:pt idx="25856">
                  <c:v>0</c:v>
                </c:pt>
                <c:pt idx="25857">
                  <c:v>0</c:v>
                </c:pt>
                <c:pt idx="25858">
                  <c:v>0</c:v>
                </c:pt>
                <c:pt idx="25859">
                  <c:v>0</c:v>
                </c:pt>
                <c:pt idx="25860">
                  <c:v>0</c:v>
                </c:pt>
                <c:pt idx="25861">
                  <c:v>0</c:v>
                </c:pt>
                <c:pt idx="25862">
                  <c:v>0</c:v>
                </c:pt>
                <c:pt idx="25863">
                  <c:v>0</c:v>
                </c:pt>
                <c:pt idx="25864">
                  <c:v>0</c:v>
                </c:pt>
                <c:pt idx="25865">
                  <c:v>0</c:v>
                </c:pt>
                <c:pt idx="25866">
                  <c:v>0</c:v>
                </c:pt>
                <c:pt idx="25867">
                  <c:v>0</c:v>
                </c:pt>
                <c:pt idx="25868">
                  <c:v>0</c:v>
                </c:pt>
                <c:pt idx="25869">
                  <c:v>0</c:v>
                </c:pt>
                <c:pt idx="25870">
                  <c:v>0</c:v>
                </c:pt>
                <c:pt idx="25871">
                  <c:v>0</c:v>
                </c:pt>
                <c:pt idx="25872">
                  <c:v>0</c:v>
                </c:pt>
                <c:pt idx="25873">
                  <c:v>0</c:v>
                </c:pt>
                <c:pt idx="25874">
                  <c:v>0</c:v>
                </c:pt>
                <c:pt idx="25875">
                  <c:v>0</c:v>
                </c:pt>
                <c:pt idx="25876">
                  <c:v>0</c:v>
                </c:pt>
                <c:pt idx="25877">
                  <c:v>0</c:v>
                </c:pt>
                <c:pt idx="25878">
                  <c:v>0</c:v>
                </c:pt>
                <c:pt idx="25879">
                  <c:v>0</c:v>
                </c:pt>
                <c:pt idx="25880">
                  <c:v>0</c:v>
                </c:pt>
                <c:pt idx="25881">
                  <c:v>0</c:v>
                </c:pt>
                <c:pt idx="25882">
                  <c:v>0</c:v>
                </c:pt>
                <c:pt idx="25883">
                  <c:v>0</c:v>
                </c:pt>
                <c:pt idx="25884">
                  <c:v>0</c:v>
                </c:pt>
                <c:pt idx="25885">
                  <c:v>0</c:v>
                </c:pt>
                <c:pt idx="25886">
                  <c:v>0</c:v>
                </c:pt>
                <c:pt idx="25887">
                  <c:v>0</c:v>
                </c:pt>
                <c:pt idx="25888">
                  <c:v>0</c:v>
                </c:pt>
                <c:pt idx="25889">
                  <c:v>0</c:v>
                </c:pt>
                <c:pt idx="25890">
                  <c:v>0</c:v>
                </c:pt>
                <c:pt idx="25891">
                  <c:v>0</c:v>
                </c:pt>
                <c:pt idx="25892">
                  <c:v>0</c:v>
                </c:pt>
                <c:pt idx="25893">
                  <c:v>0</c:v>
                </c:pt>
                <c:pt idx="25894">
                  <c:v>0</c:v>
                </c:pt>
                <c:pt idx="25895">
                  <c:v>0</c:v>
                </c:pt>
                <c:pt idx="25896">
                  <c:v>0</c:v>
                </c:pt>
                <c:pt idx="25897">
                  <c:v>0</c:v>
                </c:pt>
                <c:pt idx="25898">
                  <c:v>0</c:v>
                </c:pt>
                <c:pt idx="25899">
                  <c:v>0</c:v>
                </c:pt>
                <c:pt idx="25900">
                  <c:v>0</c:v>
                </c:pt>
                <c:pt idx="25901">
                  <c:v>0</c:v>
                </c:pt>
                <c:pt idx="25902">
                  <c:v>0</c:v>
                </c:pt>
                <c:pt idx="25903">
                  <c:v>0</c:v>
                </c:pt>
                <c:pt idx="25904">
                  <c:v>0</c:v>
                </c:pt>
                <c:pt idx="25905">
                  <c:v>0</c:v>
                </c:pt>
                <c:pt idx="25906">
                  <c:v>0</c:v>
                </c:pt>
                <c:pt idx="25907">
                  <c:v>0</c:v>
                </c:pt>
                <c:pt idx="25908">
                  <c:v>0</c:v>
                </c:pt>
                <c:pt idx="25909">
                  <c:v>0</c:v>
                </c:pt>
                <c:pt idx="25910">
                  <c:v>0</c:v>
                </c:pt>
                <c:pt idx="25911">
                  <c:v>0</c:v>
                </c:pt>
                <c:pt idx="25912">
                  <c:v>0</c:v>
                </c:pt>
                <c:pt idx="25913">
                  <c:v>0</c:v>
                </c:pt>
                <c:pt idx="25914">
                  <c:v>0</c:v>
                </c:pt>
                <c:pt idx="25915">
                  <c:v>0</c:v>
                </c:pt>
                <c:pt idx="25916">
                  <c:v>0</c:v>
                </c:pt>
                <c:pt idx="25917">
                  <c:v>0</c:v>
                </c:pt>
                <c:pt idx="25918">
                  <c:v>0</c:v>
                </c:pt>
                <c:pt idx="25919">
                  <c:v>0</c:v>
                </c:pt>
                <c:pt idx="25920">
                  <c:v>0</c:v>
                </c:pt>
                <c:pt idx="25921">
                  <c:v>0</c:v>
                </c:pt>
                <c:pt idx="25922">
                  <c:v>0</c:v>
                </c:pt>
                <c:pt idx="25923">
                  <c:v>0</c:v>
                </c:pt>
                <c:pt idx="25924">
                  <c:v>0</c:v>
                </c:pt>
                <c:pt idx="25925">
                  <c:v>0</c:v>
                </c:pt>
                <c:pt idx="25926">
                  <c:v>0</c:v>
                </c:pt>
                <c:pt idx="25927">
                  <c:v>0</c:v>
                </c:pt>
                <c:pt idx="25928">
                  <c:v>0</c:v>
                </c:pt>
                <c:pt idx="25929">
                  <c:v>0</c:v>
                </c:pt>
                <c:pt idx="25930">
                  <c:v>0</c:v>
                </c:pt>
                <c:pt idx="25931">
                  <c:v>0</c:v>
                </c:pt>
                <c:pt idx="25932">
                  <c:v>0</c:v>
                </c:pt>
                <c:pt idx="25933">
                  <c:v>0</c:v>
                </c:pt>
                <c:pt idx="25934">
                  <c:v>0</c:v>
                </c:pt>
                <c:pt idx="25935">
                  <c:v>0</c:v>
                </c:pt>
                <c:pt idx="25936">
                  <c:v>0</c:v>
                </c:pt>
                <c:pt idx="25937">
                  <c:v>0</c:v>
                </c:pt>
                <c:pt idx="25938">
                  <c:v>0</c:v>
                </c:pt>
                <c:pt idx="25939">
                  <c:v>0</c:v>
                </c:pt>
                <c:pt idx="25940">
                  <c:v>0</c:v>
                </c:pt>
                <c:pt idx="25941">
                  <c:v>0</c:v>
                </c:pt>
                <c:pt idx="25942">
                  <c:v>0</c:v>
                </c:pt>
                <c:pt idx="25943">
                  <c:v>0</c:v>
                </c:pt>
                <c:pt idx="25944">
                  <c:v>0</c:v>
                </c:pt>
                <c:pt idx="25945">
                  <c:v>0</c:v>
                </c:pt>
                <c:pt idx="25946">
                  <c:v>0</c:v>
                </c:pt>
                <c:pt idx="25947">
                  <c:v>0</c:v>
                </c:pt>
                <c:pt idx="25948">
                  <c:v>0</c:v>
                </c:pt>
                <c:pt idx="25949">
                  <c:v>0</c:v>
                </c:pt>
                <c:pt idx="25950">
                  <c:v>0</c:v>
                </c:pt>
                <c:pt idx="25951">
                  <c:v>0</c:v>
                </c:pt>
                <c:pt idx="25952">
                  <c:v>0</c:v>
                </c:pt>
                <c:pt idx="25953">
                  <c:v>0</c:v>
                </c:pt>
                <c:pt idx="25954">
                  <c:v>0</c:v>
                </c:pt>
                <c:pt idx="25955">
                  <c:v>0</c:v>
                </c:pt>
                <c:pt idx="25956">
                  <c:v>0</c:v>
                </c:pt>
                <c:pt idx="25957">
                  <c:v>0</c:v>
                </c:pt>
                <c:pt idx="25958">
                  <c:v>0</c:v>
                </c:pt>
                <c:pt idx="25959">
                  <c:v>0</c:v>
                </c:pt>
                <c:pt idx="25960">
                  <c:v>0</c:v>
                </c:pt>
                <c:pt idx="25961">
                  <c:v>0</c:v>
                </c:pt>
                <c:pt idx="25962">
                  <c:v>0</c:v>
                </c:pt>
                <c:pt idx="25963">
                  <c:v>0</c:v>
                </c:pt>
                <c:pt idx="25964">
                  <c:v>0</c:v>
                </c:pt>
                <c:pt idx="25965">
                  <c:v>0</c:v>
                </c:pt>
                <c:pt idx="25966">
                  <c:v>0</c:v>
                </c:pt>
                <c:pt idx="25967">
                  <c:v>0</c:v>
                </c:pt>
                <c:pt idx="25968">
                  <c:v>0</c:v>
                </c:pt>
                <c:pt idx="25969">
                  <c:v>0</c:v>
                </c:pt>
                <c:pt idx="25970">
                  <c:v>0</c:v>
                </c:pt>
                <c:pt idx="25971">
                  <c:v>0</c:v>
                </c:pt>
                <c:pt idx="25972">
                  <c:v>0</c:v>
                </c:pt>
                <c:pt idx="25973">
                  <c:v>0</c:v>
                </c:pt>
                <c:pt idx="25974">
                  <c:v>0</c:v>
                </c:pt>
                <c:pt idx="25975">
                  <c:v>0</c:v>
                </c:pt>
                <c:pt idx="25976">
                  <c:v>0</c:v>
                </c:pt>
                <c:pt idx="25977">
                  <c:v>0</c:v>
                </c:pt>
                <c:pt idx="25978">
                  <c:v>0</c:v>
                </c:pt>
                <c:pt idx="25979">
                  <c:v>0</c:v>
                </c:pt>
                <c:pt idx="25980">
                  <c:v>0</c:v>
                </c:pt>
                <c:pt idx="25981">
                  <c:v>0</c:v>
                </c:pt>
                <c:pt idx="25982">
                  <c:v>0</c:v>
                </c:pt>
                <c:pt idx="25983">
                  <c:v>0</c:v>
                </c:pt>
                <c:pt idx="25984">
                  <c:v>0</c:v>
                </c:pt>
                <c:pt idx="25985">
                  <c:v>0</c:v>
                </c:pt>
                <c:pt idx="25986">
                  <c:v>0</c:v>
                </c:pt>
                <c:pt idx="25987">
                  <c:v>0</c:v>
                </c:pt>
                <c:pt idx="25988">
                  <c:v>0</c:v>
                </c:pt>
                <c:pt idx="25989">
                  <c:v>0</c:v>
                </c:pt>
                <c:pt idx="25990">
                  <c:v>0</c:v>
                </c:pt>
                <c:pt idx="25991">
                  <c:v>0</c:v>
                </c:pt>
                <c:pt idx="25992">
                  <c:v>0</c:v>
                </c:pt>
                <c:pt idx="25993">
                  <c:v>0</c:v>
                </c:pt>
                <c:pt idx="25994">
                  <c:v>0</c:v>
                </c:pt>
                <c:pt idx="25995">
                  <c:v>0</c:v>
                </c:pt>
                <c:pt idx="25996">
                  <c:v>0</c:v>
                </c:pt>
                <c:pt idx="25997">
                  <c:v>0</c:v>
                </c:pt>
                <c:pt idx="25998">
                  <c:v>0</c:v>
                </c:pt>
                <c:pt idx="25999">
                  <c:v>0</c:v>
                </c:pt>
                <c:pt idx="26000">
                  <c:v>0</c:v>
                </c:pt>
                <c:pt idx="26001">
                  <c:v>0</c:v>
                </c:pt>
                <c:pt idx="26002">
                  <c:v>0</c:v>
                </c:pt>
                <c:pt idx="26003">
                  <c:v>0</c:v>
                </c:pt>
                <c:pt idx="26004">
                  <c:v>0</c:v>
                </c:pt>
                <c:pt idx="26005">
                  <c:v>0</c:v>
                </c:pt>
                <c:pt idx="26006">
                  <c:v>0</c:v>
                </c:pt>
                <c:pt idx="26007">
                  <c:v>0</c:v>
                </c:pt>
                <c:pt idx="26008">
                  <c:v>0</c:v>
                </c:pt>
                <c:pt idx="26009">
                  <c:v>0</c:v>
                </c:pt>
                <c:pt idx="26010">
                  <c:v>0</c:v>
                </c:pt>
                <c:pt idx="26011">
                  <c:v>0</c:v>
                </c:pt>
                <c:pt idx="26012">
                  <c:v>0</c:v>
                </c:pt>
                <c:pt idx="26013">
                  <c:v>0</c:v>
                </c:pt>
                <c:pt idx="26014">
                  <c:v>0</c:v>
                </c:pt>
                <c:pt idx="26015">
                  <c:v>0</c:v>
                </c:pt>
                <c:pt idx="26016">
                  <c:v>0</c:v>
                </c:pt>
                <c:pt idx="26017">
                  <c:v>0</c:v>
                </c:pt>
                <c:pt idx="26018">
                  <c:v>0</c:v>
                </c:pt>
                <c:pt idx="26019">
                  <c:v>0</c:v>
                </c:pt>
                <c:pt idx="26020">
                  <c:v>0</c:v>
                </c:pt>
                <c:pt idx="26021">
                  <c:v>0</c:v>
                </c:pt>
                <c:pt idx="26022">
                  <c:v>0</c:v>
                </c:pt>
                <c:pt idx="26023">
                  <c:v>0</c:v>
                </c:pt>
                <c:pt idx="26024">
                  <c:v>0</c:v>
                </c:pt>
                <c:pt idx="26025">
                  <c:v>0</c:v>
                </c:pt>
                <c:pt idx="26026">
                  <c:v>0</c:v>
                </c:pt>
                <c:pt idx="26027">
                  <c:v>0</c:v>
                </c:pt>
                <c:pt idx="26028">
                  <c:v>0</c:v>
                </c:pt>
                <c:pt idx="26029">
                  <c:v>0</c:v>
                </c:pt>
                <c:pt idx="26030">
                  <c:v>0</c:v>
                </c:pt>
                <c:pt idx="26031">
                  <c:v>0</c:v>
                </c:pt>
                <c:pt idx="26032">
                  <c:v>0</c:v>
                </c:pt>
                <c:pt idx="26033">
                  <c:v>0</c:v>
                </c:pt>
                <c:pt idx="26034">
                  <c:v>0</c:v>
                </c:pt>
                <c:pt idx="26035">
                  <c:v>0</c:v>
                </c:pt>
                <c:pt idx="26036">
                  <c:v>0</c:v>
                </c:pt>
                <c:pt idx="26037">
                  <c:v>0</c:v>
                </c:pt>
                <c:pt idx="26038">
                  <c:v>0</c:v>
                </c:pt>
                <c:pt idx="26039">
                  <c:v>0</c:v>
                </c:pt>
                <c:pt idx="26040">
                  <c:v>0</c:v>
                </c:pt>
                <c:pt idx="26041">
                  <c:v>0</c:v>
                </c:pt>
                <c:pt idx="26042">
                  <c:v>0</c:v>
                </c:pt>
                <c:pt idx="26043">
                  <c:v>0</c:v>
                </c:pt>
                <c:pt idx="26044">
                  <c:v>0</c:v>
                </c:pt>
                <c:pt idx="26045">
                  <c:v>0</c:v>
                </c:pt>
                <c:pt idx="26046">
                  <c:v>0</c:v>
                </c:pt>
                <c:pt idx="26047">
                  <c:v>0</c:v>
                </c:pt>
                <c:pt idx="26048">
                  <c:v>0</c:v>
                </c:pt>
                <c:pt idx="26049">
                  <c:v>0</c:v>
                </c:pt>
                <c:pt idx="26050">
                  <c:v>0</c:v>
                </c:pt>
                <c:pt idx="26051">
                  <c:v>0</c:v>
                </c:pt>
                <c:pt idx="26052">
                  <c:v>0</c:v>
                </c:pt>
                <c:pt idx="26053">
                  <c:v>0</c:v>
                </c:pt>
                <c:pt idx="26054">
                  <c:v>0</c:v>
                </c:pt>
                <c:pt idx="26055">
                  <c:v>0</c:v>
                </c:pt>
                <c:pt idx="26056">
                  <c:v>0</c:v>
                </c:pt>
                <c:pt idx="26057">
                  <c:v>0</c:v>
                </c:pt>
                <c:pt idx="26058">
                  <c:v>0</c:v>
                </c:pt>
                <c:pt idx="26059">
                  <c:v>0</c:v>
                </c:pt>
                <c:pt idx="26060">
                  <c:v>0</c:v>
                </c:pt>
                <c:pt idx="26061">
                  <c:v>0</c:v>
                </c:pt>
                <c:pt idx="26062">
                  <c:v>0</c:v>
                </c:pt>
                <c:pt idx="26063">
                  <c:v>0</c:v>
                </c:pt>
                <c:pt idx="26064">
                  <c:v>0</c:v>
                </c:pt>
                <c:pt idx="26065">
                  <c:v>0</c:v>
                </c:pt>
                <c:pt idx="26066">
                  <c:v>0</c:v>
                </c:pt>
                <c:pt idx="26067">
                  <c:v>0</c:v>
                </c:pt>
                <c:pt idx="26068">
                  <c:v>0</c:v>
                </c:pt>
                <c:pt idx="26069">
                  <c:v>0</c:v>
                </c:pt>
                <c:pt idx="26070">
                  <c:v>0</c:v>
                </c:pt>
                <c:pt idx="26071">
                  <c:v>0</c:v>
                </c:pt>
                <c:pt idx="26072">
                  <c:v>0</c:v>
                </c:pt>
                <c:pt idx="26073">
                  <c:v>0</c:v>
                </c:pt>
                <c:pt idx="26074">
                  <c:v>0</c:v>
                </c:pt>
                <c:pt idx="26075">
                  <c:v>0</c:v>
                </c:pt>
                <c:pt idx="26076">
                  <c:v>0</c:v>
                </c:pt>
                <c:pt idx="26077">
                  <c:v>0</c:v>
                </c:pt>
                <c:pt idx="26078">
                  <c:v>0</c:v>
                </c:pt>
                <c:pt idx="26079">
                  <c:v>0</c:v>
                </c:pt>
                <c:pt idx="26080">
                  <c:v>0</c:v>
                </c:pt>
                <c:pt idx="26081">
                  <c:v>0</c:v>
                </c:pt>
                <c:pt idx="26082">
                  <c:v>0</c:v>
                </c:pt>
                <c:pt idx="26083">
                  <c:v>0</c:v>
                </c:pt>
                <c:pt idx="26084">
                  <c:v>0</c:v>
                </c:pt>
                <c:pt idx="26085">
                  <c:v>0</c:v>
                </c:pt>
                <c:pt idx="26086">
                  <c:v>0</c:v>
                </c:pt>
                <c:pt idx="26087">
                  <c:v>0</c:v>
                </c:pt>
                <c:pt idx="26088">
                  <c:v>0</c:v>
                </c:pt>
                <c:pt idx="26089">
                  <c:v>0</c:v>
                </c:pt>
                <c:pt idx="26090">
                  <c:v>0</c:v>
                </c:pt>
                <c:pt idx="26091">
                  <c:v>0</c:v>
                </c:pt>
                <c:pt idx="26092">
                  <c:v>0</c:v>
                </c:pt>
                <c:pt idx="26093">
                  <c:v>0</c:v>
                </c:pt>
                <c:pt idx="26094">
                  <c:v>0</c:v>
                </c:pt>
                <c:pt idx="26095">
                  <c:v>0</c:v>
                </c:pt>
                <c:pt idx="26096">
                  <c:v>0</c:v>
                </c:pt>
                <c:pt idx="26097">
                  <c:v>0</c:v>
                </c:pt>
                <c:pt idx="26098">
                  <c:v>0</c:v>
                </c:pt>
                <c:pt idx="26099">
                  <c:v>0</c:v>
                </c:pt>
                <c:pt idx="26100">
                  <c:v>0</c:v>
                </c:pt>
                <c:pt idx="26101">
                  <c:v>0</c:v>
                </c:pt>
                <c:pt idx="26102">
                  <c:v>0</c:v>
                </c:pt>
                <c:pt idx="26103">
                  <c:v>0</c:v>
                </c:pt>
                <c:pt idx="26104">
                  <c:v>0</c:v>
                </c:pt>
                <c:pt idx="26105">
                  <c:v>0</c:v>
                </c:pt>
                <c:pt idx="26106">
                  <c:v>0</c:v>
                </c:pt>
                <c:pt idx="26107">
                  <c:v>0</c:v>
                </c:pt>
                <c:pt idx="26108">
                  <c:v>0</c:v>
                </c:pt>
                <c:pt idx="26109">
                  <c:v>0</c:v>
                </c:pt>
                <c:pt idx="26110">
                  <c:v>0</c:v>
                </c:pt>
                <c:pt idx="26111">
                  <c:v>0</c:v>
                </c:pt>
                <c:pt idx="26112">
                  <c:v>0</c:v>
                </c:pt>
                <c:pt idx="26113">
                  <c:v>0</c:v>
                </c:pt>
                <c:pt idx="26114">
                  <c:v>0</c:v>
                </c:pt>
                <c:pt idx="26115">
                  <c:v>0</c:v>
                </c:pt>
                <c:pt idx="26116">
                  <c:v>0</c:v>
                </c:pt>
                <c:pt idx="26117">
                  <c:v>0</c:v>
                </c:pt>
                <c:pt idx="26118">
                  <c:v>0</c:v>
                </c:pt>
                <c:pt idx="26119">
                  <c:v>0</c:v>
                </c:pt>
                <c:pt idx="26120">
                  <c:v>0</c:v>
                </c:pt>
                <c:pt idx="26121">
                  <c:v>0</c:v>
                </c:pt>
                <c:pt idx="26122">
                  <c:v>0</c:v>
                </c:pt>
                <c:pt idx="26123">
                  <c:v>0</c:v>
                </c:pt>
                <c:pt idx="26124">
                  <c:v>0</c:v>
                </c:pt>
                <c:pt idx="26125">
                  <c:v>0</c:v>
                </c:pt>
                <c:pt idx="26126">
                  <c:v>0</c:v>
                </c:pt>
                <c:pt idx="26127">
                  <c:v>0</c:v>
                </c:pt>
                <c:pt idx="26128">
                  <c:v>0</c:v>
                </c:pt>
                <c:pt idx="26129">
                  <c:v>0</c:v>
                </c:pt>
                <c:pt idx="26130">
                  <c:v>0</c:v>
                </c:pt>
                <c:pt idx="26131">
                  <c:v>0</c:v>
                </c:pt>
                <c:pt idx="26132">
                  <c:v>0</c:v>
                </c:pt>
                <c:pt idx="26133">
                  <c:v>0</c:v>
                </c:pt>
                <c:pt idx="26134">
                  <c:v>0</c:v>
                </c:pt>
                <c:pt idx="26135">
                  <c:v>0</c:v>
                </c:pt>
                <c:pt idx="26136">
                  <c:v>0</c:v>
                </c:pt>
                <c:pt idx="26137">
                  <c:v>0</c:v>
                </c:pt>
                <c:pt idx="26138">
                  <c:v>0</c:v>
                </c:pt>
                <c:pt idx="26139">
                  <c:v>0</c:v>
                </c:pt>
                <c:pt idx="26140">
                  <c:v>0</c:v>
                </c:pt>
                <c:pt idx="26141">
                  <c:v>0</c:v>
                </c:pt>
                <c:pt idx="26142">
                  <c:v>0</c:v>
                </c:pt>
                <c:pt idx="26143">
                  <c:v>0</c:v>
                </c:pt>
                <c:pt idx="26144">
                  <c:v>0</c:v>
                </c:pt>
                <c:pt idx="26145">
                  <c:v>0</c:v>
                </c:pt>
                <c:pt idx="26146">
                  <c:v>0</c:v>
                </c:pt>
                <c:pt idx="26147">
                  <c:v>0</c:v>
                </c:pt>
                <c:pt idx="26148">
                  <c:v>0</c:v>
                </c:pt>
                <c:pt idx="26149">
                  <c:v>0</c:v>
                </c:pt>
                <c:pt idx="26150">
                  <c:v>0</c:v>
                </c:pt>
                <c:pt idx="26151">
                  <c:v>0</c:v>
                </c:pt>
                <c:pt idx="26152">
                  <c:v>0</c:v>
                </c:pt>
                <c:pt idx="26153">
                  <c:v>0</c:v>
                </c:pt>
                <c:pt idx="26154">
                  <c:v>0</c:v>
                </c:pt>
                <c:pt idx="26155">
                  <c:v>0</c:v>
                </c:pt>
                <c:pt idx="26156">
                  <c:v>0</c:v>
                </c:pt>
                <c:pt idx="26157">
                  <c:v>0.01</c:v>
                </c:pt>
                <c:pt idx="26158">
                  <c:v>0</c:v>
                </c:pt>
                <c:pt idx="26159">
                  <c:v>0</c:v>
                </c:pt>
                <c:pt idx="26160">
                  <c:v>0</c:v>
                </c:pt>
                <c:pt idx="26161">
                  <c:v>0</c:v>
                </c:pt>
                <c:pt idx="26162">
                  <c:v>0</c:v>
                </c:pt>
                <c:pt idx="26163">
                  <c:v>0</c:v>
                </c:pt>
                <c:pt idx="26164">
                  <c:v>0</c:v>
                </c:pt>
                <c:pt idx="26165">
                  <c:v>0</c:v>
                </c:pt>
                <c:pt idx="26166">
                  <c:v>0</c:v>
                </c:pt>
                <c:pt idx="26167">
                  <c:v>0</c:v>
                </c:pt>
                <c:pt idx="26168">
                  <c:v>0</c:v>
                </c:pt>
                <c:pt idx="26169">
                  <c:v>0</c:v>
                </c:pt>
                <c:pt idx="26170">
                  <c:v>0</c:v>
                </c:pt>
                <c:pt idx="26171">
                  <c:v>0</c:v>
                </c:pt>
                <c:pt idx="26172">
                  <c:v>0</c:v>
                </c:pt>
                <c:pt idx="26173">
                  <c:v>0</c:v>
                </c:pt>
                <c:pt idx="26174">
                  <c:v>0</c:v>
                </c:pt>
                <c:pt idx="26175">
                  <c:v>0</c:v>
                </c:pt>
                <c:pt idx="26176">
                  <c:v>0</c:v>
                </c:pt>
                <c:pt idx="26177">
                  <c:v>0</c:v>
                </c:pt>
                <c:pt idx="26178">
                  <c:v>0</c:v>
                </c:pt>
                <c:pt idx="26179">
                  <c:v>0</c:v>
                </c:pt>
                <c:pt idx="26180">
                  <c:v>0</c:v>
                </c:pt>
                <c:pt idx="26181">
                  <c:v>0</c:v>
                </c:pt>
                <c:pt idx="26182">
                  <c:v>0</c:v>
                </c:pt>
                <c:pt idx="26183">
                  <c:v>0</c:v>
                </c:pt>
                <c:pt idx="26184">
                  <c:v>0</c:v>
                </c:pt>
                <c:pt idx="26185">
                  <c:v>0</c:v>
                </c:pt>
                <c:pt idx="26186">
                  <c:v>0.01</c:v>
                </c:pt>
                <c:pt idx="26187">
                  <c:v>0.03</c:v>
                </c:pt>
                <c:pt idx="26188">
                  <c:v>0.04</c:v>
                </c:pt>
                <c:pt idx="26189">
                  <c:v>0.02</c:v>
                </c:pt>
                <c:pt idx="26190">
                  <c:v>0</c:v>
                </c:pt>
                <c:pt idx="26191">
                  <c:v>0</c:v>
                </c:pt>
                <c:pt idx="26192">
                  <c:v>0.01</c:v>
                </c:pt>
                <c:pt idx="26193">
                  <c:v>0</c:v>
                </c:pt>
                <c:pt idx="26194">
                  <c:v>0</c:v>
                </c:pt>
                <c:pt idx="26195">
                  <c:v>0</c:v>
                </c:pt>
                <c:pt idx="26196">
                  <c:v>0</c:v>
                </c:pt>
                <c:pt idx="26197">
                  <c:v>0</c:v>
                </c:pt>
                <c:pt idx="26198">
                  <c:v>0</c:v>
                </c:pt>
                <c:pt idx="26199">
                  <c:v>0</c:v>
                </c:pt>
                <c:pt idx="26200">
                  <c:v>0</c:v>
                </c:pt>
                <c:pt idx="26201">
                  <c:v>0</c:v>
                </c:pt>
                <c:pt idx="26202">
                  <c:v>0</c:v>
                </c:pt>
                <c:pt idx="26203">
                  <c:v>0</c:v>
                </c:pt>
                <c:pt idx="26204">
                  <c:v>0</c:v>
                </c:pt>
                <c:pt idx="26205">
                  <c:v>0</c:v>
                </c:pt>
                <c:pt idx="26206">
                  <c:v>0.01</c:v>
                </c:pt>
                <c:pt idx="26207">
                  <c:v>0</c:v>
                </c:pt>
                <c:pt idx="26208">
                  <c:v>0</c:v>
                </c:pt>
                <c:pt idx="26209">
                  <c:v>0</c:v>
                </c:pt>
                <c:pt idx="26210">
                  <c:v>0</c:v>
                </c:pt>
                <c:pt idx="26211">
                  <c:v>0</c:v>
                </c:pt>
                <c:pt idx="26212">
                  <c:v>0</c:v>
                </c:pt>
                <c:pt idx="26213">
                  <c:v>0</c:v>
                </c:pt>
                <c:pt idx="26214">
                  <c:v>0</c:v>
                </c:pt>
                <c:pt idx="26215">
                  <c:v>0</c:v>
                </c:pt>
                <c:pt idx="26216">
                  <c:v>0</c:v>
                </c:pt>
                <c:pt idx="26217">
                  <c:v>0</c:v>
                </c:pt>
                <c:pt idx="26218">
                  <c:v>0</c:v>
                </c:pt>
                <c:pt idx="26219">
                  <c:v>0</c:v>
                </c:pt>
                <c:pt idx="26220">
                  <c:v>0</c:v>
                </c:pt>
                <c:pt idx="26221">
                  <c:v>0</c:v>
                </c:pt>
                <c:pt idx="26222">
                  <c:v>0</c:v>
                </c:pt>
                <c:pt idx="26223">
                  <c:v>0</c:v>
                </c:pt>
                <c:pt idx="26224">
                  <c:v>0</c:v>
                </c:pt>
                <c:pt idx="26225">
                  <c:v>0</c:v>
                </c:pt>
                <c:pt idx="26226">
                  <c:v>0</c:v>
                </c:pt>
                <c:pt idx="26227">
                  <c:v>0</c:v>
                </c:pt>
                <c:pt idx="26228">
                  <c:v>0</c:v>
                </c:pt>
                <c:pt idx="26229">
                  <c:v>0</c:v>
                </c:pt>
                <c:pt idx="26230">
                  <c:v>0</c:v>
                </c:pt>
                <c:pt idx="26231">
                  <c:v>0</c:v>
                </c:pt>
                <c:pt idx="26232">
                  <c:v>0</c:v>
                </c:pt>
                <c:pt idx="26233">
                  <c:v>0</c:v>
                </c:pt>
                <c:pt idx="26234">
                  <c:v>0</c:v>
                </c:pt>
                <c:pt idx="26235">
                  <c:v>0</c:v>
                </c:pt>
                <c:pt idx="26236">
                  <c:v>0</c:v>
                </c:pt>
                <c:pt idx="26237">
                  <c:v>0</c:v>
                </c:pt>
                <c:pt idx="26238">
                  <c:v>0</c:v>
                </c:pt>
                <c:pt idx="26239">
                  <c:v>0</c:v>
                </c:pt>
                <c:pt idx="26240">
                  <c:v>0</c:v>
                </c:pt>
                <c:pt idx="26241">
                  <c:v>0</c:v>
                </c:pt>
                <c:pt idx="26242">
                  <c:v>0</c:v>
                </c:pt>
                <c:pt idx="26243">
                  <c:v>0</c:v>
                </c:pt>
                <c:pt idx="26244">
                  <c:v>0</c:v>
                </c:pt>
                <c:pt idx="26245">
                  <c:v>0</c:v>
                </c:pt>
                <c:pt idx="26246">
                  <c:v>0</c:v>
                </c:pt>
                <c:pt idx="26247">
                  <c:v>0</c:v>
                </c:pt>
                <c:pt idx="26248">
                  <c:v>0</c:v>
                </c:pt>
                <c:pt idx="26249">
                  <c:v>0</c:v>
                </c:pt>
                <c:pt idx="26250">
                  <c:v>0</c:v>
                </c:pt>
                <c:pt idx="26251">
                  <c:v>0</c:v>
                </c:pt>
                <c:pt idx="26252">
                  <c:v>0</c:v>
                </c:pt>
                <c:pt idx="26253">
                  <c:v>0</c:v>
                </c:pt>
                <c:pt idx="26254">
                  <c:v>0</c:v>
                </c:pt>
                <c:pt idx="26255">
                  <c:v>0</c:v>
                </c:pt>
                <c:pt idx="26256">
                  <c:v>0</c:v>
                </c:pt>
                <c:pt idx="26257">
                  <c:v>0</c:v>
                </c:pt>
                <c:pt idx="26258">
                  <c:v>0</c:v>
                </c:pt>
                <c:pt idx="26259">
                  <c:v>0</c:v>
                </c:pt>
                <c:pt idx="26260">
                  <c:v>0</c:v>
                </c:pt>
                <c:pt idx="26261">
                  <c:v>0</c:v>
                </c:pt>
                <c:pt idx="26262">
                  <c:v>0</c:v>
                </c:pt>
                <c:pt idx="26263">
                  <c:v>0</c:v>
                </c:pt>
                <c:pt idx="26264">
                  <c:v>0</c:v>
                </c:pt>
                <c:pt idx="26265">
                  <c:v>0</c:v>
                </c:pt>
                <c:pt idx="26266">
                  <c:v>0</c:v>
                </c:pt>
                <c:pt idx="26267">
                  <c:v>0</c:v>
                </c:pt>
                <c:pt idx="26268">
                  <c:v>0</c:v>
                </c:pt>
                <c:pt idx="26269">
                  <c:v>0</c:v>
                </c:pt>
                <c:pt idx="26270">
                  <c:v>0</c:v>
                </c:pt>
                <c:pt idx="26271">
                  <c:v>0</c:v>
                </c:pt>
                <c:pt idx="26272">
                  <c:v>0</c:v>
                </c:pt>
                <c:pt idx="26273">
                  <c:v>0</c:v>
                </c:pt>
                <c:pt idx="26274">
                  <c:v>0</c:v>
                </c:pt>
                <c:pt idx="26275">
                  <c:v>0</c:v>
                </c:pt>
                <c:pt idx="26276">
                  <c:v>0</c:v>
                </c:pt>
                <c:pt idx="26277">
                  <c:v>0</c:v>
                </c:pt>
                <c:pt idx="26278">
                  <c:v>0</c:v>
                </c:pt>
                <c:pt idx="26279">
                  <c:v>0</c:v>
                </c:pt>
                <c:pt idx="26280">
                  <c:v>0</c:v>
                </c:pt>
                <c:pt idx="26281">
                  <c:v>0</c:v>
                </c:pt>
                <c:pt idx="26282">
                  <c:v>0</c:v>
                </c:pt>
                <c:pt idx="26283">
                  <c:v>0</c:v>
                </c:pt>
                <c:pt idx="26284">
                  <c:v>0</c:v>
                </c:pt>
                <c:pt idx="26285">
                  <c:v>0</c:v>
                </c:pt>
                <c:pt idx="26286">
                  <c:v>0</c:v>
                </c:pt>
                <c:pt idx="26287">
                  <c:v>0</c:v>
                </c:pt>
                <c:pt idx="26288">
                  <c:v>0</c:v>
                </c:pt>
                <c:pt idx="26289">
                  <c:v>0</c:v>
                </c:pt>
                <c:pt idx="26290">
                  <c:v>0</c:v>
                </c:pt>
                <c:pt idx="26291">
                  <c:v>0</c:v>
                </c:pt>
                <c:pt idx="26292">
                  <c:v>0</c:v>
                </c:pt>
                <c:pt idx="26293">
                  <c:v>0</c:v>
                </c:pt>
                <c:pt idx="26294">
                  <c:v>0</c:v>
                </c:pt>
                <c:pt idx="26295">
                  <c:v>0</c:v>
                </c:pt>
                <c:pt idx="26296">
                  <c:v>0</c:v>
                </c:pt>
                <c:pt idx="26297">
                  <c:v>0</c:v>
                </c:pt>
                <c:pt idx="26298">
                  <c:v>0</c:v>
                </c:pt>
                <c:pt idx="26299">
                  <c:v>0</c:v>
                </c:pt>
                <c:pt idx="26300">
                  <c:v>0</c:v>
                </c:pt>
                <c:pt idx="26301">
                  <c:v>0</c:v>
                </c:pt>
                <c:pt idx="26302">
                  <c:v>0</c:v>
                </c:pt>
                <c:pt idx="26303">
                  <c:v>0</c:v>
                </c:pt>
                <c:pt idx="26304">
                  <c:v>0</c:v>
                </c:pt>
                <c:pt idx="26305">
                  <c:v>0</c:v>
                </c:pt>
                <c:pt idx="26306">
                  <c:v>0</c:v>
                </c:pt>
                <c:pt idx="26307">
                  <c:v>0</c:v>
                </c:pt>
                <c:pt idx="26308">
                  <c:v>0</c:v>
                </c:pt>
                <c:pt idx="26309">
                  <c:v>0</c:v>
                </c:pt>
                <c:pt idx="26310">
                  <c:v>0</c:v>
                </c:pt>
                <c:pt idx="26311">
                  <c:v>0</c:v>
                </c:pt>
                <c:pt idx="26312">
                  <c:v>0</c:v>
                </c:pt>
                <c:pt idx="26313">
                  <c:v>0</c:v>
                </c:pt>
                <c:pt idx="26314">
                  <c:v>0</c:v>
                </c:pt>
                <c:pt idx="26315">
                  <c:v>0</c:v>
                </c:pt>
                <c:pt idx="26316">
                  <c:v>0</c:v>
                </c:pt>
                <c:pt idx="26317">
                  <c:v>0</c:v>
                </c:pt>
                <c:pt idx="26318">
                  <c:v>0</c:v>
                </c:pt>
                <c:pt idx="26319">
                  <c:v>0</c:v>
                </c:pt>
                <c:pt idx="26320">
                  <c:v>0</c:v>
                </c:pt>
                <c:pt idx="26321">
                  <c:v>0</c:v>
                </c:pt>
                <c:pt idx="26322">
                  <c:v>0</c:v>
                </c:pt>
                <c:pt idx="26323">
                  <c:v>0</c:v>
                </c:pt>
                <c:pt idx="26324">
                  <c:v>0</c:v>
                </c:pt>
                <c:pt idx="26325">
                  <c:v>0</c:v>
                </c:pt>
                <c:pt idx="26326">
                  <c:v>0</c:v>
                </c:pt>
                <c:pt idx="26327">
                  <c:v>0</c:v>
                </c:pt>
                <c:pt idx="26328">
                  <c:v>0</c:v>
                </c:pt>
                <c:pt idx="26329">
                  <c:v>0</c:v>
                </c:pt>
                <c:pt idx="26330">
                  <c:v>0</c:v>
                </c:pt>
                <c:pt idx="26331">
                  <c:v>0</c:v>
                </c:pt>
                <c:pt idx="26332">
                  <c:v>0</c:v>
                </c:pt>
                <c:pt idx="26333">
                  <c:v>0</c:v>
                </c:pt>
                <c:pt idx="26334">
                  <c:v>0</c:v>
                </c:pt>
                <c:pt idx="26335">
                  <c:v>0</c:v>
                </c:pt>
                <c:pt idx="26336">
                  <c:v>0</c:v>
                </c:pt>
                <c:pt idx="26337">
                  <c:v>0</c:v>
                </c:pt>
                <c:pt idx="26338">
                  <c:v>0</c:v>
                </c:pt>
                <c:pt idx="26339">
                  <c:v>0</c:v>
                </c:pt>
                <c:pt idx="26340">
                  <c:v>0</c:v>
                </c:pt>
                <c:pt idx="26341">
                  <c:v>0</c:v>
                </c:pt>
                <c:pt idx="26342">
                  <c:v>0</c:v>
                </c:pt>
                <c:pt idx="26343">
                  <c:v>0</c:v>
                </c:pt>
                <c:pt idx="26344">
                  <c:v>0</c:v>
                </c:pt>
                <c:pt idx="26345">
                  <c:v>0</c:v>
                </c:pt>
                <c:pt idx="26346">
                  <c:v>0</c:v>
                </c:pt>
                <c:pt idx="26347">
                  <c:v>0</c:v>
                </c:pt>
                <c:pt idx="26348">
                  <c:v>0</c:v>
                </c:pt>
                <c:pt idx="26349">
                  <c:v>0</c:v>
                </c:pt>
                <c:pt idx="26350">
                  <c:v>0</c:v>
                </c:pt>
                <c:pt idx="26351">
                  <c:v>0</c:v>
                </c:pt>
              </c:numCache>
            </c:numRef>
          </c:yVal>
        </c:ser>
        <c:axId val="99866496"/>
        <c:axId val="99868032"/>
      </c:scatterChart>
      <c:valAx>
        <c:axId val="99866496"/>
        <c:scaling>
          <c:orientation val="minMax"/>
        </c:scaling>
        <c:axPos val="b"/>
        <c:numFmt formatCode="m/d/yyyy\ h:mm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9868032"/>
        <c:crosses val="autoZero"/>
        <c:crossBetween val="midCat"/>
      </c:valAx>
      <c:valAx>
        <c:axId val="998680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Rainfall (in)</a:t>
                </a:r>
              </a:p>
            </c:rich>
          </c:tx>
          <c:layout/>
        </c:title>
        <c:numFmt formatCode="General" sourceLinked="1"/>
        <c:tickLblPos val="nextTo"/>
        <c:crossAx val="99866496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2004 Daily Cumulative Rainfall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9977997431172209E-2"/>
          <c:y val="0.10839229295922215"/>
          <c:w val="0.90921822006291719"/>
          <c:h val="0.70282733369347616"/>
        </c:manualLayout>
      </c:layout>
      <c:scatterChart>
        <c:scatterStyle val="smoothMarker"/>
        <c:ser>
          <c:idx val="0"/>
          <c:order val="0"/>
          <c:spPr>
            <a:ln>
              <a:solidFill>
                <a:prstClr val="black"/>
              </a:solidFill>
            </a:ln>
          </c:spPr>
          <c:marker>
            <c:symbol val="none"/>
          </c:marker>
          <c:xVal>
            <c:numRef>
              <c:f>Sheet2!$G:$G</c:f>
              <c:numCache>
                <c:formatCode>m/d/yyyy</c:formatCode>
                <c:ptCount val="1048576"/>
                <c:pt idx="0">
                  <c:v>37987</c:v>
                </c:pt>
                <c:pt idx="1">
                  <c:v>37988</c:v>
                </c:pt>
                <c:pt idx="2">
                  <c:v>37989</c:v>
                </c:pt>
                <c:pt idx="3">
                  <c:v>37990</c:v>
                </c:pt>
                <c:pt idx="4">
                  <c:v>37991</c:v>
                </c:pt>
                <c:pt idx="5">
                  <c:v>37992</c:v>
                </c:pt>
                <c:pt idx="6">
                  <c:v>37993</c:v>
                </c:pt>
                <c:pt idx="7">
                  <c:v>37994</c:v>
                </c:pt>
                <c:pt idx="8">
                  <c:v>37995</c:v>
                </c:pt>
                <c:pt idx="9">
                  <c:v>37996</c:v>
                </c:pt>
                <c:pt idx="10">
                  <c:v>37997</c:v>
                </c:pt>
                <c:pt idx="11">
                  <c:v>37998</c:v>
                </c:pt>
                <c:pt idx="12">
                  <c:v>37999</c:v>
                </c:pt>
                <c:pt idx="13">
                  <c:v>38000</c:v>
                </c:pt>
                <c:pt idx="14">
                  <c:v>38001</c:v>
                </c:pt>
                <c:pt idx="15">
                  <c:v>38002</c:v>
                </c:pt>
                <c:pt idx="16">
                  <c:v>38003</c:v>
                </c:pt>
                <c:pt idx="17">
                  <c:v>38004</c:v>
                </c:pt>
                <c:pt idx="18">
                  <c:v>38005</c:v>
                </c:pt>
                <c:pt idx="19">
                  <c:v>38006</c:v>
                </c:pt>
                <c:pt idx="20">
                  <c:v>38007</c:v>
                </c:pt>
                <c:pt idx="21">
                  <c:v>38008</c:v>
                </c:pt>
                <c:pt idx="22">
                  <c:v>38009</c:v>
                </c:pt>
                <c:pt idx="23">
                  <c:v>38010</c:v>
                </c:pt>
                <c:pt idx="24">
                  <c:v>38011</c:v>
                </c:pt>
                <c:pt idx="25">
                  <c:v>38012</c:v>
                </c:pt>
                <c:pt idx="26">
                  <c:v>38013</c:v>
                </c:pt>
                <c:pt idx="27">
                  <c:v>38014</c:v>
                </c:pt>
                <c:pt idx="28">
                  <c:v>38015</c:v>
                </c:pt>
                <c:pt idx="29">
                  <c:v>38016</c:v>
                </c:pt>
                <c:pt idx="30">
                  <c:v>38017</c:v>
                </c:pt>
                <c:pt idx="31">
                  <c:v>38018</c:v>
                </c:pt>
                <c:pt idx="32">
                  <c:v>38019</c:v>
                </c:pt>
                <c:pt idx="33">
                  <c:v>38020</c:v>
                </c:pt>
                <c:pt idx="34">
                  <c:v>38021</c:v>
                </c:pt>
                <c:pt idx="35">
                  <c:v>38022</c:v>
                </c:pt>
                <c:pt idx="36">
                  <c:v>38023</c:v>
                </c:pt>
                <c:pt idx="37">
                  <c:v>38024</c:v>
                </c:pt>
                <c:pt idx="38">
                  <c:v>38025</c:v>
                </c:pt>
                <c:pt idx="39">
                  <c:v>38026</c:v>
                </c:pt>
                <c:pt idx="40">
                  <c:v>38027</c:v>
                </c:pt>
                <c:pt idx="41">
                  <c:v>38028</c:v>
                </c:pt>
                <c:pt idx="42">
                  <c:v>38029</c:v>
                </c:pt>
                <c:pt idx="43">
                  <c:v>38030</c:v>
                </c:pt>
                <c:pt idx="44">
                  <c:v>38031</c:v>
                </c:pt>
                <c:pt idx="45">
                  <c:v>38032</c:v>
                </c:pt>
                <c:pt idx="46">
                  <c:v>38033</c:v>
                </c:pt>
                <c:pt idx="47">
                  <c:v>38034</c:v>
                </c:pt>
                <c:pt idx="48">
                  <c:v>38035</c:v>
                </c:pt>
                <c:pt idx="49">
                  <c:v>38036</c:v>
                </c:pt>
                <c:pt idx="50">
                  <c:v>38037</c:v>
                </c:pt>
                <c:pt idx="51">
                  <c:v>38038</c:v>
                </c:pt>
                <c:pt idx="52">
                  <c:v>38039</c:v>
                </c:pt>
                <c:pt idx="53">
                  <c:v>38040</c:v>
                </c:pt>
                <c:pt idx="54">
                  <c:v>38041</c:v>
                </c:pt>
                <c:pt idx="55">
                  <c:v>38042</c:v>
                </c:pt>
                <c:pt idx="56">
                  <c:v>38043</c:v>
                </c:pt>
                <c:pt idx="57">
                  <c:v>38044</c:v>
                </c:pt>
                <c:pt idx="58">
                  <c:v>38045</c:v>
                </c:pt>
                <c:pt idx="59">
                  <c:v>38046</c:v>
                </c:pt>
                <c:pt idx="60">
                  <c:v>38047</c:v>
                </c:pt>
                <c:pt idx="61">
                  <c:v>38048</c:v>
                </c:pt>
                <c:pt idx="62">
                  <c:v>38049</c:v>
                </c:pt>
                <c:pt idx="63">
                  <c:v>38050</c:v>
                </c:pt>
                <c:pt idx="64">
                  <c:v>38051</c:v>
                </c:pt>
                <c:pt idx="65">
                  <c:v>38052</c:v>
                </c:pt>
                <c:pt idx="66">
                  <c:v>38053</c:v>
                </c:pt>
                <c:pt idx="67">
                  <c:v>38054</c:v>
                </c:pt>
                <c:pt idx="68">
                  <c:v>38055</c:v>
                </c:pt>
                <c:pt idx="69">
                  <c:v>38056</c:v>
                </c:pt>
                <c:pt idx="70">
                  <c:v>38057</c:v>
                </c:pt>
                <c:pt idx="71">
                  <c:v>38058</c:v>
                </c:pt>
                <c:pt idx="72">
                  <c:v>38059</c:v>
                </c:pt>
                <c:pt idx="73">
                  <c:v>38060</c:v>
                </c:pt>
                <c:pt idx="74">
                  <c:v>38061</c:v>
                </c:pt>
                <c:pt idx="75">
                  <c:v>38062</c:v>
                </c:pt>
                <c:pt idx="76">
                  <c:v>38063</c:v>
                </c:pt>
                <c:pt idx="77">
                  <c:v>38064</c:v>
                </c:pt>
                <c:pt idx="78">
                  <c:v>38065</c:v>
                </c:pt>
                <c:pt idx="79">
                  <c:v>38066</c:v>
                </c:pt>
                <c:pt idx="80">
                  <c:v>38067</c:v>
                </c:pt>
                <c:pt idx="81">
                  <c:v>38068</c:v>
                </c:pt>
                <c:pt idx="82">
                  <c:v>38069</c:v>
                </c:pt>
                <c:pt idx="83">
                  <c:v>38070</c:v>
                </c:pt>
                <c:pt idx="84">
                  <c:v>38071</c:v>
                </c:pt>
                <c:pt idx="85">
                  <c:v>38072</c:v>
                </c:pt>
                <c:pt idx="86">
                  <c:v>38073</c:v>
                </c:pt>
                <c:pt idx="87">
                  <c:v>38074</c:v>
                </c:pt>
                <c:pt idx="88">
                  <c:v>38075</c:v>
                </c:pt>
                <c:pt idx="89">
                  <c:v>38076</c:v>
                </c:pt>
                <c:pt idx="90">
                  <c:v>38077</c:v>
                </c:pt>
                <c:pt idx="91">
                  <c:v>38078</c:v>
                </c:pt>
                <c:pt idx="92">
                  <c:v>38079</c:v>
                </c:pt>
                <c:pt idx="93">
                  <c:v>38080</c:v>
                </c:pt>
                <c:pt idx="94">
                  <c:v>38081</c:v>
                </c:pt>
                <c:pt idx="95">
                  <c:v>38082</c:v>
                </c:pt>
                <c:pt idx="96">
                  <c:v>38083</c:v>
                </c:pt>
                <c:pt idx="97">
                  <c:v>38084</c:v>
                </c:pt>
                <c:pt idx="98">
                  <c:v>38085</c:v>
                </c:pt>
                <c:pt idx="99">
                  <c:v>38086</c:v>
                </c:pt>
                <c:pt idx="100">
                  <c:v>38087</c:v>
                </c:pt>
                <c:pt idx="101">
                  <c:v>38088</c:v>
                </c:pt>
                <c:pt idx="102">
                  <c:v>38089</c:v>
                </c:pt>
                <c:pt idx="103">
                  <c:v>38090</c:v>
                </c:pt>
                <c:pt idx="104">
                  <c:v>38091</c:v>
                </c:pt>
                <c:pt idx="105">
                  <c:v>38092</c:v>
                </c:pt>
                <c:pt idx="106">
                  <c:v>38093</c:v>
                </c:pt>
                <c:pt idx="107">
                  <c:v>38094</c:v>
                </c:pt>
                <c:pt idx="108">
                  <c:v>38095</c:v>
                </c:pt>
                <c:pt idx="109">
                  <c:v>38096</c:v>
                </c:pt>
                <c:pt idx="110">
                  <c:v>38097</c:v>
                </c:pt>
                <c:pt idx="111">
                  <c:v>38098</c:v>
                </c:pt>
                <c:pt idx="112">
                  <c:v>38099</c:v>
                </c:pt>
                <c:pt idx="113">
                  <c:v>38100</c:v>
                </c:pt>
                <c:pt idx="114">
                  <c:v>38101</c:v>
                </c:pt>
                <c:pt idx="115">
                  <c:v>38102</c:v>
                </c:pt>
                <c:pt idx="116">
                  <c:v>38103</c:v>
                </c:pt>
                <c:pt idx="117">
                  <c:v>38104</c:v>
                </c:pt>
                <c:pt idx="118">
                  <c:v>38105</c:v>
                </c:pt>
                <c:pt idx="119">
                  <c:v>38106</c:v>
                </c:pt>
                <c:pt idx="120">
                  <c:v>38107</c:v>
                </c:pt>
                <c:pt idx="121">
                  <c:v>38108</c:v>
                </c:pt>
                <c:pt idx="122">
                  <c:v>38109</c:v>
                </c:pt>
                <c:pt idx="123">
                  <c:v>38110</c:v>
                </c:pt>
                <c:pt idx="124">
                  <c:v>38111</c:v>
                </c:pt>
                <c:pt idx="125">
                  <c:v>38112</c:v>
                </c:pt>
                <c:pt idx="126">
                  <c:v>38113</c:v>
                </c:pt>
                <c:pt idx="127">
                  <c:v>38114</c:v>
                </c:pt>
                <c:pt idx="128">
                  <c:v>38115</c:v>
                </c:pt>
                <c:pt idx="129">
                  <c:v>38116</c:v>
                </c:pt>
                <c:pt idx="130">
                  <c:v>38117</c:v>
                </c:pt>
                <c:pt idx="131">
                  <c:v>38118</c:v>
                </c:pt>
                <c:pt idx="132">
                  <c:v>38119</c:v>
                </c:pt>
                <c:pt idx="133">
                  <c:v>38120</c:v>
                </c:pt>
                <c:pt idx="134">
                  <c:v>38121</c:v>
                </c:pt>
                <c:pt idx="135">
                  <c:v>38122</c:v>
                </c:pt>
                <c:pt idx="136">
                  <c:v>38123</c:v>
                </c:pt>
                <c:pt idx="137">
                  <c:v>38124</c:v>
                </c:pt>
                <c:pt idx="138">
                  <c:v>38125</c:v>
                </c:pt>
                <c:pt idx="139">
                  <c:v>38126</c:v>
                </c:pt>
                <c:pt idx="140">
                  <c:v>38127</c:v>
                </c:pt>
                <c:pt idx="141">
                  <c:v>38128</c:v>
                </c:pt>
                <c:pt idx="142">
                  <c:v>38129</c:v>
                </c:pt>
                <c:pt idx="143">
                  <c:v>38130</c:v>
                </c:pt>
                <c:pt idx="144">
                  <c:v>38131</c:v>
                </c:pt>
                <c:pt idx="145">
                  <c:v>38132</c:v>
                </c:pt>
                <c:pt idx="146">
                  <c:v>38133</c:v>
                </c:pt>
                <c:pt idx="147">
                  <c:v>38134</c:v>
                </c:pt>
                <c:pt idx="148">
                  <c:v>38135</c:v>
                </c:pt>
                <c:pt idx="149">
                  <c:v>38136</c:v>
                </c:pt>
                <c:pt idx="150">
                  <c:v>38137</c:v>
                </c:pt>
                <c:pt idx="151">
                  <c:v>38138</c:v>
                </c:pt>
                <c:pt idx="152">
                  <c:v>38139</c:v>
                </c:pt>
                <c:pt idx="153">
                  <c:v>38140</c:v>
                </c:pt>
                <c:pt idx="154">
                  <c:v>38141</c:v>
                </c:pt>
                <c:pt idx="155">
                  <c:v>38142</c:v>
                </c:pt>
                <c:pt idx="156">
                  <c:v>38143</c:v>
                </c:pt>
                <c:pt idx="157">
                  <c:v>38144</c:v>
                </c:pt>
                <c:pt idx="158">
                  <c:v>38145</c:v>
                </c:pt>
                <c:pt idx="159">
                  <c:v>38146</c:v>
                </c:pt>
                <c:pt idx="160">
                  <c:v>38147</c:v>
                </c:pt>
                <c:pt idx="161">
                  <c:v>38148</c:v>
                </c:pt>
                <c:pt idx="162">
                  <c:v>38149</c:v>
                </c:pt>
                <c:pt idx="163">
                  <c:v>38150</c:v>
                </c:pt>
                <c:pt idx="164">
                  <c:v>38151</c:v>
                </c:pt>
                <c:pt idx="165">
                  <c:v>38152</c:v>
                </c:pt>
                <c:pt idx="166">
                  <c:v>38153</c:v>
                </c:pt>
                <c:pt idx="167">
                  <c:v>38154</c:v>
                </c:pt>
                <c:pt idx="168">
                  <c:v>38155</c:v>
                </c:pt>
                <c:pt idx="169">
                  <c:v>38156</c:v>
                </c:pt>
                <c:pt idx="170">
                  <c:v>38157</c:v>
                </c:pt>
                <c:pt idx="171">
                  <c:v>38158</c:v>
                </c:pt>
                <c:pt idx="172">
                  <c:v>38159</c:v>
                </c:pt>
                <c:pt idx="173">
                  <c:v>38160</c:v>
                </c:pt>
                <c:pt idx="174">
                  <c:v>38161</c:v>
                </c:pt>
                <c:pt idx="175">
                  <c:v>38162</c:v>
                </c:pt>
                <c:pt idx="176">
                  <c:v>38163</c:v>
                </c:pt>
                <c:pt idx="177">
                  <c:v>38164</c:v>
                </c:pt>
                <c:pt idx="178">
                  <c:v>38165</c:v>
                </c:pt>
                <c:pt idx="179">
                  <c:v>38166</c:v>
                </c:pt>
                <c:pt idx="180">
                  <c:v>38167</c:v>
                </c:pt>
                <c:pt idx="181">
                  <c:v>38168</c:v>
                </c:pt>
                <c:pt idx="182">
                  <c:v>38169</c:v>
                </c:pt>
                <c:pt idx="183">
                  <c:v>38170</c:v>
                </c:pt>
                <c:pt idx="184">
                  <c:v>38171</c:v>
                </c:pt>
                <c:pt idx="185">
                  <c:v>38172</c:v>
                </c:pt>
                <c:pt idx="186">
                  <c:v>38173</c:v>
                </c:pt>
                <c:pt idx="187">
                  <c:v>38174</c:v>
                </c:pt>
                <c:pt idx="188">
                  <c:v>38175</c:v>
                </c:pt>
                <c:pt idx="189">
                  <c:v>38176</c:v>
                </c:pt>
                <c:pt idx="190">
                  <c:v>38177</c:v>
                </c:pt>
                <c:pt idx="191">
                  <c:v>38178</c:v>
                </c:pt>
                <c:pt idx="192">
                  <c:v>38179</c:v>
                </c:pt>
                <c:pt idx="193">
                  <c:v>38180</c:v>
                </c:pt>
                <c:pt idx="194">
                  <c:v>38181</c:v>
                </c:pt>
                <c:pt idx="195">
                  <c:v>38182</c:v>
                </c:pt>
                <c:pt idx="196">
                  <c:v>38183</c:v>
                </c:pt>
                <c:pt idx="197">
                  <c:v>38184</c:v>
                </c:pt>
                <c:pt idx="198">
                  <c:v>38185</c:v>
                </c:pt>
                <c:pt idx="199">
                  <c:v>38186</c:v>
                </c:pt>
                <c:pt idx="200">
                  <c:v>38187</c:v>
                </c:pt>
                <c:pt idx="201">
                  <c:v>38188</c:v>
                </c:pt>
                <c:pt idx="202">
                  <c:v>38189</c:v>
                </c:pt>
                <c:pt idx="203">
                  <c:v>38190</c:v>
                </c:pt>
                <c:pt idx="204">
                  <c:v>38191</c:v>
                </c:pt>
                <c:pt idx="205">
                  <c:v>38192</c:v>
                </c:pt>
                <c:pt idx="206">
                  <c:v>38193</c:v>
                </c:pt>
                <c:pt idx="207">
                  <c:v>38194</c:v>
                </c:pt>
                <c:pt idx="208">
                  <c:v>38195</c:v>
                </c:pt>
                <c:pt idx="209">
                  <c:v>38196</c:v>
                </c:pt>
                <c:pt idx="210">
                  <c:v>38197</c:v>
                </c:pt>
                <c:pt idx="211">
                  <c:v>38198</c:v>
                </c:pt>
                <c:pt idx="212">
                  <c:v>38199</c:v>
                </c:pt>
                <c:pt idx="213">
                  <c:v>38200</c:v>
                </c:pt>
                <c:pt idx="214">
                  <c:v>38201</c:v>
                </c:pt>
                <c:pt idx="215">
                  <c:v>38202</c:v>
                </c:pt>
                <c:pt idx="216">
                  <c:v>38203</c:v>
                </c:pt>
                <c:pt idx="217">
                  <c:v>38204</c:v>
                </c:pt>
                <c:pt idx="218">
                  <c:v>38205</c:v>
                </c:pt>
                <c:pt idx="219">
                  <c:v>38206</c:v>
                </c:pt>
                <c:pt idx="220">
                  <c:v>38207</c:v>
                </c:pt>
                <c:pt idx="221">
                  <c:v>38208</c:v>
                </c:pt>
                <c:pt idx="222">
                  <c:v>38209</c:v>
                </c:pt>
                <c:pt idx="223">
                  <c:v>38210</c:v>
                </c:pt>
                <c:pt idx="224">
                  <c:v>38211</c:v>
                </c:pt>
                <c:pt idx="225">
                  <c:v>38212</c:v>
                </c:pt>
                <c:pt idx="226">
                  <c:v>38213</c:v>
                </c:pt>
                <c:pt idx="227">
                  <c:v>38214</c:v>
                </c:pt>
                <c:pt idx="228">
                  <c:v>38215</c:v>
                </c:pt>
                <c:pt idx="229">
                  <c:v>38216</c:v>
                </c:pt>
                <c:pt idx="230">
                  <c:v>38217</c:v>
                </c:pt>
                <c:pt idx="231">
                  <c:v>38218</c:v>
                </c:pt>
                <c:pt idx="232">
                  <c:v>38219</c:v>
                </c:pt>
                <c:pt idx="233">
                  <c:v>38220</c:v>
                </c:pt>
                <c:pt idx="234">
                  <c:v>38221</c:v>
                </c:pt>
                <c:pt idx="235">
                  <c:v>38222</c:v>
                </c:pt>
                <c:pt idx="236">
                  <c:v>38223</c:v>
                </c:pt>
                <c:pt idx="237">
                  <c:v>38224</c:v>
                </c:pt>
                <c:pt idx="238">
                  <c:v>38225</c:v>
                </c:pt>
                <c:pt idx="239">
                  <c:v>38226</c:v>
                </c:pt>
                <c:pt idx="240">
                  <c:v>38227</c:v>
                </c:pt>
                <c:pt idx="241">
                  <c:v>38228</c:v>
                </c:pt>
                <c:pt idx="242">
                  <c:v>38229</c:v>
                </c:pt>
                <c:pt idx="243">
                  <c:v>38230</c:v>
                </c:pt>
                <c:pt idx="244">
                  <c:v>38231</c:v>
                </c:pt>
                <c:pt idx="245">
                  <c:v>38232</c:v>
                </c:pt>
                <c:pt idx="246">
                  <c:v>38233</c:v>
                </c:pt>
                <c:pt idx="247">
                  <c:v>38234</c:v>
                </c:pt>
                <c:pt idx="248">
                  <c:v>38235</c:v>
                </c:pt>
                <c:pt idx="249">
                  <c:v>38236</c:v>
                </c:pt>
                <c:pt idx="250">
                  <c:v>38237</c:v>
                </c:pt>
                <c:pt idx="251">
                  <c:v>38238</c:v>
                </c:pt>
                <c:pt idx="252">
                  <c:v>38239</c:v>
                </c:pt>
                <c:pt idx="253">
                  <c:v>38240</c:v>
                </c:pt>
                <c:pt idx="254">
                  <c:v>38241</c:v>
                </c:pt>
                <c:pt idx="255">
                  <c:v>38242</c:v>
                </c:pt>
                <c:pt idx="256">
                  <c:v>38243</c:v>
                </c:pt>
                <c:pt idx="257">
                  <c:v>38244</c:v>
                </c:pt>
                <c:pt idx="258">
                  <c:v>38245</c:v>
                </c:pt>
                <c:pt idx="259">
                  <c:v>38246</c:v>
                </c:pt>
                <c:pt idx="260">
                  <c:v>38247</c:v>
                </c:pt>
                <c:pt idx="261">
                  <c:v>38248</c:v>
                </c:pt>
                <c:pt idx="262">
                  <c:v>38249</c:v>
                </c:pt>
                <c:pt idx="263">
                  <c:v>38250</c:v>
                </c:pt>
                <c:pt idx="264">
                  <c:v>38251</c:v>
                </c:pt>
                <c:pt idx="265">
                  <c:v>38252</c:v>
                </c:pt>
                <c:pt idx="266">
                  <c:v>38253</c:v>
                </c:pt>
                <c:pt idx="267">
                  <c:v>38254</c:v>
                </c:pt>
                <c:pt idx="268">
                  <c:v>38255</c:v>
                </c:pt>
                <c:pt idx="269">
                  <c:v>38256</c:v>
                </c:pt>
                <c:pt idx="270">
                  <c:v>38257</c:v>
                </c:pt>
                <c:pt idx="271">
                  <c:v>38258</c:v>
                </c:pt>
                <c:pt idx="272">
                  <c:v>38259</c:v>
                </c:pt>
                <c:pt idx="273">
                  <c:v>38260</c:v>
                </c:pt>
                <c:pt idx="274">
                  <c:v>38261</c:v>
                </c:pt>
                <c:pt idx="275">
                  <c:v>38262</c:v>
                </c:pt>
                <c:pt idx="276">
                  <c:v>38263</c:v>
                </c:pt>
                <c:pt idx="277">
                  <c:v>38264</c:v>
                </c:pt>
                <c:pt idx="278">
                  <c:v>38265</c:v>
                </c:pt>
                <c:pt idx="279">
                  <c:v>38266</c:v>
                </c:pt>
                <c:pt idx="280">
                  <c:v>38267</c:v>
                </c:pt>
                <c:pt idx="281">
                  <c:v>38268</c:v>
                </c:pt>
                <c:pt idx="282">
                  <c:v>38269</c:v>
                </c:pt>
                <c:pt idx="283">
                  <c:v>38270</c:v>
                </c:pt>
                <c:pt idx="284">
                  <c:v>38271</c:v>
                </c:pt>
                <c:pt idx="285">
                  <c:v>38272</c:v>
                </c:pt>
                <c:pt idx="286">
                  <c:v>38273</c:v>
                </c:pt>
                <c:pt idx="287">
                  <c:v>38274</c:v>
                </c:pt>
                <c:pt idx="288">
                  <c:v>38275</c:v>
                </c:pt>
                <c:pt idx="289">
                  <c:v>38276</c:v>
                </c:pt>
                <c:pt idx="290">
                  <c:v>38277</c:v>
                </c:pt>
                <c:pt idx="291">
                  <c:v>38278</c:v>
                </c:pt>
                <c:pt idx="292">
                  <c:v>38279</c:v>
                </c:pt>
                <c:pt idx="293">
                  <c:v>38280</c:v>
                </c:pt>
                <c:pt idx="294">
                  <c:v>38281</c:v>
                </c:pt>
                <c:pt idx="295">
                  <c:v>38282</c:v>
                </c:pt>
                <c:pt idx="296">
                  <c:v>38283</c:v>
                </c:pt>
                <c:pt idx="297">
                  <c:v>38284</c:v>
                </c:pt>
                <c:pt idx="298">
                  <c:v>38285</c:v>
                </c:pt>
                <c:pt idx="299">
                  <c:v>38286</c:v>
                </c:pt>
                <c:pt idx="300">
                  <c:v>38287</c:v>
                </c:pt>
                <c:pt idx="301">
                  <c:v>38288</c:v>
                </c:pt>
                <c:pt idx="302">
                  <c:v>38289</c:v>
                </c:pt>
                <c:pt idx="303">
                  <c:v>38290</c:v>
                </c:pt>
                <c:pt idx="304">
                  <c:v>38291</c:v>
                </c:pt>
                <c:pt idx="305">
                  <c:v>38292</c:v>
                </c:pt>
                <c:pt idx="306">
                  <c:v>38293</c:v>
                </c:pt>
                <c:pt idx="307">
                  <c:v>38294</c:v>
                </c:pt>
                <c:pt idx="308">
                  <c:v>38295</c:v>
                </c:pt>
                <c:pt idx="309">
                  <c:v>38296</c:v>
                </c:pt>
                <c:pt idx="310">
                  <c:v>38297</c:v>
                </c:pt>
                <c:pt idx="311">
                  <c:v>38298</c:v>
                </c:pt>
                <c:pt idx="312">
                  <c:v>38299</c:v>
                </c:pt>
                <c:pt idx="313">
                  <c:v>38300</c:v>
                </c:pt>
                <c:pt idx="314">
                  <c:v>38301</c:v>
                </c:pt>
                <c:pt idx="315">
                  <c:v>38302</c:v>
                </c:pt>
                <c:pt idx="316">
                  <c:v>38303</c:v>
                </c:pt>
                <c:pt idx="317">
                  <c:v>38304</c:v>
                </c:pt>
                <c:pt idx="318">
                  <c:v>38305</c:v>
                </c:pt>
                <c:pt idx="319">
                  <c:v>38306</c:v>
                </c:pt>
                <c:pt idx="320">
                  <c:v>38307</c:v>
                </c:pt>
                <c:pt idx="321">
                  <c:v>38308</c:v>
                </c:pt>
                <c:pt idx="322">
                  <c:v>38309</c:v>
                </c:pt>
                <c:pt idx="323">
                  <c:v>38310</c:v>
                </c:pt>
                <c:pt idx="324">
                  <c:v>38311</c:v>
                </c:pt>
                <c:pt idx="325">
                  <c:v>38312</c:v>
                </c:pt>
                <c:pt idx="326">
                  <c:v>38313</c:v>
                </c:pt>
                <c:pt idx="327">
                  <c:v>38314</c:v>
                </c:pt>
                <c:pt idx="328">
                  <c:v>38315</c:v>
                </c:pt>
                <c:pt idx="329">
                  <c:v>38316</c:v>
                </c:pt>
                <c:pt idx="330">
                  <c:v>38317</c:v>
                </c:pt>
                <c:pt idx="331">
                  <c:v>38318</c:v>
                </c:pt>
                <c:pt idx="332">
                  <c:v>38319</c:v>
                </c:pt>
                <c:pt idx="333">
                  <c:v>38320</c:v>
                </c:pt>
                <c:pt idx="334">
                  <c:v>38321</c:v>
                </c:pt>
                <c:pt idx="335">
                  <c:v>38322</c:v>
                </c:pt>
                <c:pt idx="336">
                  <c:v>38323</c:v>
                </c:pt>
                <c:pt idx="337">
                  <c:v>38324</c:v>
                </c:pt>
                <c:pt idx="338">
                  <c:v>38325</c:v>
                </c:pt>
                <c:pt idx="339">
                  <c:v>38326</c:v>
                </c:pt>
                <c:pt idx="340">
                  <c:v>38327</c:v>
                </c:pt>
                <c:pt idx="341">
                  <c:v>38328</c:v>
                </c:pt>
                <c:pt idx="342">
                  <c:v>38329</c:v>
                </c:pt>
                <c:pt idx="343">
                  <c:v>38330</c:v>
                </c:pt>
                <c:pt idx="344">
                  <c:v>38331</c:v>
                </c:pt>
                <c:pt idx="345">
                  <c:v>38332</c:v>
                </c:pt>
                <c:pt idx="346">
                  <c:v>38333</c:v>
                </c:pt>
                <c:pt idx="347">
                  <c:v>38334</c:v>
                </c:pt>
                <c:pt idx="348">
                  <c:v>38335</c:v>
                </c:pt>
                <c:pt idx="349">
                  <c:v>38336</c:v>
                </c:pt>
                <c:pt idx="350">
                  <c:v>38337</c:v>
                </c:pt>
                <c:pt idx="351">
                  <c:v>38338</c:v>
                </c:pt>
                <c:pt idx="352">
                  <c:v>38339</c:v>
                </c:pt>
                <c:pt idx="353">
                  <c:v>38340</c:v>
                </c:pt>
                <c:pt idx="354">
                  <c:v>38341</c:v>
                </c:pt>
                <c:pt idx="355">
                  <c:v>38342</c:v>
                </c:pt>
                <c:pt idx="356">
                  <c:v>38343</c:v>
                </c:pt>
                <c:pt idx="357">
                  <c:v>38344</c:v>
                </c:pt>
                <c:pt idx="358">
                  <c:v>38345</c:v>
                </c:pt>
                <c:pt idx="359">
                  <c:v>38346</c:v>
                </c:pt>
                <c:pt idx="360">
                  <c:v>38347</c:v>
                </c:pt>
                <c:pt idx="361">
                  <c:v>38348</c:v>
                </c:pt>
                <c:pt idx="362">
                  <c:v>38349</c:v>
                </c:pt>
                <c:pt idx="363">
                  <c:v>38350</c:v>
                </c:pt>
                <c:pt idx="364">
                  <c:v>38351</c:v>
                </c:pt>
                <c:pt idx="365">
                  <c:v>38352</c:v>
                </c:pt>
              </c:numCache>
            </c:numRef>
          </c:xVal>
          <c:yVal>
            <c:numRef>
              <c:f>Sheet2!$H:$H</c:f>
              <c:numCache>
                <c:formatCode>General</c:formatCode>
                <c:ptCount val="1048576"/>
                <c:pt idx="0">
                  <c:v>0.03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0.53000000000000025</c:v>
                </c:pt>
                <c:pt idx="14">
                  <c:v>0.01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0.14000000000000001</c:v>
                </c:pt>
                <c:pt idx="22">
                  <c:v>0.04</c:v>
                </c:pt>
                <c:pt idx="23">
                  <c:v>0.09</c:v>
                </c:pt>
                <c:pt idx="24">
                  <c:v>0.01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0.04</c:v>
                </c:pt>
                <c:pt idx="31">
                  <c:v>0</c:v>
                </c:pt>
                <c:pt idx="32">
                  <c:v>0</c:v>
                </c:pt>
                <c:pt idx="33">
                  <c:v>0.01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0.21000000000000002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0.35000000000000009</c:v>
                </c:pt>
                <c:pt idx="58">
                  <c:v>0.04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0.29000000000000004</c:v>
                </c:pt>
                <c:pt idx="63">
                  <c:v>7.0000000000000007E-2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0.02</c:v>
                </c:pt>
                <c:pt idx="72">
                  <c:v>0.05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0.03</c:v>
                </c:pt>
                <c:pt idx="91">
                  <c:v>0.16</c:v>
                </c:pt>
                <c:pt idx="92">
                  <c:v>1.0700000000000003</c:v>
                </c:pt>
                <c:pt idx="93">
                  <c:v>0.42000000000000015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0.09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0.31</c:v>
                </c:pt>
                <c:pt idx="173">
                  <c:v>0</c:v>
                </c:pt>
                <c:pt idx="174">
                  <c:v>0.01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0.01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0.02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0.64000000000000012</c:v>
                </c:pt>
                <c:pt idx="197">
                  <c:v>0.01</c:v>
                </c:pt>
                <c:pt idx="198">
                  <c:v>0.03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0.03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0.08</c:v>
                </c:pt>
                <c:pt idx="209">
                  <c:v>0.63</c:v>
                </c:pt>
                <c:pt idx="210">
                  <c:v>0</c:v>
                </c:pt>
                <c:pt idx="211">
                  <c:v>0</c:v>
                </c:pt>
                <c:pt idx="212">
                  <c:v>0.01</c:v>
                </c:pt>
                <c:pt idx="213">
                  <c:v>0.49000000000000016</c:v>
                </c:pt>
                <c:pt idx="214">
                  <c:v>0</c:v>
                </c:pt>
                <c:pt idx="215">
                  <c:v>0.89999999999999991</c:v>
                </c:pt>
                <c:pt idx="216">
                  <c:v>0.13</c:v>
                </c:pt>
                <c:pt idx="217">
                  <c:v>0</c:v>
                </c:pt>
                <c:pt idx="218">
                  <c:v>0</c:v>
                </c:pt>
                <c:pt idx="219">
                  <c:v>0.03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0.03</c:v>
                </c:pt>
                <c:pt idx="224">
                  <c:v>0</c:v>
                </c:pt>
                <c:pt idx="225">
                  <c:v>0.45000000000000018</c:v>
                </c:pt>
                <c:pt idx="226">
                  <c:v>0.02</c:v>
                </c:pt>
                <c:pt idx="227">
                  <c:v>0.06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0.03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0.22000000000000003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0.37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0.03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7.0000000000000007E-2</c:v>
                </c:pt>
                <c:pt idx="300">
                  <c:v>0</c:v>
                </c:pt>
                <c:pt idx="301">
                  <c:v>0.03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0.09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0.05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0.23000000000000004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0.41000000000000014</c:v>
                </c:pt>
                <c:pt idx="339">
                  <c:v>0.02</c:v>
                </c:pt>
                <c:pt idx="340">
                  <c:v>0.30000000000000004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0.13</c:v>
                </c:pt>
                <c:pt idx="364">
                  <c:v>0</c:v>
                </c:pt>
                <c:pt idx="365">
                  <c:v>0</c:v>
                </c:pt>
              </c:numCache>
            </c:numRef>
          </c:yVal>
          <c:smooth val="1"/>
        </c:ser>
        <c:axId val="101357056"/>
        <c:axId val="101358592"/>
      </c:scatterChart>
      <c:valAx>
        <c:axId val="101357056"/>
        <c:scaling>
          <c:orientation val="minMax"/>
        </c:scaling>
        <c:axPos val="b"/>
        <c:numFmt formatCode="m/d/yyyy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1358592"/>
        <c:crossesAt val="0"/>
        <c:crossBetween val="midCat"/>
      </c:valAx>
      <c:valAx>
        <c:axId val="101358592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Rainfall (in)</a:t>
                </a:r>
              </a:p>
            </c:rich>
          </c:tx>
          <c:layout/>
        </c:title>
        <c:numFmt formatCode="General" sourceLinked="1"/>
        <c:tickLblPos val="nextTo"/>
        <c:crossAx val="10135705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10-yr Average Daily Cummulative Rainfall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Sheet11!$A$2:$A$366</c:f>
              <c:numCache>
                <c:formatCode>d\-mmm</c:formatCode>
                <c:ptCount val="365"/>
                <c:pt idx="0">
                  <c:v>40179</c:v>
                </c:pt>
                <c:pt idx="1">
                  <c:v>40180</c:v>
                </c:pt>
                <c:pt idx="2">
                  <c:v>40181</c:v>
                </c:pt>
                <c:pt idx="3">
                  <c:v>40182</c:v>
                </c:pt>
                <c:pt idx="4">
                  <c:v>40183</c:v>
                </c:pt>
                <c:pt idx="5">
                  <c:v>40184</c:v>
                </c:pt>
                <c:pt idx="6">
                  <c:v>40185</c:v>
                </c:pt>
                <c:pt idx="7">
                  <c:v>40186</c:v>
                </c:pt>
                <c:pt idx="8">
                  <c:v>40187</c:v>
                </c:pt>
                <c:pt idx="9">
                  <c:v>40188</c:v>
                </c:pt>
                <c:pt idx="10">
                  <c:v>40189</c:v>
                </c:pt>
                <c:pt idx="11">
                  <c:v>40190</c:v>
                </c:pt>
                <c:pt idx="12">
                  <c:v>40191</c:v>
                </c:pt>
                <c:pt idx="13">
                  <c:v>40192</c:v>
                </c:pt>
                <c:pt idx="14">
                  <c:v>40193</c:v>
                </c:pt>
                <c:pt idx="15">
                  <c:v>40194</c:v>
                </c:pt>
                <c:pt idx="16">
                  <c:v>40195</c:v>
                </c:pt>
                <c:pt idx="17">
                  <c:v>40196</c:v>
                </c:pt>
                <c:pt idx="18">
                  <c:v>40197</c:v>
                </c:pt>
                <c:pt idx="19">
                  <c:v>40198</c:v>
                </c:pt>
                <c:pt idx="20">
                  <c:v>40199</c:v>
                </c:pt>
                <c:pt idx="21">
                  <c:v>40200</c:v>
                </c:pt>
                <c:pt idx="22">
                  <c:v>40201</c:v>
                </c:pt>
                <c:pt idx="23">
                  <c:v>40202</c:v>
                </c:pt>
                <c:pt idx="24">
                  <c:v>40203</c:v>
                </c:pt>
                <c:pt idx="25">
                  <c:v>40204</c:v>
                </c:pt>
                <c:pt idx="26">
                  <c:v>40205</c:v>
                </c:pt>
                <c:pt idx="27">
                  <c:v>40206</c:v>
                </c:pt>
                <c:pt idx="28">
                  <c:v>40207</c:v>
                </c:pt>
                <c:pt idx="29">
                  <c:v>40208</c:v>
                </c:pt>
                <c:pt idx="30">
                  <c:v>40209</c:v>
                </c:pt>
                <c:pt idx="31">
                  <c:v>40210</c:v>
                </c:pt>
                <c:pt idx="32">
                  <c:v>40211</c:v>
                </c:pt>
                <c:pt idx="33">
                  <c:v>40212</c:v>
                </c:pt>
                <c:pt idx="34">
                  <c:v>40213</c:v>
                </c:pt>
                <c:pt idx="35">
                  <c:v>40214</c:v>
                </c:pt>
                <c:pt idx="36">
                  <c:v>40215</c:v>
                </c:pt>
                <c:pt idx="37">
                  <c:v>40216</c:v>
                </c:pt>
                <c:pt idx="38">
                  <c:v>40217</c:v>
                </c:pt>
                <c:pt idx="39">
                  <c:v>40218</c:v>
                </c:pt>
                <c:pt idx="40">
                  <c:v>40219</c:v>
                </c:pt>
                <c:pt idx="41">
                  <c:v>40220</c:v>
                </c:pt>
                <c:pt idx="42">
                  <c:v>40221</c:v>
                </c:pt>
                <c:pt idx="43">
                  <c:v>40222</c:v>
                </c:pt>
                <c:pt idx="44">
                  <c:v>40223</c:v>
                </c:pt>
                <c:pt idx="45">
                  <c:v>40224</c:v>
                </c:pt>
                <c:pt idx="46">
                  <c:v>40225</c:v>
                </c:pt>
                <c:pt idx="47">
                  <c:v>40226</c:v>
                </c:pt>
                <c:pt idx="48">
                  <c:v>40227</c:v>
                </c:pt>
                <c:pt idx="49">
                  <c:v>40228</c:v>
                </c:pt>
                <c:pt idx="50">
                  <c:v>40229</c:v>
                </c:pt>
                <c:pt idx="51">
                  <c:v>40230</c:v>
                </c:pt>
                <c:pt idx="52">
                  <c:v>40231</c:v>
                </c:pt>
                <c:pt idx="53">
                  <c:v>40232</c:v>
                </c:pt>
                <c:pt idx="54">
                  <c:v>40233</c:v>
                </c:pt>
                <c:pt idx="55">
                  <c:v>40234</c:v>
                </c:pt>
                <c:pt idx="56">
                  <c:v>40235</c:v>
                </c:pt>
                <c:pt idx="57">
                  <c:v>40236</c:v>
                </c:pt>
                <c:pt idx="58">
                  <c:v>40237</c:v>
                </c:pt>
                <c:pt idx="59">
                  <c:v>40238</c:v>
                </c:pt>
                <c:pt idx="60">
                  <c:v>40239</c:v>
                </c:pt>
                <c:pt idx="61">
                  <c:v>40240</c:v>
                </c:pt>
                <c:pt idx="62">
                  <c:v>40241</c:v>
                </c:pt>
                <c:pt idx="63">
                  <c:v>40242</c:v>
                </c:pt>
                <c:pt idx="64">
                  <c:v>40243</c:v>
                </c:pt>
                <c:pt idx="65">
                  <c:v>40244</c:v>
                </c:pt>
                <c:pt idx="66">
                  <c:v>40245</c:v>
                </c:pt>
                <c:pt idx="67">
                  <c:v>40246</c:v>
                </c:pt>
                <c:pt idx="68">
                  <c:v>40247</c:v>
                </c:pt>
                <c:pt idx="69">
                  <c:v>40248</c:v>
                </c:pt>
                <c:pt idx="70">
                  <c:v>40249</c:v>
                </c:pt>
                <c:pt idx="71">
                  <c:v>40250</c:v>
                </c:pt>
                <c:pt idx="72">
                  <c:v>40251</c:v>
                </c:pt>
                <c:pt idx="73">
                  <c:v>40252</c:v>
                </c:pt>
                <c:pt idx="74">
                  <c:v>40253</c:v>
                </c:pt>
                <c:pt idx="75">
                  <c:v>40254</c:v>
                </c:pt>
                <c:pt idx="76">
                  <c:v>40255</c:v>
                </c:pt>
                <c:pt idx="77">
                  <c:v>40256</c:v>
                </c:pt>
                <c:pt idx="78">
                  <c:v>40257</c:v>
                </c:pt>
                <c:pt idx="79">
                  <c:v>40258</c:v>
                </c:pt>
                <c:pt idx="80">
                  <c:v>40259</c:v>
                </c:pt>
                <c:pt idx="81">
                  <c:v>40260</c:v>
                </c:pt>
                <c:pt idx="82">
                  <c:v>40261</c:v>
                </c:pt>
                <c:pt idx="83">
                  <c:v>40262</c:v>
                </c:pt>
                <c:pt idx="84">
                  <c:v>40263</c:v>
                </c:pt>
                <c:pt idx="85">
                  <c:v>40264</c:v>
                </c:pt>
                <c:pt idx="86">
                  <c:v>40265</c:v>
                </c:pt>
                <c:pt idx="87">
                  <c:v>40266</c:v>
                </c:pt>
                <c:pt idx="88">
                  <c:v>40267</c:v>
                </c:pt>
                <c:pt idx="89">
                  <c:v>40268</c:v>
                </c:pt>
                <c:pt idx="90">
                  <c:v>40269</c:v>
                </c:pt>
                <c:pt idx="91">
                  <c:v>40270</c:v>
                </c:pt>
                <c:pt idx="92">
                  <c:v>40271</c:v>
                </c:pt>
                <c:pt idx="93">
                  <c:v>40272</c:v>
                </c:pt>
                <c:pt idx="94">
                  <c:v>40273</c:v>
                </c:pt>
                <c:pt idx="95">
                  <c:v>40274</c:v>
                </c:pt>
                <c:pt idx="96">
                  <c:v>40275</c:v>
                </c:pt>
                <c:pt idx="97">
                  <c:v>40276</c:v>
                </c:pt>
                <c:pt idx="98">
                  <c:v>40277</c:v>
                </c:pt>
                <c:pt idx="99">
                  <c:v>40278</c:v>
                </c:pt>
                <c:pt idx="100">
                  <c:v>40279</c:v>
                </c:pt>
                <c:pt idx="101">
                  <c:v>40280</c:v>
                </c:pt>
                <c:pt idx="102">
                  <c:v>40281</c:v>
                </c:pt>
                <c:pt idx="103">
                  <c:v>40282</c:v>
                </c:pt>
                <c:pt idx="104">
                  <c:v>40283</c:v>
                </c:pt>
                <c:pt idx="105">
                  <c:v>40284</c:v>
                </c:pt>
                <c:pt idx="106">
                  <c:v>40285</c:v>
                </c:pt>
                <c:pt idx="107">
                  <c:v>40286</c:v>
                </c:pt>
                <c:pt idx="108">
                  <c:v>40287</c:v>
                </c:pt>
                <c:pt idx="109">
                  <c:v>40288</c:v>
                </c:pt>
                <c:pt idx="110">
                  <c:v>40289</c:v>
                </c:pt>
                <c:pt idx="111">
                  <c:v>40290</c:v>
                </c:pt>
                <c:pt idx="112">
                  <c:v>40291</c:v>
                </c:pt>
                <c:pt idx="113">
                  <c:v>40292</c:v>
                </c:pt>
                <c:pt idx="114">
                  <c:v>40293</c:v>
                </c:pt>
                <c:pt idx="115">
                  <c:v>40294</c:v>
                </c:pt>
                <c:pt idx="116">
                  <c:v>40295</c:v>
                </c:pt>
                <c:pt idx="117">
                  <c:v>40296</c:v>
                </c:pt>
                <c:pt idx="118">
                  <c:v>40297</c:v>
                </c:pt>
                <c:pt idx="119">
                  <c:v>40298</c:v>
                </c:pt>
                <c:pt idx="120">
                  <c:v>40299</c:v>
                </c:pt>
                <c:pt idx="121">
                  <c:v>40300</c:v>
                </c:pt>
                <c:pt idx="122">
                  <c:v>40301</c:v>
                </c:pt>
                <c:pt idx="123">
                  <c:v>40302</c:v>
                </c:pt>
                <c:pt idx="124">
                  <c:v>40303</c:v>
                </c:pt>
                <c:pt idx="125">
                  <c:v>40304</c:v>
                </c:pt>
                <c:pt idx="126">
                  <c:v>40305</c:v>
                </c:pt>
                <c:pt idx="127">
                  <c:v>40306</c:v>
                </c:pt>
                <c:pt idx="128">
                  <c:v>40307</c:v>
                </c:pt>
                <c:pt idx="129">
                  <c:v>40308</c:v>
                </c:pt>
                <c:pt idx="130">
                  <c:v>40309</c:v>
                </c:pt>
                <c:pt idx="131">
                  <c:v>40310</c:v>
                </c:pt>
                <c:pt idx="132">
                  <c:v>40311</c:v>
                </c:pt>
                <c:pt idx="133">
                  <c:v>40312</c:v>
                </c:pt>
                <c:pt idx="134">
                  <c:v>40313</c:v>
                </c:pt>
                <c:pt idx="135">
                  <c:v>40314</c:v>
                </c:pt>
                <c:pt idx="136">
                  <c:v>40315</c:v>
                </c:pt>
                <c:pt idx="137">
                  <c:v>40316</c:v>
                </c:pt>
                <c:pt idx="138">
                  <c:v>40317</c:v>
                </c:pt>
                <c:pt idx="139">
                  <c:v>40318</c:v>
                </c:pt>
                <c:pt idx="140">
                  <c:v>40319</c:v>
                </c:pt>
                <c:pt idx="141">
                  <c:v>40320</c:v>
                </c:pt>
                <c:pt idx="142">
                  <c:v>40321</c:v>
                </c:pt>
                <c:pt idx="143">
                  <c:v>40322</c:v>
                </c:pt>
                <c:pt idx="144">
                  <c:v>40323</c:v>
                </c:pt>
                <c:pt idx="145">
                  <c:v>40324</c:v>
                </c:pt>
                <c:pt idx="146">
                  <c:v>40325</c:v>
                </c:pt>
                <c:pt idx="147">
                  <c:v>40326</c:v>
                </c:pt>
                <c:pt idx="148">
                  <c:v>40327</c:v>
                </c:pt>
                <c:pt idx="149">
                  <c:v>40328</c:v>
                </c:pt>
                <c:pt idx="150">
                  <c:v>40329</c:v>
                </c:pt>
                <c:pt idx="151">
                  <c:v>40330</c:v>
                </c:pt>
                <c:pt idx="152">
                  <c:v>40331</c:v>
                </c:pt>
                <c:pt idx="153">
                  <c:v>40332</c:v>
                </c:pt>
                <c:pt idx="154">
                  <c:v>40333</c:v>
                </c:pt>
                <c:pt idx="155">
                  <c:v>40334</c:v>
                </c:pt>
                <c:pt idx="156">
                  <c:v>40335</c:v>
                </c:pt>
                <c:pt idx="157">
                  <c:v>40336</c:v>
                </c:pt>
                <c:pt idx="158">
                  <c:v>40337</c:v>
                </c:pt>
                <c:pt idx="159">
                  <c:v>40338</c:v>
                </c:pt>
                <c:pt idx="160">
                  <c:v>40339</c:v>
                </c:pt>
                <c:pt idx="161">
                  <c:v>40340</c:v>
                </c:pt>
                <c:pt idx="162">
                  <c:v>40341</c:v>
                </c:pt>
                <c:pt idx="163">
                  <c:v>40342</c:v>
                </c:pt>
                <c:pt idx="164">
                  <c:v>40343</c:v>
                </c:pt>
                <c:pt idx="165">
                  <c:v>40344</c:v>
                </c:pt>
                <c:pt idx="166">
                  <c:v>40345</c:v>
                </c:pt>
                <c:pt idx="167">
                  <c:v>40346</c:v>
                </c:pt>
                <c:pt idx="168">
                  <c:v>40347</c:v>
                </c:pt>
                <c:pt idx="169">
                  <c:v>40348</c:v>
                </c:pt>
                <c:pt idx="170">
                  <c:v>40349</c:v>
                </c:pt>
                <c:pt idx="171">
                  <c:v>40350</c:v>
                </c:pt>
                <c:pt idx="172">
                  <c:v>40351</c:v>
                </c:pt>
                <c:pt idx="173">
                  <c:v>40352</c:v>
                </c:pt>
                <c:pt idx="174">
                  <c:v>40353</c:v>
                </c:pt>
                <c:pt idx="175">
                  <c:v>40354</c:v>
                </c:pt>
                <c:pt idx="176">
                  <c:v>40355</c:v>
                </c:pt>
                <c:pt idx="177">
                  <c:v>40356</c:v>
                </c:pt>
                <c:pt idx="178">
                  <c:v>40357</c:v>
                </c:pt>
                <c:pt idx="179">
                  <c:v>40358</c:v>
                </c:pt>
                <c:pt idx="180">
                  <c:v>40359</c:v>
                </c:pt>
                <c:pt idx="181">
                  <c:v>40360</c:v>
                </c:pt>
                <c:pt idx="182">
                  <c:v>40361</c:v>
                </c:pt>
                <c:pt idx="183">
                  <c:v>40362</c:v>
                </c:pt>
                <c:pt idx="184">
                  <c:v>40363</c:v>
                </c:pt>
                <c:pt idx="185">
                  <c:v>40364</c:v>
                </c:pt>
                <c:pt idx="186">
                  <c:v>40365</c:v>
                </c:pt>
                <c:pt idx="187">
                  <c:v>40366</c:v>
                </c:pt>
                <c:pt idx="188">
                  <c:v>40367</c:v>
                </c:pt>
                <c:pt idx="189">
                  <c:v>40368</c:v>
                </c:pt>
                <c:pt idx="190">
                  <c:v>40369</c:v>
                </c:pt>
                <c:pt idx="191">
                  <c:v>40370</c:v>
                </c:pt>
                <c:pt idx="192">
                  <c:v>40371</c:v>
                </c:pt>
                <c:pt idx="193">
                  <c:v>40372</c:v>
                </c:pt>
                <c:pt idx="194">
                  <c:v>40373</c:v>
                </c:pt>
                <c:pt idx="195">
                  <c:v>40374</c:v>
                </c:pt>
                <c:pt idx="196">
                  <c:v>40375</c:v>
                </c:pt>
                <c:pt idx="197">
                  <c:v>40376</c:v>
                </c:pt>
                <c:pt idx="198">
                  <c:v>40377</c:v>
                </c:pt>
                <c:pt idx="199">
                  <c:v>40378</c:v>
                </c:pt>
                <c:pt idx="200">
                  <c:v>40379</c:v>
                </c:pt>
                <c:pt idx="201">
                  <c:v>40380</c:v>
                </c:pt>
                <c:pt idx="202">
                  <c:v>40381</c:v>
                </c:pt>
                <c:pt idx="203">
                  <c:v>40382</c:v>
                </c:pt>
                <c:pt idx="204">
                  <c:v>40383</c:v>
                </c:pt>
                <c:pt idx="205">
                  <c:v>40384</c:v>
                </c:pt>
                <c:pt idx="206">
                  <c:v>40385</c:v>
                </c:pt>
                <c:pt idx="207">
                  <c:v>40386</c:v>
                </c:pt>
                <c:pt idx="208">
                  <c:v>40387</c:v>
                </c:pt>
                <c:pt idx="209">
                  <c:v>40388</c:v>
                </c:pt>
                <c:pt idx="210">
                  <c:v>40389</c:v>
                </c:pt>
                <c:pt idx="211">
                  <c:v>40390</c:v>
                </c:pt>
                <c:pt idx="212">
                  <c:v>40391</c:v>
                </c:pt>
                <c:pt idx="213">
                  <c:v>40392</c:v>
                </c:pt>
                <c:pt idx="214">
                  <c:v>40393</c:v>
                </c:pt>
                <c:pt idx="215">
                  <c:v>40394</c:v>
                </c:pt>
                <c:pt idx="216">
                  <c:v>40395</c:v>
                </c:pt>
                <c:pt idx="217">
                  <c:v>40396</c:v>
                </c:pt>
                <c:pt idx="218">
                  <c:v>40397</c:v>
                </c:pt>
                <c:pt idx="219">
                  <c:v>40398</c:v>
                </c:pt>
                <c:pt idx="220">
                  <c:v>40399</c:v>
                </c:pt>
                <c:pt idx="221">
                  <c:v>40400</c:v>
                </c:pt>
                <c:pt idx="222">
                  <c:v>40401</c:v>
                </c:pt>
                <c:pt idx="223">
                  <c:v>40402</c:v>
                </c:pt>
                <c:pt idx="224">
                  <c:v>40403</c:v>
                </c:pt>
                <c:pt idx="225">
                  <c:v>40404</c:v>
                </c:pt>
                <c:pt idx="226">
                  <c:v>40405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40411</c:v>
                </c:pt>
                <c:pt idx="233">
                  <c:v>40412</c:v>
                </c:pt>
                <c:pt idx="234">
                  <c:v>40413</c:v>
                </c:pt>
                <c:pt idx="235">
                  <c:v>40414</c:v>
                </c:pt>
                <c:pt idx="236">
                  <c:v>40415</c:v>
                </c:pt>
                <c:pt idx="237">
                  <c:v>40416</c:v>
                </c:pt>
                <c:pt idx="238">
                  <c:v>40417</c:v>
                </c:pt>
                <c:pt idx="239">
                  <c:v>40418</c:v>
                </c:pt>
                <c:pt idx="240">
                  <c:v>40419</c:v>
                </c:pt>
                <c:pt idx="241">
                  <c:v>40420</c:v>
                </c:pt>
                <c:pt idx="242">
                  <c:v>40421</c:v>
                </c:pt>
                <c:pt idx="243">
                  <c:v>40422</c:v>
                </c:pt>
                <c:pt idx="244">
                  <c:v>40423</c:v>
                </c:pt>
                <c:pt idx="245">
                  <c:v>40424</c:v>
                </c:pt>
                <c:pt idx="246">
                  <c:v>40425</c:v>
                </c:pt>
                <c:pt idx="247">
                  <c:v>40426</c:v>
                </c:pt>
                <c:pt idx="248">
                  <c:v>40427</c:v>
                </c:pt>
                <c:pt idx="249">
                  <c:v>40428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40432</c:v>
                </c:pt>
                <c:pt idx="254">
                  <c:v>40433</c:v>
                </c:pt>
                <c:pt idx="255">
                  <c:v>40434</c:v>
                </c:pt>
                <c:pt idx="256">
                  <c:v>40435</c:v>
                </c:pt>
                <c:pt idx="257">
                  <c:v>40436</c:v>
                </c:pt>
                <c:pt idx="258">
                  <c:v>40437</c:v>
                </c:pt>
                <c:pt idx="259">
                  <c:v>40438</c:v>
                </c:pt>
                <c:pt idx="260">
                  <c:v>40439</c:v>
                </c:pt>
                <c:pt idx="261">
                  <c:v>40440</c:v>
                </c:pt>
                <c:pt idx="262">
                  <c:v>40441</c:v>
                </c:pt>
                <c:pt idx="263">
                  <c:v>40442</c:v>
                </c:pt>
                <c:pt idx="264">
                  <c:v>40443</c:v>
                </c:pt>
                <c:pt idx="265">
                  <c:v>40444</c:v>
                </c:pt>
                <c:pt idx="266">
                  <c:v>40445</c:v>
                </c:pt>
                <c:pt idx="267">
                  <c:v>40446</c:v>
                </c:pt>
                <c:pt idx="268">
                  <c:v>40447</c:v>
                </c:pt>
                <c:pt idx="269">
                  <c:v>40448</c:v>
                </c:pt>
                <c:pt idx="270">
                  <c:v>40449</c:v>
                </c:pt>
                <c:pt idx="271">
                  <c:v>40450</c:v>
                </c:pt>
                <c:pt idx="272">
                  <c:v>40451</c:v>
                </c:pt>
                <c:pt idx="273">
                  <c:v>40452</c:v>
                </c:pt>
                <c:pt idx="274">
                  <c:v>40453</c:v>
                </c:pt>
                <c:pt idx="275">
                  <c:v>40454</c:v>
                </c:pt>
                <c:pt idx="276">
                  <c:v>40455</c:v>
                </c:pt>
                <c:pt idx="277">
                  <c:v>40456</c:v>
                </c:pt>
                <c:pt idx="278">
                  <c:v>40457</c:v>
                </c:pt>
                <c:pt idx="279">
                  <c:v>40458</c:v>
                </c:pt>
                <c:pt idx="280">
                  <c:v>40459</c:v>
                </c:pt>
                <c:pt idx="281">
                  <c:v>40460</c:v>
                </c:pt>
                <c:pt idx="282">
                  <c:v>40461</c:v>
                </c:pt>
                <c:pt idx="283">
                  <c:v>40462</c:v>
                </c:pt>
                <c:pt idx="284">
                  <c:v>40463</c:v>
                </c:pt>
                <c:pt idx="285">
                  <c:v>40464</c:v>
                </c:pt>
                <c:pt idx="286">
                  <c:v>40465</c:v>
                </c:pt>
                <c:pt idx="287">
                  <c:v>40466</c:v>
                </c:pt>
                <c:pt idx="288">
                  <c:v>40467</c:v>
                </c:pt>
                <c:pt idx="289">
                  <c:v>40468</c:v>
                </c:pt>
                <c:pt idx="290">
                  <c:v>40469</c:v>
                </c:pt>
                <c:pt idx="291">
                  <c:v>40470</c:v>
                </c:pt>
                <c:pt idx="292">
                  <c:v>40471</c:v>
                </c:pt>
                <c:pt idx="293">
                  <c:v>40472</c:v>
                </c:pt>
                <c:pt idx="294">
                  <c:v>40473</c:v>
                </c:pt>
                <c:pt idx="295">
                  <c:v>40474</c:v>
                </c:pt>
                <c:pt idx="296">
                  <c:v>40475</c:v>
                </c:pt>
                <c:pt idx="297">
                  <c:v>40476</c:v>
                </c:pt>
                <c:pt idx="298">
                  <c:v>40477</c:v>
                </c:pt>
                <c:pt idx="299">
                  <c:v>40478</c:v>
                </c:pt>
                <c:pt idx="300">
                  <c:v>40479</c:v>
                </c:pt>
                <c:pt idx="301">
                  <c:v>40480</c:v>
                </c:pt>
                <c:pt idx="302">
                  <c:v>40481</c:v>
                </c:pt>
                <c:pt idx="303">
                  <c:v>40482</c:v>
                </c:pt>
                <c:pt idx="304">
                  <c:v>40483</c:v>
                </c:pt>
                <c:pt idx="305">
                  <c:v>40484</c:v>
                </c:pt>
                <c:pt idx="306">
                  <c:v>40485</c:v>
                </c:pt>
                <c:pt idx="307">
                  <c:v>40486</c:v>
                </c:pt>
                <c:pt idx="308">
                  <c:v>40487</c:v>
                </c:pt>
                <c:pt idx="309">
                  <c:v>40488</c:v>
                </c:pt>
                <c:pt idx="310">
                  <c:v>40489</c:v>
                </c:pt>
                <c:pt idx="311">
                  <c:v>40490</c:v>
                </c:pt>
                <c:pt idx="312">
                  <c:v>40491</c:v>
                </c:pt>
                <c:pt idx="313">
                  <c:v>40492</c:v>
                </c:pt>
                <c:pt idx="314">
                  <c:v>40493</c:v>
                </c:pt>
                <c:pt idx="315">
                  <c:v>40494</c:v>
                </c:pt>
                <c:pt idx="316">
                  <c:v>40495</c:v>
                </c:pt>
                <c:pt idx="317">
                  <c:v>40496</c:v>
                </c:pt>
                <c:pt idx="318">
                  <c:v>40497</c:v>
                </c:pt>
                <c:pt idx="319">
                  <c:v>40498</c:v>
                </c:pt>
                <c:pt idx="320">
                  <c:v>40499</c:v>
                </c:pt>
                <c:pt idx="321">
                  <c:v>40500</c:v>
                </c:pt>
                <c:pt idx="322">
                  <c:v>40501</c:v>
                </c:pt>
                <c:pt idx="323">
                  <c:v>40502</c:v>
                </c:pt>
                <c:pt idx="324">
                  <c:v>40503</c:v>
                </c:pt>
                <c:pt idx="325">
                  <c:v>40504</c:v>
                </c:pt>
                <c:pt idx="326">
                  <c:v>40505</c:v>
                </c:pt>
                <c:pt idx="327">
                  <c:v>40506</c:v>
                </c:pt>
                <c:pt idx="328">
                  <c:v>40507</c:v>
                </c:pt>
                <c:pt idx="329">
                  <c:v>40508</c:v>
                </c:pt>
                <c:pt idx="330">
                  <c:v>40509</c:v>
                </c:pt>
                <c:pt idx="331">
                  <c:v>40510</c:v>
                </c:pt>
                <c:pt idx="332">
                  <c:v>40511</c:v>
                </c:pt>
                <c:pt idx="333">
                  <c:v>40512</c:v>
                </c:pt>
                <c:pt idx="334">
                  <c:v>40513</c:v>
                </c:pt>
                <c:pt idx="335">
                  <c:v>40514</c:v>
                </c:pt>
                <c:pt idx="336">
                  <c:v>40515</c:v>
                </c:pt>
                <c:pt idx="337">
                  <c:v>40516</c:v>
                </c:pt>
                <c:pt idx="338">
                  <c:v>40517</c:v>
                </c:pt>
                <c:pt idx="339">
                  <c:v>40518</c:v>
                </c:pt>
                <c:pt idx="340">
                  <c:v>40519</c:v>
                </c:pt>
                <c:pt idx="341">
                  <c:v>40520</c:v>
                </c:pt>
                <c:pt idx="342">
                  <c:v>40521</c:v>
                </c:pt>
                <c:pt idx="343">
                  <c:v>40522</c:v>
                </c:pt>
                <c:pt idx="344">
                  <c:v>40523</c:v>
                </c:pt>
                <c:pt idx="345">
                  <c:v>40524</c:v>
                </c:pt>
                <c:pt idx="346">
                  <c:v>40525</c:v>
                </c:pt>
                <c:pt idx="347">
                  <c:v>40526</c:v>
                </c:pt>
                <c:pt idx="348">
                  <c:v>40527</c:v>
                </c:pt>
                <c:pt idx="349">
                  <c:v>40528</c:v>
                </c:pt>
                <c:pt idx="350">
                  <c:v>40529</c:v>
                </c:pt>
                <c:pt idx="351">
                  <c:v>40530</c:v>
                </c:pt>
                <c:pt idx="352">
                  <c:v>40531</c:v>
                </c:pt>
                <c:pt idx="353">
                  <c:v>40532</c:v>
                </c:pt>
                <c:pt idx="354">
                  <c:v>40533</c:v>
                </c:pt>
                <c:pt idx="355">
                  <c:v>40534</c:v>
                </c:pt>
                <c:pt idx="356">
                  <c:v>40535</c:v>
                </c:pt>
                <c:pt idx="357">
                  <c:v>40536</c:v>
                </c:pt>
                <c:pt idx="358">
                  <c:v>40537</c:v>
                </c:pt>
                <c:pt idx="359">
                  <c:v>40538</c:v>
                </c:pt>
                <c:pt idx="360">
                  <c:v>40539</c:v>
                </c:pt>
                <c:pt idx="361">
                  <c:v>40540</c:v>
                </c:pt>
                <c:pt idx="362">
                  <c:v>40541</c:v>
                </c:pt>
                <c:pt idx="363">
                  <c:v>40542</c:v>
                </c:pt>
                <c:pt idx="364">
                  <c:v>40543</c:v>
                </c:pt>
              </c:numCache>
            </c:numRef>
          </c:xVal>
          <c:yVal>
            <c:numRef>
              <c:f>Sheet11!$J$2:$J$366</c:f>
              <c:numCache>
                <c:formatCode>General</c:formatCode>
                <c:ptCount val="365"/>
                <c:pt idx="0">
                  <c:v>3.7499999999999999E-3</c:v>
                </c:pt>
                <c:pt idx="1">
                  <c:v>2.7500000000000004E-2</c:v>
                </c:pt>
                <c:pt idx="2">
                  <c:v>1.6249999999999997E-2</c:v>
                </c:pt>
                <c:pt idx="3">
                  <c:v>2.4999999999999998E-2</c:v>
                </c:pt>
                <c:pt idx="4">
                  <c:v>3.7499999999999999E-3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3.7499999999999999E-3</c:v>
                </c:pt>
                <c:pt idx="10">
                  <c:v>3.7499999999999999E-3</c:v>
                </c:pt>
                <c:pt idx="11">
                  <c:v>1.125E-2</c:v>
                </c:pt>
                <c:pt idx="12">
                  <c:v>1.25E-3</c:v>
                </c:pt>
                <c:pt idx="13">
                  <c:v>6.6250000000000031E-2</c:v>
                </c:pt>
                <c:pt idx="14">
                  <c:v>1.25E-3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5.0000000000000001E-3</c:v>
                </c:pt>
                <c:pt idx="20">
                  <c:v>9.5000000000000001E-2</c:v>
                </c:pt>
                <c:pt idx="21">
                  <c:v>1.7500000000000002E-2</c:v>
                </c:pt>
                <c:pt idx="22">
                  <c:v>5.0000000000000001E-3</c:v>
                </c:pt>
                <c:pt idx="23">
                  <c:v>1.7500000000000002E-2</c:v>
                </c:pt>
                <c:pt idx="24">
                  <c:v>1.25E-3</c:v>
                </c:pt>
                <c:pt idx="25">
                  <c:v>1.375E-2</c:v>
                </c:pt>
                <c:pt idx="26">
                  <c:v>2.1250000000000002E-2</c:v>
                </c:pt>
                <c:pt idx="27">
                  <c:v>2.375E-2</c:v>
                </c:pt>
                <c:pt idx="28">
                  <c:v>1.25E-3</c:v>
                </c:pt>
                <c:pt idx="29">
                  <c:v>1.125E-2</c:v>
                </c:pt>
                <c:pt idx="30">
                  <c:v>1.7500000000000002E-2</c:v>
                </c:pt>
                <c:pt idx="31">
                  <c:v>0</c:v>
                </c:pt>
                <c:pt idx="32">
                  <c:v>2.3750000000000004E-2</c:v>
                </c:pt>
                <c:pt idx="33">
                  <c:v>3.5000000000000003E-2</c:v>
                </c:pt>
                <c:pt idx="34">
                  <c:v>5.6249999999999994E-2</c:v>
                </c:pt>
                <c:pt idx="35">
                  <c:v>2.2499999999999999E-2</c:v>
                </c:pt>
                <c:pt idx="36">
                  <c:v>0</c:v>
                </c:pt>
                <c:pt idx="37">
                  <c:v>2.1250000000000002E-2</c:v>
                </c:pt>
                <c:pt idx="38">
                  <c:v>2.375E-2</c:v>
                </c:pt>
                <c:pt idx="39">
                  <c:v>1.1249999999999998E-2</c:v>
                </c:pt>
                <c:pt idx="40">
                  <c:v>1.2500000000000001E-2</c:v>
                </c:pt>
                <c:pt idx="41">
                  <c:v>1.1249999999999998E-2</c:v>
                </c:pt>
                <c:pt idx="42">
                  <c:v>2.6249999999999999E-2</c:v>
                </c:pt>
                <c:pt idx="43">
                  <c:v>6.7500000000000004E-2</c:v>
                </c:pt>
                <c:pt idx="44">
                  <c:v>4.5000000000000012E-2</c:v>
                </c:pt>
                <c:pt idx="45">
                  <c:v>3.0000000000000002E-2</c:v>
                </c:pt>
                <c:pt idx="46">
                  <c:v>0</c:v>
                </c:pt>
                <c:pt idx="47">
                  <c:v>3.0000000000000006E-2</c:v>
                </c:pt>
                <c:pt idx="48">
                  <c:v>1.2499999999999999E-2</c:v>
                </c:pt>
                <c:pt idx="49">
                  <c:v>1.4285714285714286E-3</c:v>
                </c:pt>
                <c:pt idx="50">
                  <c:v>7.1428571428571425E-2</c:v>
                </c:pt>
                <c:pt idx="51">
                  <c:v>8.4285714285714297E-2</c:v>
                </c:pt>
                <c:pt idx="52">
                  <c:v>3.8571428571428576E-2</c:v>
                </c:pt>
                <c:pt idx="53">
                  <c:v>3.5714285714285712E-2</c:v>
                </c:pt>
                <c:pt idx="54">
                  <c:v>1.2857142857142859E-2</c:v>
                </c:pt>
                <c:pt idx="55">
                  <c:v>3.5000000000000003E-2</c:v>
                </c:pt>
                <c:pt idx="56">
                  <c:v>3.6250000000000011E-2</c:v>
                </c:pt>
                <c:pt idx="57">
                  <c:v>4.7500000000000014E-2</c:v>
                </c:pt>
                <c:pt idx="58">
                  <c:v>1.4999999999999999E-2</c:v>
                </c:pt>
                <c:pt idx="59">
                  <c:v>0</c:v>
                </c:pt>
                <c:pt idx="60">
                  <c:v>0</c:v>
                </c:pt>
                <c:pt idx="61">
                  <c:v>3.6250000000000004E-2</c:v>
                </c:pt>
                <c:pt idx="62">
                  <c:v>8.7500000000000008E-3</c:v>
                </c:pt>
                <c:pt idx="63">
                  <c:v>2.5000000000000001E-3</c:v>
                </c:pt>
                <c:pt idx="64">
                  <c:v>1.7500000000000002E-2</c:v>
                </c:pt>
                <c:pt idx="65">
                  <c:v>0.125</c:v>
                </c:pt>
                <c:pt idx="66">
                  <c:v>1.25E-3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2.5000000000000001E-3</c:v>
                </c:pt>
                <c:pt idx="71">
                  <c:v>1.125E-2</c:v>
                </c:pt>
                <c:pt idx="72">
                  <c:v>6.2500000000000003E-3</c:v>
                </c:pt>
                <c:pt idx="73">
                  <c:v>1.25E-3</c:v>
                </c:pt>
                <c:pt idx="74">
                  <c:v>2.8750000000000005E-2</c:v>
                </c:pt>
                <c:pt idx="75">
                  <c:v>1.5000000000000001E-2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1.25E-3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3.7500000000000006E-2</c:v>
                </c:pt>
                <c:pt idx="85">
                  <c:v>1.25E-3</c:v>
                </c:pt>
                <c:pt idx="86">
                  <c:v>0</c:v>
                </c:pt>
                <c:pt idx="87">
                  <c:v>2.0000000000000004E-2</c:v>
                </c:pt>
                <c:pt idx="88">
                  <c:v>1.7500000000000002E-2</c:v>
                </c:pt>
                <c:pt idx="89">
                  <c:v>6.2500000000000003E-3</c:v>
                </c:pt>
                <c:pt idx="90">
                  <c:v>7.7500000000000013E-2</c:v>
                </c:pt>
                <c:pt idx="91">
                  <c:v>0.17375000000000004</c:v>
                </c:pt>
                <c:pt idx="92">
                  <c:v>6.9999999999999993E-2</c:v>
                </c:pt>
                <c:pt idx="93">
                  <c:v>7.1428571428571435E-3</c:v>
                </c:pt>
                <c:pt idx="94">
                  <c:v>0.14625000000000005</c:v>
                </c:pt>
                <c:pt idx="95">
                  <c:v>8.2500000000000018E-2</c:v>
                </c:pt>
                <c:pt idx="96">
                  <c:v>0.65833333333333366</c:v>
                </c:pt>
                <c:pt idx="97">
                  <c:v>0</c:v>
                </c:pt>
                <c:pt idx="98">
                  <c:v>0</c:v>
                </c:pt>
                <c:pt idx="99">
                  <c:v>1.8571428571428572E-2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1.25E-3</c:v>
                </c:pt>
                <c:pt idx="111">
                  <c:v>1.25E-3</c:v>
                </c:pt>
                <c:pt idx="112">
                  <c:v>0</c:v>
                </c:pt>
                <c:pt idx="113">
                  <c:v>2.1250000000000002E-2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2.5000000000000001E-3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2.6250000000000002E-2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2.1250000000000002E-2</c:v>
                </c:pt>
                <c:pt idx="145">
                  <c:v>2.1250000000000002E-2</c:v>
                </c:pt>
                <c:pt idx="146">
                  <c:v>3.5000000000000003E-2</c:v>
                </c:pt>
                <c:pt idx="147">
                  <c:v>0.01</c:v>
                </c:pt>
                <c:pt idx="148">
                  <c:v>2.8571428571428571E-3</c:v>
                </c:pt>
                <c:pt idx="149">
                  <c:v>0</c:v>
                </c:pt>
                <c:pt idx="150">
                  <c:v>0</c:v>
                </c:pt>
                <c:pt idx="151">
                  <c:v>1.6250000000000001E-2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1.25E-3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1.1249999999999998E-2</c:v>
                </c:pt>
                <c:pt idx="168">
                  <c:v>6.2500000000000003E-3</c:v>
                </c:pt>
                <c:pt idx="169">
                  <c:v>0.115</c:v>
                </c:pt>
                <c:pt idx="170">
                  <c:v>2.375E-2</c:v>
                </c:pt>
                <c:pt idx="171">
                  <c:v>9.375E-2</c:v>
                </c:pt>
                <c:pt idx="172">
                  <c:v>3.125E-2</c:v>
                </c:pt>
                <c:pt idx="173">
                  <c:v>2.3749999999999997E-2</c:v>
                </c:pt>
                <c:pt idx="174">
                  <c:v>0</c:v>
                </c:pt>
                <c:pt idx="175">
                  <c:v>3.7500000000000006E-2</c:v>
                </c:pt>
                <c:pt idx="176">
                  <c:v>0</c:v>
                </c:pt>
                <c:pt idx="177">
                  <c:v>2.8571428571428571E-3</c:v>
                </c:pt>
                <c:pt idx="178">
                  <c:v>6.2500000000000003E-3</c:v>
                </c:pt>
                <c:pt idx="179">
                  <c:v>5.0000000000000001E-3</c:v>
                </c:pt>
                <c:pt idx="180">
                  <c:v>0.02</c:v>
                </c:pt>
                <c:pt idx="181">
                  <c:v>1.4285714285714286E-3</c:v>
                </c:pt>
                <c:pt idx="182">
                  <c:v>4.3750000000000004E-2</c:v>
                </c:pt>
                <c:pt idx="183">
                  <c:v>2.2499999999999999E-2</c:v>
                </c:pt>
                <c:pt idx="184">
                  <c:v>5.0000000000000001E-3</c:v>
                </c:pt>
                <c:pt idx="185">
                  <c:v>0.13250000000000003</c:v>
                </c:pt>
                <c:pt idx="186">
                  <c:v>0.10125000000000003</c:v>
                </c:pt>
                <c:pt idx="187">
                  <c:v>9.7500000000000003E-2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5.7499999999999996E-2</c:v>
                </c:pt>
                <c:pt idx="191">
                  <c:v>6.8750000000000006E-2</c:v>
                </c:pt>
                <c:pt idx="192">
                  <c:v>1.4999999999999999E-2</c:v>
                </c:pt>
                <c:pt idx="193">
                  <c:v>4.7500000000000007E-2</c:v>
                </c:pt>
                <c:pt idx="194">
                  <c:v>2.0000000000000004E-2</c:v>
                </c:pt>
                <c:pt idx="195">
                  <c:v>0.23375000000000004</c:v>
                </c:pt>
                <c:pt idx="196">
                  <c:v>0.19375000000000003</c:v>
                </c:pt>
                <c:pt idx="197">
                  <c:v>0.04</c:v>
                </c:pt>
                <c:pt idx="198">
                  <c:v>0.16500000000000001</c:v>
                </c:pt>
                <c:pt idx="199">
                  <c:v>3.5000000000000003E-2</c:v>
                </c:pt>
                <c:pt idx="200">
                  <c:v>8.5000000000000006E-2</c:v>
                </c:pt>
                <c:pt idx="201">
                  <c:v>3.8571428571428576E-2</c:v>
                </c:pt>
                <c:pt idx="202">
                  <c:v>0.14142857142857143</c:v>
                </c:pt>
                <c:pt idx="203">
                  <c:v>6.2857142857142861E-2</c:v>
                </c:pt>
                <c:pt idx="204">
                  <c:v>1.8571428571428572E-2</c:v>
                </c:pt>
                <c:pt idx="205">
                  <c:v>0.32142857142857145</c:v>
                </c:pt>
                <c:pt idx="206">
                  <c:v>0.16142857142857145</c:v>
                </c:pt>
                <c:pt idx="207">
                  <c:v>0.13000000000000003</c:v>
                </c:pt>
                <c:pt idx="208">
                  <c:v>0.17142857142857146</c:v>
                </c:pt>
                <c:pt idx="209">
                  <c:v>0.1542857142857143</c:v>
                </c:pt>
                <c:pt idx="210">
                  <c:v>2.2857142857142857E-2</c:v>
                </c:pt>
                <c:pt idx="211">
                  <c:v>0.27</c:v>
                </c:pt>
                <c:pt idx="212">
                  <c:v>0.16142857142857145</c:v>
                </c:pt>
                <c:pt idx="213">
                  <c:v>2.1428571428571432E-2</c:v>
                </c:pt>
                <c:pt idx="214">
                  <c:v>0.17714285714285713</c:v>
                </c:pt>
                <c:pt idx="215">
                  <c:v>3.5714285714285712E-2</c:v>
                </c:pt>
                <c:pt idx="216">
                  <c:v>0.16</c:v>
                </c:pt>
                <c:pt idx="217">
                  <c:v>1.9999999999999997E-2</c:v>
                </c:pt>
                <c:pt idx="218">
                  <c:v>4.3333333333333335E-2</c:v>
                </c:pt>
                <c:pt idx="219">
                  <c:v>5.3333333333333337E-2</c:v>
                </c:pt>
                <c:pt idx="220">
                  <c:v>0.17500000000000002</c:v>
                </c:pt>
                <c:pt idx="221">
                  <c:v>1.1666666666666667E-2</c:v>
                </c:pt>
                <c:pt idx="222">
                  <c:v>5.1666666666666659E-2</c:v>
                </c:pt>
                <c:pt idx="223">
                  <c:v>1.6666666666666668E-3</c:v>
                </c:pt>
                <c:pt idx="224">
                  <c:v>0.1466666666666667</c:v>
                </c:pt>
                <c:pt idx="225">
                  <c:v>0.18500000000000003</c:v>
                </c:pt>
                <c:pt idx="226">
                  <c:v>0.01</c:v>
                </c:pt>
                <c:pt idx="227">
                  <c:v>3.0000000000000002E-2</c:v>
                </c:pt>
                <c:pt idx="228">
                  <c:v>0.13166666666666668</c:v>
                </c:pt>
                <c:pt idx="229">
                  <c:v>4.8333333333333346E-2</c:v>
                </c:pt>
                <c:pt idx="230">
                  <c:v>4.6666666666666669E-2</c:v>
                </c:pt>
                <c:pt idx="231">
                  <c:v>2.1428571428571429E-2</c:v>
                </c:pt>
                <c:pt idx="232">
                  <c:v>1.4285714285714286E-3</c:v>
                </c:pt>
                <c:pt idx="233">
                  <c:v>1.4285714285714286E-3</c:v>
                </c:pt>
                <c:pt idx="234">
                  <c:v>9.5714285714285724E-2</c:v>
                </c:pt>
                <c:pt idx="235">
                  <c:v>0.10857142857142857</c:v>
                </c:pt>
                <c:pt idx="236">
                  <c:v>1.4285714285714287E-2</c:v>
                </c:pt>
                <c:pt idx="237">
                  <c:v>7.5000000000000006E-3</c:v>
                </c:pt>
                <c:pt idx="238">
                  <c:v>4.250000000000001E-2</c:v>
                </c:pt>
                <c:pt idx="239">
                  <c:v>5.2500000000000005E-2</c:v>
                </c:pt>
                <c:pt idx="240">
                  <c:v>8.2500000000000004E-2</c:v>
                </c:pt>
                <c:pt idx="241">
                  <c:v>8.2500000000000004E-2</c:v>
                </c:pt>
                <c:pt idx="242">
                  <c:v>5.6249999999999994E-2</c:v>
                </c:pt>
                <c:pt idx="243">
                  <c:v>0.18285714285714286</c:v>
                </c:pt>
                <c:pt idx="244">
                  <c:v>4.5000000000000005E-2</c:v>
                </c:pt>
                <c:pt idx="245">
                  <c:v>7.5000000000000006E-3</c:v>
                </c:pt>
                <c:pt idx="246">
                  <c:v>9.0000000000000011E-2</c:v>
                </c:pt>
                <c:pt idx="247">
                  <c:v>4.2857142857142859E-3</c:v>
                </c:pt>
                <c:pt idx="248">
                  <c:v>9.5714285714285724E-2</c:v>
                </c:pt>
                <c:pt idx="249">
                  <c:v>2.8571428571428571E-3</c:v>
                </c:pt>
                <c:pt idx="250">
                  <c:v>0.25285714285714284</c:v>
                </c:pt>
                <c:pt idx="251">
                  <c:v>1.4285714285714287E-2</c:v>
                </c:pt>
                <c:pt idx="252">
                  <c:v>4.2857142857142859E-3</c:v>
                </c:pt>
                <c:pt idx="253">
                  <c:v>2.8571428571428571E-3</c:v>
                </c:pt>
                <c:pt idx="254">
                  <c:v>1.1428571428571429E-2</c:v>
                </c:pt>
                <c:pt idx="255">
                  <c:v>7.7142857142857152E-2</c:v>
                </c:pt>
                <c:pt idx="256">
                  <c:v>7.2857142857142856E-2</c:v>
                </c:pt>
                <c:pt idx="257">
                  <c:v>7.1428571428571425E-2</c:v>
                </c:pt>
                <c:pt idx="258">
                  <c:v>0</c:v>
                </c:pt>
                <c:pt idx="259">
                  <c:v>2.8571428571428571E-3</c:v>
                </c:pt>
                <c:pt idx="260">
                  <c:v>0</c:v>
                </c:pt>
                <c:pt idx="261">
                  <c:v>5.2857142857142859E-2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2.2857142857142861E-2</c:v>
                </c:pt>
                <c:pt idx="266">
                  <c:v>0.12428571428571432</c:v>
                </c:pt>
                <c:pt idx="267">
                  <c:v>1.4285714285714286E-3</c:v>
                </c:pt>
                <c:pt idx="268">
                  <c:v>1.2857142857142857E-2</c:v>
                </c:pt>
                <c:pt idx="269">
                  <c:v>7.1428571428571435E-3</c:v>
                </c:pt>
                <c:pt idx="270">
                  <c:v>0</c:v>
                </c:pt>
                <c:pt idx="271">
                  <c:v>1.4285714285714285E-2</c:v>
                </c:pt>
                <c:pt idx="272">
                  <c:v>5.7142857142857143E-3</c:v>
                </c:pt>
                <c:pt idx="273">
                  <c:v>0</c:v>
                </c:pt>
                <c:pt idx="274">
                  <c:v>0</c:v>
                </c:pt>
                <c:pt idx="275">
                  <c:v>7.0000000000000007E-2</c:v>
                </c:pt>
                <c:pt idx="276">
                  <c:v>0</c:v>
                </c:pt>
                <c:pt idx="277">
                  <c:v>0</c:v>
                </c:pt>
                <c:pt idx="278">
                  <c:v>0.26</c:v>
                </c:pt>
                <c:pt idx="279">
                  <c:v>3.7499999999999999E-2</c:v>
                </c:pt>
                <c:pt idx="280">
                  <c:v>0</c:v>
                </c:pt>
                <c:pt idx="281">
                  <c:v>0.17599999999999999</c:v>
                </c:pt>
                <c:pt idx="282">
                  <c:v>4.0000000000000001E-3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9.6000000000000002E-2</c:v>
                </c:pt>
                <c:pt idx="287">
                  <c:v>0</c:v>
                </c:pt>
                <c:pt idx="288">
                  <c:v>0</c:v>
                </c:pt>
                <c:pt idx="289">
                  <c:v>1.6666666666666668E-3</c:v>
                </c:pt>
                <c:pt idx="290">
                  <c:v>0</c:v>
                </c:pt>
                <c:pt idx="291">
                  <c:v>0</c:v>
                </c:pt>
                <c:pt idx="292">
                  <c:v>1.1666666666666667E-2</c:v>
                </c:pt>
                <c:pt idx="293">
                  <c:v>5.0000000000000001E-3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1.3333333333333334E-2</c:v>
                </c:pt>
                <c:pt idx="299">
                  <c:v>3.1428571428571431E-2</c:v>
                </c:pt>
                <c:pt idx="300">
                  <c:v>4.2857142857142859E-3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4.2857142857142859E-3</c:v>
                </c:pt>
                <c:pt idx="309">
                  <c:v>4.2857142857142859E-3</c:v>
                </c:pt>
                <c:pt idx="310">
                  <c:v>1.4999999999999999E-2</c:v>
                </c:pt>
                <c:pt idx="311">
                  <c:v>0</c:v>
                </c:pt>
                <c:pt idx="312">
                  <c:v>0.02</c:v>
                </c:pt>
                <c:pt idx="313">
                  <c:v>1.6666666666666668E-3</c:v>
                </c:pt>
                <c:pt idx="314">
                  <c:v>1.1666666666666667E-2</c:v>
                </c:pt>
                <c:pt idx="315">
                  <c:v>0.10000000000000002</c:v>
                </c:pt>
                <c:pt idx="316">
                  <c:v>7.6666666666666661E-2</c:v>
                </c:pt>
                <c:pt idx="317">
                  <c:v>8.3333333333333332E-3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3.2857142857142863E-2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0.01</c:v>
                </c:pt>
                <c:pt idx="330">
                  <c:v>0</c:v>
                </c:pt>
                <c:pt idx="331">
                  <c:v>3.1666666666666669E-2</c:v>
                </c:pt>
                <c:pt idx="332">
                  <c:v>0.02</c:v>
                </c:pt>
                <c:pt idx="333">
                  <c:v>6.6666666666666671E-3</c:v>
                </c:pt>
                <c:pt idx="334">
                  <c:v>0</c:v>
                </c:pt>
                <c:pt idx="335">
                  <c:v>4.5714285714285707E-2</c:v>
                </c:pt>
                <c:pt idx="336">
                  <c:v>0</c:v>
                </c:pt>
                <c:pt idx="337">
                  <c:v>9.3333333333333365E-2</c:v>
                </c:pt>
                <c:pt idx="338">
                  <c:v>1.2857142857142859E-2</c:v>
                </c:pt>
                <c:pt idx="339">
                  <c:v>4.4285714285714296E-2</c:v>
                </c:pt>
                <c:pt idx="340">
                  <c:v>4.2857142857142859E-3</c:v>
                </c:pt>
                <c:pt idx="341">
                  <c:v>5.7142857142857143E-3</c:v>
                </c:pt>
                <c:pt idx="342">
                  <c:v>0</c:v>
                </c:pt>
                <c:pt idx="343">
                  <c:v>7.1428571428571435E-3</c:v>
                </c:pt>
                <c:pt idx="344">
                  <c:v>3.5714285714285719E-2</c:v>
                </c:pt>
                <c:pt idx="345">
                  <c:v>6.142857142857143E-2</c:v>
                </c:pt>
                <c:pt idx="346">
                  <c:v>8.5714285714285719E-3</c:v>
                </c:pt>
                <c:pt idx="347">
                  <c:v>0</c:v>
                </c:pt>
                <c:pt idx="348">
                  <c:v>3.5714285714285712E-2</c:v>
                </c:pt>
                <c:pt idx="349">
                  <c:v>0</c:v>
                </c:pt>
                <c:pt idx="350">
                  <c:v>1.8571428571428572E-2</c:v>
                </c:pt>
                <c:pt idx="351">
                  <c:v>1.9999999999999997E-2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1.6249999999999997E-2</c:v>
                </c:pt>
                <c:pt idx="356">
                  <c:v>1.25E-3</c:v>
                </c:pt>
                <c:pt idx="357">
                  <c:v>6.2500000000000003E-3</c:v>
                </c:pt>
                <c:pt idx="358">
                  <c:v>0</c:v>
                </c:pt>
                <c:pt idx="359">
                  <c:v>3.7499999999999999E-3</c:v>
                </c:pt>
                <c:pt idx="360">
                  <c:v>0</c:v>
                </c:pt>
                <c:pt idx="361">
                  <c:v>0</c:v>
                </c:pt>
                <c:pt idx="362">
                  <c:v>2.2499999999999999E-2</c:v>
                </c:pt>
                <c:pt idx="363">
                  <c:v>2.5000000000000001E-3</c:v>
                </c:pt>
                <c:pt idx="364">
                  <c:v>6.0000000000000005E-2</c:v>
                </c:pt>
              </c:numCache>
            </c:numRef>
          </c:yVal>
          <c:smooth val="1"/>
        </c:ser>
        <c:axId val="101353728"/>
        <c:axId val="101675392"/>
      </c:scatterChart>
      <c:valAx>
        <c:axId val="101353728"/>
        <c:scaling>
          <c:orientation val="minMax"/>
        </c:scaling>
        <c:axPos val="b"/>
        <c:numFmt formatCode="d\-mmm" sourceLinked="1"/>
        <c:tickLblPos val="nextTo"/>
        <c:crossAx val="101675392"/>
        <c:crosses val="autoZero"/>
        <c:crossBetween val="midCat"/>
      </c:valAx>
      <c:valAx>
        <c:axId val="101675392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01353728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10-yr</a:t>
            </a:r>
            <a:r>
              <a:rPr lang="en-US" baseline="0"/>
              <a:t> Daily Average Atmospheric Moisture Content</a:t>
            </a:r>
          </a:p>
          <a:p>
            <a:pPr>
              <a:defRPr/>
            </a:pPr>
            <a:r>
              <a:rPr lang="en-US" baseline="0"/>
              <a:t>Overlayed on 2004 Daily Data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8.475688479862524E-2"/>
          <c:y val="0.20173239214663397"/>
          <c:w val="0.89011974859112031"/>
          <c:h val="0.62026659711014387"/>
        </c:manualLayout>
      </c:layout>
      <c:scatterChart>
        <c:scatterStyle val="lineMarker"/>
        <c:ser>
          <c:idx val="0"/>
          <c:order val="0"/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Sheet1!$A$2:$A$26353</c:f>
              <c:numCache>
                <c:formatCode>m/d/yyyy\ h:mm</c:formatCode>
                <c:ptCount val="26352"/>
                <c:pt idx="0">
                  <c:v>37987</c:v>
                </c:pt>
                <c:pt idx="1">
                  <c:v>37987.013888888891</c:v>
                </c:pt>
                <c:pt idx="2">
                  <c:v>37987.027777777781</c:v>
                </c:pt>
                <c:pt idx="3">
                  <c:v>37987.041666666664</c:v>
                </c:pt>
                <c:pt idx="4">
                  <c:v>37987.055555555555</c:v>
                </c:pt>
                <c:pt idx="5">
                  <c:v>37987.069444444445</c:v>
                </c:pt>
                <c:pt idx="6">
                  <c:v>37987.083333333336</c:v>
                </c:pt>
                <c:pt idx="7">
                  <c:v>37987.097222222219</c:v>
                </c:pt>
                <c:pt idx="8">
                  <c:v>37987.111111111109</c:v>
                </c:pt>
                <c:pt idx="9">
                  <c:v>37987.125</c:v>
                </c:pt>
                <c:pt idx="10">
                  <c:v>37987.138888888891</c:v>
                </c:pt>
                <c:pt idx="11">
                  <c:v>37987.152777777781</c:v>
                </c:pt>
                <c:pt idx="12">
                  <c:v>37987.166666666664</c:v>
                </c:pt>
                <c:pt idx="13">
                  <c:v>37987.180555555555</c:v>
                </c:pt>
                <c:pt idx="14">
                  <c:v>37987.194444444445</c:v>
                </c:pt>
                <c:pt idx="15">
                  <c:v>37987.208333333336</c:v>
                </c:pt>
                <c:pt idx="16">
                  <c:v>37987.222222222219</c:v>
                </c:pt>
                <c:pt idx="17">
                  <c:v>37987.236111111109</c:v>
                </c:pt>
                <c:pt idx="18">
                  <c:v>37987.25</c:v>
                </c:pt>
                <c:pt idx="19">
                  <c:v>37987.263888888891</c:v>
                </c:pt>
                <c:pt idx="20">
                  <c:v>37987.277777777781</c:v>
                </c:pt>
                <c:pt idx="21">
                  <c:v>37987.291666666664</c:v>
                </c:pt>
                <c:pt idx="22">
                  <c:v>37987.305555555555</c:v>
                </c:pt>
                <c:pt idx="23">
                  <c:v>37987.319444444445</c:v>
                </c:pt>
                <c:pt idx="24">
                  <c:v>37987.333333333336</c:v>
                </c:pt>
                <c:pt idx="25">
                  <c:v>37987.347222222219</c:v>
                </c:pt>
                <c:pt idx="26">
                  <c:v>37987.361111111109</c:v>
                </c:pt>
                <c:pt idx="27">
                  <c:v>37987.375</c:v>
                </c:pt>
                <c:pt idx="28">
                  <c:v>37987.388888888891</c:v>
                </c:pt>
                <c:pt idx="29">
                  <c:v>37987.402777777781</c:v>
                </c:pt>
                <c:pt idx="30">
                  <c:v>37987.416666666664</c:v>
                </c:pt>
                <c:pt idx="31">
                  <c:v>37987.430555555555</c:v>
                </c:pt>
                <c:pt idx="32">
                  <c:v>37987.444444444445</c:v>
                </c:pt>
                <c:pt idx="33">
                  <c:v>37987.458333333336</c:v>
                </c:pt>
                <c:pt idx="34">
                  <c:v>37987.472222222219</c:v>
                </c:pt>
                <c:pt idx="35">
                  <c:v>37987.486111111109</c:v>
                </c:pt>
                <c:pt idx="36">
                  <c:v>37987.5</c:v>
                </c:pt>
                <c:pt idx="37">
                  <c:v>37987.513888888891</c:v>
                </c:pt>
                <c:pt idx="38">
                  <c:v>37987.527777777781</c:v>
                </c:pt>
                <c:pt idx="39">
                  <c:v>37987.541666666664</c:v>
                </c:pt>
                <c:pt idx="40">
                  <c:v>37987.555555555555</c:v>
                </c:pt>
                <c:pt idx="41">
                  <c:v>37987.569444444445</c:v>
                </c:pt>
                <c:pt idx="42">
                  <c:v>37987.583333333336</c:v>
                </c:pt>
                <c:pt idx="43">
                  <c:v>37987.597222222219</c:v>
                </c:pt>
                <c:pt idx="44">
                  <c:v>37987.611111111109</c:v>
                </c:pt>
                <c:pt idx="45">
                  <c:v>37987.625</c:v>
                </c:pt>
                <c:pt idx="46">
                  <c:v>37987.638888888891</c:v>
                </c:pt>
                <c:pt idx="47">
                  <c:v>37987.652777777781</c:v>
                </c:pt>
                <c:pt idx="48">
                  <c:v>37987.666666666664</c:v>
                </c:pt>
                <c:pt idx="49">
                  <c:v>37987.680555555555</c:v>
                </c:pt>
                <c:pt idx="50">
                  <c:v>37987.694444444445</c:v>
                </c:pt>
                <c:pt idx="51">
                  <c:v>37987.708333333336</c:v>
                </c:pt>
                <c:pt idx="52">
                  <c:v>37987.722222222219</c:v>
                </c:pt>
                <c:pt idx="53">
                  <c:v>37987.736111111109</c:v>
                </c:pt>
                <c:pt idx="54">
                  <c:v>37987.75</c:v>
                </c:pt>
                <c:pt idx="55">
                  <c:v>37987.763888888891</c:v>
                </c:pt>
                <c:pt idx="56">
                  <c:v>37987.777777777781</c:v>
                </c:pt>
                <c:pt idx="57">
                  <c:v>37987.791666666664</c:v>
                </c:pt>
                <c:pt idx="58">
                  <c:v>37987.805555555555</c:v>
                </c:pt>
                <c:pt idx="59">
                  <c:v>37987.819444444445</c:v>
                </c:pt>
                <c:pt idx="60">
                  <c:v>37987.833333333336</c:v>
                </c:pt>
                <c:pt idx="61">
                  <c:v>37987.847222222219</c:v>
                </c:pt>
                <c:pt idx="62">
                  <c:v>37987.861111111109</c:v>
                </c:pt>
                <c:pt idx="63">
                  <c:v>37987.875</c:v>
                </c:pt>
                <c:pt idx="64">
                  <c:v>37987.888888888891</c:v>
                </c:pt>
                <c:pt idx="65">
                  <c:v>37987.902777777781</c:v>
                </c:pt>
                <c:pt idx="66">
                  <c:v>37987.916666666664</c:v>
                </c:pt>
                <c:pt idx="67">
                  <c:v>37987.930555555555</c:v>
                </c:pt>
                <c:pt idx="68">
                  <c:v>37987.944444444445</c:v>
                </c:pt>
                <c:pt idx="69">
                  <c:v>37987.958333333336</c:v>
                </c:pt>
                <c:pt idx="70">
                  <c:v>37987.972222222219</c:v>
                </c:pt>
                <c:pt idx="71">
                  <c:v>37987.986111111109</c:v>
                </c:pt>
                <c:pt idx="72">
                  <c:v>37988</c:v>
                </c:pt>
                <c:pt idx="73">
                  <c:v>37988.013888888891</c:v>
                </c:pt>
                <c:pt idx="74">
                  <c:v>37988.027777777781</c:v>
                </c:pt>
                <c:pt idx="75">
                  <c:v>37988.041666666664</c:v>
                </c:pt>
                <c:pt idx="76">
                  <c:v>37988.055555555555</c:v>
                </c:pt>
                <c:pt idx="77">
                  <c:v>37988.069444444445</c:v>
                </c:pt>
                <c:pt idx="78">
                  <c:v>37988.083333333336</c:v>
                </c:pt>
                <c:pt idx="79">
                  <c:v>37988.097222222219</c:v>
                </c:pt>
                <c:pt idx="80">
                  <c:v>37988.111111111109</c:v>
                </c:pt>
                <c:pt idx="81">
                  <c:v>37988.125</c:v>
                </c:pt>
                <c:pt idx="82">
                  <c:v>37988.138888888891</c:v>
                </c:pt>
                <c:pt idx="83">
                  <c:v>37988.152777777781</c:v>
                </c:pt>
                <c:pt idx="84">
                  <c:v>37988.166666666664</c:v>
                </c:pt>
                <c:pt idx="85">
                  <c:v>37988.180555555555</c:v>
                </c:pt>
                <c:pt idx="86">
                  <c:v>37988.194444444445</c:v>
                </c:pt>
                <c:pt idx="87">
                  <c:v>37988.208333333336</c:v>
                </c:pt>
                <c:pt idx="88">
                  <c:v>37988.222222222219</c:v>
                </c:pt>
                <c:pt idx="89">
                  <c:v>37988.236111111109</c:v>
                </c:pt>
                <c:pt idx="90">
                  <c:v>37988.25</c:v>
                </c:pt>
                <c:pt idx="91">
                  <c:v>37988.263888888891</c:v>
                </c:pt>
                <c:pt idx="92">
                  <c:v>37988.277777777781</c:v>
                </c:pt>
                <c:pt idx="93">
                  <c:v>37988.291666666664</c:v>
                </c:pt>
                <c:pt idx="94">
                  <c:v>37988.305555555555</c:v>
                </c:pt>
                <c:pt idx="95">
                  <c:v>37988.319444444445</c:v>
                </c:pt>
                <c:pt idx="96">
                  <c:v>37988.333333333336</c:v>
                </c:pt>
                <c:pt idx="97">
                  <c:v>37988.347222222219</c:v>
                </c:pt>
                <c:pt idx="98">
                  <c:v>37988.361111111109</c:v>
                </c:pt>
                <c:pt idx="99">
                  <c:v>37988.375</c:v>
                </c:pt>
                <c:pt idx="100">
                  <c:v>37988.388888888891</c:v>
                </c:pt>
                <c:pt idx="101">
                  <c:v>37988.402777777781</c:v>
                </c:pt>
                <c:pt idx="102">
                  <c:v>37988.416666666664</c:v>
                </c:pt>
                <c:pt idx="103">
                  <c:v>37988.430555555555</c:v>
                </c:pt>
                <c:pt idx="104">
                  <c:v>37988.444444444445</c:v>
                </c:pt>
                <c:pt idx="105">
                  <c:v>37988.458333333336</c:v>
                </c:pt>
                <c:pt idx="106">
                  <c:v>37988.472222222219</c:v>
                </c:pt>
                <c:pt idx="107">
                  <c:v>37988.486111111109</c:v>
                </c:pt>
                <c:pt idx="108">
                  <c:v>37988.5</c:v>
                </c:pt>
                <c:pt idx="109">
                  <c:v>37988.513888888891</c:v>
                </c:pt>
                <c:pt idx="110">
                  <c:v>37988.527777777781</c:v>
                </c:pt>
                <c:pt idx="111">
                  <c:v>37988.541666666664</c:v>
                </c:pt>
                <c:pt idx="112">
                  <c:v>37988.555555555555</c:v>
                </c:pt>
                <c:pt idx="113">
                  <c:v>37988.569444444445</c:v>
                </c:pt>
                <c:pt idx="114">
                  <c:v>37988.583333333336</c:v>
                </c:pt>
                <c:pt idx="115">
                  <c:v>37988.597222222219</c:v>
                </c:pt>
                <c:pt idx="116">
                  <c:v>37988.611111111109</c:v>
                </c:pt>
                <c:pt idx="117">
                  <c:v>37988.625</c:v>
                </c:pt>
                <c:pt idx="118">
                  <c:v>37988.638888888891</c:v>
                </c:pt>
                <c:pt idx="119">
                  <c:v>37988.652777777781</c:v>
                </c:pt>
                <c:pt idx="120">
                  <c:v>37988.666666666664</c:v>
                </c:pt>
                <c:pt idx="121">
                  <c:v>37988.680555555555</c:v>
                </c:pt>
                <c:pt idx="122">
                  <c:v>37988.694444444445</c:v>
                </c:pt>
                <c:pt idx="123">
                  <c:v>37988.708333333336</c:v>
                </c:pt>
                <c:pt idx="124">
                  <c:v>37988.722222222219</c:v>
                </c:pt>
                <c:pt idx="125">
                  <c:v>37988.736111111109</c:v>
                </c:pt>
                <c:pt idx="126">
                  <c:v>37988.75</c:v>
                </c:pt>
                <c:pt idx="127">
                  <c:v>37988.763888888891</c:v>
                </c:pt>
                <c:pt idx="128">
                  <c:v>37988.777777777781</c:v>
                </c:pt>
                <c:pt idx="129">
                  <c:v>37988.791666666664</c:v>
                </c:pt>
                <c:pt idx="130">
                  <c:v>37988.805555555555</c:v>
                </c:pt>
                <c:pt idx="131">
                  <c:v>37988.819444444445</c:v>
                </c:pt>
                <c:pt idx="132">
                  <c:v>37988.833333333336</c:v>
                </c:pt>
                <c:pt idx="133">
                  <c:v>37988.847222222219</c:v>
                </c:pt>
                <c:pt idx="134">
                  <c:v>37988.861111111109</c:v>
                </c:pt>
                <c:pt idx="135">
                  <c:v>37988.875</c:v>
                </c:pt>
                <c:pt idx="136">
                  <c:v>37988.888888888891</c:v>
                </c:pt>
                <c:pt idx="137">
                  <c:v>37988.902777777781</c:v>
                </c:pt>
                <c:pt idx="138">
                  <c:v>37988.916666666664</c:v>
                </c:pt>
                <c:pt idx="139">
                  <c:v>37988.930555555555</c:v>
                </c:pt>
                <c:pt idx="140">
                  <c:v>37988.944444444445</c:v>
                </c:pt>
                <c:pt idx="141">
                  <c:v>37988.958333333336</c:v>
                </c:pt>
                <c:pt idx="142">
                  <c:v>37988.972222222219</c:v>
                </c:pt>
                <c:pt idx="143">
                  <c:v>37988.986111111109</c:v>
                </c:pt>
                <c:pt idx="144">
                  <c:v>37989</c:v>
                </c:pt>
                <c:pt idx="145">
                  <c:v>37989.013888888891</c:v>
                </c:pt>
                <c:pt idx="146">
                  <c:v>37989.027777777781</c:v>
                </c:pt>
                <c:pt idx="147">
                  <c:v>37989.041666666664</c:v>
                </c:pt>
                <c:pt idx="148">
                  <c:v>37989.055555555555</c:v>
                </c:pt>
                <c:pt idx="149">
                  <c:v>37989.069444444445</c:v>
                </c:pt>
                <c:pt idx="150">
                  <c:v>37989.083333333336</c:v>
                </c:pt>
                <c:pt idx="151">
                  <c:v>37989.097222222219</c:v>
                </c:pt>
                <c:pt idx="152">
                  <c:v>37989.111111111109</c:v>
                </c:pt>
                <c:pt idx="153">
                  <c:v>37989.125</c:v>
                </c:pt>
                <c:pt idx="154">
                  <c:v>37989.138888888891</c:v>
                </c:pt>
                <c:pt idx="155">
                  <c:v>37989.152777777781</c:v>
                </c:pt>
                <c:pt idx="156">
                  <c:v>37989.166666666664</c:v>
                </c:pt>
                <c:pt idx="157">
                  <c:v>37989.180555555555</c:v>
                </c:pt>
                <c:pt idx="158">
                  <c:v>37989.194444444445</c:v>
                </c:pt>
                <c:pt idx="159">
                  <c:v>37989.208333333336</c:v>
                </c:pt>
                <c:pt idx="160">
                  <c:v>37989.222222222219</c:v>
                </c:pt>
                <c:pt idx="161">
                  <c:v>37989.236111111109</c:v>
                </c:pt>
                <c:pt idx="162">
                  <c:v>37989.25</c:v>
                </c:pt>
                <c:pt idx="163">
                  <c:v>37989.263888888891</c:v>
                </c:pt>
                <c:pt idx="164">
                  <c:v>37989.277777777781</c:v>
                </c:pt>
                <c:pt idx="165">
                  <c:v>37989.291666666664</c:v>
                </c:pt>
                <c:pt idx="166">
                  <c:v>37989.305555555555</c:v>
                </c:pt>
                <c:pt idx="167">
                  <c:v>37989.319444444445</c:v>
                </c:pt>
                <c:pt idx="168">
                  <c:v>37989.333333333336</c:v>
                </c:pt>
                <c:pt idx="169">
                  <c:v>37989.347222222219</c:v>
                </c:pt>
                <c:pt idx="170">
                  <c:v>37989.361111111109</c:v>
                </c:pt>
                <c:pt idx="171">
                  <c:v>37989.375</c:v>
                </c:pt>
                <c:pt idx="172">
                  <c:v>37989.388888888891</c:v>
                </c:pt>
                <c:pt idx="173">
                  <c:v>37989.402777777781</c:v>
                </c:pt>
                <c:pt idx="174">
                  <c:v>37989.416666666664</c:v>
                </c:pt>
                <c:pt idx="175">
                  <c:v>37989.430555555555</c:v>
                </c:pt>
                <c:pt idx="176">
                  <c:v>37989.444444444445</c:v>
                </c:pt>
                <c:pt idx="177">
                  <c:v>37989.458333333336</c:v>
                </c:pt>
                <c:pt idx="178">
                  <c:v>37989.472222222219</c:v>
                </c:pt>
                <c:pt idx="179">
                  <c:v>37989.486111111109</c:v>
                </c:pt>
                <c:pt idx="180">
                  <c:v>37989.5</c:v>
                </c:pt>
                <c:pt idx="181">
                  <c:v>37989.513888888891</c:v>
                </c:pt>
                <c:pt idx="182">
                  <c:v>37989.527777777781</c:v>
                </c:pt>
                <c:pt idx="183">
                  <c:v>37989.541666666664</c:v>
                </c:pt>
                <c:pt idx="184">
                  <c:v>37989.555555555555</c:v>
                </c:pt>
                <c:pt idx="185">
                  <c:v>37989.569444444445</c:v>
                </c:pt>
                <c:pt idx="186">
                  <c:v>37989.583333333336</c:v>
                </c:pt>
                <c:pt idx="187">
                  <c:v>37989.597222222219</c:v>
                </c:pt>
                <c:pt idx="188">
                  <c:v>37989.611111111109</c:v>
                </c:pt>
                <c:pt idx="189">
                  <c:v>37989.625</c:v>
                </c:pt>
                <c:pt idx="190">
                  <c:v>37989.638888888891</c:v>
                </c:pt>
                <c:pt idx="191">
                  <c:v>37989.652777777781</c:v>
                </c:pt>
                <c:pt idx="192">
                  <c:v>37989.666666666664</c:v>
                </c:pt>
                <c:pt idx="193">
                  <c:v>37989.680555555555</c:v>
                </c:pt>
                <c:pt idx="194">
                  <c:v>37989.694444444445</c:v>
                </c:pt>
                <c:pt idx="195">
                  <c:v>37989.708333333336</c:v>
                </c:pt>
                <c:pt idx="196">
                  <c:v>37989.722222222219</c:v>
                </c:pt>
                <c:pt idx="197">
                  <c:v>37989.736111111109</c:v>
                </c:pt>
                <c:pt idx="198">
                  <c:v>37989.75</c:v>
                </c:pt>
                <c:pt idx="199">
                  <c:v>37989.763888888891</c:v>
                </c:pt>
                <c:pt idx="200">
                  <c:v>37989.777777777781</c:v>
                </c:pt>
                <c:pt idx="201">
                  <c:v>37989.791666666664</c:v>
                </c:pt>
                <c:pt idx="202">
                  <c:v>37989.805555555555</c:v>
                </c:pt>
                <c:pt idx="203">
                  <c:v>37989.819444444445</c:v>
                </c:pt>
                <c:pt idx="204">
                  <c:v>37989.833333333336</c:v>
                </c:pt>
                <c:pt idx="205">
                  <c:v>37989.847222222219</c:v>
                </c:pt>
                <c:pt idx="206">
                  <c:v>37989.861111111109</c:v>
                </c:pt>
                <c:pt idx="207">
                  <c:v>37989.875</c:v>
                </c:pt>
                <c:pt idx="208">
                  <c:v>37989.888888888891</c:v>
                </c:pt>
                <c:pt idx="209">
                  <c:v>37989.902777777781</c:v>
                </c:pt>
                <c:pt idx="210">
                  <c:v>37989.916666666664</c:v>
                </c:pt>
                <c:pt idx="211">
                  <c:v>37989.930555555555</c:v>
                </c:pt>
                <c:pt idx="212">
                  <c:v>37989.944444444445</c:v>
                </c:pt>
                <c:pt idx="213">
                  <c:v>37989.958333333336</c:v>
                </c:pt>
                <c:pt idx="214">
                  <c:v>37989.972222222219</c:v>
                </c:pt>
                <c:pt idx="215">
                  <c:v>37989.986111111109</c:v>
                </c:pt>
                <c:pt idx="216">
                  <c:v>37990</c:v>
                </c:pt>
                <c:pt idx="217">
                  <c:v>37990.013888888891</c:v>
                </c:pt>
                <c:pt idx="218">
                  <c:v>37990.027777777781</c:v>
                </c:pt>
                <c:pt idx="219">
                  <c:v>37990.041666666664</c:v>
                </c:pt>
                <c:pt idx="220">
                  <c:v>37990.055555555555</c:v>
                </c:pt>
                <c:pt idx="221">
                  <c:v>37990.069444444445</c:v>
                </c:pt>
                <c:pt idx="222">
                  <c:v>37990.083333333336</c:v>
                </c:pt>
                <c:pt idx="223">
                  <c:v>37990.097222222219</c:v>
                </c:pt>
                <c:pt idx="224">
                  <c:v>37990.111111111109</c:v>
                </c:pt>
                <c:pt idx="225">
                  <c:v>37990.125</c:v>
                </c:pt>
                <c:pt idx="226">
                  <c:v>37990.138888888891</c:v>
                </c:pt>
                <c:pt idx="227">
                  <c:v>37990.152777777781</c:v>
                </c:pt>
                <c:pt idx="228">
                  <c:v>37990.166666666664</c:v>
                </c:pt>
                <c:pt idx="229">
                  <c:v>37990.180555555555</c:v>
                </c:pt>
                <c:pt idx="230">
                  <c:v>37990.194444444445</c:v>
                </c:pt>
                <c:pt idx="231">
                  <c:v>37990.208333333336</c:v>
                </c:pt>
                <c:pt idx="232">
                  <c:v>37990.222222222219</c:v>
                </c:pt>
                <c:pt idx="233">
                  <c:v>37990.236111111109</c:v>
                </c:pt>
                <c:pt idx="234">
                  <c:v>37990.25</c:v>
                </c:pt>
                <c:pt idx="235">
                  <c:v>37990.263888888891</c:v>
                </c:pt>
                <c:pt idx="236">
                  <c:v>37990.277777777781</c:v>
                </c:pt>
                <c:pt idx="237">
                  <c:v>37990.291666666664</c:v>
                </c:pt>
                <c:pt idx="238">
                  <c:v>37990.305555555555</c:v>
                </c:pt>
                <c:pt idx="239">
                  <c:v>37990.319444444445</c:v>
                </c:pt>
                <c:pt idx="240">
                  <c:v>37990.333333333336</c:v>
                </c:pt>
                <c:pt idx="241">
                  <c:v>37990.347222222219</c:v>
                </c:pt>
                <c:pt idx="242">
                  <c:v>37990.361111111109</c:v>
                </c:pt>
                <c:pt idx="243">
                  <c:v>37990.375</c:v>
                </c:pt>
                <c:pt idx="244">
                  <c:v>37990.388888888891</c:v>
                </c:pt>
                <c:pt idx="245">
                  <c:v>37990.402777777781</c:v>
                </c:pt>
                <c:pt idx="246">
                  <c:v>37990.416666666664</c:v>
                </c:pt>
                <c:pt idx="247">
                  <c:v>37990.430555555555</c:v>
                </c:pt>
                <c:pt idx="248">
                  <c:v>37990.444444444445</c:v>
                </c:pt>
                <c:pt idx="249">
                  <c:v>37990.458333333336</c:v>
                </c:pt>
                <c:pt idx="250">
                  <c:v>37990.472222222219</c:v>
                </c:pt>
                <c:pt idx="251">
                  <c:v>37990.486111111109</c:v>
                </c:pt>
                <c:pt idx="252">
                  <c:v>37990.5</c:v>
                </c:pt>
                <c:pt idx="253">
                  <c:v>37990.513888888891</c:v>
                </c:pt>
                <c:pt idx="254">
                  <c:v>37990.527777777781</c:v>
                </c:pt>
                <c:pt idx="255">
                  <c:v>37990.541666666664</c:v>
                </c:pt>
                <c:pt idx="256">
                  <c:v>37990.555555555555</c:v>
                </c:pt>
                <c:pt idx="257">
                  <c:v>37990.569444444445</c:v>
                </c:pt>
                <c:pt idx="258">
                  <c:v>37990.583333333336</c:v>
                </c:pt>
                <c:pt idx="259">
                  <c:v>37990.597222222219</c:v>
                </c:pt>
                <c:pt idx="260">
                  <c:v>37990.611111111109</c:v>
                </c:pt>
                <c:pt idx="261">
                  <c:v>37990.625</c:v>
                </c:pt>
                <c:pt idx="262">
                  <c:v>37990.638888888891</c:v>
                </c:pt>
                <c:pt idx="263">
                  <c:v>37990.652777777781</c:v>
                </c:pt>
                <c:pt idx="264">
                  <c:v>37990.666666666664</c:v>
                </c:pt>
                <c:pt idx="265">
                  <c:v>37990.680555555555</c:v>
                </c:pt>
                <c:pt idx="266">
                  <c:v>37990.694444444445</c:v>
                </c:pt>
                <c:pt idx="267">
                  <c:v>37990.708333333336</c:v>
                </c:pt>
                <c:pt idx="268">
                  <c:v>37990.722222222219</c:v>
                </c:pt>
                <c:pt idx="269">
                  <c:v>37990.736111111109</c:v>
                </c:pt>
                <c:pt idx="270">
                  <c:v>37990.75</c:v>
                </c:pt>
                <c:pt idx="271">
                  <c:v>37990.763888888891</c:v>
                </c:pt>
                <c:pt idx="272">
                  <c:v>37990.777777777781</c:v>
                </c:pt>
                <c:pt idx="273">
                  <c:v>37990.791666666664</c:v>
                </c:pt>
                <c:pt idx="274">
                  <c:v>37990.805555555555</c:v>
                </c:pt>
                <c:pt idx="275">
                  <c:v>37990.819444444445</c:v>
                </c:pt>
                <c:pt idx="276">
                  <c:v>37990.833333333336</c:v>
                </c:pt>
                <c:pt idx="277">
                  <c:v>37990.847222222219</c:v>
                </c:pt>
                <c:pt idx="278">
                  <c:v>37990.861111111109</c:v>
                </c:pt>
                <c:pt idx="279">
                  <c:v>37990.875</c:v>
                </c:pt>
                <c:pt idx="280">
                  <c:v>37990.888888888891</c:v>
                </c:pt>
                <c:pt idx="281">
                  <c:v>37990.902777777781</c:v>
                </c:pt>
                <c:pt idx="282">
                  <c:v>37990.916666666664</c:v>
                </c:pt>
                <c:pt idx="283">
                  <c:v>37990.930555555555</c:v>
                </c:pt>
                <c:pt idx="284">
                  <c:v>37990.944444444445</c:v>
                </c:pt>
                <c:pt idx="285">
                  <c:v>37990.958333333336</c:v>
                </c:pt>
                <c:pt idx="286">
                  <c:v>37990.972222222219</c:v>
                </c:pt>
                <c:pt idx="287">
                  <c:v>37990.986111111109</c:v>
                </c:pt>
                <c:pt idx="288">
                  <c:v>37991</c:v>
                </c:pt>
                <c:pt idx="289">
                  <c:v>37991.013888888891</c:v>
                </c:pt>
                <c:pt idx="290">
                  <c:v>37991.027777777781</c:v>
                </c:pt>
                <c:pt idx="291">
                  <c:v>37991.041666666664</c:v>
                </c:pt>
                <c:pt idx="292">
                  <c:v>37991.055555555555</c:v>
                </c:pt>
                <c:pt idx="293">
                  <c:v>37991.069444444445</c:v>
                </c:pt>
                <c:pt idx="294">
                  <c:v>37991.083333333336</c:v>
                </c:pt>
                <c:pt idx="295">
                  <c:v>37991.097222222219</c:v>
                </c:pt>
                <c:pt idx="296">
                  <c:v>37991.111111111109</c:v>
                </c:pt>
                <c:pt idx="297">
                  <c:v>37991.125</c:v>
                </c:pt>
                <c:pt idx="298">
                  <c:v>37991.138888888891</c:v>
                </c:pt>
                <c:pt idx="299">
                  <c:v>37991.152777777781</c:v>
                </c:pt>
                <c:pt idx="300">
                  <c:v>37991.166666666664</c:v>
                </c:pt>
                <c:pt idx="301">
                  <c:v>37991.180555555555</c:v>
                </c:pt>
                <c:pt idx="302">
                  <c:v>37991.194444444445</c:v>
                </c:pt>
                <c:pt idx="303">
                  <c:v>37991.208333333336</c:v>
                </c:pt>
                <c:pt idx="304">
                  <c:v>37991.222222222219</c:v>
                </c:pt>
                <c:pt idx="305">
                  <c:v>37991.236111111109</c:v>
                </c:pt>
                <c:pt idx="306">
                  <c:v>37991.25</c:v>
                </c:pt>
                <c:pt idx="307">
                  <c:v>37991.263888888891</c:v>
                </c:pt>
                <c:pt idx="308">
                  <c:v>37991.277777777781</c:v>
                </c:pt>
                <c:pt idx="309">
                  <c:v>37991.291666666664</c:v>
                </c:pt>
                <c:pt idx="310">
                  <c:v>37991.305555555555</c:v>
                </c:pt>
                <c:pt idx="311">
                  <c:v>37991.319444444445</c:v>
                </c:pt>
                <c:pt idx="312">
                  <c:v>37991.333333333336</c:v>
                </c:pt>
                <c:pt idx="313">
                  <c:v>37991.347222222219</c:v>
                </c:pt>
                <c:pt idx="314">
                  <c:v>37991.361111111109</c:v>
                </c:pt>
                <c:pt idx="315">
                  <c:v>37991.375</c:v>
                </c:pt>
                <c:pt idx="316">
                  <c:v>37991.388888888891</c:v>
                </c:pt>
                <c:pt idx="317">
                  <c:v>37991.402777777781</c:v>
                </c:pt>
                <c:pt idx="318">
                  <c:v>37991.416666666664</c:v>
                </c:pt>
                <c:pt idx="319">
                  <c:v>37991.430555555555</c:v>
                </c:pt>
                <c:pt idx="320">
                  <c:v>37991.444444444445</c:v>
                </c:pt>
                <c:pt idx="321">
                  <c:v>37991.458333333336</c:v>
                </c:pt>
                <c:pt idx="322">
                  <c:v>37991.472222222219</c:v>
                </c:pt>
                <c:pt idx="323">
                  <c:v>37991.486111111109</c:v>
                </c:pt>
                <c:pt idx="324">
                  <c:v>37991.5</c:v>
                </c:pt>
                <c:pt idx="325">
                  <c:v>37991.513888888891</c:v>
                </c:pt>
                <c:pt idx="326">
                  <c:v>37991.527777777781</c:v>
                </c:pt>
                <c:pt idx="327">
                  <c:v>37991.541666666664</c:v>
                </c:pt>
                <c:pt idx="328">
                  <c:v>37991.555555555555</c:v>
                </c:pt>
                <c:pt idx="329">
                  <c:v>37991.569444444445</c:v>
                </c:pt>
                <c:pt idx="330">
                  <c:v>37991.583333333336</c:v>
                </c:pt>
                <c:pt idx="331">
                  <c:v>37991.597222222219</c:v>
                </c:pt>
                <c:pt idx="332">
                  <c:v>37991.611111111109</c:v>
                </c:pt>
                <c:pt idx="333">
                  <c:v>37991.625</c:v>
                </c:pt>
                <c:pt idx="334">
                  <c:v>37991.638888888891</c:v>
                </c:pt>
                <c:pt idx="335">
                  <c:v>37991.652777777781</c:v>
                </c:pt>
                <c:pt idx="336">
                  <c:v>37991.666666666664</c:v>
                </c:pt>
                <c:pt idx="337">
                  <c:v>37991.680555555555</c:v>
                </c:pt>
                <c:pt idx="338">
                  <c:v>37991.694444444445</c:v>
                </c:pt>
                <c:pt idx="339">
                  <c:v>37991.708333333336</c:v>
                </c:pt>
                <c:pt idx="340">
                  <c:v>37991.722222222219</c:v>
                </c:pt>
                <c:pt idx="341">
                  <c:v>37991.736111111109</c:v>
                </c:pt>
                <c:pt idx="342">
                  <c:v>37991.75</c:v>
                </c:pt>
                <c:pt idx="343">
                  <c:v>37991.763888888891</c:v>
                </c:pt>
                <c:pt idx="344">
                  <c:v>37991.777777777781</c:v>
                </c:pt>
                <c:pt idx="345">
                  <c:v>37991.791666666664</c:v>
                </c:pt>
                <c:pt idx="346">
                  <c:v>37991.805555555555</c:v>
                </c:pt>
                <c:pt idx="347">
                  <c:v>37991.819444444445</c:v>
                </c:pt>
                <c:pt idx="348">
                  <c:v>37991.833333333336</c:v>
                </c:pt>
                <c:pt idx="349">
                  <c:v>37991.847222222219</c:v>
                </c:pt>
                <c:pt idx="350">
                  <c:v>37991.861111111109</c:v>
                </c:pt>
                <c:pt idx="351">
                  <c:v>37991.875</c:v>
                </c:pt>
                <c:pt idx="352">
                  <c:v>37991.888888888891</c:v>
                </c:pt>
                <c:pt idx="353">
                  <c:v>37991.902777777781</c:v>
                </c:pt>
                <c:pt idx="354">
                  <c:v>37991.916666666664</c:v>
                </c:pt>
                <c:pt idx="355">
                  <c:v>37991.930555555555</c:v>
                </c:pt>
                <c:pt idx="356">
                  <c:v>37991.944444444445</c:v>
                </c:pt>
                <c:pt idx="357">
                  <c:v>37991.958333333336</c:v>
                </c:pt>
                <c:pt idx="358">
                  <c:v>37991.972222222219</c:v>
                </c:pt>
                <c:pt idx="359">
                  <c:v>37991.986111111109</c:v>
                </c:pt>
                <c:pt idx="360">
                  <c:v>37992</c:v>
                </c:pt>
                <c:pt idx="361">
                  <c:v>37992.013888888891</c:v>
                </c:pt>
                <c:pt idx="362">
                  <c:v>37992.027777777781</c:v>
                </c:pt>
                <c:pt idx="363">
                  <c:v>37992.041666666664</c:v>
                </c:pt>
                <c:pt idx="364">
                  <c:v>37992.055555555555</c:v>
                </c:pt>
                <c:pt idx="365">
                  <c:v>37992.069444444445</c:v>
                </c:pt>
                <c:pt idx="366">
                  <c:v>37992.083333333336</c:v>
                </c:pt>
                <c:pt idx="367">
                  <c:v>37992.097222222219</c:v>
                </c:pt>
                <c:pt idx="368">
                  <c:v>37992.111111111109</c:v>
                </c:pt>
                <c:pt idx="369">
                  <c:v>37992.125</c:v>
                </c:pt>
                <c:pt idx="370">
                  <c:v>37992.138888888891</c:v>
                </c:pt>
                <c:pt idx="371">
                  <c:v>37992.152777777781</c:v>
                </c:pt>
                <c:pt idx="372">
                  <c:v>37992.166666666664</c:v>
                </c:pt>
                <c:pt idx="373">
                  <c:v>37992.180555555555</c:v>
                </c:pt>
                <c:pt idx="374">
                  <c:v>37992.194444444445</c:v>
                </c:pt>
                <c:pt idx="375">
                  <c:v>37992.208333333336</c:v>
                </c:pt>
                <c:pt idx="376">
                  <c:v>37992.222222222219</c:v>
                </c:pt>
                <c:pt idx="377">
                  <c:v>37992.236111111109</c:v>
                </c:pt>
                <c:pt idx="378">
                  <c:v>37992.25</c:v>
                </c:pt>
                <c:pt idx="379">
                  <c:v>37992.263888888891</c:v>
                </c:pt>
                <c:pt idx="380">
                  <c:v>37992.277777777781</c:v>
                </c:pt>
                <c:pt idx="381">
                  <c:v>37992.291666666664</c:v>
                </c:pt>
                <c:pt idx="382">
                  <c:v>37992.305555555555</c:v>
                </c:pt>
                <c:pt idx="383">
                  <c:v>37992.319444444445</c:v>
                </c:pt>
                <c:pt idx="384">
                  <c:v>37992.333333333336</c:v>
                </c:pt>
                <c:pt idx="385">
                  <c:v>37992.347222222219</c:v>
                </c:pt>
                <c:pt idx="386">
                  <c:v>37992.361111111109</c:v>
                </c:pt>
                <c:pt idx="387">
                  <c:v>37992.375</c:v>
                </c:pt>
                <c:pt idx="388">
                  <c:v>37992.388888888891</c:v>
                </c:pt>
                <c:pt idx="389">
                  <c:v>37992.402777777781</c:v>
                </c:pt>
                <c:pt idx="390">
                  <c:v>37992.416666666664</c:v>
                </c:pt>
                <c:pt idx="391">
                  <c:v>37992.430555555555</c:v>
                </c:pt>
                <c:pt idx="392">
                  <c:v>37992.444444444445</c:v>
                </c:pt>
                <c:pt idx="393">
                  <c:v>37992.458333333336</c:v>
                </c:pt>
                <c:pt idx="394">
                  <c:v>37992.472222222219</c:v>
                </c:pt>
                <c:pt idx="395">
                  <c:v>37992.486111111109</c:v>
                </c:pt>
                <c:pt idx="396">
                  <c:v>37992.5</c:v>
                </c:pt>
                <c:pt idx="397">
                  <c:v>37992.513888888891</c:v>
                </c:pt>
                <c:pt idx="398">
                  <c:v>37992.527777777781</c:v>
                </c:pt>
                <c:pt idx="399">
                  <c:v>37992.541666666664</c:v>
                </c:pt>
                <c:pt idx="400">
                  <c:v>37992.555555555555</c:v>
                </c:pt>
                <c:pt idx="401">
                  <c:v>37992.569444444445</c:v>
                </c:pt>
                <c:pt idx="402">
                  <c:v>37992.583333333336</c:v>
                </c:pt>
                <c:pt idx="403">
                  <c:v>37992.597222222219</c:v>
                </c:pt>
                <c:pt idx="404">
                  <c:v>37992.611111111109</c:v>
                </c:pt>
                <c:pt idx="405">
                  <c:v>37992.625</c:v>
                </c:pt>
                <c:pt idx="406">
                  <c:v>37992.638888888891</c:v>
                </c:pt>
                <c:pt idx="407">
                  <c:v>37992.652777777781</c:v>
                </c:pt>
                <c:pt idx="408">
                  <c:v>37992.666666666664</c:v>
                </c:pt>
                <c:pt idx="409">
                  <c:v>37992.680555555555</c:v>
                </c:pt>
                <c:pt idx="410">
                  <c:v>37992.694444444445</c:v>
                </c:pt>
                <c:pt idx="411">
                  <c:v>37992.708333333336</c:v>
                </c:pt>
                <c:pt idx="412">
                  <c:v>37992.722222222219</c:v>
                </c:pt>
                <c:pt idx="413">
                  <c:v>37992.736111111109</c:v>
                </c:pt>
                <c:pt idx="414">
                  <c:v>37992.75</c:v>
                </c:pt>
                <c:pt idx="415">
                  <c:v>37992.763888888891</c:v>
                </c:pt>
                <c:pt idx="416">
                  <c:v>37992.777777777781</c:v>
                </c:pt>
                <c:pt idx="417">
                  <c:v>37992.791666666664</c:v>
                </c:pt>
                <c:pt idx="418">
                  <c:v>37992.805555555555</c:v>
                </c:pt>
                <c:pt idx="419">
                  <c:v>37992.819444444445</c:v>
                </c:pt>
                <c:pt idx="420">
                  <c:v>37992.833333333336</c:v>
                </c:pt>
                <c:pt idx="421">
                  <c:v>37992.847222222219</c:v>
                </c:pt>
                <c:pt idx="422">
                  <c:v>37992.861111111109</c:v>
                </c:pt>
                <c:pt idx="423">
                  <c:v>37992.875</c:v>
                </c:pt>
                <c:pt idx="424">
                  <c:v>37992.888888888891</c:v>
                </c:pt>
                <c:pt idx="425">
                  <c:v>37992.902777777781</c:v>
                </c:pt>
                <c:pt idx="426">
                  <c:v>37992.916666666664</c:v>
                </c:pt>
                <c:pt idx="427">
                  <c:v>37992.930555555555</c:v>
                </c:pt>
                <c:pt idx="428">
                  <c:v>37992.944444444445</c:v>
                </c:pt>
                <c:pt idx="429">
                  <c:v>37992.958333333336</c:v>
                </c:pt>
                <c:pt idx="430">
                  <c:v>37992.972222222219</c:v>
                </c:pt>
                <c:pt idx="431">
                  <c:v>37992.986111111109</c:v>
                </c:pt>
                <c:pt idx="432">
                  <c:v>37993</c:v>
                </c:pt>
                <c:pt idx="433">
                  <c:v>37993.013888888891</c:v>
                </c:pt>
                <c:pt idx="434">
                  <c:v>37993.027777777781</c:v>
                </c:pt>
                <c:pt idx="435">
                  <c:v>37993.041666666664</c:v>
                </c:pt>
                <c:pt idx="436">
                  <c:v>37993.055555555555</c:v>
                </c:pt>
                <c:pt idx="437">
                  <c:v>37993.069444444445</c:v>
                </c:pt>
                <c:pt idx="438">
                  <c:v>37993.083333333336</c:v>
                </c:pt>
                <c:pt idx="439">
                  <c:v>37993.097222222219</c:v>
                </c:pt>
                <c:pt idx="440">
                  <c:v>37993.111111111109</c:v>
                </c:pt>
                <c:pt idx="441">
                  <c:v>37993.125</c:v>
                </c:pt>
                <c:pt idx="442">
                  <c:v>37993.138888888891</c:v>
                </c:pt>
                <c:pt idx="443">
                  <c:v>37993.152777777781</c:v>
                </c:pt>
                <c:pt idx="444">
                  <c:v>37993.166666666664</c:v>
                </c:pt>
                <c:pt idx="445">
                  <c:v>37993.180555555555</c:v>
                </c:pt>
                <c:pt idx="446">
                  <c:v>37993.194444444445</c:v>
                </c:pt>
                <c:pt idx="447">
                  <c:v>37993.208333333336</c:v>
                </c:pt>
                <c:pt idx="448">
                  <c:v>37993.222222222219</c:v>
                </c:pt>
                <c:pt idx="449">
                  <c:v>37993.236111111109</c:v>
                </c:pt>
                <c:pt idx="450">
                  <c:v>37993.25</c:v>
                </c:pt>
                <c:pt idx="451">
                  <c:v>37993.263888888891</c:v>
                </c:pt>
                <c:pt idx="452">
                  <c:v>37993.277777777781</c:v>
                </c:pt>
                <c:pt idx="453">
                  <c:v>37993.291666666664</c:v>
                </c:pt>
                <c:pt idx="454">
                  <c:v>37993.305555555555</c:v>
                </c:pt>
                <c:pt idx="455">
                  <c:v>37993.319444444445</c:v>
                </c:pt>
                <c:pt idx="456">
                  <c:v>37993.333333333336</c:v>
                </c:pt>
                <c:pt idx="457">
                  <c:v>37993.347222222219</c:v>
                </c:pt>
                <c:pt idx="458">
                  <c:v>37993.361111111109</c:v>
                </c:pt>
                <c:pt idx="459">
                  <c:v>37993.375</c:v>
                </c:pt>
                <c:pt idx="460">
                  <c:v>37993.388888888891</c:v>
                </c:pt>
                <c:pt idx="461">
                  <c:v>37993.402777777781</c:v>
                </c:pt>
                <c:pt idx="462">
                  <c:v>37993.416666666664</c:v>
                </c:pt>
                <c:pt idx="463">
                  <c:v>37993.430555555555</c:v>
                </c:pt>
                <c:pt idx="464">
                  <c:v>37993.444444444445</c:v>
                </c:pt>
                <c:pt idx="465">
                  <c:v>37993.458333333336</c:v>
                </c:pt>
                <c:pt idx="466">
                  <c:v>37993.472222222219</c:v>
                </c:pt>
                <c:pt idx="467">
                  <c:v>37993.486111111109</c:v>
                </c:pt>
                <c:pt idx="468">
                  <c:v>37993.5</c:v>
                </c:pt>
                <c:pt idx="469">
                  <c:v>37993.513888888891</c:v>
                </c:pt>
                <c:pt idx="470">
                  <c:v>37993.527777777781</c:v>
                </c:pt>
                <c:pt idx="471">
                  <c:v>37993.541666666664</c:v>
                </c:pt>
                <c:pt idx="472">
                  <c:v>37993.555555555555</c:v>
                </c:pt>
                <c:pt idx="473">
                  <c:v>37993.569444444445</c:v>
                </c:pt>
                <c:pt idx="474">
                  <c:v>37993.583333333336</c:v>
                </c:pt>
                <c:pt idx="475">
                  <c:v>37993.597222222219</c:v>
                </c:pt>
                <c:pt idx="476">
                  <c:v>37993.611111111109</c:v>
                </c:pt>
                <c:pt idx="477">
                  <c:v>37993.625</c:v>
                </c:pt>
                <c:pt idx="478">
                  <c:v>37993.638888888891</c:v>
                </c:pt>
                <c:pt idx="479">
                  <c:v>37993.652777777781</c:v>
                </c:pt>
                <c:pt idx="480">
                  <c:v>37993.666666666664</c:v>
                </c:pt>
                <c:pt idx="481">
                  <c:v>37993.680555555555</c:v>
                </c:pt>
                <c:pt idx="482">
                  <c:v>37993.694444444445</c:v>
                </c:pt>
                <c:pt idx="483">
                  <c:v>37993.708333333336</c:v>
                </c:pt>
                <c:pt idx="484">
                  <c:v>37993.722222222219</c:v>
                </c:pt>
                <c:pt idx="485">
                  <c:v>37993.736111111109</c:v>
                </c:pt>
                <c:pt idx="486">
                  <c:v>37993.75</c:v>
                </c:pt>
                <c:pt idx="487">
                  <c:v>37993.763888888891</c:v>
                </c:pt>
                <c:pt idx="488">
                  <c:v>37993.777777777781</c:v>
                </c:pt>
                <c:pt idx="489">
                  <c:v>37993.791666666664</c:v>
                </c:pt>
                <c:pt idx="490">
                  <c:v>37993.805555555555</c:v>
                </c:pt>
                <c:pt idx="491">
                  <c:v>37993.819444444445</c:v>
                </c:pt>
                <c:pt idx="492">
                  <c:v>37993.833333333336</c:v>
                </c:pt>
                <c:pt idx="493">
                  <c:v>37993.847222222219</c:v>
                </c:pt>
                <c:pt idx="494">
                  <c:v>37993.861111111109</c:v>
                </c:pt>
                <c:pt idx="495">
                  <c:v>37993.875</c:v>
                </c:pt>
                <c:pt idx="496">
                  <c:v>37993.888888888891</c:v>
                </c:pt>
                <c:pt idx="497">
                  <c:v>37993.902777777781</c:v>
                </c:pt>
                <c:pt idx="498">
                  <c:v>37993.916666666664</c:v>
                </c:pt>
                <c:pt idx="499">
                  <c:v>37993.930555555555</c:v>
                </c:pt>
                <c:pt idx="500">
                  <c:v>37993.944444444445</c:v>
                </c:pt>
                <c:pt idx="501">
                  <c:v>37993.958333333336</c:v>
                </c:pt>
                <c:pt idx="502">
                  <c:v>37993.972222222219</c:v>
                </c:pt>
                <c:pt idx="503">
                  <c:v>37993.986111111109</c:v>
                </c:pt>
                <c:pt idx="504">
                  <c:v>37994</c:v>
                </c:pt>
                <c:pt idx="505">
                  <c:v>37994.013888888891</c:v>
                </c:pt>
                <c:pt idx="506">
                  <c:v>37994.027777777781</c:v>
                </c:pt>
                <c:pt idx="507">
                  <c:v>37994.041666666664</c:v>
                </c:pt>
                <c:pt idx="508">
                  <c:v>37994.055555555555</c:v>
                </c:pt>
                <c:pt idx="509">
                  <c:v>37994.069444444445</c:v>
                </c:pt>
                <c:pt idx="510">
                  <c:v>37994.083333333336</c:v>
                </c:pt>
                <c:pt idx="511">
                  <c:v>37994.097222222219</c:v>
                </c:pt>
                <c:pt idx="512">
                  <c:v>37994.111111111109</c:v>
                </c:pt>
                <c:pt idx="513">
                  <c:v>37994.125</c:v>
                </c:pt>
                <c:pt idx="514">
                  <c:v>37994.138888888891</c:v>
                </c:pt>
                <c:pt idx="515">
                  <c:v>37994.152777777781</c:v>
                </c:pt>
                <c:pt idx="516">
                  <c:v>37994.166666666664</c:v>
                </c:pt>
                <c:pt idx="517">
                  <c:v>37994.180555555555</c:v>
                </c:pt>
                <c:pt idx="518">
                  <c:v>37994.194444444445</c:v>
                </c:pt>
                <c:pt idx="519">
                  <c:v>37994.208333333336</c:v>
                </c:pt>
                <c:pt idx="520">
                  <c:v>37994.222222222219</c:v>
                </c:pt>
                <c:pt idx="521">
                  <c:v>37994.236111111109</c:v>
                </c:pt>
                <c:pt idx="522">
                  <c:v>37994.25</c:v>
                </c:pt>
                <c:pt idx="523">
                  <c:v>37994.263888888891</c:v>
                </c:pt>
                <c:pt idx="524">
                  <c:v>37994.277777777781</c:v>
                </c:pt>
                <c:pt idx="525">
                  <c:v>37994.291666666664</c:v>
                </c:pt>
                <c:pt idx="526">
                  <c:v>37994.305555555555</c:v>
                </c:pt>
                <c:pt idx="527">
                  <c:v>37994.319444444445</c:v>
                </c:pt>
                <c:pt idx="528">
                  <c:v>37994.333333333336</c:v>
                </c:pt>
                <c:pt idx="529">
                  <c:v>37994.347222222219</c:v>
                </c:pt>
                <c:pt idx="530">
                  <c:v>37994.361111111109</c:v>
                </c:pt>
                <c:pt idx="531">
                  <c:v>37994.375</c:v>
                </c:pt>
                <c:pt idx="532">
                  <c:v>37994.388888888891</c:v>
                </c:pt>
                <c:pt idx="533">
                  <c:v>37994.402777777781</c:v>
                </c:pt>
                <c:pt idx="534">
                  <c:v>37994.416666666664</c:v>
                </c:pt>
                <c:pt idx="535">
                  <c:v>37994.430555555555</c:v>
                </c:pt>
                <c:pt idx="536">
                  <c:v>37994.444444444445</c:v>
                </c:pt>
                <c:pt idx="537">
                  <c:v>37994.458333333336</c:v>
                </c:pt>
                <c:pt idx="538">
                  <c:v>37994.472222222219</c:v>
                </c:pt>
                <c:pt idx="539">
                  <c:v>37994.486111111109</c:v>
                </c:pt>
                <c:pt idx="540">
                  <c:v>37994.5</c:v>
                </c:pt>
                <c:pt idx="541">
                  <c:v>37994.513888888891</c:v>
                </c:pt>
                <c:pt idx="542">
                  <c:v>37994.527777777781</c:v>
                </c:pt>
                <c:pt idx="543">
                  <c:v>37994.541666666664</c:v>
                </c:pt>
                <c:pt idx="544">
                  <c:v>37994.555555555555</c:v>
                </c:pt>
                <c:pt idx="545">
                  <c:v>37994.569444444445</c:v>
                </c:pt>
                <c:pt idx="546">
                  <c:v>37994.583333333336</c:v>
                </c:pt>
                <c:pt idx="547">
                  <c:v>37994.597222222219</c:v>
                </c:pt>
                <c:pt idx="548">
                  <c:v>37994.611111111109</c:v>
                </c:pt>
                <c:pt idx="549">
                  <c:v>37994.625</c:v>
                </c:pt>
                <c:pt idx="550">
                  <c:v>37994.638888888891</c:v>
                </c:pt>
                <c:pt idx="551">
                  <c:v>37994.652777777781</c:v>
                </c:pt>
                <c:pt idx="552">
                  <c:v>37994.666666666664</c:v>
                </c:pt>
                <c:pt idx="553">
                  <c:v>37994.680555555555</c:v>
                </c:pt>
                <c:pt idx="554">
                  <c:v>37994.694444444445</c:v>
                </c:pt>
                <c:pt idx="555">
                  <c:v>37994.708333333336</c:v>
                </c:pt>
                <c:pt idx="556">
                  <c:v>37994.722222222219</c:v>
                </c:pt>
                <c:pt idx="557">
                  <c:v>37994.736111111109</c:v>
                </c:pt>
                <c:pt idx="558">
                  <c:v>37994.75</c:v>
                </c:pt>
                <c:pt idx="559">
                  <c:v>37994.763888888891</c:v>
                </c:pt>
                <c:pt idx="560">
                  <c:v>37994.777777777781</c:v>
                </c:pt>
                <c:pt idx="561">
                  <c:v>37994.791666666664</c:v>
                </c:pt>
                <c:pt idx="562">
                  <c:v>37994.805555555555</c:v>
                </c:pt>
                <c:pt idx="563">
                  <c:v>37994.819444444445</c:v>
                </c:pt>
                <c:pt idx="564">
                  <c:v>37994.833333333336</c:v>
                </c:pt>
                <c:pt idx="565">
                  <c:v>37994.847222222219</c:v>
                </c:pt>
                <c:pt idx="566">
                  <c:v>37994.861111111109</c:v>
                </c:pt>
                <c:pt idx="567">
                  <c:v>37994.875</c:v>
                </c:pt>
                <c:pt idx="568">
                  <c:v>37994.888888888891</c:v>
                </c:pt>
                <c:pt idx="569">
                  <c:v>37994.902777777781</c:v>
                </c:pt>
                <c:pt idx="570">
                  <c:v>37994.916666666664</c:v>
                </c:pt>
                <c:pt idx="571">
                  <c:v>37994.930555555555</c:v>
                </c:pt>
                <c:pt idx="572">
                  <c:v>37994.944444444445</c:v>
                </c:pt>
                <c:pt idx="573">
                  <c:v>37994.958333333336</c:v>
                </c:pt>
                <c:pt idx="574">
                  <c:v>37994.972222222219</c:v>
                </c:pt>
                <c:pt idx="575">
                  <c:v>37994.986111111109</c:v>
                </c:pt>
                <c:pt idx="576">
                  <c:v>37995</c:v>
                </c:pt>
                <c:pt idx="577">
                  <c:v>37995.013888888891</c:v>
                </c:pt>
                <c:pt idx="578">
                  <c:v>37995.027777777781</c:v>
                </c:pt>
                <c:pt idx="579">
                  <c:v>37995.041666666664</c:v>
                </c:pt>
                <c:pt idx="580">
                  <c:v>37995.055555555555</c:v>
                </c:pt>
                <c:pt idx="581">
                  <c:v>37995.069444444445</c:v>
                </c:pt>
                <c:pt idx="582">
                  <c:v>37995.083333333336</c:v>
                </c:pt>
                <c:pt idx="583">
                  <c:v>37995.097222222219</c:v>
                </c:pt>
                <c:pt idx="584">
                  <c:v>37995.111111111109</c:v>
                </c:pt>
                <c:pt idx="585">
                  <c:v>37995.125</c:v>
                </c:pt>
                <c:pt idx="586">
                  <c:v>37995.138888888891</c:v>
                </c:pt>
                <c:pt idx="587">
                  <c:v>37995.152777777781</c:v>
                </c:pt>
                <c:pt idx="588">
                  <c:v>37995.166666666664</c:v>
                </c:pt>
                <c:pt idx="589">
                  <c:v>37995.180555555555</c:v>
                </c:pt>
                <c:pt idx="590">
                  <c:v>37995.194444444445</c:v>
                </c:pt>
                <c:pt idx="591">
                  <c:v>37995.208333333336</c:v>
                </c:pt>
                <c:pt idx="592">
                  <c:v>37995.222222222219</c:v>
                </c:pt>
                <c:pt idx="593">
                  <c:v>37995.236111111109</c:v>
                </c:pt>
                <c:pt idx="594">
                  <c:v>37995.25</c:v>
                </c:pt>
                <c:pt idx="595">
                  <c:v>37995.263888888891</c:v>
                </c:pt>
                <c:pt idx="596">
                  <c:v>37995.277777777781</c:v>
                </c:pt>
                <c:pt idx="597">
                  <c:v>37995.291666666664</c:v>
                </c:pt>
                <c:pt idx="598">
                  <c:v>37995.305555555555</c:v>
                </c:pt>
                <c:pt idx="599">
                  <c:v>37995.319444444445</c:v>
                </c:pt>
                <c:pt idx="600">
                  <c:v>37995.333333333336</c:v>
                </c:pt>
                <c:pt idx="601">
                  <c:v>37995.347222222219</c:v>
                </c:pt>
                <c:pt idx="602">
                  <c:v>37995.361111111109</c:v>
                </c:pt>
                <c:pt idx="603">
                  <c:v>37995.375</c:v>
                </c:pt>
                <c:pt idx="604">
                  <c:v>37995.388888888891</c:v>
                </c:pt>
                <c:pt idx="605">
                  <c:v>37995.402777777781</c:v>
                </c:pt>
                <c:pt idx="606">
                  <c:v>37995.416666666664</c:v>
                </c:pt>
                <c:pt idx="607">
                  <c:v>37995.430555555555</c:v>
                </c:pt>
                <c:pt idx="608">
                  <c:v>37995.444444444445</c:v>
                </c:pt>
                <c:pt idx="609">
                  <c:v>37995.458333333336</c:v>
                </c:pt>
                <c:pt idx="610">
                  <c:v>37995.472222222219</c:v>
                </c:pt>
                <c:pt idx="611">
                  <c:v>37995.486111111109</c:v>
                </c:pt>
                <c:pt idx="612">
                  <c:v>37995.5</c:v>
                </c:pt>
                <c:pt idx="613">
                  <c:v>37995.513888888891</c:v>
                </c:pt>
                <c:pt idx="614">
                  <c:v>37995.527777777781</c:v>
                </c:pt>
                <c:pt idx="615">
                  <c:v>37995.541666666664</c:v>
                </c:pt>
                <c:pt idx="616">
                  <c:v>37995.555555555555</c:v>
                </c:pt>
                <c:pt idx="617">
                  <c:v>37995.569444444445</c:v>
                </c:pt>
                <c:pt idx="618">
                  <c:v>37995.583333333336</c:v>
                </c:pt>
                <c:pt idx="619">
                  <c:v>37995.597222222219</c:v>
                </c:pt>
                <c:pt idx="620">
                  <c:v>37995.611111111109</c:v>
                </c:pt>
                <c:pt idx="621">
                  <c:v>37995.625</c:v>
                </c:pt>
                <c:pt idx="622">
                  <c:v>37995.638888888891</c:v>
                </c:pt>
                <c:pt idx="623">
                  <c:v>37995.652777777781</c:v>
                </c:pt>
                <c:pt idx="624">
                  <c:v>37995.666666666664</c:v>
                </c:pt>
                <c:pt idx="625">
                  <c:v>37995.680555555555</c:v>
                </c:pt>
                <c:pt idx="626">
                  <c:v>37995.694444444445</c:v>
                </c:pt>
                <c:pt idx="627">
                  <c:v>37995.708333333336</c:v>
                </c:pt>
                <c:pt idx="628">
                  <c:v>37995.722222222219</c:v>
                </c:pt>
                <c:pt idx="629">
                  <c:v>37995.736111111109</c:v>
                </c:pt>
                <c:pt idx="630">
                  <c:v>37995.75</c:v>
                </c:pt>
                <c:pt idx="631">
                  <c:v>37995.763888888891</c:v>
                </c:pt>
                <c:pt idx="632">
                  <c:v>37995.777777777781</c:v>
                </c:pt>
                <c:pt idx="633">
                  <c:v>37995.791666666664</c:v>
                </c:pt>
                <c:pt idx="634">
                  <c:v>37995.805555555555</c:v>
                </c:pt>
                <c:pt idx="635">
                  <c:v>37995.819444444445</c:v>
                </c:pt>
                <c:pt idx="636">
                  <c:v>37995.833333333336</c:v>
                </c:pt>
                <c:pt idx="637">
                  <c:v>37995.847222222219</c:v>
                </c:pt>
                <c:pt idx="638">
                  <c:v>37995.861111111109</c:v>
                </c:pt>
                <c:pt idx="639">
                  <c:v>37995.875</c:v>
                </c:pt>
                <c:pt idx="640">
                  <c:v>37995.888888888891</c:v>
                </c:pt>
                <c:pt idx="641">
                  <c:v>37995.902777777781</c:v>
                </c:pt>
                <c:pt idx="642">
                  <c:v>37995.916666666664</c:v>
                </c:pt>
                <c:pt idx="643">
                  <c:v>37995.930555555555</c:v>
                </c:pt>
                <c:pt idx="644">
                  <c:v>37995.944444444445</c:v>
                </c:pt>
                <c:pt idx="645">
                  <c:v>37995.958333333336</c:v>
                </c:pt>
                <c:pt idx="646">
                  <c:v>37995.972222222219</c:v>
                </c:pt>
                <c:pt idx="647">
                  <c:v>37995.986111111109</c:v>
                </c:pt>
                <c:pt idx="648">
                  <c:v>37996</c:v>
                </c:pt>
                <c:pt idx="649">
                  <c:v>37996.013888888891</c:v>
                </c:pt>
                <c:pt idx="650">
                  <c:v>37996.027777777781</c:v>
                </c:pt>
                <c:pt idx="651">
                  <c:v>37996.041666666664</c:v>
                </c:pt>
                <c:pt idx="652">
                  <c:v>37996.055555555555</c:v>
                </c:pt>
                <c:pt idx="653">
                  <c:v>37996.069444444445</c:v>
                </c:pt>
                <c:pt idx="654">
                  <c:v>37996.083333333336</c:v>
                </c:pt>
                <c:pt idx="655">
                  <c:v>37996.097222222219</c:v>
                </c:pt>
                <c:pt idx="656">
                  <c:v>37996.111111111109</c:v>
                </c:pt>
                <c:pt idx="657">
                  <c:v>37996.125</c:v>
                </c:pt>
                <c:pt idx="658">
                  <c:v>37996.138888888891</c:v>
                </c:pt>
                <c:pt idx="659">
                  <c:v>37996.152777777781</c:v>
                </c:pt>
                <c:pt idx="660">
                  <c:v>37996.166666666664</c:v>
                </c:pt>
                <c:pt idx="661">
                  <c:v>37996.180555555555</c:v>
                </c:pt>
                <c:pt idx="662">
                  <c:v>37996.194444444445</c:v>
                </c:pt>
                <c:pt idx="663">
                  <c:v>37996.208333333336</c:v>
                </c:pt>
                <c:pt idx="664">
                  <c:v>37996.222222222219</c:v>
                </c:pt>
                <c:pt idx="665">
                  <c:v>37996.236111111109</c:v>
                </c:pt>
                <c:pt idx="666">
                  <c:v>37996.25</c:v>
                </c:pt>
                <c:pt idx="667">
                  <c:v>37996.263888888891</c:v>
                </c:pt>
                <c:pt idx="668">
                  <c:v>37996.277777777781</c:v>
                </c:pt>
                <c:pt idx="669">
                  <c:v>37996.291666666664</c:v>
                </c:pt>
                <c:pt idx="670">
                  <c:v>37996.305555555555</c:v>
                </c:pt>
                <c:pt idx="671">
                  <c:v>37996.319444444445</c:v>
                </c:pt>
                <c:pt idx="672">
                  <c:v>37996.333333333336</c:v>
                </c:pt>
                <c:pt idx="673">
                  <c:v>37996.347222222219</c:v>
                </c:pt>
                <c:pt idx="674">
                  <c:v>37996.361111111109</c:v>
                </c:pt>
                <c:pt idx="675">
                  <c:v>37996.375</c:v>
                </c:pt>
                <c:pt idx="676">
                  <c:v>37996.388888888891</c:v>
                </c:pt>
                <c:pt idx="677">
                  <c:v>37996.402777777781</c:v>
                </c:pt>
                <c:pt idx="678">
                  <c:v>37996.416666666664</c:v>
                </c:pt>
                <c:pt idx="679">
                  <c:v>37996.430555555555</c:v>
                </c:pt>
                <c:pt idx="680">
                  <c:v>37996.444444444445</c:v>
                </c:pt>
                <c:pt idx="681">
                  <c:v>37996.458333333336</c:v>
                </c:pt>
                <c:pt idx="682">
                  <c:v>37996.472222222219</c:v>
                </c:pt>
                <c:pt idx="683">
                  <c:v>37996.486111111109</c:v>
                </c:pt>
                <c:pt idx="684">
                  <c:v>37996.5</c:v>
                </c:pt>
                <c:pt idx="685">
                  <c:v>37996.513888888891</c:v>
                </c:pt>
                <c:pt idx="686">
                  <c:v>37996.527777777781</c:v>
                </c:pt>
                <c:pt idx="687">
                  <c:v>37996.541666666664</c:v>
                </c:pt>
                <c:pt idx="688">
                  <c:v>37996.555555555555</c:v>
                </c:pt>
                <c:pt idx="689">
                  <c:v>37996.569444444445</c:v>
                </c:pt>
                <c:pt idx="690">
                  <c:v>37996.583333333336</c:v>
                </c:pt>
                <c:pt idx="691">
                  <c:v>37996.597222222219</c:v>
                </c:pt>
                <c:pt idx="692">
                  <c:v>37996.611111111109</c:v>
                </c:pt>
                <c:pt idx="693">
                  <c:v>37996.625</c:v>
                </c:pt>
                <c:pt idx="694">
                  <c:v>37996.638888888891</c:v>
                </c:pt>
                <c:pt idx="695">
                  <c:v>37996.652777777781</c:v>
                </c:pt>
                <c:pt idx="696">
                  <c:v>37996.666666666664</c:v>
                </c:pt>
                <c:pt idx="697">
                  <c:v>37996.680555555555</c:v>
                </c:pt>
                <c:pt idx="698">
                  <c:v>37996.694444444445</c:v>
                </c:pt>
                <c:pt idx="699">
                  <c:v>37996.708333333336</c:v>
                </c:pt>
                <c:pt idx="700">
                  <c:v>37996.722222222219</c:v>
                </c:pt>
                <c:pt idx="701">
                  <c:v>37996.736111111109</c:v>
                </c:pt>
                <c:pt idx="702">
                  <c:v>37996.75</c:v>
                </c:pt>
                <c:pt idx="703">
                  <c:v>37996.763888888891</c:v>
                </c:pt>
                <c:pt idx="704">
                  <c:v>37996.777777777781</c:v>
                </c:pt>
                <c:pt idx="705">
                  <c:v>37996.791666666664</c:v>
                </c:pt>
                <c:pt idx="706">
                  <c:v>37996.805555555555</c:v>
                </c:pt>
                <c:pt idx="707">
                  <c:v>37996.819444444445</c:v>
                </c:pt>
                <c:pt idx="708">
                  <c:v>37996.833333333336</c:v>
                </c:pt>
                <c:pt idx="709">
                  <c:v>37996.847222222219</c:v>
                </c:pt>
                <c:pt idx="710">
                  <c:v>37996.861111111109</c:v>
                </c:pt>
                <c:pt idx="711">
                  <c:v>37996.875</c:v>
                </c:pt>
                <c:pt idx="712">
                  <c:v>37996.888888888891</c:v>
                </c:pt>
                <c:pt idx="713">
                  <c:v>37996.902777777781</c:v>
                </c:pt>
                <c:pt idx="714">
                  <c:v>37996.916666666664</c:v>
                </c:pt>
                <c:pt idx="715">
                  <c:v>37996.930555555555</c:v>
                </c:pt>
                <c:pt idx="716">
                  <c:v>37996.944444444445</c:v>
                </c:pt>
                <c:pt idx="717">
                  <c:v>37996.958333333336</c:v>
                </c:pt>
                <c:pt idx="718">
                  <c:v>37996.972222222219</c:v>
                </c:pt>
                <c:pt idx="719">
                  <c:v>37996.986111111109</c:v>
                </c:pt>
                <c:pt idx="720">
                  <c:v>37997</c:v>
                </c:pt>
                <c:pt idx="721">
                  <c:v>37997.013888888891</c:v>
                </c:pt>
                <c:pt idx="722">
                  <c:v>37997.027777777781</c:v>
                </c:pt>
                <c:pt idx="723">
                  <c:v>37997.041666666664</c:v>
                </c:pt>
                <c:pt idx="724">
                  <c:v>37997.055555555555</c:v>
                </c:pt>
                <c:pt idx="725">
                  <c:v>37997.069444444445</c:v>
                </c:pt>
                <c:pt idx="726">
                  <c:v>37997.083333333336</c:v>
                </c:pt>
                <c:pt idx="727">
                  <c:v>37997.097222222219</c:v>
                </c:pt>
                <c:pt idx="728">
                  <c:v>37997.111111111109</c:v>
                </c:pt>
                <c:pt idx="729">
                  <c:v>37997.125</c:v>
                </c:pt>
                <c:pt idx="730">
                  <c:v>37997.138888888891</c:v>
                </c:pt>
                <c:pt idx="731">
                  <c:v>37997.152777777781</c:v>
                </c:pt>
                <c:pt idx="732">
                  <c:v>37997.166666666664</c:v>
                </c:pt>
                <c:pt idx="733">
                  <c:v>37997.180555555555</c:v>
                </c:pt>
                <c:pt idx="734">
                  <c:v>37997.194444444445</c:v>
                </c:pt>
                <c:pt idx="735">
                  <c:v>37997.208333333336</c:v>
                </c:pt>
                <c:pt idx="736">
                  <c:v>37997.222222222219</c:v>
                </c:pt>
                <c:pt idx="737">
                  <c:v>37997.236111111109</c:v>
                </c:pt>
                <c:pt idx="738">
                  <c:v>37997.25</c:v>
                </c:pt>
                <c:pt idx="739">
                  <c:v>37997.263888888891</c:v>
                </c:pt>
                <c:pt idx="740">
                  <c:v>37997.277777777781</c:v>
                </c:pt>
                <c:pt idx="741">
                  <c:v>37997.291666666664</c:v>
                </c:pt>
                <c:pt idx="742">
                  <c:v>37997.305555555555</c:v>
                </c:pt>
                <c:pt idx="743">
                  <c:v>37997.319444444445</c:v>
                </c:pt>
                <c:pt idx="744">
                  <c:v>37997.333333333336</c:v>
                </c:pt>
                <c:pt idx="745">
                  <c:v>37997.347222222219</c:v>
                </c:pt>
                <c:pt idx="746">
                  <c:v>37997.361111111109</c:v>
                </c:pt>
                <c:pt idx="747">
                  <c:v>37997.375</c:v>
                </c:pt>
                <c:pt idx="748">
                  <c:v>37997.388888888891</c:v>
                </c:pt>
                <c:pt idx="749">
                  <c:v>37997.402777777781</c:v>
                </c:pt>
                <c:pt idx="750">
                  <c:v>37997.416666666664</c:v>
                </c:pt>
                <c:pt idx="751">
                  <c:v>37997.430555555555</c:v>
                </c:pt>
                <c:pt idx="752">
                  <c:v>37997.444444444445</c:v>
                </c:pt>
                <c:pt idx="753">
                  <c:v>37997.458333333336</c:v>
                </c:pt>
                <c:pt idx="754">
                  <c:v>37997.472222222219</c:v>
                </c:pt>
                <c:pt idx="755">
                  <c:v>37997.486111111109</c:v>
                </c:pt>
                <c:pt idx="756">
                  <c:v>37997.5</c:v>
                </c:pt>
                <c:pt idx="757">
                  <c:v>37997.513888888891</c:v>
                </c:pt>
                <c:pt idx="758">
                  <c:v>37997.527777777781</c:v>
                </c:pt>
                <c:pt idx="759">
                  <c:v>37997.541666666664</c:v>
                </c:pt>
                <c:pt idx="760">
                  <c:v>37997.555555555555</c:v>
                </c:pt>
                <c:pt idx="761">
                  <c:v>37997.569444444445</c:v>
                </c:pt>
                <c:pt idx="762">
                  <c:v>37997.583333333336</c:v>
                </c:pt>
                <c:pt idx="763">
                  <c:v>37997.597222222219</c:v>
                </c:pt>
                <c:pt idx="764">
                  <c:v>37997.611111111109</c:v>
                </c:pt>
                <c:pt idx="765">
                  <c:v>37997.625</c:v>
                </c:pt>
                <c:pt idx="766">
                  <c:v>37997.638888888891</c:v>
                </c:pt>
                <c:pt idx="767">
                  <c:v>37997.652777777781</c:v>
                </c:pt>
                <c:pt idx="768">
                  <c:v>37997.666666666664</c:v>
                </c:pt>
                <c:pt idx="769">
                  <c:v>37997.680555555555</c:v>
                </c:pt>
                <c:pt idx="770">
                  <c:v>37997.694444444445</c:v>
                </c:pt>
                <c:pt idx="771">
                  <c:v>37997.708333333336</c:v>
                </c:pt>
                <c:pt idx="772">
                  <c:v>37997.722222222219</c:v>
                </c:pt>
                <c:pt idx="773">
                  <c:v>37997.736111111109</c:v>
                </c:pt>
                <c:pt idx="774">
                  <c:v>37997.75</c:v>
                </c:pt>
                <c:pt idx="775">
                  <c:v>37997.763888888891</c:v>
                </c:pt>
                <c:pt idx="776">
                  <c:v>37997.777777777781</c:v>
                </c:pt>
                <c:pt idx="777">
                  <c:v>37997.791666666664</c:v>
                </c:pt>
                <c:pt idx="778">
                  <c:v>37997.805555555555</c:v>
                </c:pt>
                <c:pt idx="779">
                  <c:v>37997.819444444445</c:v>
                </c:pt>
                <c:pt idx="780">
                  <c:v>37997.833333333336</c:v>
                </c:pt>
                <c:pt idx="781">
                  <c:v>37997.847222222219</c:v>
                </c:pt>
                <c:pt idx="782">
                  <c:v>37997.861111111109</c:v>
                </c:pt>
                <c:pt idx="783">
                  <c:v>37997.875</c:v>
                </c:pt>
                <c:pt idx="784">
                  <c:v>37997.888888888891</c:v>
                </c:pt>
                <c:pt idx="785">
                  <c:v>37997.902777777781</c:v>
                </c:pt>
                <c:pt idx="786">
                  <c:v>37997.916666666664</c:v>
                </c:pt>
                <c:pt idx="787">
                  <c:v>37997.930555555555</c:v>
                </c:pt>
                <c:pt idx="788">
                  <c:v>37997.944444444445</c:v>
                </c:pt>
                <c:pt idx="789">
                  <c:v>37997.958333333336</c:v>
                </c:pt>
                <c:pt idx="790">
                  <c:v>37997.972222222219</c:v>
                </c:pt>
                <c:pt idx="791">
                  <c:v>37997.986111111109</c:v>
                </c:pt>
                <c:pt idx="792">
                  <c:v>37998</c:v>
                </c:pt>
                <c:pt idx="793">
                  <c:v>37998.013888888891</c:v>
                </c:pt>
                <c:pt idx="794">
                  <c:v>37998.027777777781</c:v>
                </c:pt>
                <c:pt idx="795">
                  <c:v>37998.041666666664</c:v>
                </c:pt>
                <c:pt idx="796">
                  <c:v>37998.055555555555</c:v>
                </c:pt>
                <c:pt idx="797">
                  <c:v>37998.069444444445</c:v>
                </c:pt>
                <c:pt idx="798">
                  <c:v>37998.083333333336</c:v>
                </c:pt>
                <c:pt idx="799">
                  <c:v>37998.097222222219</c:v>
                </c:pt>
                <c:pt idx="800">
                  <c:v>37998.111111111109</c:v>
                </c:pt>
                <c:pt idx="801">
                  <c:v>37998.125</c:v>
                </c:pt>
                <c:pt idx="802">
                  <c:v>37998.138888888891</c:v>
                </c:pt>
                <c:pt idx="803">
                  <c:v>37998.152777777781</c:v>
                </c:pt>
                <c:pt idx="804">
                  <c:v>37998.166666666664</c:v>
                </c:pt>
                <c:pt idx="805">
                  <c:v>37998.180555555555</c:v>
                </c:pt>
                <c:pt idx="806">
                  <c:v>37998.194444444445</c:v>
                </c:pt>
                <c:pt idx="807">
                  <c:v>37998.208333333336</c:v>
                </c:pt>
                <c:pt idx="808">
                  <c:v>37998.222222222219</c:v>
                </c:pt>
                <c:pt idx="809">
                  <c:v>37998.236111111109</c:v>
                </c:pt>
                <c:pt idx="810">
                  <c:v>37998.25</c:v>
                </c:pt>
                <c:pt idx="811">
                  <c:v>37998.263888888891</c:v>
                </c:pt>
                <c:pt idx="812">
                  <c:v>37998.277777777781</c:v>
                </c:pt>
                <c:pt idx="813">
                  <c:v>37998.291666666664</c:v>
                </c:pt>
                <c:pt idx="814">
                  <c:v>37998.305555555555</c:v>
                </c:pt>
                <c:pt idx="815">
                  <c:v>37998.319444444445</c:v>
                </c:pt>
                <c:pt idx="816">
                  <c:v>37998.333333333336</c:v>
                </c:pt>
                <c:pt idx="817">
                  <c:v>37998.347222222219</c:v>
                </c:pt>
                <c:pt idx="818">
                  <c:v>37998.361111111109</c:v>
                </c:pt>
                <c:pt idx="819">
                  <c:v>37998.375</c:v>
                </c:pt>
                <c:pt idx="820">
                  <c:v>37998.388888888891</c:v>
                </c:pt>
                <c:pt idx="821">
                  <c:v>37998.402777777781</c:v>
                </c:pt>
                <c:pt idx="822">
                  <c:v>37998.416666666664</c:v>
                </c:pt>
                <c:pt idx="823">
                  <c:v>37998.430555555555</c:v>
                </c:pt>
                <c:pt idx="824">
                  <c:v>37998.444444444445</c:v>
                </c:pt>
                <c:pt idx="825">
                  <c:v>37998.458333333336</c:v>
                </c:pt>
                <c:pt idx="826">
                  <c:v>37998.472222222219</c:v>
                </c:pt>
                <c:pt idx="827">
                  <c:v>37998.486111111109</c:v>
                </c:pt>
                <c:pt idx="828">
                  <c:v>37998.5</c:v>
                </c:pt>
                <c:pt idx="829">
                  <c:v>37998.513888888891</c:v>
                </c:pt>
                <c:pt idx="830">
                  <c:v>37998.527777777781</c:v>
                </c:pt>
                <c:pt idx="831">
                  <c:v>37998.541666666664</c:v>
                </c:pt>
                <c:pt idx="832">
                  <c:v>37998.555555555555</c:v>
                </c:pt>
                <c:pt idx="833">
                  <c:v>37998.569444444445</c:v>
                </c:pt>
                <c:pt idx="834">
                  <c:v>37998.583333333336</c:v>
                </c:pt>
                <c:pt idx="835">
                  <c:v>37998.597222222219</c:v>
                </c:pt>
                <c:pt idx="836">
                  <c:v>37998.611111111109</c:v>
                </c:pt>
                <c:pt idx="837">
                  <c:v>37998.625</c:v>
                </c:pt>
                <c:pt idx="838">
                  <c:v>37998.638888888891</c:v>
                </c:pt>
                <c:pt idx="839">
                  <c:v>37998.652777777781</c:v>
                </c:pt>
                <c:pt idx="840">
                  <c:v>37998.666666666664</c:v>
                </c:pt>
                <c:pt idx="841">
                  <c:v>37998.680555555555</c:v>
                </c:pt>
                <c:pt idx="842">
                  <c:v>37998.694444444445</c:v>
                </c:pt>
                <c:pt idx="843">
                  <c:v>37998.708333333336</c:v>
                </c:pt>
                <c:pt idx="844">
                  <c:v>37998.722222222219</c:v>
                </c:pt>
                <c:pt idx="845">
                  <c:v>37998.736111111109</c:v>
                </c:pt>
                <c:pt idx="846">
                  <c:v>37998.75</c:v>
                </c:pt>
                <c:pt idx="847">
                  <c:v>37998.763888888891</c:v>
                </c:pt>
                <c:pt idx="848">
                  <c:v>37998.777777777781</c:v>
                </c:pt>
                <c:pt idx="849">
                  <c:v>37998.791666666664</c:v>
                </c:pt>
                <c:pt idx="850">
                  <c:v>37998.805555555555</c:v>
                </c:pt>
                <c:pt idx="851">
                  <c:v>37998.819444444445</c:v>
                </c:pt>
                <c:pt idx="852">
                  <c:v>37998.833333333336</c:v>
                </c:pt>
                <c:pt idx="853">
                  <c:v>37998.847222222219</c:v>
                </c:pt>
                <c:pt idx="854">
                  <c:v>37998.861111111109</c:v>
                </c:pt>
                <c:pt idx="855">
                  <c:v>37998.875</c:v>
                </c:pt>
                <c:pt idx="856">
                  <c:v>37998.888888888891</c:v>
                </c:pt>
                <c:pt idx="857">
                  <c:v>37998.902777777781</c:v>
                </c:pt>
                <c:pt idx="858">
                  <c:v>37998.916666666664</c:v>
                </c:pt>
                <c:pt idx="859">
                  <c:v>37998.930555555555</c:v>
                </c:pt>
                <c:pt idx="860">
                  <c:v>37998.944444444445</c:v>
                </c:pt>
                <c:pt idx="861">
                  <c:v>37998.958333333336</c:v>
                </c:pt>
                <c:pt idx="862">
                  <c:v>37998.972222222219</c:v>
                </c:pt>
                <c:pt idx="863">
                  <c:v>37998.986111111109</c:v>
                </c:pt>
                <c:pt idx="864">
                  <c:v>37999</c:v>
                </c:pt>
                <c:pt idx="865">
                  <c:v>37999.013888888891</c:v>
                </c:pt>
                <c:pt idx="866">
                  <c:v>37999.027777777781</c:v>
                </c:pt>
                <c:pt idx="867">
                  <c:v>37999.041666666664</c:v>
                </c:pt>
                <c:pt idx="868">
                  <c:v>37999.055555555555</c:v>
                </c:pt>
                <c:pt idx="869">
                  <c:v>37999.069444444445</c:v>
                </c:pt>
                <c:pt idx="870">
                  <c:v>37999.083333333336</c:v>
                </c:pt>
                <c:pt idx="871">
                  <c:v>37999.097222222219</c:v>
                </c:pt>
                <c:pt idx="872">
                  <c:v>37999.111111111109</c:v>
                </c:pt>
                <c:pt idx="873">
                  <c:v>37999.125</c:v>
                </c:pt>
                <c:pt idx="874">
                  <c:v>37999.138888888891</c:v>
                </c:pt>
                <c:pt idx="875">
                  <c:v>37999.152777777781</c:v>
                </c:pt>
                <c:pt idx="876">
                  <c:v>37999.166666666664</c:v>
                </c:pt>
                <c:pt idx="877">
                  <c:v>37999.180555555555</c:v>
                </c:pt>
                <c:pt idx="878">
                  <c:v>37999.194444444445</c:v>
                </c:pt>
                <c:pt idx="879">
                  <c:v>37999.208333333336</c:v>
                </c:pt>
                <c:pt idx="880">
                  <c:v>37999.222222222219</c:v>
                </c:pt>
                <c:pt idx="881">
                  <c:v>37999.236111111109</c:v>
                </c:pt>
                <c:pt idx="882">
                  <c:v>37999.25</c:v>
                </c:pt>
                <c:pt idx="883">
                  <c:v>37999.263888888891</c:v>
                </c:pt>
                <c:pt idx="884">
                  <c:v>37999.277777777781</c:v>
                </c:pt>
                <c:pt idx="885">
                  <c:v>37999.291666666664</c:v>
                </c:pt>
                <c:pt idx="886">
                  <c:v>37999.305555555555</c:v>
                </c:pt>
                <c:pt idx="887">
                  <c:v>37999.319444444445</c:v>
                </c:pt>
                <c:pt idx="888">
                  <c:v>37999.333333333336</c:v>
                </c:pt>
                <c:pt idx="889">
                  <c:v>37999.347222222219</c:v>
                </c:pt>
                <c:pt idx="890">
                  <c:v>37999.361111111109</c:v>
                </c:pt>
                <c:pt idx="891">
                  <c:v>37999.375</c:v>
                </c:pt>
                <c:pt idx="892">
                  <c:v>37999.388888888891</c:v>
                </c:pt>
                <c:pt idx="893">
                  <c:v>37999.402777777781</c:v>
                </c:pt>
                <c:pt idx="894">
                  <c:v>37999.416666666664</c:v>
                </c:pt>
                <c:pt idx="895">
                  <c:v>37999.430555555555</c:v>
                </c:pt>
                <c:pt idx="896">
                  <c:v>37999.444444444445</c:v>
                </c:pt>
                <c:pt idx="897">
                  <c:v>37999.458333333336</c:v>
                </c:pt>
                <c:pt idx="898">
                  <c:v>37999.472222222219</c:v>
                </c:pt>
                <c:pt idx="899">
                  <c:v>37999.486111111109</c:v>
                </c:pt>
                <c:pt idx="900">
                  <c:v>37999.5</c:v>
                </c:pt>
                <c:pt idx="901">
                  <c:v>37999.513888888891</c:v>
                </c:pt>
                <c:pt idx="902">
                  <c:v>37999.527777777781</c:v>
                </c:pt>
                <c:pt idx="903">
                  <c:v>37999.541666666664</c:v>
                </c:pt>
                <c:pt idx="904">
                  <c:v>37999.555555555555</c:v>
                </c:pt>
                <c:pt idx="905">
                  <c:v>37999.569444444445</c:v>
                </c:pt>
                <c:pt idx="906">
                  <c:v>37999.583333333336</c:v>
                </c:pt>
                <c:pt idx="907">
                  <c:v>37999.597222222219</c:v>
                </c:pt>
                <c:pt idx="908">
                  <c:v>37999.611111111109</c:v>
                </c:pt>
                <c:pt idx="909">
                  <c:v>37999.625</c:v>
                </c:pt>
                <c:pt idx="910">
                  <c:v>37999.638888888891</c:v>
                </c:pt>
                <c:pt idx="911">
                  <c:v>37999.652777777781</c:v>
                </c:pt>
                <c:pt idx="912">
                  <c:v>37999.666666666664</c:v>
                </c:pt>
                <c:pt idx="913">
                  <c:v>37999.680555555555</c:v>
                </c:pt>
                <c:pt idx="914">
                  <c:v>37999.694444444445</c:v>
                </c:pt>
                <c:pt idx="915">
                  <c:v>37999.708333333336</c:v>
                </c:pt>
                <c:pt idx="916">
                  <c:v>37999.722222222219</c:v>
                </c:pt>
                <c:pt idx="917">
                  <c:v>37999.736111111109</c:v>
                </c:pt>
                <c:pt idx="918">
                  <c:v>37999.75</c:v>
                </c:pt>
                <c:pt idx="919">
                  <c:v>37999.763888888891</c:v>
                </c:pt>
                <c:pt idx="920">
                  <c:v>37999.777777777781</c:v>
                </c:pt>
                <c:pt idx="921">
                  <c:v>37999.791666666664</c:v>
                </c:pt>
                <c:pt idx="922">
                  <c:v>37999.805555555555</c:v>
                </c:pt>
                <c:pt idx="923">
                  <c:v>37999.819444444445</c:v>
                </c:pt>
                <c:pt idx="924">
                  <c:v>37999.833333333336</c:v>
                </c:pt>
                <c:pt idx="925">
                  <c:v>37999.847222222219</c:v>
                </c:pt>
                <c:pt idx="926">
                  <c:v>37999.861111111109</c:v>
                </c:pt>
                <c:pt idx="927">
                  <c:v>37999.875</c:v>
                </c:pt>
                <c:pt idx="928">
                  <c:v>37999.888888888891</c:v>
                </c:pt>
                <c:pt idx="929">
                  <c:v>37999.902777777781</c:v>
                </c:pt>
                <c:pt idx="930">
                  <c:v>37999.916666666664</c:v>
                </c:pt>
                <c:pt idx="931">
                  <c:v>37999.930555555555</c:v>
                </c:pt>
                <c:pt idx="932">
                  <c:v>37999.944444444445</c:v>
                </c:pt>
                <c:pt idx="933">
                  <c:v>37999.958333333336</c:v>
                </c:pt>
                <c:pt idx="934">
                  <c:v>37999.972222222219</c:v>
                </c:pt>
                <c:pt idx="935">
                  <c:v>37999.986111111109</c:v>
                </c:pt>
                <c:pt idx="936">
                  <c:v>38000</c:v>
                </c:pt>
                <c:pt idx="937">
                  <c:v>38000.013888888891</c:v>
                </c:pt>
                <c:pt idx="938">
                  <c:v>38000.027777777781</c:v>
                </c:pt>
                <c:pt idx="939">
                  <c:v>38000.041666666664</c:v>
                </c:pt>
                <c:pt idx="940">
                  <c:v>38000.055555555555</c:v>
                </c:pt>
                <c:pt idx="941">
                  <c:v>38000.069444444445</c:v>
                </c:pt>
                <c:pt idx="942">
                  <c:v>38000.083333333336</c:v>
                </c:pt>
                <c:pt idx="943">
                  <c:v>38000.097222222219</c:v>
                </c:pt>
                <c:pt idx="944">
                  <c:v>38000.111111111109</c:v>
                </c:pt>
                <c:pt idx="945">
                  <c:v>38000.125</c:v>
                </c:pt>
                <c:pt idx="946">
                  <c:v>38000.138888888891</c:v>
                </c:pt>
                <c:pt idx="947">
                  <c:v>38000.152777777781</c:v>
                </c:pt>
                <c:pt idx="948">
                  <c:v>38000.166666666664</c:v>
                </c:pt>
                <c:pt idx="949">
                  <c:v>38000.180555555555</c:v>
                </c:pt>
                <c:pt idx="950">
                  <c:v>38000.194444444445</c:v>
                </c:pt>
                <c:pt idx="951">
                  <c:v>38000.208333333336</c:v>
                </c:pt>
                <c:pt idx="952">
                  <c:v>38000.222222222219</c:v>
                </c:pt>
                <c:pt idx="953">
                  <c:v>38000.236111111109</c:v>
                </c:pt>
                <c:pt idx="954">
                  <c:v>38000.25</c:v>
                </c:pt>
                <c:pt idx="955">
                  <c:v>38000.263888888891</c:v>
                </c:pt>
                <c:pt idx="956">
                  <c:v>38000.277777777781</c:v>
                </c:pt>
                <c:pt idx="957">
                  <c:v>38000.291666666664</c:v>
                </c:pt>
                <c:pt idx="958">
                  <c:v>38000.305555555555</c:v>
                </c:pt>
                <c:pt idx="959">
                  <c:v>38000.319444444445</c:v>
                </c:pt>
                <c:pt idx="960">
                  <c:v>38000.333333333336</c:v>
                </c:pt>
                <c:pt idx="961">
                  <c:v>38000.347222222219</c:v>
                </c:pt>
                <c:pt idx="962">
                  <c:v>38000.361111111109</c:v>
                </c:pt>
                <c:pt idx="963">
                  <c:v>38000.375</c:v>
                </c:pt>
                <c:pt idx="964">
                  <c:v>38000.388888888891</c:v>
                </c:pt>
                <c:pt idx="965">
                  <c:v>38000.402777777781</c:v>
                </c:pt>
                <c:pt idx="966">
                  <c:v>38000.416666666664</c:v>
                </c:pt>
                <c:pt idx="967">
                  <c:v>38000.430555555555</c:v>
                </c:pt>
                <c:pt idx="968">
                  <c:v>38000.444444444445</c:v>
                </c:pt>
                <c:pt idx="969">
                  <c:v>38000.458333333336</c:v>
                </c:pt>
                <c:pt idx="970">
                  <c:v>38000.472222222219</c:v>
                </c:pt>
                <c:pt idx="971">
                  <c:v>38000.486111111109</c:v>
                </c:pt>
                <c:pt idx="972">
                  <c:v>38000.5</c:v>
                </c:pt>
                <c:pt idx="973">
                  <c:v>38000.513888888891</c:v>
                </c:pt>
                <c:pt idx="974">
                  <c:v>38000.527777777781</c:v>
                </c:pt>
                <c:pt idx="975">
                  <c:v>38000.541666666664</c:v>
                </c:pt>
                <c:pt idx="976">
                  <c:v>38000.555555555555</c:v>
                </c:pt>
                <c:pt idx="977">
                  <c:v>38000.569444444445</c:v>
                </c:pt>
                <c:pt idx="978">
                  <c:v>38000.583333333336</c:v>
                </c:pt>
                <c:pt idx="979">
                  <c:v>38000.597222222219</c:v>
                </c:pt>
                <c:pt idx="980">
                  <c:v>38000.611111111109</c:v>
                </c:pt>
                <c:pt idx="981">
                  <c:v>38000.625</c:v>
                </c:pt>
                <c:pt idx="982">
                  <c:v>38000.638888888891</c:v>
                </c:pt>
                <c:pt idx="983">
                  <c:v>38000.652777777781</c:v>
                </c:pt>
                <c:pt idx="984">
                  <c:v>38000.666666666664</c:v>
                </c:pt>
                <c:pt idx="985">
                  <c:v>38000.680555555555</c:v>
                </c:pt>
                <c:pt idx="986">
                  <c:v>38000.694444444445</c:v>
                </c:pt>
                <c:pt idx="987">
                  <c:v>38000.708333333336</c:v>
                </c:pt>
                <c:pt idx="988">
                  <c:v>38000.722222222219</c:v>
                </c:pt>
                <c:pt idx="989">
                  <c:v>38000.736111111109</c:v>
                </c:pt>
                <c:pt idx="990">
                  <c:v>38000.75</c:v>
                </c:pt>
                <c:pt idx="991">
                  <c:v>38000.763888888891</c:v>
                </c:pt>
                <c:pt idx="992">
                  <c:v>38000.777777777781</c:v>
                </c:pt>
                <c:pt idx="993">
                  <c:v>38000.791666666664</c:v>
                </c:pt>
                <c:pt idx="994">
                  <c:v>38000.805555555555</c:v>
                </c:pt>
                <c:pt idx="995">
                  <c:v>38000.819444444445</c:v>
                </c:pt>
                <c:pt idx="996">
                  <c:v>38000.833333333336</c:v>
                </c:pt>
                <c:pt idx="997">
                  <c:v>38000.847222222219</c:v>
                </c:pt>
                <c:pt idx="998">
                  <c:v>38000.861111111109</c:v>
                </c:pt>
                <c:pt idx="999">
                  <c:v>38000.875</c:v>
                </c:pt>
                <c:pt idx="1000">
                  <c:v>38000.888888888891</c:v>
                </c:pt>
                <c:pt idx="1001">
                  <c:v>38000.902777777781</c:v>
                </c:pt>
                <c:pt idx="1002">
                  <c:v>38000.916666666664</c:v>
                </c:pt>
                <c:pt idx="1003">
                  <c:v>38000.930555555555</c:v>
                </c:pt>
                <c:pt idx="1004">
                  <c:v>38000.944444444445</c:v>
                </c:pt>
                <c:pt idx="1005">
                  <c:v>38000.958333333336</c:v>
                </c:pt>
                <c:pt idx="1006">
                  <c:v>38000.972222222219</c:v>
                </c:pt>
                <c:pt idx="1007">
                  <c:v>38000.986111111109</c:v>
                </c:pt>
                <c:pt idx="1008">
                  <c:v>38001</c:v>
                </c:pt>
                <c:pt idx="1009">
                  <c:v>38001.013888888891</c:v>
                </c:pt>
                <c:pt idx="1010">
                  <c:v>38001.027777777781</c:v>
                </c:pt>
                <c:pt idx="1011">
                  <c:v>38001.041666666664</c:v>
                </c:pt>
                <c:pt idx="1012">
                  <c:v>38001.055555555555</c:v>
                </c:pt>
                <c:pt idx="1013">
                  <c:v>38001.069444444445</c:v>
                </c:pt>
                <c:pt idx="1014">
                  <c:v>38001.083333333336</c:v>
                </c:pt>
                <c:pt idx="1015">
                  <c:v>38001.097222222219</c:v>
                </c:pt>
                <c:pt idx="1016">
                  <c:v>38001.111111111109</c:v>
                </c:pt>
                <c:pt idx="1017">
                  <c:v>38001.125</c:v>
                </c:pt>
                <c:pt idx="1018">
                  <c:v>38001.138888888891</c:v>
                </c:pt>
                <c:pt idx="1019">
                  <c:v>38001.152777777781</c:v>
                </c:pt>
                <c:pt idx="1020">
                  <c:v>38001.166666666664</c:v>
                </c:pt>
                <c:pt idx="1021">
                  <c:v>38001.180555555555</c:v>
                </c:pt>
                <c:pt idx="1022">
                  <c:v>38001.194444444445</c:v>
                </c:pt>
                <c:pt idx="1023">
                  <c:v>38001.208333333336</c:v>
                </c:pt>
                <c:pt idx="1024">
                  <c:v>38001.222222222219</c:v>
                </c:pt>
                <c:pt idx="1025">
                  <c:v>38001.236111111109</c:v>
                </c:pt>
                <c:pt idx="1026">
                  <c:v>38001.25</c:v>
                </c:pt>
                <c:pt idx="1027">
                  <c:v>38001.263888888891</c:v>
                </c:pt>
                <c:pt idx="1028">
                  <c:v>38001.277777777781</c:v>
                </c:pt>
                <c:pt idx="1029">
                  <c:v>38001.291666666664</c:v>
                </c:pt>
                <c:pt idx="1030">
                  <c:v>38001.305555555555</c:v>
                </c:pt>
                <c:pt idx="1031">
                  <c:v>38001.319444444445</c:v>
                </c:pt>
                <c:pt idx="1032">
                  <c:v>38001.333333333336</c:v>
                </c:pt>
                <c:pt idx="1033">
                  <c:v>38001.347222222219</c:v>
                </c:pt>
                <c:pt idx="1034">
                  <c:v>38001.361111111109</c:v>
                </c:pt>
                <c:pt idx="1035">
                  <c:v>38001.375</c:v>
                </c:pt>
                <c:pt idx="1036">
                  <c:v>38001.388888888891</c:v>
                </c:pt>
                <c:pt idx="1037">
                  <c:v>38001.402777777781</c:v>
                </c:pt>
                <c:pt idx="1038">
                  <c:v>38001.416666666664</c:v>
                </c:pt>
                <c:pt idx="1039">
                  <c:v>38001.430555555555</c:v>
                </c:pt>
                <c:pt idx="1040">
                  <c:v>38001.444444444445</c:v>
                </c:pt>
                <c:pt idx="1041">
                  <c:v>38001.458333333336</c:v>
                </c:pt>
                <c:pt idx="1042">
                  <c:v>38001.472222222219</c:v>
                </c:pt>
                <c:pt idx="1043">
                  <c:v>38001.486111111109</c:v>
                </c:pt>
                <c:pt idx="1044">
                  <c:v>38001.5</c:v>
                </c:pt>
                <c:pt idx="1045">
                  <c:v>38001.513888888891</c:v>
                </c:pt>
                <c:pt idx="1046">
                  <c:v>38001.527777777781</c:v>
                </c:pt>
                <c:pt idx="1047">
                  <c:v>38001.541666666664</c:v>
                </c:pt>
                <c:pt idx="1048">
                  <c:v>38001.555555555555</c:v>
                </c:pt>
                <c:pt idx="1049">
                  <c:v>38001.569444444445</c:v>
                </c:pt>
                <c:pt idx="1050">
                  <c:v>38001.583333333336</c:v>
                </c:pt>
                <c:pt idx="1051">
                  <c:v>38001.597222222219</c:v>
                </c:pt>
                <c:pt idx="1052">
                  <c:v>38001.611111111109</c:v>
                </c:pt>
                <c:pt idx="1053">
                  <c:v>38001.625</c:v>
                </c:pt>
                <c:pt idx="1054">
                  <c:v>38001.638888888891</c:v>
                </c:pt>
                <c:pt idx="1055">
                  <c:v>38001.652777777781</c:v>
                </c:pt>
                <c:pt idx="1056">
                  <c:v>38001.666666666664</c:v>
                </c:pt>
                <c:pt idx="1057">
                  <c:v>38001.680555555555</c:v>
                </c:pt>
                <c:pt idx="1058">
                  <c:v>38001.694444444445</c:v>
                </c:pt>
                <c:pt idx="1059">
                  <c:v>38001.708333333336</c:v>
                </c:pt>
                <c:pt idx="1060">
                  <c:v>38001.722222222219</c:v>
                </c:pt>
                <c:pt idx="1061">
                  <c:v>38001.736111111109</c:v>
                </c:pt>
                <c:pt idx="1062">
                  <c:v>38001.75</c:v>
                </c:pt>
                <c:pt idx="1063">
                  <c:v>38001.763888888891</c:v>
                </c:pt>
                <c:pt idx="1064">
                  <c:v>38001.777777777781</c:v>
                </c:pt>
                <c:pt idx="1065">
                  <c:v>38001.791666666664</c:v>
                </c:pt>
                <c:pt idx="1066">
                  <c:v>38001.805555555555</c:v>
                </c:pt>
                <c:pt idx="1067">
                  <c:v>38001.819444444445</c:v>
                </c:pt>
                <c:pt idx="1068">
                  <c:v>38001.833333333336</c:v>
                </c:pt>
                <c:pt idx="1069">
                  <c:v>38001.847222222219</c:v>
                </c:pt>
                <c:pt idx="1070">
                  <c:v>38001.861111111109</c:v>
                </c:pt>
                <c:pt idx="1071">
                  <c:v>38001.875</c:v>
                </c:pt>
                <c:pt idx="1072">
                  <c:v>38001.888888888891</c:v>
                </c:pt>
                <c:pt idx="1073">
                  <c:v>38001.902777777781</c:v>
                </c:pt>
                <c:pt idx="1074">
                  <c:v>38001.916666666664</c:v>
                </c:pt>
                <c:pt idx="1075">
                  <c:v>38001.930555555555</c:v>
                </c:pt>
                <c:pt idx="1076">
                  <c:v>38001.944444444445</c:v>
                </c:pt>
                <c:pt idx="1077">
                  <c:v>38001.958333333336</c:v>
                </c:pt>
                <c:pt idx="1078">
                  <c:v>38001.972222222219</c:v>
                </c:pt>
                <c:pt idx="1079">
                  <c:v>38001.986111111109</c:v>
                </c:pt>
                <c:pt idx="1080">
                  <c:v>38002</c:v>
                </c:pt>
                <c:pt idx="1081">
                  <c:v>38002.013888888891</c:v>
                </c:pt>
                <c:pt idx="1082">
                  <c:v>38002.027777777781</c:v>
                </c:pt>
                <c:pt idx="1083">
                  <c:v>38002.041666666664</c:v>
                </c:pt>
                <c:pt idx="1084">
                  <c:v>38002.055555555555</c:v>
                </c:pt>
                <c:pt idx="1085">
                  <c:v>38002.069444444445</c:v>
                </c:pt>
                <c:pt idx="1086">
                  <c:v>38002.083333333336</c:v>
                </c:pt>
                <c:pt idx="1087">
                  <c:v>38002.097222222219</c:v>
                </c:pt>
                <c:pt idx="1088">
                  <c:v>38002.111111111109</c:v>
                </c:pt>
                <c:pt idx="1089">
                  <c:v>38002.125</c:v>
                </c:pt>
                <c:pt idx="1090">
                  <c:v>38002.138888888891</c:v>
                </c:pt>
                <c:pt idx="1091">
                  <c:v>38002.152777777781</c:v>
                </c:pt>
                <c:pt idx="1092">
                  <c:v>38002.166666666664</c:v>
                </c:pt>
                <c:pt idx="1093">
                  <c:v>38002.180555555555</c:v>
                </c:pt>
                <c:pt idx="1094">
                  <c:v>38002.194444444445</c:v>
                </c:pt>
                <c:pt idx="1095">
                  <c:v>38002.208333333336</c:v>
                </c:pt>
                <c:pt idx="1096">
                  <c:v>38002.222222222219</c:v>
                </c:pt>
                <c:pt idx="1097">
                  <c:v>38002.236111111109</c:v>
                </c:pt>
                <c:pt idx="1098">
                  <c:v>38002.25</c:v>
                </c:pt>
                <c:pt idx="1099">
                  <c:v>38002.263888888891</c:v>
                </c:pt>
                <c:pt idx="1100">
                  <c:v>38002.277777777781</c:v>
                </c:pt>
                <c:pt idx="1101">
                  <c:v>38002.291666666664</c:v>
                </c:pt>
                <c:pt idx="1102">
                  <c:v>38002.305555555555</c:v>
                </c:pt>
                <c:pt idx="1103">
                  <c:v>38002.319444444445</c:v>
                </c:pt>
                <c:pt idx="1104">
                  <c:v>38002.333333333336</c:v>
                </c:pt>
                <c:pt idx="1105">
                  <c:v>38002.347222222219</c:v>
                </c:pt>
                <c:pt idx="1106">
                  <c:v>38002.361111111109</c:v>
                </c:pt>
                <c:pt idx="1107">
                  <c:v>38002.375</c:v>
                </c:pt>
                <c:pt idx="1108">
                  <c:v>38002.388888888891</c:v>
                </c:pt>
                <c:pt idx="1109">
                  <c:v>38002.402777777781</c:v>
                </c:pt>
                <c:pt idx="1110">
                  <c:v>38002.416666666664</c:v>
                </c:pt>
                <c:pt idx="1111">
                  <c:v>38002.430555555555</c:v>
                </c:pt>
                <c:pt idx="1112">
                  <c:v>38002.444444444445</c:v>
                </c:pt>
                <c:pt idx="1113">
                  <c:v>38002.458333333336</c:v>
                </c:pt>
                <c:pt idx="1114">
                  <c:v>38002.472222222219</c:v>
                </c:pt>
                <c:pt idx="1115">
                  <c:v>38002.486111111109</c:v>
                </c:pt>
                <c:pt idx="1116">
                  <c:v>38002.5</c:v>
                </c:pt>
                <c:pt idx="1117">
                  <c:v>38002.513888888891</c:v>
                </c:pt>
                <c:pt idx="1118">
                  <c:v>38002.527777777781</c:v>
                </c:pt>
                <c:pt idx="1119">
                  <c:v>38002.541666666664</c:v>
                </c:pt>
                <c:pt idx="1120">
                  <c:v>38002.555555555555</c:v>
                </c:pt>
                <c:pt idx="1121">
                  <c:v>38002.569444444445</c:v>
                </c:pt>
                <c:pt idx="1122">
                  <c:v>38002.583333333336</c:v>
                </c:pt>
                <c:pt idx="1123">
                  <c:v>38002.597222222219</c:v>
                </c:pt>
                <c:pt idx="1124">
                  <c:v>38002.611111111109</c:v>
                </c:pt>
                <c:pt idx="1125">
                  <c:v>38002.625</c:v>
                </c:pt>
                <c:pt idx="1126">
                  <c:v>38002.638888888891</c:v>
                </c:pt>
                <c:pt idx="1127">
                  <c:v>38002.652777777781</c:v>
                </c:pt>
                <c:pt idx="1128">
                  <c:v>38002.666666666664</c:v>
                </c:pt>
                <c:pt idx="1129">
                  <c:v>38002.680555555555</c:v>
                </c:pt>
                <c:pt idx="1130">
                  <c:v>38002.694444444445</c:v>
                </c:pt>
                <c:pt idx="1131">
                  <c:v>38002.708333333336</c:v>
                </c:pt>
                <c:pt idx="1132">
                  <c:v>38002.722222222219</c:v>
                </c:pt>
                <c:pt idx="1133">
                  <c:v>38002.736111111109</c:v>
                </c:pt>
                <c:pt idx="1134">
                  <c:v>38002.75</c:v>
                </c:pt>
                <c:pt idx="1135">
                  <c:v>38002.763888888891</c:v>
                </c:pt>
                <c:pt idx="1136">
                  <c:v>38002.777777777781</c:v>
                </c:pt>
                <c:pt idx="1137">
                  <c:v>38002.791666666664</c:v>
                </c:pt>
                <c:pt idx="1138">
                  <c:v>38002.805555555555</c:v>
                </c:pt>
                <c:pt idx="1139">
                  <c:v>38002.819444444445</c:v>
                </c:pt>
                <c:pt idx="1140">
                  <c:v>38002.833333333336</c:v>
                </c:pt>
                <c:pt idx="1141">
                  <c:v>38002.847222222219</c:v>
                </c:pt>
                <c:pt idx="1142">
                  <c:v>38002.861111111109</c:v>
                </c:pt>
                <c:pt idx="1143">
                  <c:v>38002.875</c:v>
                </c:pt>
                <c:pt idx="1144">
                  <c:v>38002.888888888891</c:v>
                </c:pt>
                <c:pt idx="1145">
                  <c:v>38002.902777777781</c:v>
                </c:pt>
                <c:pt idx="1146">
                  <c:v>38002.916666666664</c:v>
                </c:pt>
                <c:pt idx="1147">
                  <c:v>38002.930555555555</c:v>
                </c:pt>
                <c:pt idx="1148">
                  <c:v>38002.944444444445</c:v>
                </c:pt>
                <c:pt idx="1149">
                  <c:v>38002.958333333336</c:v>
                </c:pt>
                <c:pt idx="1150">
                  <c:v>38002.972222222219</c:v>
                </c:pt>
                <c:pt idx="1151">
                  <c:v>38002.986111111109</c:v>
                </c:pt>
                <c:pt idx="1152">
                  <c:v>38003</c:v>
                </c:pt>
                <c:pt idx="1153">
                  <c:v>38003.013888888891</c:v>
                </c:pt>
                <c:pt idx="1154">
                  <c:v>38003.027777777781</c:v>
                </c:pt>
                <c:pt idx="1155">
                  <c:v>38003.041666666664</c:v>
                </c:pt>
                <c:pt idx="1156">
                  <c:v>38003.055555555555</c:v>
                </c:pt>
                <c:pt idx="1157">
                  <c:v>38003.069444444445</c:v>
                </c:pt>
                <c:pt idx="1158">
                  <c:v>38003.083333333336</c:v>
                </c:pt>
                <c:pt idx="1159">
                  <c:v>38003.097222222219</c:v>
                </c:pt>
                <c:pt idx="1160">
                  <c:v>38003.111111111109</c:v>
                </c:pt>
                <c:pt idx="1161">
                  <c:v>38003.125</c:v>
                </c:pt>
                <c:pt idx="1162">
                  <c:v>38003.138888888891</c:v>
                </c:pt>
                <c:pt idx="1163">
                  <c:v>38003.152777777781</c:v>
                </c:pt>
                <c:pt idx="1164">
                  <c:v>38003.166666666664</c:v>
                </c:pt>
                <c:pt idx="1165">
                  <c:v>38003.180555555555</c:v>
                </c:pt>
                <c:pt idx="1166">
                  <c:v>38003.194444444445</c:v>
                </c:pt>
                <c:pt idx="1167">
                  <c:v>38003.208333333336</c:v>
                </c:pt>
                <c:pt idx="1168">
                  <c:v>38003.222222222219</c:v>
                </c:pt>
                <c:pt idx="1169">
                  <c:v>38003.236111111109</c:v>
                </c:pt>
                <c:pt idx="1170">
                  <c:v>38003.25</c:v>
                </c:pt>
                <c:pt idx="1171">
                  <c:v>38003.263888888891</c:v>
                </c:pt>
                <c:pt idx="1172">
                  <c:v>38003.277777777781</c:v>
                </c:pt>
                <c:pt idx="1173">
                  <c:v>38003.291666666664</c:v>
                </c:pt>
                <c:pt idx="1174">
                  <c:v>38003.305555555555</c:v>
                </c:pt>
                <c:pt idx="1175">
                  <c:v>38003.319444444445</c:v>
                </c:pt>
                <c:pt idx="1176">
                  <c:v>38003.333333333336</c:v>
                </c:pt>
                <c:pt idx="1177">
                  <c:v>38003.347222222219</c:v>
                </c:pt>
                <c:pt idx="1178">
                  <c:v>38003.361111111109</c:v>
                </c:pt>
                <c:pt idx="1179">
                  <c:v>38003.375</c:v>
                </c:pt>
                <c:pt idx="1180">
                  <c:v>38003.388888888891</c:v>
                </c:pt>
                <c:pt idx="1181">
                  <c:v>38003.402777777781</c:v>
                </c:pt>
                <c:pt idx="1182">
                  <c:v>38003.416666666664</c:v>
                </c:pt>
                <c:pt idx="1183">
                  <c:v>38003.430555555555</c:v>
                </c:pt>
                <c:pt idx="1184">
                  <c:v>38003.444444444445</c:v>
                </c:pt>
                <c:pt idx="1185">
                  <c:v>38003.458333333336</c:v>
                </c:pt>
                <c:pt idx="1186">
                  <c:v>38003.472222222219</c:v>
                </c:pt>
                <c:pt idx="1187">
                  <c:v>38003.486111111109</c:v>
                </c:pt>
                <c:pt idx="1188">
                  <c:v>38003.5</c:v>
                </c:pt>
                <c:pt idx="1189">
                  <c:v>38003.513888888891</c:v>
                </c:pt>
                <c:pt idx="1190">
                  <c:v>38003.527777777781</c:v>
                </c:pt>
                <c:pt idx="1191">
                  <c:v>38003.541666666664</c:v>
                </c:pt>
                <c:pt idx="1192">
                  <c:v>38003.555555555555</c:v>
                </c:pt>
                <c:pt idx="1193">
                  <c:v>38003.569444444445</c:v>
                </c:pt>
                <c:pt idx="1194">
                  <c:v>38003.583333333336</c:v>
                </c:pt>
                <c:pt idx="1195">
                  <c:v>38003.597222222219</c:v>
                </c:pt>
                <c:pt idx="1196">
                  <c:v>38003.611111111109</c:v>
                </c:pt>
                <c:pt idx="1197">
                  <c:v>38003.625</c:v>
                </c:pt>
                <c:pt idx="1198">
                  <c:v>38003.638888888891</c:v>
                </c:pt>
                <c:pt idx="1199">
                  <c:v>38003.652777777781</c:v>
                </c:pt>
                <c:pt idx="1200">
                  <c:v>38003.666666666664</c:v>
                </c:pt>
                <c:pt idx="1201">
                  <c:v>38003.680555555555</c:v>
                </c:pt>
                <c:pt idx="1202">
                  <c:v>38003.694444444445</c:v>
                </c:pt>
                <c:pt idx="1203">
                  <c:v>38003.708333333336</c:v>
                </c:pt>
                <c:pt idx="1204">
                  <c:v>38003.722222222219</c:v>
                </c:pt>
                <c:pt idx="1205">
                  <c:v>38003.736111111109</c:v>
                </c:pt>
                <c:pt idx="1206">
                  <c:v>38003.75</c:v>
                </c:pt>
                <c:pt idx="1207">
                  <c:v>38003.763888888891</c:v>
                </c:pt>
                <c:pt idx="1208">
                  <c:v>38003.777777777781</c:v>
                </c:pt>
                <c:pt idx="1209">
                  <c:v>38003.791666666664</c:v>
                </c:pt>
                <c:pt idx="1210">
                  <c:v>38003.805555555555</c:v>
                </c:pt>
                <c:pt idx="1211">
                  <c:v>38003.819444444445</c:v>
                </c:pt>
                <c:pt idx="1212">
                  <c:v>38003.833333333336</c:v>
                </c:pt>
                <c:pt idx="1213">
                  <c:v>38003.847222222219</c:v>
                </c:pt>
                <c:pt idx="1214">
                  <c:v>38003.861111111109</c:v>
                </c:pt>
                <c:pt idx="1215">
                  <c:v>38003.875</c:v>
                </c:pt>
                <c:pt idx="1216">
                  <c:v>38003.888888888891</c:v>
                </c:pt>
                <c:pt idx="1217">
                  <c:v>38003.902777777781</c:v>
                </c:pt>
                <c:pt idx="1218">
                  <c:v>38003.916666666664</c:v>
                </c:pt>
                <c:pt idx="1219">
                  <c:v>38003.930555555555</c:v>
                </c:pt>
                <c:pt idx="1220">
                  <c:v>38003.944444444445</c:v>
                </c:pt>
                <c:pt idx="1221">
                  <c:v>38003.958333333336</c:v>
                </c:pt>
                <c:pt idx="1222">
                  <c:v>38003.972222222219</c:v>
                </c:pt>
                <c:pt idx="1223">
                  <c:v>38003.986111111109</c:v>
                </c:pt>
                <c:pt idx="1224">
                  <c:v>38004</c:v>
                </c:pt>
                <c:pt idx="1225">
                  <c:v>38004.013888888891</c:v>
                </c:pt>
                <c:pt idx="1226">
                  <c:v>38004.027777777781</c:v>
                </c:pt>
                <c:pt idx="1227">
                  <c:v>38004.041666666664</c:v>
                </c:pt>
                <c:pt idx="1228">
                  <c:v>38004.055555555555</c:v>
                </c:pt>
                <c:pt idx="1229">
                  <c:v>38004.069444444445</c:v>
                </c:pt>
                <c:pt idx="1230">
                  <c:v>38004.083333333336</c:v>
                </c:pt>
                <c:pt idx="1231">
                  <c:v>38004.097222222219</c:v>
                </c:pt>
                <c:pt idx="1232">
                  <c:v>38004.111111111109</c:v>
                </c:pt>
                <c:pt idx="1233">
                  <c:v>38004.125</c:v>
                </c:pt>
                <c:pt idx="1234">
                  <c:v>38004.138888888891</c:v>
                </c:pt>
                <c:pt idx="1235">
                  <c:v>38004.152777777781</c:v>
                </c:pt>
                <c:pt idx="1236">
                  <c:v>38004.166666666664</c:v>
                </c:pt>
                <c:pt idx="1237">
                  <c:v>38004.180555555555</c:v>
                </c:pt>
                <c:pt idx="1238">
                  <c:v>38004.194444444445</c:v>
                </c:pt>
                <c:pt idx="1239">
                  <c:v>38004.208333333336</c:v>
                </c:pt>
                <c:pt idx="1240">
                  <c:v>38004.222222222219</c:v>
                </c:pt>
                <c:pt idx="1241">
                  <c:v>38004.236111111109</c:v>
                </c:pt>
                <c:pt idx="1242">
                  <c:v>38004.25</c:v>
                </c:pt>
                <c:pt idx="1243">
                  <c:v>38004.263888888891</c:v>
                </c:pt>
                <c:pt idx="1244">
                  <c:v>38004.277777777781</c:v>
                </c:pt>
                <c:pt idx="1245">
                  <c:v>38004.291666666664</c:v>
                </c:pt>
                <c:pt idx="1246">
                  <c:v>38004.305555555555</c:v>
                </c:pt>
                <c:pt idx="1247">
                  <c:v>38004.319444444445</c:v>
                </c:pt>
                <c:pt idx="1248">
                  <c:v>38004.333333333336</c:v>
                </c:pt>
                <c:pt idx="1249">
                  <c:v>38004.347222222219</c:v>
                </c:pt>
                <c:pt idx="1250">
                  <c:v>38004.361111111109</c:v>
                </c:pt>
                <c:pt idx="1251">
                  <c:v>38004.375</c:v>
                </c:pt>
                <c:pt idx="1252">
                  <c:v>38004.388888888891</c:v>
                </c:pt>
                <c:pt idx="1253">
                  <c:v>38004.402777777781</c:v>
                </c:pt>
                <c:pt idx="1254">
                  <c:v>38004.416666666664</c:v>
                </c:pt>
                <c:pt idx="1255">
                  <c:v>38004.430555555555</c:v>
                </c:pt>
                <c:pt idx="1256">
                  <c:v>38004.444444444445</c:v>
                </c:pt>
                <c:pt idx="1257">
                  <c:v>38004.458333333336</c:v>
                </c:pt>
                <c:pt idx="1258">
                  <c:v>38004.472222222219</c:v>
                </c:pt>
                <c:pt idx="1259">
                  <c:v>38004.486111111109</c:v>
                </c:pt>
                <c:pt idx="1260">
                  <c:v>38004.5</c:v>
                </c:pt>
                <c:pt idx="1261">
                  <c:v>38004.513888888891</c:v>
                </c:pt>
                <c:pt idx="1262">
                  <c:v>38004.527777777781</c:v>
                </c:pt>
                <c:pt idx="1263">
                  <c:v>38004.541666666664</c:v>
                </c:pt>
                <c:pt idx="1264">
                  <c:v>38004.555555555555</c:v>
                </c:pt>
                <c:pt idx="1265">
                  <c:v>38004.569444444445</c:v>
                </c:pt>
                <c:pt idx="1266">
                  <c:v>38004.583333333336</c:v>
                </c:pt>
                <c:pt idx="1267">
                  <c:v>38004.597222222219</c:v>
                </c:pt>
                <c:pt idx="1268">
                  <c:v>38004.611111111109</c:v>
                </c:pt>
                <c:pt idx="1269">
                  <c:v>38004.625</c:v>
                </c:pt>
                <c:pt idx="1270">
                  <c:v>38004.638888888891</c:v>
                </c:pt>
                <c:pt idx="1271">
                  <c:v>38004.652777777781</c:v>
                </c:pt>
                <c:pt idx="1272">
                  <c:v>38004.666666666664</c:v>
                </c:pt>
                <c:pt idx="1273">
                  <c:v>38004.680555555555</c:v>
                </c:pt>
                <c:pt idx="1274">
                  <c:v>38004.694444444445</c:v>
                </c:pt>
                <c:pt idx="1275">
                  <c:v>38004.708333333336</c:v>
                </c:pt>
                <c:pt idx="1276">
                  <c:v>38004.722222222219</c:v>
                </c:pt>
                <c:pt idx="1277">
                  <c:v>38004.736111111109</c:v>
                </c:pt>
                <c:pt idx="1278">
                  <c:v>38004.75</c:v>
                </c:pt>
                <c:pt idx="1279">
                  <c:v>38004.763888888891</c:v>
                </c:pt>
                <c:pt idx="1280">
                  <c:v>38004.777777777781</c:v>
                </c:pt>
                <c:pt idx="1281">
                  <c:v>38004.791666666664</c:v>
                </c:pt>
                <c:pt idx="1282">
                  <c:v>38004.805555555555</c:v>
                </c:pt>
                <c:pt idx="1283">
                  <c:v>38004.819444444445</c:v>
                </c:pt>
                <c:pt idx="1284">
                  <c:v>38004.833333333336</c:v>
                </c:pt>
                <c:pt idx="1285">
                  <c:v>38004.847222222219</c:v>
                </c:pt>
                <c:pt idx="1286">
                  <c:v>38004.861111111109</c:v>
                </c:pt>
                <c:pt idx="1287">
                  <c:v>38004.875</c:v>
                </c:pt>
                <c:pt idx="1288">
                  <c:v>38004.888888888891</c:v>
                </c:pt>
                <c:pt idx="1289">
                  <c:v>38004.902777777781</c:v>
                </c:pt>
                <c:pt idx="1290">
                  <c:v>38004.916666666664</c:v>
                </c:pt>
                <c:pt idx="1291">
                  <c:v>38004.930555555555</c:v>
                </c:pt>
                <c:pt idx="1292">
                  <c:v>38004.944444444445</c:v>
                </c:pt>
                <c:pt idx="1293">
                  <c:v>38004.958333333336</c:v>
                </c:pt>
                <c:pt idx="1294">
                  <c:v>38004.972222222219</c:v>
                </c:pt>
                <c:pt idx="1295">
                  <c:v>38004.986111111109</c:v>
                </c:pt>
                <c:pt idx="1296">
                  <c:v>38005</c:v>
                </c:pt>
                <c:pt idx="1297">
                  <c:v>38005.013888888891</c:v>
                </c:pt>
                <c:pt idx="1298">
                  <c:v>38005.027777777781</c:v>
                </c:pt>
                <c:pt idx="1299">
                  <c:v>38005.041666666664</c:v>
                </c:pt>
                <c:pt idx="1300">
                  <c:v>38005.055555555555</c:v>
                </c:pt>
                <c:pt idx="1301">
                  <c:v>38005.069444444445</c:v>
                </c:pt>
                <c:pt idx="1302">
                  <c:v>38005.083333333336</c:v>
                </c:pt>
                <c:pt idx="1303">
                  <c:v>38005.097222222219</c:v>
                </c:pt>
                <c:pt idx="1304">
                  <c:v>38005.111111111109</c:v>
                </c:pt>
                <c:pt idx="1305">
                  <c:v>38005.125</c:v>
                </c:pt>
                <c:pt idx="1306">
                  <c:v>38005.138888888891</c:v>
                </c:pt>
                <c:pt idx="1307">
                  <c:v>38005.152777777781</c:v>
                </c:pt>
                <c:pt idx="1308">
                  <c:v>38005.166666666664</c:v>
                </c:pt>
                <c:pt idx="1309">
                  <c:v>38005.180555555555</c:v>
                </c:pt>
                <c:pt idx="1310">
                  <c:v>38005.194444444445</c:v>
                </c:pt>
                <c:pt idx="1311">
                  <c:v>38005.208333333336</c:v>
                </c:pt>
                <c:pt idx="1312">
                  <c:v>38005.222222222219</c:v>
                </c:pt>
                <c:pt idx="1313">
                  <c:v>38005.236111111109</c:v>
                </c:pt>
                <c:pt idx="1314">
                  <c:v>38005.25</c:v>
                </c:pt>
                <c:pt idx="1315">
                  <c:v>38005.263888888891</c:v>
                </c:pt>
                <c:pt idx="1316">
                  <c:v>38005.277777777781</c:v>
                </c:pt>
                <c:pt idx="1317">
                  <c:v>38005.291666666664</c:v>
                </c:pt>
                <c:pt idx="1318">
                  <c:v>38005.305555555555</c:v>
                </c:pt>
                <c:pt idx="1319">
                  <c:v>38005.319444444445</c:v>
                </c:pt>
                <c:pt idx="1320">
                  <c:v>38005.333333333336</c:v>
                </c:pt>
                <c:pt idx="1321">
                  <c:v>38005.347222222219</c:v>
                </c:pt>
                <c:pt idx="1322">
                  <c:v>38005.361111111109</c:v>
                </c:pt>
                <c:pt idx="1323">
                  <c:v>38005.375</c:v>
                </c:pt>
                <c:pt idx="1324">
                  <c:v>38005.388888888891</c:v>
                </c:pt>
                <c:pt idx="1325">
                  <c:v>38005.402777777781</c:v>
                </c:pt>
                <c:pt idx="1326">
                  <c:v>38005.416666666664</c:v>
                </c:pt>
                <c:pt idx="1327">
                  <c:v>38005.430555555555</c:v>
                </c:pt>
                <c:pt idx="1328">
                  <c:v>38005.444444444445</c:v>
                </c:pt>
                <c:pt idx="1329">
                  <c:v>38005.458333333336</c:v>
                </c:pt>
                <c:pt idx="1330">
                  <c:v>38005.472222222219</c:v>
                </c:pt>
                <c:pt idx="1331">
                  <c:v>38005.486111111109</c:v>
                </c:pt>
                <c:pt idx="1332">
                  <c:v>38005.5</c:v>
                </c:pt>
                <c:pt idx="1333">
                  <c:v>38005.513888888891</c:v>
                </c:pt>
                <c:pt idx="1334">
                  <c:v>38005.527777777781</c:v>
                </c:pt>
                <c:pt idx="1335">
                  <c:v>38005.541666666664</c:v>
                </c:pt>
                <c:pt idx="1336">
                  <c:v>38005.555555555555</c:v>
                </c:pt>
                <c:pt idx="1337">
                  <c:v>38005.569444444445</c:v>
                </c:pt>
                <c:pt idx="1338">
                  <c:v>38005.583333333336</c:v>
                </c:pt>
                <c:pt idx="1339">
                  <c:v>38005.597222222219</c:v>
                </c:pt>
                <c:pt idx="1340">
                  <c:v>38005.611111111109</c:v>
                </c:pt>
                <c:pt idx="1341">
                  <c:v>38005.625</c:v>
                </c:pt>
                <c:pt idx="1342">
                  <c:v>38005.638888888891</c:v>
                </c:pt>
                <c:pt idx="1343">
                  <c:v>38005.652777777781</c:v>
                </c:pt>
                <c:pt idx="1344">
                  <c:v>38005.666666666664</c:v>
                </c:pt>
                <c:pt idx="1345">
                  <c:v>38005.680555555555</c:v>
                </c:pt>
                <c:pt idx="1346">
                  <c:v>38005.694444444445</c:v>
                </c:pt>
                <c:pt idx="1347">
                  <c:v>38005.708333333336</c:v>
                </c:pt>
                <c:pt idx="1348">
                  <c:v>38005.722222222219</c:v>
                </c:pt>
                <c:pt idx="1349">
                  <c:v>38005.736111111109</c:v>
                </c:pt>
                <c:pt idx="1350">
                  <c:v>38005.75</c:v>
                </c:pt>
                <c:pt idx="1351">
                  <c:v>38005.763888888891</c:v>
                </c:pt>
                <c:pt idx="1352">
                  <c:v>38005.777777777781</c:v>
                </c:pt>
                <c:pt idx="1353">
                  <c:v>38005.791666666664</c:v>
                </c:pt>
                <c:pt idx="1354">
                  <c:v>38005.805555555555</c:v>
                </c:pt>
                <c:pt idx="1355">
                  <c:v>38005.819444444445</c:v>
                </c:pt>
                <c:pt idx="1356">
                  <c:v>38005.833333333336</c:v>
                </c:pt>
                <c:pt idx="1357">
                  <c:v>38005.847222222219</c:v>
                </c:pt>
                <c:pt idx="1358">
                  <c:v>38005.861111111109</c:v>
                </c:pt>
                <c:pt idx="1359">
                  <c:v>38005.875</c:v>
                </c:pt>
                <c:pt idx="1360">
                  <c:v>38005.888888888891</c:v>
                </c:pt>
                <c:pt idx="1361">
                  <c:v>38005.902777777781</c:v>
                </c:pt>
                <c:pt idx="1362">
                  <c:v>38005.916666666664</c:v>
                </c:pt>
                <c:pt idx="1363">
                  <c:v>38005.930555555555</c:v>
                </c:pt>
                <c:pt idx="1364">
                  <c:v>38005.944444444445</c:v>
                </c:pt>
                <c:pt idx="1365">
                  <c:v>38005.958333333336</c:v>
                </c:pt>
                <c:pt idx="1366">
                  <c:v>38005.972222222219</c:v>
                </c:pt>
                <c:pt idx="1367">
                  <c:v>38005.986111111109</c:v>
                </c:pt>
                <c:pt idx="1368">
                  <c:v>38006</c:v>
                </c:pt>
                <c:pt idx="1369">
                  <c:v>38006.013888888891</c:v>
                </c:pt>
                <c:pt idx="1370">
                  <c:v>38006.027777777781</c:v>
                </c:pt>
                <c:pt idx="1371">
                  <c:v>38006.041666666664</c:v>
                </c:pt>
                <c:pt idx="1372">
                  <c:v>38006.055555555555</c:v>
                </c:pt>
                <c:pt idx="1373">
                  <c:v>38006.069444444445</c:v>
                </c:pt>
                <c:pt idx="1374">
                  <c:v>38006.083333333336</c:v>
                </c:pt>
                <c:pt idx="1375">
                  <c:v>38006.097222222219</c:v>
                </c:pt>
                <c:pt idx="1376">
                  <c:v>38006.111111111109</c:v>
                </c:pt>
                <c:pt idx="1377">
                  <c:v>38006.125</c:v>
                </c:pt>
                <c:pt idx="1378">
                  <c:v>38006.138888888891</c:v>
                </c:pt>
                <c:pt idx="1379">
                  <c:v>38006.152777777781</c:v>
                </c:pt>
                <c:pt idx="1380">
                  <c:v>38006.166666666664</c:v>
                </c:pt>
                <c:pt idx="1381">
                  <c:v>38006.180555555555</c:v>
                </c:pt>
                <c:pt idx="1382">
                  <c:v>38006.194444444445</c:v>
                </c:pt>
                <c:pt idx="1383">
                  <c:v>38006.208333333336</c:v>
                </c:pt>
                <c:pt idx="1384">
                  <c:v>38006.222222222219</c:v>
                </c:pt>
                <c:pt idx="1385">
                  <c:v>38006.236111111109</c:v>
                </c:pt>
                <c:pt idx="1386">
                  <c:v>38006.25</c:v>
                </c:pt>
                <c:pt idx="1387">
                  <c:v>38006.263888888891</c:v>
                </c:pt>
                <c:pt idx="1388">
                  <c:v>38006.277777777781</c:v>
                </c:pt>
                <c:pt idx="1389">
                  <c:v>38006.291666666664</c:v>
                </c:pt>
                <c:pt idx="1390">
                  <c:v>38006.305555555555</c:v>
                </c:pt>
                <c:pt idx="1391">
                  <c:v>38006.319444444445</c:v>
                </c:pt>
                <c:pt idx="1392">
                  <c:v>38006.333333333336</c:v>
                </c:pt>
                <c:pt idx="1393">
                  <c:v>38006.347222222219</c:v>
                </c:pt>
                <c:pt idx="1394">
                  <c:v>38006.361111111109</c:v>
                </c:pt>
                <c:pt idx="1395">
                  <c:v>38006.375</c:v>
                </c:pt>
                <c:pt idx="1396">
                  <c:v>38006.388888888891</c:v>
                </c:pt>
                <c:pt idx="1397">
                  <c:v>38006.402777777781</c:v>
                </c:pt>
                <c:pt idx="1398">
                  <c:v>38006.416666666664</c:v>
                </c:pt>
                <c:pt idx="1399">
                  <c:v>38006.430555555555</c:v>
                </c:pt>
                <c:pt idx="1400">
                  <c:v>38006.444444444445</c:v>
                </c:pt>
                <c:pt idx="1401">
                  <c:v>38006.458333333336</c:v>
                </c:pt>
                <c:pt idx="1402">
                  <c:v>38006.472222222219</c:v>
                </c:pt>
                <c:pt idx="1403">
                  <c:v>38006.486111111109</c:v>
                </c:pt>
                <c:pt idx="1404">
                  <c:v>38006.5</c:v>
                </c:pt>
                <c:pt idx="1405">
                  <c:v>38006.513888888891</c:v>
                </c:pt>
                <c:pt idx="1406">
                  <c:v>38006.527777777781</c:v>
                </c:pt>
                <c:pt idx="1407">
                  <c:v>38006.541666666664</c:v>
                </c:pt>
                <c:pt idx="1408">
                  <c:v>38006.555555555555</c:v>
                </c:pt>
                <c:pt idx="1409">
                  <c:v>38006.569444444445</c:v>
                </c:pt>
                <c:pt idx="1410">
                  <c:v>38006.583333333336</c:v>
                </c:pt>
                <c:pt idx="1411">
                  <c:v>38006.597222222219</c:v>
                </c:pt>
                <c:pt idx="1412">
                  <c:v>38006.611111111109</c:v>
                </c:pt>
                <c:pt idx="1413">
                  <c:v>38006.625</c:v>
                </c:pt>
                <c:pt idx="1414">
                  <c:v>38006.638888888891</c:v>
                </c:pt>
                <c:pt idx="1415">
                  <c:v>38006.652777777781</c:v>
                </c:pt>
                <c:pt idx="1416">
                  <c:v>38006.666666666664</c:v>
                </c:pt>
                <c:pt idx="1417">
                  <c:v>38006.680555555555</c:v>
                </c:pt>
                <c:pt idx="1418">
                  <c:v>38006.694444444445</c:v>
                </c:pt>
                <c:pt idx="1419">
                  <c:v>38006.708333333336</c:v>
                </c:pt>
                <c:pt idx="1420">
                  <c:v>38006.722222222219</c:v>
                </c:pt>
                <c:pt idx="1421">
                  <c:v>38006.736111111109</c:v>
                </c:pt>
                <c:pt idx="1422">
                  <c:v>38006.75</c:v>
                </c:pt>
                <c:pt idx="1423">
                  <c:v>38006.763888888891</c:v>
                </c:pt>
                <c:pt idx="1424">
                  <c:v>38006.777777777781</c:v>
                </c:pt>
                <c:pt idx="1425">
                  <c:v>38006.791666666664</c:v>
                </c:pt>
                <c:pt idx="1426">
                  <c:v>38006.805555555555</c:v>
                </c:pt>
                <c:pt idx="1427">
                  <c:v>38006.819444444445</c:v>
                </c:pt>
                <c:pt idx="1428">
                  <c:v>38006.833333333336</c:v>
                </c:pt>
                <c:pt idx="1429">
                  <c:v>38006.847222222219</c:v>
                </c:pt>
                <c:pt idx="1430">
                  <c:v>38006.861111111109</c:v>
                </c:pt>
                <c:pt idx="1431">
                  <c:v>38006.875</c:v>
                </c:pt>
                <c:pt idx="1432">
                  <c:v>38006.888888888891</c:v>
                </c:pt>
                <c:pt idx="1433">
                  <c:v>38006.902777777781</c:v>
                </c:pt>
                <c:pt idx="1434">
                  <c:v>38006.916666666664</c:v>
                </c:pt>
                <c:pt idx="1435">
                  <c:v>38006.930555555555</c:v>
                </c:pt>
                <c:pt idx="1436">
                  <c:v>38006.944444444445</c:v>
                </c:pt>
                <c:pt idx="1437">
                  <c:v>38006.958333333336</c:v>
                </c:pt>
                <c:pt idx="1438">
                  <c:v>38006.972222222219</c:v>
                </c:pt>
                <c:pt idx="1439">
                  <c:v>38006.986111111109</c:v>
                </c:pt>
                <c:pt idx="1440">
                  <c:v>38007</c:v>
                </c:pt>
                <c:pt idx="1441">
                  <c:v>38007.013888888891</c:v>
                </c:pt>
                <c:pt idx="1442">
                  <c:v>38007.027777777781</c:v>
                </c:pt>
                <c:pt idx="1443">
                  <c:v>38007.041666666664</c:v>
                </c:pt>
                <c:pt idx="1444">
                  <c:v>38007.055555555555</c:v>
                </c:pt>
                <c:pt idx="1445">
                  <c:v>38007.069444444445</c:v>
                </c:pt>
                <c:pt idx="1446">
                  <c:v>38007.083333333336</c:v>
                </c:pt>
                <c:pt idx="1447">
                  <c:v>38007.097222222219</c:v>
                </c:pt>
                <c:pt idx="1448">
                  <c:v>38007.111111111109</c:v>
                </c:pt>
                <c:pt idx="1449">
                  <c:v>38007.125</c:v>
                </c:pt>
                <c:pt idx="1450">
                  <c:v>38007.138888888891</c:v>
                </c:pt>
                <c:pt idx="1451">
                  <c:v>38007.152777777781</c:v>
                </c:pt>
                <c:pt idx="1452">
                  <c:v>38007.166666666664</c:v>
                </c:pt>
                <c:pt idx="1453">
                  <c:v>38007.180555555555</c:v>
                </c:pt>
                <c:pt idx="1454">
                  <c:v>38007.194444444445</c:v>
                </c:pt>
                <c:pt idx="1455">
                  <c:v>38007.208333333336</c:v>
                </c:pt>
                <c:pt idx="1456">
                  <c:v>38007.222222222219</c:v>
                </c:pt>
                <c:pt idx="1457">
                  <c:v>38007.236111111109</c:v>
                </c:pt>
                <c:pt idx="1458">
                  <c:v>38007.25</c:v>
                </c:pt>
                <c:pt idx="1459">
                  <c:v>38007.263888888891</c:v>
                </c:pt>
                <c:pt idx="1460">
                  <c:v>38007.277777777781</c:v>
                </c:pt>
                <c:pt idx="1461">
                  <c:v>38007.291666666664</c:v>
                </c:pt>
                <c:pt idx="1462">
                  <c:v>38007.305555555555</c:v>
                </c:pt>
                <c:pt idx="1463">
                  <c:v>38007.319444444445</c:v>
                </c:pt>
                <c:pt idx="1464">
                  <c:v>38007.333333333336</c:v>
                </c:pt>
                <c:pt idx="1465">
                  <c:v>38007.347222222219</c:v>
                </c:pt>
                <c:pt idx="1466">
                  <c:v>38007.361111111109</c:v>
                </c:pt>
                <c:pt idx="1467">
                  <c:v>38007.375</c:v>
                </c:pt>
                <c:pt idx="1468">
                  <c:v>38007.388888888891</c:v>
                </c:pt>
                <c:pt idx="1469">
                  <c:v>38007.402777777781</c:v>
                </c:pt>
                <c:pt idx="1470">
                  <c:v>38007.416666666664</c:v>
                </c:pt>
                <c:pt idx="1471">
                  <c:v>38007.430555555555</c:v>
                </c:pt>
                <c:pt idx="1472">
                  <c:v>38007.444444444445</c:v>
                </c:pt>
                <c:pt idx="1473">
                  <c:v>38007.458333333336</c:v>
                </c:pt>
                <c:pt idx="1474">
                  <c:v>38007.472222222219</c:v>
                </c:pt>
                <c:pt idx="1475">
                  <c:v>38007.486111111109</c:v>
                </c:pt>
                <c:pt idx="1476">
                  <c:v>38007.5</c:v>
                </c:pt>
                <c:pt idx="1477">
                  <c:v>38007.513888888891</c:v>
                </c:pt>
                <c:pt idx="1478">
                  <c:v>38007.527777777781</c:v>
                </c:pt>
                <c:pt idx="1479">
                  <c:v>38007.541666666664</c:v>
                </c:pt>
                <c:pt idx="1480">
                  <c:v>38007.555555555555</c:v>
                </c:pt>
                <c:pt idx="1481">
                  <c:v>38007.569444444445</c:v>
                </c:pt>
                <c:pt idx="1482">
                  <c:v>38007.583333333336</c:v>
                </c:pt>
                <c:pt idx="1483">
                  <c:v>38007.597222222219</c:v>
                </c:pt>
                <c:pt idx="1484">
                  <c:v>38007.611111111109</c:v>
                </c:pt>
                <c:pt idx="1485">
                  <c:v>38007.625</c:v>
                </c:pt>
                <c:pt idx="1486">
                  <c:v>38007.638888888891</c:v>
                </c:pt>
                <c:pt idx="1487">
                  <c:v>38007.652777777781</c:v>
                </c:pt>
                <c:pt idx="1488">
                  <c:v>38007.666666666664</c:v>
                </c:pt>
                <c:pt idx="1489">
                  <c:v>38007.680555555555</c:v>
                </c:pt>
                <c:pt idx="1490">
                  <c:v>38007.694444444445</c:v>
                </c:pt>
                <c:pt idx="1491">
                  <c:v>38007.708333333336</c:v>
                </c:pt>
                <c:pt idx="1492">
                  <c:v>38007.722222222219</c:v>
                </c:pt>
                <c:pt idx="1493">
                  <c:v>38007.736111111109</c:v>
                </c:pt>
                <c:pt idx="1494">
                  <c:v>38007.75</c:v>
                </c:pt>
                <c:pt idx="1495">
                  <c:v>38007.763888888891</c:v>
                </c:pt>
                <c:pt idx="1496">
                  <c:v>38007.777777777781</c:v>
                </c:pt>
                <c:pt idx="1497">
                  <c:v>38007.791666666664</c:v>
                </c:pt>
                <c:pt idx="1498">
                  <c:v>38007.805555555555</c:v>
                </c:pt>
                <c:pt idx="1499">
                  <c:v>38007.819444444445</c:v>
                </c:pt>
                <c:pt idx="1500">
                  <c:v>38007.833333333336</c:v>
                </c:pt>
                <c:pt idx="1501">
                  <c:v>38007.847222222219</c:v>
                </c:pt>
                <c:pt idx="1502">
                  <c:v>38007.861111111109</c:v>
                </c:pt>
                <c:pt idx="1503">
                  <c:v>38007.875</c:v>
                </c:pt>
                <c:pt idx="1504">
                  <c:v>38007.888888888891</c:v>
                </c:pt>
                <c:pt idx="1505">
                  <c:v>38007.902777777781</c:v>
                </c:pt>
                <c:pt idx="1506">
                  <c:v>38007.916666666664</c:v>
                </c:pt>
                <c:pt idx="1507">
                  <c:v>38007.930555555555</c:v>
                </c:pt>
                <c:pt idx="1508">
                  <c:v>38007.944444444445</c:v>
                </c:pt>
                <c:pt idx="1509">
                  <c:v>38007.958333333336</c:v>
                </c:pt>
                <c:pt idx="1510">
                  <c:v>38007.972222222219</c:v>
                </c:pt>
                <c:pt idx="1511">
                  <c:v>38007.986111111109</c:v>
                </c:pt>
                <c:pt idx="1512">
                  <c:v>38008</c:v>
                </c:pt>
                <c:pt idx="1513">
                  <c:v>38008.013888888891</c:v>
                </c:pt>
                <c:pt idx="1514">
                  <c:v>38008.027777777781</c:v>
                </c:pt>
                <c:pt idx="1515">
                  <c:v>38008.041666666664</c:v>
                </c:pt>
                <c:pt idx="1516">
                  <c:v>38008.055555555555</c:v>
                </c:pt>
                <c:pt idx="1517">
                  <c:v>38008.069444444445</c:v>
                </c:pt>
                <c:pt idx="1518">
                  <c:v>38008.083333333336</c:v>
                </c:pt>
                <c:pt idx="1519">
                  <c:v>38008.097222222219</c:v>
                </c:pt>
                <c:pt idx="1520">
                  <c:v>38008.111111111109</c:v>
                </c:pt>
                <c:pt idx="1521">
                  <c:v>38008.125</c:v>
                </c:pt>
                <c:pt idx="1522">
                  <c:v>38008.138888888891</c:v>
                </c:pt>
                <c:pt idx="1523">
                  <c:v>38008.152777777781</c:v>
                </c:pt>
                <c:pt idx="1524">
                  <c:v>38008.166666666664</c:v>
                </c:pt>
                <c:pt idx="1525">
                  <c:v>38008.180555555555</c:v>
                </c:pt>
                <c:pt idx="1526">
                  <c:v>38008.194444444445</c:v>
                </c:pt>
                <c:pt idx="1527">
                  <c:v>38008.208333333336</c:v>
                </c:pt>
                <c:pt idx="1528">
                  <c:v>38008.222222222219</c:v>
                </c:pt>
                <c:pt idx="1529">
                  <c:v>38008.236111111109</c:v>
                </c:pt>
                <c:pt idx="1530">
                  <c:v>38008.25</c:v>
                </c:pt>
                <c:pt idx="1531">
                  <c:v>38008.263888888891</c:v>
                </c:pt>
                <c:pt idx="1532">
                  <c:v>38008.277777777781</c:v>
                </c:pt>
                <c:pt idx="1533">
                  <c:v>38008.291666666664</c:v>
                </c:pt>
                <c:pt idx="1534">
                  <c:v>38008.305555555555</c:v>
                </c:pt>
                <c:pt idx="1535">
                  <c:v>38008.319444444445</c:v>
                </c:pt>
                <c:pt idx="1536">
                  <c:v>38008.333333333336</c:v>
                </c:pt>
                <c:pt idx="1537">
                  <c:v>38008.347222222219</c:v>
                </c:pt>
                <c:pt idx="1538">
                  <c:v>38008.361111111109</c:v>
                </c:pt>
                <c:pt idx="1539">
                  <c:v>38008.375</c:v>
                </c:pt>
                <c:pt idx="1540">
                  <c:v>38008.388888888891</c:v>
                </c:pt>
                <c:pt idx="1541">
                  <c:v>38008.402777777781</c:v>
                </c:pt>
                <c:pt idx="1542">
                  <c:v>38008.416666666664</c:v>
                </c:pt>
                <c:pt idx="1543">
                  <c:v>38008.430555555555</c:v>
                </c:pt>
                <c:pt idx="1544">
                  <c:v>38008.444444444445</c:v>
                </c:pt>
                <c:pt idx="1545">
                  <c:v>38008.458333333336</c:v>
                </c:pt>
                <c:pt idx="1546">
                  <c:v>38008.472222222219</c:v>
                </c:pt>
                <c:pt idx="1547">
                  <c:v>38008.486111111109</c:v>
                </c:pt>
                <c:pt idx="1548">
                  <c:v>38008.5</c:v>
                </c:pt>
                <c:pt idx="1549">
                  <c:v>38008.513888888891</c:v>
                </c:pt>
                <c:pt idx="1550">
                  <c:v>38008.527777777781</c:v>
                </c:pt>
                <c:pt idx="1551">
                  <c:v>38008.541666666664</c:v>
                </c:pt>
                <c:pt idx="1552">
                  <c:v>38008.555555555555</c:v>
                </c:pt>
                <c:pt idx="1553">
                  <c:v>38008.569444444445</c:v>
                </c:pt>
                <c:pt idx="1554">
                  <c:v>38008.583333333336</c:v>
                </c:pt>
                <c:pt idx="1555">
                  <c:v>38008.597222222219</c:v>
                </c:pt>
                <c:pt idx="1556">
                  <c:v>38008.611111111109</c:v>
                </c:pt>
                <c:pt idx="1557">
                  <c:v>38008.625</c:v>
                </c:pt>
                <c:pt idx="1558">
                  <c:v>38008.638888888891</c:v>
                </c:pt>
                <c:pt idx="1559">
                  <c:v>38008.652777777781</c:v>
                </c:pt>
                <c:pt idx="1560">
                  <c:v>38008.666666666664</c:v>
                </c:pt>
                <c:pt idx="1561">
                  <c:v>38008.680555555555</c:v>
                </c:pt>
                <c:pt idx="1562">
                  <c:v>38008.694444444445</c:v>
                </c:pt>
                <c:pt idx="1563">
                  <c:v>38008.708333333336</c:v>
                </c:pt>
                <c:pt idx="1564">
                  <c:v>38008.722222222219</c:v>
                </c:pt>
                <c:pt idx="1565">
                  <c:v>38008.736111111109</c:v>
                </c:pt>
                <c:pt idx="1566">
                  <c:v>38008.75</c:v>
                </c:pt>
                <c:pt idx="1567">
                  <c:v>38008.763888888891</c:v>
                </c:pt>
                <c:pt idx="1568">
                  <c:v>38008.777777777781</c:v>
                </c:pt>
                <c:pt idx="1569">
                  <c:v>38008.791666666664</c:v>
                </c:pt>
                <c:pt idx="1570">
                  <c:v>38008.805555555555</c:v>
                </c:pt>
                <c:pt idx="1571">
                  <c:v>38008.819444444445</c:v>
                </c:pt>
                <c:pt idx="1572">
                  <c:v>38008.833333333336</c:v>
                </c:pt>
                <c:pt idx="1573">
                  <c:v>38008.847222222219</c:v>
                </c:pt>
                <c:pt idx="1574">
                  <c:v>38008.861111111109</c:v>
                </c:pt>
                <c:pt idx="1575">
                  <c:v>38008.875</c:v>
                </c:pt>
                <c:pt idx="1576">
                  <c:v>38008.888888888891</c:v>
                </c:pt>
                <c:pt idx="1577">
                  <c:v>38008.902777777781</c:v>
                </c:pt>
                <c:pt idx="1578">
                  <c:v>38008.916666666664</c:v>
                </c:pt>
                <c:pt idx="1579">
                  <c:v>38008.930555555555</c:v>
                </c:pt>
                <c:pt idx="1580">
                  <c:v>38008.944444444445</c:v>
                </c:pt>
                <c:pt idx="1581">
                  <c:v>38008.958333333336</c:v>
                </c:pt>
                <c:pt idx="1582">
                  <c:v>38008.972222222219</c:v>
                </c:pt>
                <c:pt idx="1583">
                  <c:v>38008.986111111109</c:v>
                </c:pt>
                <c:pt idx="1584">
                  <c:v>38009</c:v>
                </c:pt>
                <c:pt idx="1585">
                  <c:v>38009.013888888891</c:v>
                </c:pt>
                <c:pt idx="1586">
                  <c:v>38009.027777777781</c:v>
                </c:pt>
                <c:pt idx="1587">
                  <c:v>38009.041666666664</c:v>
                </c:pt>
                <c:pt idx="1588">
                  <c:v>38009.055555555555</c:v>
                </c:pt>
                <c:pt idx="1589">
                  <c:v>38009.069444444445</c:v>
                </c:pt>
                <c:pt idx="1590">
                  <c:v>38009.083333333336</c:v>
                </c:pt>
                <c:pt idx="1591">
                  <c:v>38009.097222222219</c:v>
                </c:pt>
                <c:pt idx="1592">
                  <c:v>38009.111111111109</c:v>
                </c:pt>
                <c:pt idx="1593">
                  <c:v>38009.125</c:v>
                </c:pt>
                <c:pt idx="1594">
                  <c:v>38009.138888888891</c:v>
                </c:pt>
                <c:pt idx="1595">
                  <c:v>38009.152777777781</c:v>
                </c:pt>
                <c:pt idx="1596">
                  <c:v>38009.166666666664</c:v>
                </c:pt>
                <c:pt idx="1597">
                  <c:v>38009.180555555555</c:v>
                </c:pt>
                <c:pt idx="1598">
                  <c:v>38009.194444444445</c:v>
                </c:pt>
                <c:pt idx="1599">
                  <c:v>38009.208333333336</c:v>
                </c:pt>
                <c:pt idx="1600">
                  <c:v>38009.222222222219</c:v>
                </c:pt>
                <c:pt idx="1601">
                  <c:v>38009.236111111109</c:v>
                </c:pt>
                <c:pt idx="1602">
                  <c:v>38009.25</c:v>
                </c:pt>
                <c:pt idx="1603">
                  <c:v>38009.263888888891</c:v>
                </c:pt>
                <c:pt idx="1604">
                  <c:v>38009.277777777781</c:v>
                </c:pt>
                <c:pt idx="1605">
                  <c:v>38009.291666666664</c:v>
                </c:pt>
                <c:pt idx="1606">
                  <c:v>38009.305555555555</c:v>
                </c:pt>
                <c:pt idx="1607">
                  <c:v>38009.319444444445</c:v>
                </c:pt>
                <c:pt idx="1608">
                  <c:v>38009.333333333336</c:v>
                </c:pt>
                <c:pt idx="1609">
                  <c:v>38009.347222222219</c:v>
                </c:pt>
                <c:pt idx="1610">
                  <c:v>38009.361111111109</c:v>
                </c:pt>
                <c:pt idx="1611">
                  <c:v>38009.375</c:v>
                </c:pt>
                <c:pt idx="1612">
                  <c:v>38009.388888888891</c:v>
                </c:pt>
                <c:pt idx="1613">
                  <c:v>38009.402777777781</c:v>
                </c:pt>
                <c:pt idx="1614">
                  <c:v>38009.416666666664</c:v>
                </c:pt>
                <c:pt idx="1615">
                  <c:v>38009.430555555555</c:v>
                </c:pt>
                <c:pt idx="1616">
                  <c:v>38009.444444444445</c:v>
                </c:pt>
                <c:pt idx="1617">
                  <c:v>38009.458333333336</c:v>
                </c:pt>
                <c:pt idx="1618">
                  <c:v>38009.472222222219</c:v>
                </c:pt>
                <c:pt idx="1619">
                  <c:v>38009.486111111109</c:v>
                </c:pt>
                <c:pt idx="1620">
                  <c:v>38009.5</c:v>
                </c:pt>
                <c:pt idx="1621">
                  <c:v>38009.513888888891</c:v>
                </c:pt>
                <c:pt idx="1622">
                  <c:v>38009.527777777781</c:v>
                </c:pt>
                <c:pt idx="1623">
                  <c:v>38009.541666666664</c:v>
                </c:pt>
                <c:pt idx="1624">
                  <c:v>38009.555555555555</c:v>
                </c:pt>
                <c:pt idx="1625">
                  <c:v>38009.569444444445</c:v>
                </c:pt>
                <c:pt idx="1626">
                  <c:v>38009.583333333336</c:v>
                </c:pt>
                <c:pt idx="1627">
                  <c:v>38009.597222222219</c:v>
                </c:pt>
                <c:pt idx="1628">
                  <c:v>38009.611111111109</c:v>
                </c:pt>
                <c:pt idx="1629">
                  <c:v>38009.625</c:v>
                </c:pt>
                <c:pt idx="1630">
                  <c:v>38009.638888888891</c:v>
                </c:pt>
                <c:pt idx="1631">
                  <c:v>38009.652777777781</c:v>
                </c:pt>
                <c:pt idx="1632">
                  <c:v>38009.666666666664</c:v>
                </c:pt>
                <c:pt idx="1633">
                  <c:v>38009.680555555555</c:v>
                </c:pt>
                <c:pt idx="1634">
                  <c:v>38009.694444444445</c:v>
                </c:pt>
                <c:pt idx="1635">
                  <c:v>38009.708333333336</c:v>
                </c:pt>
                <c:pt idx="1636">
                  <c:v>38009.722222222219</c:v>
                </c:pt>
                <c:pt idx="1637">
                  <c:v>38009.736111111109</c:v>
                </c:pt>
                <c:pt idx="1638">
                  <c:v>38009.75</c:v>
                </c:pt>
                <c:pt idx="1639">
                  <c:v>38009.763888888891</c:v>
                </c:pt>
                <c:pt idx="1640">
                  <c:v>38009.777777777781</c:v>
                </c:pt>
                <c:pt idx="1641">
                  <c:v>38009.791666666664</c:v>
                </c:pt>
                <c:pt idx="1642">
                  <c:v>38009.805555555555</c:v>
                </c:pt>
                <c:pt idx="1643">
                  <c:v>38009.819444444445</c:v>
                </c:pt>
                <c:pt idx="1644">
                  <c:v>38009.833333333336</c:v>
                </c:pt>
                <c:pt idx="1645">
                  <c:v>38009.847222222219</c:v>
                </c:pt>
                <c:pt idx="1646">
                  <c:v>38009.861111111109</c:v>
                </c:pt>
                <c:pt idx="1647">
                  <c:v>38009.875</c:v>
                </c:pt>
                <c:pt idx="1648">
                  <c:v>38009.888888888891</c:v>
                </c:pt>
                <c:pt idx="1649">
                  <c:v>38009.902777777781</c:v>
                </c:pt>
                <c:pt idx="1650">
                  <c:v>38009.916666666664</c:v>
                </c:pt>
                <c:pt idx="1651">
                  <c:v>38009.930555555555</c:v>
                </c:pt>
                <c:pt idx="1652">
                  <c:v>38009.944444444445</c:v>
                </c:pt>
                <c:pt idx="1653">
                  <c:v>38009.958333333336</c:v>
                </c:pt>
                <c:pt idx="1654">
                  <c:v>38009.972222222219</c:v>
                </c:pt>
                <c:pt idx="1655">
                  <c:v>38009.986111111109</c:v>
                </c:pt>
                <c:pt idx="1656">
                  <c:v>38010</c:v>
                </c:pt>
                <c:pt idx="1657">
                  <c:v>38010.013888888891</c:v>
                </c:pt>
                <c:pt idx="1658">
                  <c:v>38010.027777777781</c:v>
                </c:pt>
                <c:pt idx="1659">
                  <c:v>38010.041666666664</c:v>
                </c:pt>
                <c:pt idx="1660">
                  <c:v>38010.055555555555</c:v>
                </c:pt>
                <c:pt idx="1661">
                  <c:v>38010.069444444445</c:v>
                </c:pt>
                <c:pt idx="1662">
                  <c:v>38010.083333333336</c:v>
                </c:pt>
                <c:pt idx="1663">
                  <c:v>38010.097222222219</c:v>
                </c:pt>
                <c:pt idx="1664">
                  <c:v>38010.111111111109</c:v>
                </c:pt>
                <c:pt idx="1665">
                  <c:v>38010.125</c:v>
                </c:pt>
                <c:pt idx="1666">
                  <c:v>38010.138888888891</c:v>
                </c:pt>
                <c:pt idx="1667">
                  <c:v>38010.152777777781</c:v>
                </c:pt>
                <c:pt idx="1668">
                  <c:v>38010.166666666664</c:v>
                </c:pt>
                <c:pt idx="1669">
                  <c:v>38010.180555555555</c:v>
                </c:pt>
                <c:pt idx="1670">
                  <c:v>38010.194444444445</c:v>
                </c:pt>
                <c:pt idx="1671">
                  <c:v>38010.208333333336</c:v>
                </c:pt>
                <c:pt idx="1672">
                  <c:v>38010.222222222219</c:v>
                </c:pt>
                <c:pt idx="1673">
                  <c:v>38010.236111111109</c:v>
                </c:pt>
                <c:pt idx="1674">
                  <c:v>38010.25</c:v>
                </c:pt>
                <c:pt idx="1675">
                  <c:v>38010.263888888891</c:v>
                </c:pt>
                <c:pt idx="1676">
                  <c:v>38010.277777777781</c:v>
                </c:pt>
                <c:pt idx="1677">
                  <c:v>38010.291666666664</c:v>
                </c:pt>
                <c:pt idx="1678">
                  <c:v>38010.305555555555</c:v>
                </c:pt>
                <c:pt idx="1679">
                  <c:v>38010.319444444445</c:v>
                </c:pt>
                <c:pt idx="1680">
                  <c:v>38010.333333333336</c:v>
                </c:pt>
                <c:pt idx="1681">
                  <c:v>38010.347222222219</c:v>
                </c:pt>
                <c:pt idx="1682">
                  <c:v>38010.361111111109</c:v>
                </c:pt>
                <c:pt idx="1683">
                  <c:v>38010.375</c:v>
                </c:pt>
                <c:pt idx="1684">
                  <c:v>38010.388888888891</c:v>
                </c:pt>
                <c:pt idx="1685">
                  <c:v>38010.402777777781</c:v>
                </c:pt>
                <c:pt idx="1686">
                  <c:v>38010.416666666664</c:v>
                </c:pt>
                <c:pt idx="1687">
                  <c:v>38010.430555555555</c:v>
                </c:pt>
                <c:pt idx="1688">
                  <c:v>38010.444444444445</c:v>
                </c:pt>
                <c:pt idx="1689">
                  <c:v>38010.458333333336</c:v>
                </c:pt>
                <c:pt idx="1690">
                  <c:v>38010.472222222219</c:v>
                </c:pt>
                <c:pt idx="1691">
                  <c:v>38010.486111111109</c:v>
                </c:pt>
                <c:pt idx="1692">
                  <c:v>38010.5</c:v>
                </c:pt>
                <c:pt idx="1693">
                  <c:v>38010.513888888891</c:v>
                </c:pt>
                <c:pt idx="1694">
                  <c:v>38010.527777777781</c:v>
                </c:pt>
                <c:pt idx="1695">
                  <c:v>38010.541666666664</c:v>
                </c:pt>
                <c:pt idx="1696">
                  <c:v>38010.555555555555</c:v>
                </c:pt>
                <c:pt idx="1697">
                  <c:v>38010.569444444445</c:v>
                </c:pt>
                <c:pt idx="1698">
                  <c:v>38010.583333333336</c:v>
                </c:pt>
                <c:pt idx="1699">
                  <c:v>38010.597222222219</c:v>
                </c:pt>
                <c:pt idx="1700">
                  <c:v>38010.611111111109</c:v>
                </c:pt>
                <c:pt idx="1701">
                  <c:v>38010.625</c:v>
                </c:pt>
                <c:pt idx="1702">
                  <c:v>38010.638888888891</c:v>
                </c:pt>
                <c:pt idx="1703">
                  <c:v>38010.652777777781</c:v>
                </c:pt>
                <c:pt idx="1704">
                  <c:v>38010.666666666664</c:v>
                </c:pt>
                <c:pt idx="1705">
                  <c:v>38010.680555555555</c:v>
                </c:pt>
                <c:pt idx="1706">
                  <c:v>38010.694444444445</c:v>
                </c:pt>
                <c:pt idx="1707">
                  <c:v>38010.708333333336</c:v>
                </c:pt>
                <c:pt idx="1708">
                  <c:v>38010.722222222219</c:v>
                </c:pt>
                <c:pt idx="1709">
                  <c:v>38010.736111111109</c:v>
                </c:pt>
                <c:pt idx="1710">
                  <c:v>38010.75</c:v>
                </c:pt>
                <c:pt idx="1711">
                  <c:v>38010.763888888891</c:v>
                </c:pt>
                <c:pt idx="1712">
                  <c:v>38010.777777777781</c:v>
                </c:pt>
                <c:pt idx="1713">
                  <c:v>38010.791666666664</c:v>
                </c:pt>
                <c:pt idx="1714">
                  <c:v>38010.805555555555</c:v>
                </c:pt>
                <c:pt idx="1715">
                  <c:v>38010.819444444445</c:v>
                </c:pt>
                <c:pt idx="1716">
                  <c:v>38010.833333333336</c:v>
                </c:pt>
                <c:pt idx="1717">
                  <c:v>38010.847222222219</c:v>
                </c:pt>
                <c:pt idx="1718">
                  <c:v>38010.861111111109</c:v>
                </c:pt>
                <c:pt idx="1719">
                  <c:v>38010.875</c:v>
                </c:pt>
                <c:pt idx="1720">
                  <c:v>38010.888888888891</c:v>
                </c:pt>
                <c:pt idx="1721">
                  <c:v>38010.902777777781</c:v>
                </c:pt>
                <c:pt idx="1722">
                  <c:v>38010.916666666664</c:v>
                </c:pt>
                <c:pt idx="1723">
                  <c:v>38010.930555555555</c:v>
                </c:pt>
                <c:pt idx="1724">
                  <c:v>38010.944444444445</c:v>
                </c:pt>
                <c:pt idx="1725">
                  <c:v>38010.958333333336</c:v>
                </c:pt>
                <c:pt idx="1726">
                  <c:v>38010.972222222219</c:v>
                </c:pt>
                <c:pt idx="1727">
                  <c:v>38010.986111111109</c:v>
                </c:pt>
                <c:pt idx="1728">
                  <c:v>38011</c:v>
                </c:pt>
                <c:pt idx="1729">
                  <c:v>38011.013888888891</c:v>
                </c:pt>
                <c:pt idx="1730">
                  <c:v>38011.027777777781</c:v>
                </c:pt>
                <c:pt idx="1731">
                  <c:v>38011.041666666664</c:v>
                </c:pt>
                <c:pt idx="1732">
                  <c:v>38011.055555555555</c:v>
                </c:pt>
                <c:pt idx="1733">
                  <c:v>38011.069444444445</c:v>
                </c:pt>
                <c:pt idx="1734">
                  <c:v>38011.083333333336</c:v>
                </c:pt>
                <c:pt idx="1735">
                  <c:v>38011.097222222219</c:v>
                </c:pt>
                <c:pt idx="1736">
                  <c:v>38011.111111111109</c:v>
                </c:pt>
                <c:pt idx="1737">
                  <c:v>38011.125</c:v>
                </c:pt>
                <c:pt idx="1738">
                  <c:v>38011.138888888891</c:v>
                </c:pt>
                <c:pt idx="1739">
                  <c:v>38011.152777777781</c:v>
                </c:pt>
                <c:pt idx="1740">
                  <c:v>38011.166666666664</c:v>
                </c:pt>
                <c:pt idx="1741">
                  <c:v>38011.180555555555</c:v>
                </c:pt>
                <c:pt idx="1742">
                  <c:v>38011.194444444445</c:v>
                </c:pt>
                <c:pt idx="1743">
                  <c:v>38011.208333333336</c:v>
                </c:pt>
                <c:pt idx="1744">
                  <c:v>38011.222222222219</c:v>
                </c:pt>
                <c:pt idx="1745">
                  <c:v>38011.236111111109</c:v>
                </c:pt>
                <c:pt idx="1746">
                  <c:v>38011.25</c:v>
                </c:pt>
                <c:pt idx="1747">
                  <c:v>38011.263888888891</c:v>
                </c:pt>
                <c:pt idx="1748">
                  <c:v>38011.277777777781</c:v>
                </c:pt>
                <c:pt idx="1749">
                  <c:v>38011.291666666664</c:v>
                </c:pt>
                <c:pt idx="1750">
                  <c:v>38011.305555555555</c:v>
                </c:pt>
                <c:pt idx="1751">
                  <c:v>38011.319444444445</c:v>
                </c:pt>
                <c:pt idx="1752">
                  <c:v>38011.333333333336</c:v>
                </c:pt>
                <c:pt idx="1753">
                  <c:v>38011.347222222219</c:v>
                </c:pt>
                <c:pt idx="1754">
                  <c:v>38011.361111111109</c:v>
                </c:pt>
                <c:pt idx="1755">
                  <c:v>38011.375</c:v>
                </c:pt>
                <c:pt idx="1756">
                  <c:v>38011.388888888891</c:v>
                </c:pt>
                <c:pt idx="1757">
                  <c:v>38011.402777777781</c:v>
                </c:pt>
                <c:pt idx="1758">
                  <c:v>38011.416666666664</c:v>
                </c:pt>
                <c:pt idx="1759">
                  <c:v>38011.430555555555</c:v>
                </c:pt>
                <c:pt idx="1760">
                  <c:v>38011.444444444445</c:v>
                </c:pt>
                <c:pt idx="1761">
                  <c:v>38011.458333333336</c:v>
                </c:pt>
                <c:pt idx="1762">
                  <c:v>38011.472222222219</c:v>
                </c:pt>
                <c:pt idx="1763">
                  <c:v>38011.486111111109</c:v>
                </c:pt>
                <c:pt idx="1764">
                  <c:v>38011.5</c:v>
                </c:pt>
                <c:pt idx="1765">
                  <c:v>38011.513888888891</c:v>
                </c:pt>
                <c:pt idx="1766">
                  <c:v>38011.527777777781</c:v>
                </c:pt>
                <c:pt idx="1767">
                  <c:v>38011.541666666664</c:v>
                </c:pt>
                <c:pt idx="1768">
                  <c:v>38011.555555555555</c:v>
                </c:pt>
                <c:pt idx="1769">
                  <c:v>38011.569444444445</c:v>
                </c:pt>
                <c:pt idx="1770">
                  <c:v>38011.583333333336</c:v>
                </c:pt>
                <c:pt idx="1771">
                  <c:v>38011.597222222219</c:v>
                </c:pt>
                <c:pt idx="1772">
                  <c:v>38011.611111111109</c:v>
                </c:pt>
                <c:pt idx="1773">
                  <c:v>38011.625</c:v>
                </c:pt>
                <c:pt idx="1774">
                  <c:v>38011.638888888891</c:v>
                </c:pt>
                <c:pt idx="1775">
                  <c:v>38011.652777777781</c:v>
                </c:pt>
                <c:pt idx="1776">
                  <c:v>38011.666666666664</c:v>
                </c:pt>
                <c:pt idx="1777">
                  <c:v>38011.680555555555</c:v>
                </c:pt>
                <c:pt idx="1778">
                  <c:v>38011.694444444445</c:v>
                </c:pt>
                <c:pt idx="1779">
                  <c:v>38011.708333333336</c:v>
                </c:pt>
                <c:pt idx="1780">
                  <c:v>38011.722222222219</c:v>
                </c:pt>
                <c:pt idx="1781">
                  <c:v>38011.736111111109</c:v>
                </c:pt>
                <c:pt idx="1782">
                  <c:v>38011.75</c:v>
                </c:pt>
                <c:pt idx="1783">
                  <c:v>38011.763888888891</c:v>
                </c:pt>
                <c:pt idx="1784">
                  <c:v>38011.777777777781</c:v>
                </c:pt>
                <c:pt idx="1785">
                  <c:v>38011.791666666664</c:v>
                </c:pt>
                <c:pt idx="1786">
                  <c:v>38011.805555555555</c:v>
                </c:pt>
                <c:pt idx="1787">
                  <c:v>38011.819444444445</c:v>
                </c:pt>
                <c:pt idx="1788">
                  <c:v>38011.833333333336</c:v>
                </c:pt>
                <c:pt idx="1789">
                  <c:v>38011.847222222219</c:v>
                </c:pt>
                <c:pt idx="1790">
                  <c:v>38011.861111111109</c:v>
                </c:pt>
                <c:pt idx="1791">
                  <c:v>38011.875</c:v>
                </c:pt>
                <c:pt idx="1792">
                  <c:v>38011.888888888891</c:v>
                </c:pt>
                <c:pt idx="1793">
                  <c:v>38011.902777777781</c:v>
                </c:pt>
                <c:pt idx="1794">
                  <c:v>38011.916666666664</c:v>
                </c:pt>
                <c:pt idx="1795">
                  <c:v>38011.930555555555</c:v>
                </c:pt>
                <c:pt idx="1796">
                  <c:v>38011.944444444445</c:v>
                </c:pt>
                <c:pt idx="1797">
                  <c:v>38011.958333333336</c:v>
                </c:pt>
                <c:pt idx="1798">
                  <c:v>38011.972222222219</c:v>
                </c:pt>
                <c:pt idx="1799">
                  <c:v>38011.986111111109</c:v>
                </c:pt>
                <c:pt idx="1800">
                  <c:v>38012</c:v>
                </c:pt>
                <c:pt idx="1801">
                  <c:v>38012.013888888891</c:v>
                </c:pt>
                <c:pt idx="1802">
                  <c:v>38012.027777777781</c:v>
                </c:pt>
                <c:pt idx="1803">
                  <c:v>38012.041666666664</c:v>
                </c:pt>
                <c:pt idx="1804">
                  <c:v>38012.055555555555</c:v>
                </c:pt>
                <c:pt idx="1805">
                  <c:v>38012.069444444445</c:v>
                </c:pt>
                <c:pt idx="1806">
                  <c:v>38012.083333333336</c:v>
                </c:pt>
                <c:pt idx="1807">
                  <c:v>38012.097222222219</c:v>
                </c:pt>
                <c:pt idx="1808">
                  <c:v>38012.111111111109</c:v>
                </c:pt>
                <c:pt idx="1809">
                  <c:v>38012.125</c:v>
                </c:pt>
                <c:pt idx="1810">
                  <c:v>38012.138888888891</c:v>
                </c:pt>
                <c:pt idx="1811">
                  <c:v>38012.152777777781</c:v>
                </c:pt>
                <c:pt idx="1812">
                  <c:v>38012.166666666664</c:v>
                </c:pt>
                <c:pt idx="1813">
                  <c:v>38012.180555555555</c:v>
                </c:pt>
                <c:pt idx="1814">
                  <c:v>38012.194444444445</c:v>
                </c:pt>
                <c:pt idx="1815">
                  <c:v>38012.208333333336</c:v>
                </c:pt>
                <c:pt idx="1816">
                  <c:v>38012.222222222219</c:v>
                </c:pt>
                <c:pt idx="1817">
                  <c:v>38012.236111111109</c:v>
                </c:pt>
                <c:pt idx="1818">
                  <c:v>38012.25</c:v>
                </c:pt>
                <c:pt idx="1819">
                  <c:v>38012.263888888891</c:v>
                </c:pt>
                <c:pt idx="1820">
                  <c:v>38012.277777777781</c:v>
                </c:pt>
                <c:pt idx="1821">
                  <c:v>38012.291666666664</c:v>
                </c:pt>
                <c:pt idx="1822">
                  <c:v>38012.305555555555</c:v>
                </c:pt>
                <c:pt idx="1823">
                  <c:v>38012.319444444445</c:v>
                </c:pt>
                <c:pt idx="1824">
                  <c:v>38012.333333333336</c:v>
                </c:pt>
                <c:pt idx="1825">
                  <c:v>38012.347222222219</c:v>
                </c:pt>
                <c:pt idx="1826">
                  <c:v>38012.361111111109</c:v>
                </c:pt>
                <c:pt idx="1827">
                  <c:v>38012.375</c:v>
                </c:pt>
                <c:pt idx="1828">
                  <c:v>38012.388888888891</c:v>
                </c:pt>
                <c:pt idx="1829">
                  <c:v>38012.402777777781</c:v>
                </c:pt>
                <c:pt idx="1830">
                  <c:v>38012.416666666664</c:v>
                </c:pt>
                <c:pt idx="1831">
                  <c:v>38012.430555555555</c:v>
                </c:pt>
                <c:pt idx="1832">
                  <c:v>38012.444444444445</c:v>
                </c:pt>
                <c:pt idx="1833">
                  <c:v>38012.458333333336</c:v>
                </c:pt>
                <c:pt idx="1834">
                  <c:v>38012.472222222219</c:v>
                </c:pt>
                <c:pt idx="1835">
                  <c:v>38012.486111111109</c:v>
                </c:pt>
                <c:pt idx="1836">
                  <c:v>38012.5</c:v>
                </c:pt>
                <c:pt idx="1837">
                  <c:v>38012.513888888891</c:v>
                </c:pt>
                <c:pt idx="1838">
                  <c:v>38012.527777777781</c:v>
                </c:pt>
                <c:pt idx="1839">
                  <c:v>38012.541666666664</c:v>
                </c:pt>
                <c:pt idx="1840">
                  <c:v>38012.555555555555</c:v>
                </c:pt>
                <c:pt idx="1841">
                  <c:v>38012.569444444445</c:v>
                </c:pt>
                <c:pt idx="1842">
                  <c:v>38012.583333333336</c:v>
                </c:pt>
                <c:pt idx="1843">
                  <c:v>38012.597222222219</c:v>
                </c:pt>
                <c:pt idx="1844">
                  <c:v>38012.611111111109</c:v>
                </c:pt>
                <c:pt idx="1845">
                  <c:v>38012.625</c:v>
                </c:pt>
                <c:pt idx="1846">
                  <c:v>38012.638888888891</c:v>
                </c:pt>
                <c:pt idx="1847">
                  <c:v>38012.652777777781</c:v>
                </c:pt>
                <c:pt idx="1848">
                  <c:v>38012.666666666664</c:v>
                </c:pt>
                <c:pt idx="1849">
                  <c:v>38012.680555555555</c:v>
                </c:pt>
                <c:pt idx="1850">
                  <c:v>38012.694444444445</c:v>
                </c:pt>
                <c:pt idx="1851">
                  <c:v>38012.708333333336</c:v>
                </c:pt>
                <c:pt idx="1852">
                  <c:v>38012.722222222219</c:v>
                </c:pt>
                <c:pt idx="1853">
                  <c:v>38012.736111111109</c:v>
                </c:pt>
                <c:pt idx="1854">
                  <c:v>38012.75</c:v>
                </c:pt>
                <c:pt idx="1855">
                  <c:v>38012.763888888891</c:v>
                </c:pt>
                <c:pt idx="1856">
                  <c:v>38012.777777777781</c:v>
                </c:pt>
                <c:pt idx="1857">
                  <c:v>38012.791666666664</c:v>
                </c:pt>
                <c:pt idx="1858">
                  <c:v>38012.805555555555</c:v>
                </c:pt>
                <c:pt idx="1859">
                  <c:v>38012.819444444445</c:v>
                </c:pt>
                <c:pt idx="1860">
                  <c:v>38012.833333333336</c:v>
                </c:pt>
                <c:pt idx="1861">
                  <c:v>38012.847222222219</c:v>
                </c:pt>
                <c:pt idx="1862">
                  <c:v>38012.861111111109</c:v>
                </c:pt>
                <c:pt idx="1863">
                  <c:v>38012.875</c:v>
                </c:pt>
                <c:pt idx="1864">
                  <c:v>38012.888888888891</c:v>
                </c:pt>
                <c:pt idx="1865">
                  <c:v>38012.902777777781</c:v>
                </c:pt>
                <c:pt idx="1866">
                  <c:v>38012.916666666664</c:v>
                </c:pt>
                <c:pt idx="1867">
                  <c:v>38012.930555555555</c:v>
                </c:pt>
                <c:pt idx="1868">
                  <c:v>38012.944444444445</c:v>
                </c:pt>
                <c:pt idx="1869">
                  <c:v>38012.958333333336</c:v>
                </c:pt>
                <c:pt idx="1870">
                  <c:v>38012.972222222219</c:v>
                </c:pt>
                <c:pt idx="1871">
                  <c:v>38012.986111111109</c:v>
                </c:pt>
                <c:pt idx="1872">
                  <c:v>38013</c:v>
                </c:pt>
                <c:pt idx="1873">
                  <c:v>38013.013888888891</c:v>
                </c:pt>
                <c:pt idx="1874">
                  <c:v>38013.027777777781</c:v>
                </c:pt>
                <c:pt idx="1875">
                  <c:v>38013.041666666664</c:v>
                </c:pt>
                <c:pt idx="1876">
                  <c:v>38013.055555555555</c:v>
                </c:pt>
                <c:pt idx="1877">
                  <c:v>38013.069444444445</c:v>
                </c:pt>
                <c:pt idx="1878">
                  <c:v>38013.083333333336</c:v>
                </c:pt>
                <c:pt idx="1879">
                  <c:v>38013.097222222219</c:v>
                </c:pt>
                <c:pt idx="1880">
                  <c:v>38013.111111111109</c:v>
                </c:pt>
                <c:pt idx="1881">
                  <c:v>38013.125</c:v>
                </c:pt>
                <c:pt idx="1882">
                  <c:v>38013.138888888891</c:v>
                </c:pt>
                <c:pt idx="1883">
                  <c:v>38013.152777777781</c:v>
                </c:pt>
                <c:pt idx="1884">
                  <c:v>38013.166666666664</c:v>
                </c:pt>
                <c:pt idx="1885">
                  <c:v>38013.180555555555</c:v>
                </c:pt>
                <c:pt idx="1886">
                  <c:v>38013.194444444445</c:v>
                </c:pt>
                <c:pt idx="1887">
                  <c:v>38013.208333333336</c:v>
                </c:pt>
                <c:pt idx="1888">
                  <c:v>38013.222222222219</c:v>
                </c:pt>
                <c:pt idx="1889">
                  <c:v>38013.236111111109</c:v>
                </c:pt>
                <c:pt idx="1890">
                  <c:v>38013.25</c:v>
                </c:pt>
                <c:pt idx="1891">
                  <c:v>38013.263888888891</c:v>
                </c:pt>
                <c:pt idx="1892">
                  <c:v>38013.277777777781</c:v>
                </c:pt>
                <c:pt idx="1893">
                  <c:v>38013.291666666664</c:v>
                </c:pt>
                <c:pt idx="1894">
                  <c:v>38013.305555555555</c:v>
                </c:pt>
                <c:pt idx="1895">
                  <c:v>38013.319444444445</c:v>
                </c:pt>
                <c:pt idx="1896">
                  <c:v>38013.333333333336</c:v>
                </c:pt>
                <c:pt idx="1897">
                  <c:v>38013.347222222219</c:v>
                </c:pt>
                <c:pt idx="1898">
                  <c:v>38013.361111111109</c:v>
                </c:pt>
                <c:pt idx="1899">
                  <c:v>38013.375</c:v>
                </c:pt>
                <c:pt idx="1900">
                  <c:v>38013.388888888891</c:v>
                </c:pt>
                <c:pt idx="1901">
                  <c:v>38013.402777777781</c:v>
                </c:pt>
                <c:pt idx="1902">
                  <c:v>38013.416666666664</c:v>
                </c:pt>
                <c:pt idx="1903">
                  <c:v>38013.430555555555</c:v>
                </c:pt>
                <c:pt idx="1904">
                  <c:v>38013.444444444445</c:v>
                </c:pt>
                <c:pt idx="1905">
                  <c:v>38013.458333333336</c:v>
                </c:pt>
                <c:pt idx="1906">
                  <c:v>38013.472222222219</c:v>
                </c:pt>
                <c:pt idx="1907">
                  <c:v>38013.486111111109</c:v>
                </c:pt>
                <c:pt idx="1908">
                  <c:v>38013.5</c:v>
                </c:pt>
                <c:pt idx="1909">
                  <c:v>38013.513888888891</c:v>
                </c:pt>
                <c:pt idx="1910">
                  <c:v>38013.527777777781</c:v>
                </c:pt>
                <c:pt idx="1911">
                  <c:v>38013.541666666664</c:v>
                </c:pt>
                <c:pt idx="1912">
                  <c:v>38013.555555555555</c:v>
                </c:pt>
                <c:pt idx="1913">
                  <c:v>38013.569444444445</c:v>
                </c:pt>
                <c:pt idx="1914">
                  <c:v>38013.583333333336</c:v>
                </c:pt>
                <c:pt idx="1915">
                  <c:v>38013.597222222219</c:v>
                </c:pt>
                <c:pt idx="1916">
                  <c:v>38013.611111111109</c:v>
                </c:pt>
                <c:pt idx="1917">
                  <c:v>38013.625</c:v>
                </c:pt>
                <c:pt idx="1918">
                  <c:v>38013.638888888891</c:v>
                </c:pt>
                <c:pt idx="1919">
                  <c:v>38013.652777777781</c:v>
                </c:pt>
                <c:pt idx="1920">
                  <c:v>38013.666666666664</c:v>
                </c:pt>
                <c:pt idx="1921">
                  <c:v>38013.680555555555</c:v>
                </c:pt>
                <c:pt idx="1922">
                  <c:v>38013.694444444445</c:v>
                </c:pt>
                <c:pt idx="1923">
                  <c:v>38013.708333333336</c:v>
                </c:pt>
                <c:pt idx="1924">
                  <c:v>38013.722222222219</c:v>
                </c:pt>
                <c:pt idx="1925">
                  <c:v>38013.736111111109</c:v>
                </c:pt>
                <c:pt idx="1926">
                  <c:v>38013.75</c:v>
                </c:pt>
                <c:pt idx="1927">
                  <c:v>38013.763888888891</c:v>
                </c:pt>
                <c:pt idx="1928">
                  <c:v>38013.777777777781</c:v>
                </c:pt>
                <c:pt idx="1929">
                  <c:v>38013.791666666664</c:v>
                </c:pt>
                <c:pt idx="1930">
                  <c:v>38013.805555555555</c:v>
                </c:pt>
                <c:pt idx="1931">
                  <c:v>38013.819444444445</c:v>
                </c:pt>
                <c:pt idx="1932">
                  <c:v>38013.833333333336</c:v>
                </c:pt>
                <c:pt idx="1933">
                  <c:v>38013.847222222219</c:v>
                </c:pt>
                <c:pt idx="1934">
                  <c:v>38013.861111111109</c:v>
                </c:pt>
                <c:pt idx="1935">
                  <c:v>38013.875</c:v>
                </c:pt>
                <c:pt idx="1936">
                  <c:v>38013.888888888891</c:v>
                </c:pt>
                <c:pt idx="1937">
                  <c:v>38013.902777777781</c:v>
                </c:pt>
                <c:pt idx="1938">
                  <c:v>38013.916666666664</c:v>
                </c:pt>
                <c:pt idx="1939">
                  <c:v>38013.930555555555</c:v>
                </c:pt>
                <c:pt idx="1940">
                  <c:v>38013.944444444445</c:v>
                </c:pt>
                <c:pt idx="1941">
                  <c:v>38013.958333333336</c:v>
                </c:pt>
                <c:pt idx="1942">
                  <c:v>38013.972222222219</c:v>
                </c:pt>
                <c:pt idx="1943">
                  <c:v>38013.986111111109</c:v>
                </c:pt>
                <c:pt idx="1944">
                  <c:v>38014</c:v>
                </c:pt>
                <c:pt idx="1945">
                  <c:v>38014.013888888891</c:v>
                </c:pt>
                <c:pt idx="1946">
                  <c:v>38014.027777777781</c:v>
                </c:pt>
                <c:pt idx="1947">
                  <c:v>38014.041666666664</c:v>
                </c:pt>
                <c:pt idx="1948">
                  <c:v>38014.055555555555</c:v>
                </c:pt>
                <c:pt idx="1949">
                  <c:v>38014.069444444445</c:v>
                </c:pt>
                <c:pt idx="1950">
                  <c:v>38014.083333333336</c:v>
                </c:pt>
                <c:pt idx="1951">
                  <c:v>38014.097222222219</c:v>
                </c:pt>
                <c:pt idx="1952">
                  <c:v>38014.111111111109</c:v>
                </c:pt>
                <c:pt idx="1953">
                  <c:v>38014.125</c:v>
                </c:pt>
                <c:pt idx="1954">
                  <c:v>38014.138888888891</c:v>
                </c:pt>
                <c:pt idx="1955">
                  <c:v>38014.152777777781</c:v>
                </c:pt>
                <c:pt idx="1956">
                  <c:v>38014.166666666664</c:v>
                </c:pt>
                <c:pt idx="1957">
                  <c:v>38014.180555555555</c:v>
                </c:pt>
                <c:pt idx="1958">
                  <c:v>38014.194444444445</c:v>
                </c:pt>
                <c:pt idx="1959">
                  <c:v>38014.208333333336</c:v>
                </c:pt>
                <c:pt idx="1960">
                  <c:v>38014.222222222219</c:v>
                </c:pt>
                <c:pt idx="1961">
                  <c:v>38014.236111111109</c:v>
                </c:pt>
                <c:pt idx="1962">
                  <c:v>38014.25</c:v>
                </c:pt>
                <c:pt idx="1963">
                  <c:v>38014.263888888891</c:v>
                </c:pt>
                <c:pt idx="1964">
                  <c:v>38014.277777777781</c:v>
                </c:pt>
                <c:pt idx="1965">
                  <c:v>38014.291666666664</c:v>
                </c:pt>
                <c:pt idx="1966">
                  <c:v>38014.305555555555</c:v>
                </c:pt>
                <c:pt idx="1967">
                  <c:v>38014.319444444445</c:v>
                </c:pt>
                <c:pt idx="1968">
                  <c:v>38014.333333333336</c:v>
                </c:pt>
                <c:pt idx="1969">
                  <c:v>38014.347222222219</c:v>
                </c:pt>
                <c:pt idx="1970">
                  <c:v>38014.361111111109</c:v>
                </c:pt>
                <c:pt idx="1971">
                  <c:v>38014.375</c:v>
                </c:pt>
                <c:pt idx="1972">
                  <c:v>38014.388888888891</c:v>
                </c:pt>
                <c:pt idx="1973">
                  <c:v>38014.402777777781</c:v>
                </c:pt>
                <c:pt idx="1974">
                  <c:v>38014.416666666664</c:v>
                </c:pt>
                <c:pt idx="1975">
                  <c:v>38014.430555555555</c:v>
                </c:pt>
                <c:pt idx="1976">
                  <c:v>38014.444444444445</c:v>
                </c:pt>
                <c:pt idx="1977">
                  <c:v>38014.458333333336</c:v>
                </c:pt>
                <c:pt idx="1978">
                  <c:v>38014.472222222219</c:v>
                </c:pt>
                <c:pt idx="1979">
                  <c:v>38014.486111111109</c:v>
                </c:pt>
                <c:pt idx="1980">
                  <c:v>38014.5</c:v>
                </c:pt>
                <c:pt idx="1981">
                  <c:v>38014.513888888891</c:v>
                </c:pt>
                <c:pt idx="1982">
                  <c:v>38014.527777777781</c:v>
                </c:pt>
                <c:pt idx="1983">
                  <c:v>38014.541666666664</c:v>
                </c:pt>
                <c:pt idx="1984">
                  <c:v>38014.555555555555</c:v>
                </c:pt>
                <c:pt idx="1985">
                  <c:v>38014.569444444445</c:v>
                </c:pt>
                <c:pt idx="1986">
                  <c:v>38014.583333333336</c:v>
                </c:pt>
                <c:pt idx="1987">
                  <c:v>38014.597222222219</c:v>
                </c:pt>
                <c:pt idx="1988">
                  <c:v>38014.611111111109</c:v>
                </c:pt>
                <c:pt idx="1989">
                  <c:v>38014.625</c:v>
                </c:pt>
                <c:pt idx="1990">
                  <c:v>38014.638888888891</c:v>
                </c:pt>
                <c:pt idx="1991">
                  <c:v>38014.652777777781</c:v>
                </c:pt>
                <c:pt idx="1992">
                  <c:v>38014.666666666664</c:v>
                </c:pt>
                <c:pt idx="1993">
                  <c:v>38014.680555555555</c:v>
                </c:pt>
                <c:pt idx="1994">
                  <c:v>38014.694444444445</c:v>
                </c:pt>
                <c:pt idx="1995">
                  <c:v>38014.708333333336</c:v>
                </c:pt>
                <c:pt idx="1996">
                  <c:v>38014.722222222219</c:v>
                </c:pt>
                <c:pt idx="1997">
                  <c:v>38014.736111111109</c:v>
                </c:pt>
                <c:pt idx="1998">
                  <c:v>38014.75</c:v>
                </c:pt>
                <c:pt idx="1999">
                  <c:v>38014.763888888891</c:v>
                </c:pt>
                <c:pt idx="2000">
                  <c:v>38014.777777777781</c:v>
                </c:pt>
                <c:pt idx="2001">
                  <c:v>38014.791666666664</c:v>
                </c:pt>
                <c:pt idx="2002">
                  <c:v>38014.805555555555</c:v>
                </c:pt>
                <c:pt idx="2003">
                  <c:v>38014.819444444445</c:v>
                </c:pt>
                <c:pt idx="2004">
                  <c:v>38014.833333333336</c:v>
                </c:pt>
                <c:pt idx="2005">
                  <c:v>38014.847222222219</c:v>
                </c:pt>
                <c:pt idx="2006">
                  <c:v>38014.861111111109</c:v>
                </c:pt>
                <c:pt idx="2007">
                  <c:v>38014.875</c:v>
                </c:pt>
                <c:pt idx="2008">
                  <c:v>38014.888888888891</c:v>
                </c:pt>
                <c:pt idx="2009">
                  <c:v>38014.902777777781</c:v>
                </c:pt>
                <c:pt idx="2010">
                  <c:v>38014.916666666664</c:v>
                </c:pt>
                <c:pt idx="2011">
                  <c:v>38014.930555555555</c:v>
                </c:pt>
                <c:pt idx="2012">
                  <c:v>38014.944444444445</c:v>
                </c:pt>
                <c:pt idx="2013">
                  <c:v>38014.958333333336</c:v>
                </c:pt>
                <c:pt idx="2014">
                  <c:v>38014.972222222219</c:v>
                </c:pt>
                <c:pt idx="2015">
                  <c:v>38014.986111111109</c:v>
                </c:pt>
                <c:pt idx="2016">
                  <c:v>38015</c:v>
                </c:pt>
                <c:pt idx="2017">
                  <c:v>38015.013888888891</c:v>
                </c:pt>
                <c:pt idx="2018">
                  <c:v>38015.027777777781</c:v>
                </c:pt>
                <c:pt idx="2019">
                  <c:v>38015.041666666664</c:v>
                </c:pt>
                <c:pt idx="2020">
                  <c:v>38015.055555555555</c:v>
                </c:pt>
                <c:pt idx="2021">
                  <c:v>38015.069444444445</c:v>
                </c:pt>
                <c:pt idx="2022">
                  <c:v>38015.083333333336</c:v>
                </c:pt>
                <c:pt idx="2023">
                  <c:v>38015.097222222219</c:v>
                </c:pt>
                <c:pt idx="2024">
                  <c:v>38015.111111111109</c:v>
                </c:pt>
                <c:pt idx="2025">
                  <c:v>38015.125</c:v>
                </c:pt>
                <c:pt idx="2026">
                  <c:v>38015.138888888891</c:v>
                </c:pt>
                <c:pt idx="2027">
                  <c:v>38015.152777777781</c:v>
                </c:pt>
                <c:pt idx="2028">
                  <c:v>38015.166666666664</c:v>
                </c:pt>
                <c:pt idx="2029">
                  <c:v>38015.180555555555</c:v>
                </c:pt>
                <c:pt idx="2030">
                  <c:v>38015.194444444445</c:v>
                </c:pt>
                <c:pt idx="2031">
                  <c:v>38015.208333333336</c:v>
                </c:pt>
                <c:pt idx="2032">
                  <c:v>38015.222222222219</c:v>
                </c:pt>
                <c:pt idx="2033">
                  <c:v>38015.236111111109</c:v>
                </c:pt>
                <c:pt idx="2034">
                  <c:v>38015.25</c:v>
                </c:pt>
                <c:pt idx="2035">
                  <c:v>38015.263888888891</c:v>
                </c:pt>
                <c:pt idx="2036">
                  <c:v>38015.277777777781</c:v>
                </c:pt>
                <c:pt idx="2037">
                  <c:v>38015.291666666664</c:v>
                </c:pt>
                <c:pt idx="2038">
                  <c:v>38015.305555555555</c:v>
                </c:pt>
                <c:pt idx="2039">
                  <c:v>38015.319444444445</c:v>
                </c:pt>
                <c:pt idx="2040">
                  <c:v>38015.333333333336</c:v>
                </c:pt>
                <c:pt idx="2041">
                  <c:v>38015.347222222219</c:v>
                </c:pt>
                <c:pt idx="2042">
                  <c:v>38015.361111111109</c:v>
                </c:pt>
                <c:pt idx="2043">
                  <c:v>38015.375</c:v>
                </c:pt>
                <c:pt idx="2044">
                  <c:v>38015.388888888891</c:v>
                </c:pt>
                <c:pt idx="2045">
                  <c:v>38015.402777777781</c:v>
                </c:pt>
                <c:pt idx="2046">
                  <c:v>38015.416666666664</c:v>
                </c:pt>
                <c:pt idx="2047">
                  <c:v>38015.430555555555</c:v>
                </c:pt>
                <c:pt idx="2048">
                  <c:v>38015.444444444445</c:v>
                </c:pt>
                <c:pt idx="2049">
                  <c:v>38015.458333333336</c:v>
                </c:pt>
                <c:pt idx="2050">
                  <c:v>38015.472222222219</c:v>
                </c:pt>
                <c:pt idx="2051">
                  <c:v>38015.486111111109</c:v>
                </c:pt>
                <c:pt idx="2052">
                  <c:v>38015.5</c:v>
                </c:pt>
                <c:pt idx="2053">
                  <c:v>38015.513888888891</c:v>
                </c:pt>
                <c:pt idx="2054">
                  <c:v>38015.527777777781</c:v>
                </c:pt>
                <c:pt idx="2055">
                  <c:v>38015.541666666664</c:v>
                </c:pt>
                <c:pt idx="2056">
                  <c:v>38015.555555555555</c:v>
                </c:pt>
                <c:pt idx="2057">
                  <c:v>38015.569444444445</c:v>
                </c:pt>
                <c:pt idx="2058">
                  <c:v>38015.583333333336</c:v>
                </c:pt>
                <c:pt idx="2059">
                  <c:v>38015.597222222219</c:v>
                </c:pt>
                <c:pt idx="2060">
                  <c:v>38015.611111111109</c:v>
                </c:pt>
                <c:pt idx="2061">
                  <c:v>38015.625</c:v>
                </c:pt>
                <c:pt idx="2062">
                  <c:v>38015.638888888891</c:v>
                </c:pt>
                <c:pt idx="2063">
                  <c:v>38015.652777777781</c:v>
                </c:pt>
                <c:pt idx="2064">
                  <c:v>38015.666666666664</c:v>
                </c:pt>
                <c:pt idx="2065">
                  <c:v>38015.680555555555</c:v>
                </c:pt>
                <c:pt idx="2066">
                  <c:v>38015.694444444445</c:v>
                </c:pt>
                <c:pt idx="2067">
                  <c:v>38015.708333333336</c:v>
                </c:pt>
                <c:pt idx="2068">
                  <c:v>38015.722222222219</c:v>
                </c:pt>
                <c:pt idx="2069">
                  <c:v>38015.736111111109</c:v>
                </c:pt>
                <c:pt idx="2070">
                  <c:v>38015.75</c:v>
                </c:pt>
                <c:pt idx="2071">
                  <c:v>38015.763888888891</c:v>
                </c:pt>
                <c:pt idx="2072">
                  <c:v>38015.777777777781</c:v>
                </c:pt>
                <c:pt idx="2073">
                  <c:v>38015.791666666664</c:v>
                </c:pt>
                <c:pt idx="2074">
                  <c:v>38015.805555555555</c:v>
                </c:pt>
                <c:pt idx="2075">
                  <c:v>38015.819444444445</c:v>
                </c:pt>
                <c:pt idx="2076">
                  <c:v>38015.833333333336</c:v>
                </c:pt>
                <c:pt idx="2077">
                  <c:v>38015.847222222219</c:v>
                </c:pt>
                <c:pt idx="2078">
                  <c:v>38015.861111111109</c:v>
                </c:pt>
                <c:pt idx="2079">
                  <c:v>38015.875</c:v>
                </c:pt>
                <c:pt idx="2080">
                  <c:v>38015.888888888891</c:v>
                </c:pt>
                <c:pt idx="2081">
                  <c:v>38015.902777777781</c:v>
                </c:pt>
                <c:pt idx="2082">
                  <c:v>38015.916666666664</c:v>
                </c:pt>
                <c:pt idx="2083">
                  <c:v>38015.930555555555</c:v>
                </c:pt>
                <c:pt idx="2084">
                  <c:v>38015.944444444445</c:v>
                </c:pt>
                <c:pt idx="2085">
                  <c:v>38015.958333333336</c:v>
                </c:pt>
                <c:pt idx="2086">
                  <c:v>38015.972222222219</c:v>
                </c:pt>
                <c:pt idx="2087">
                  <c:v>38015.986111111109</c:v>
                </c:pt>
                <c:pt idx="2088">
                  <c:v>38016</c:v>
                </c:pt>
                <c:pt idx="2089">
                  <c:v>38016.013888888891</c:v>
                </c:pt>
                <c:pt idx="2090">
                  <c:v>38016.027777777781</c:v>
                </c:pt>
                <c:pt idx="2091">
                  <c:v>38016.041666666664</c:v>
                </c:pt>
                <c:pt idx="2092">
                  <c:v>38016.055555555555</c:v>
                </c:pt>
                <c:pt idx="2093">
                  <c:v>38016.069444444445</c:v>
                </c:pt>
                <c:pt idx="2094">
                  <c:v>38016.083333333336</c:v>
                </c:pt>
                <c:pt idx="2095">
                  <c:v>38016.097222222219</c:v>
                </c:pt>
                <c:pt idx="2096">
                  <c:v>38016.111111111109</c:v>
                </c:pt>
                <c:pt idx="2097">
                  <c:v>38016.125</c:v>
                </c:pt>
                <c:pt idx="2098">
                  <c:v>38016.138888888891</c:v>
                </c:pt>
                <c:pt idx="2099">
                  <c:v>38016.152777777781</c:v>
                </c:pt>
                <c:pt idx="2100">
                  <c:v>38016.166666666664</c:v>
                </c:pt>
                <c:pt idx="2101">
                  <c:v>38016.180555555555</c:v>
                </c:pt>
                <c:pt idx="2102">
                  <c:v>38016.194444444445</c:v>
                </c:pt>
                <c:pt idx="2103">
                  <c:v>38016.208333333336</c:v>
                </c:pt>
                <c:pt idx="2104">
                  <c:v>38016.222222222219</c:v>
                </c:pt>
                <c:pt idx="2105">
                  <c:v>38016.236111111109</c:v>
                </c:pt>
                <c:pt idx="2106">
                  <c:v>38016.25</c:v>
                </c:pt>
                <c:pt idx="2107">
                  <c:v>38016.263888888891</c:v>
                </c:pt>
                <c:pt idx="2108">
                  <c:v>38016.277777777781</c:v>
                </c:pt>
                <c:pt idx="2109">
                  <c:v>38016.291666666664</c:v>
                </c:pt>
                <c:pt idx="2110">
                  <c:v>38016.305555555555</c:v>
                </c:pt>
                <c:pt idx="2111">
                  <c:v>38016.319444444445</c:v>
                </c:pt>
                <c:pt idx="2112">
                  <c:v>38016.333333333336</c:v>
                </c:pt>
                <c:pt idx="2113">
                  <c:v>38016.347222222219</c:v>
                </c:pt>
                <c:pt idx="2114">
                  <c:v>38016.361111111109</c:v>
                </c:pt>
                <c:pt idx="2115">
                  <c:v>38016.375</c:v>
                </c:pt>
                <c:pt idx="2116">
                  <c:v>38016.388888888891</c:v>
                </c:pt>
                <c:pt idx="2117">
                  <c:v>38016.402777777781</c:v>
                </c:pt>
                <c:pt idx="2118">
                  <c:v>38016.416666666664</c:v>
                </c:pt>
                <c:pt idx="2119">
                  <c:v>38016.430555555555</c:v>
                </c:pt>
                <c:pt idx="2120">
                  <c:v>38016.444444444445</c:v>
                </c:pt>
                <c:pt idx="2121">
                  <c:v>38016.458333333336</c:v>
                </c:pt>
                <c:pt idx="2122">
                  <c:v>38016.472222222219</c:v>
                </c:pt>
                <c:pt idx="2123">
                  <c:v>38016.486111111109</c:v>
                </c:pt>
                <c:pt idx="2124">
                  <c:v>38016.5</c:v>
                </c:pt>
                <c:pt idx="2125">
                  <c:v>38016.513888888891</c:v>
                </c:pt>
                <c:pt idx="2126">
                  <c:v>38016.527777777781</c:v>
                </c:pt>
                <c:pt idx="2127">
                  <c:v>38016.541666666664</c:v>
                </c:pt>
                <c:pt idx="2128">
                  <c:v>38016.555555555555</c:v>
                </c:pt>
                <c:pt idx="2129">
                  <c:v>38016.569444444445</c:v>
                </c:pt>
                <c:pt idx="2130">
                  <c:v>38016.583333333336</c:v>
                </c:pt>
                <c:pt idx="2131">
                  <c:v>38016.597222222219</c:v>
                </c:pt>
                <c:pt idx="2132">
                  <c:v>38016.611111111109</c:v>
                </c:pt>
                <c:pt idx="2133">
                  <c:v>38016.625</c:v>
                </c:pt>
                <c:pt idx="2134">
                  <c:v>38016.638888888891</c:v>
                </c:pt>
                <c:pt idx="2135">
                  <c:v>38016.652777777781</c:v>
                </c:pt>
                <c:pt idx="2136">
                  <c:v>38016.666666666664</c:v>
                </c:pt>
                <c:pt idx="2137">
                  <c:v>38016.680555555555</c:v>
                </c:pt>
                <c:pt idx="2138">
                  <c:v>38016.694444444445</c:v>
                </c:pt>
                <c:pt idx="2139">
                  <c:v>38016.708333333336</c:v>
                </c:pt>
                <c:pt idx="2140">
                  <c:v>38016.722222222219</c:v>
                </c:pt>
                <c:pt idx="2141">
                  <c:v>38016.736111111109</c:v>
                </c:pt>
                <c:pt idx="2142">
                  <c:v>38016.75</c:v>
                </c:pt>
                <c:pt idx="2143">
                  <c:v>38016.763888888891</c:v>
                </c:pt>
                <c:pt idx="2144">
                  <c:v>38016.777777777781</c:v>
                </c:pt>
                <c:pt idx="2145">
                  <c:v>38016.791666666664</c:v>
                </c:pt>
                <c:pt idx="2146">
                  <c:v>38016.805555555555</c:v>
                </c:pt>
                <c:pt idx="2147">
                  <c:v>38016.819444444445</c:v>
                </c:pt>
                <c:pt idx="2148">
                  <c:v>38016.833333333336</c:v>
                </c:pt>
                <c:pt idx="2149">
                  <c:v>38016.847222222219</c:v>
                </c:pt>
                <c:pt idx="2150">
                  <c:v>38016.861111111109</c:v>
                </c:pt>
                <c:pt idx="2151">
                  <c:v>38016.875</c:v>
                </c:pt>
                <c:pt idx="2152">
                  <c:v>38016.888888888891</c:v>
                </c:pt>
                <c:pt idx="2153">
                  <c:v>38016.902777777781</c:v>
                </c:pt>
                <c:pt idx="2154">
                  <c:v>38016.916666666664</c:v>
                </c:pt>
                <c:pt idx="2155">
                  <c:v>38016.930555555555</c:v>
                </c:pt>
                <c:pt idx="2156">
                  <c:v>38016.944444444445</c:v>
                </c:pt>
                <c:pt idx="2157">
                  <c:v>38016.958333333336</c:v>
                </c:pt>
                <c:pt idx="2158">
                  <c:v>38016.972222222219</c:v>
                </c:pt>
                <c:pt idx="2159">
                  <c:v>38016.986111111109</c:v>
                </c:pt>
                <c:pt idx="2160">
                  <c:v>38017</c:v>
                </c:pt>
                <c:pt idx="2161">
                  <c:v>38017.013888888891</c:v>
                </c:pt>
                <c:pt idx="2162">
                  <c:v>38017.027777777781</c:v>
                </c:pt>
                <c:pt idx="2163">
                  <c:v>38017.041666666664</c:v>
                </c:pt>
                <c:pt idx="2164">
                  <c:v>38017.055555555555</c:v>
                </c:pt>
                <c:pt idx="2165">
                  <c:v>38017.069444444445</c:v>
                </c:pt>
                <c:pt idx="2166">
                  <c:v>38017.083333333336</c:v>
                </c:pt>
                <c:pt idx="2167">
                  <c:v>38017.097222222219</c:v>
                </c:pt>
                <c:pt idx="2168">
                  <c:v>38017.111111111109</c:v>
                </c:pt>
                <c:pt idx="2169">
                  <c:v>38017.125</c:v>
                </c:pt>
                <c:pt idx="2170">
                  <c:v>38017.138888888891</c:v>
                </c:pt>
                <c:pt idx="2171">
                  <c:v>38017.152777777781</c:v>
                </c:pt>
                <c:pt idx="2172">
                  <c:v>38017.166666666664</c:v>
                </c:pt>
                <c:pt idx="2173">
                  <c:v>38017.180555555555</c:v>
                </c:pt>
                <c:pt idx="2174">
                  <c:v>38017.194444444445</c:v>
                </c:pt>
                <c:pt idx="2175">
                  <c:v>38017.208333333336</c:v>
                </c:pt>
                <c:pt idx="2176">
                  <c:v>38017.222222222219</c:v>
                </c:pt>
                <c:pt idx="2177">
                  <c:v>38017.236111111109</c:v>
                </c:pt>
                <c:pt idx="2178">
                  <c:v>38017.25</c:v>
                </c:pt>
                <c:pt idx="2179">
                  <c:v>38017.263888888891</c:v>
                </c:pt>
                <c:pt idx="2180">
                  <c:v>38017.277777777781</c:v>
                </c:pt>
                <c:pt idx="2181">
                  <c:v>38017.291666666664</c:v>
                </c:pt>
                <c:pt idx="2182">
                  <c:v>38017.305555555555</c:v>
                </c:pt>
                <c:pt idx="2183">
                  <c:v>38017.319444444445</c:v>
                </c:pt>
                <c:pt idx="2184">
                  <c:v>38017.333333333336</c:v>
                </c:pt>
                <c:pt idx="2185">
                  <c:v>38017.347222222219</c:v>
                </c:pt>
                <c:pt idx="2186">
                  <c:v>38017.361111111109</c:v>
                </c:pt>
                <c:pt idx="2187">
                  <c:v>38017.375</c:v>
                </c:pt>
                <c:pt idx="2188">
                  <c:v>38017.388888888891</c:v>
                </c:pt>
                <c:pt idx="2189">
                  <c:v>38017.402777777781</c:v>
                </c:pt>
                <c:pt idx="2190">
                  <c:v>38017.416666666664</c:v>
                </c:pt>
                <c:pt idx="2191">
                  <c:v>38017.430555555555</c:v>
                </c:pt>
                <c:pt idx="2192">
                  <c:v>38017.444444444445</c:v>
                </c:pt>
                <c:pt idx="2193">
                  <c:v>38017.458333333336</c:v>
                </c:pt>
                <c:pt idx="2194">
                  <c:v>38017.472222222219</c:v>
                </c:pt>
                <c:pt idx="2195">
                  <c:v>38017.486111111109</c:v>
                </c:pt>
                <c:pt idx="2196">
                  <c:v>38017.5</c:v>
                </c:pt>
                <c:pt idx="2197">
                  <c:v>38017.513888888891</c:v>
                </c:pt>
                <c:pt idx="2198">
                  <c:v>38017.527777777781</c:v>
                </c:pt>
                <c:pt idx="2199">
                  <c:v>38017.541666666664</c:v>
                </c:pt>
                <c:pt idx="2200">
                  <c:v>38017.555555555555</c:v>
                </c:pt>
                <c:pt idx="2201">
                  <c:v>38017.569444444445</c:v>
                </c:pt>
                <c:pt idx="2202">
                  <c:v>38017.583333333336</c:v>
                </c:pt>
                <c:pt idx="2203">
                  <c:v>38017.597222222219</c:v>
                </c:pt>
                <c:pt idx="2204">
                  <c:v>38017.611111111109</c:v>
                </c:pt>
                <c:pt idx="2205">
                  <c:v>38017.625</c:v>
                </c:pt>
                <c:pt idx="2206">
                  <c:v>38017.638888888891</c:v>
                </c:pt>
                <c:pt idx="2207">
                  <c:v>38017.652777777781</c:v>
                </c:pt>
                <c:pt idx="2208">
                  <c:v>38017.666666666664</c:v>
                </c:pt>
                <c:pt idx="2209">
                  <c:v>38017.680555555555</c:v>
                </c:pt>
                <c:pt idx="2210">
                  <c:v>38017.694444444445</c:v>
                </c:pt>
                <c:pt idx="2211">
                  <c:v>38017.708333333336</c:v>
                </c:pt>
                <c:pt idx="2212">
                  <c:v>38017.722222222219</c:v>
                </c:pt>
                <c:pt idx="2213">
                  <c:v>38017.736111111109</c:v>
                </c:pt>
                <c:pt idx="2214">
                  <c:v>38017.75</c:v>
                </c:pt>
                <c:pt idx="2215">
                  <c:v>38017.763888888891</c:v>
                </c:pt>
                <c:pt idx="2216">
                  <c:v>38017.777777777781</c:v>
                </c:pt>
                <c:pt idx="2217">
                  <c:v>38017.791666666664</c:v>
                </c:pt>
                <c:pt idx="2218">
                  <c:v>38017.805555555555</c:v>
                </c:pt>
                <c:pt idx="2219">
                  <c:v>38017.819444444445</c:v>
                </c:pt>
                <c:pt idx="2220">
                  <c:v>38017.833333333336</c:v>
                </c:pt>
                <c:pt idx="2221">
                  <c:v>38017.847222222219</c:v>
                </c:pt>
                <c:pt idx="2222">
                  <c:v>38017.861111111109</c:v>
                </c:pt>
                <c:pt idx="2223">
                  <c:v>38017.875</c:v>
                </c:pt>
                <c:pt idx="2224">
                  <c:v>38017.888888888891</c:v>
                </c:pt>
                <c:pt idx="2225">
                  <c:v>38017.902777777781</c:v>
                </c:pt>
                <c:pt idx="2226">
                  <c:v>38017.916666666664</c:v>
                </c:pt>
                <c:pt idx="2227">
                  <c:v>38017.930555555555</c:v>
                </c:pt>
                <c:pt idx="2228">
                  <c:v>38017.944444444445</c:v>
                </c:pt>
                <c:pt idx="2229">
                  <c:v>38017.958333333336</c:v>
                </c:pt>
                <c:pt idx="2230">
                  <c:v>38017.972222222219</c:v>
                </c:pt>
                <c:pt idx="2231">
                  <c:v>38017.986111111109</c:v>
                </c:pt>
                <c:pt idx="2232">
                  <c:v>38018</c:v>
                </c:pt>
                <c:pt idx="2233">
                  <c:v>38018.013888888891</c:v>
                </c:pt>
                <c:pt idx="2234">
                  <c:v>38018.027777777781</c:v>
                </c:pt>
                <c:pt idx="2235">
                  <c:v>38018.041666666664</c:v>
                </c:pt>
                <c:pt idx="2236">
                  <c:v>38018.055555555555</c:v>
                </c:pt>
                <c:pt idx="2237">
                  <c:v>38018.069444444445</c:v>
                </c:pt>
                <c:pt idx="2238">
                  <c:v>38018.083333333336</c:v>
                </c:pt>
                <c:pt idx="2239">
                  <c:v>38018.097222222219</c:v>
                </c:pt>
                <c:pt idx="2240">
                  <c:v>38018.111111111109</c:v>
                </c:pt>
                <c:pt idx="2241">
                  <c:v>38018.125</c:v>
                </c:pt>
                <c:pt idx="2242">
                  <c:v>38018.138888888891</c:v>
                </c:pt>
                <c:pt idx="2243">
                  <c:v>38018.152777777781</c:v>
                </c:pt>
                <c:pt idx="2244">
                  <c:v>38018.166666666664</c:v>
                </c:pt>
                <c:pt idx="2245">
                  <c:v>38018.180555555555</c:v>
                </c:pt>
                <c:pt idx="2246">
                  <c:v>38018.194444444445</c:v>
                </c:pt>
                <c:pt idx="2247">
                  <c:v>38018.208333333336</c:v>
                </c:pt>
                <c:pt idx="2248">
                  <c:v>38018.222222222219</c:v>
                </c:pt>
                <c:pt idx="2249">
                  <c:v>38018.236111111109</c:v>
                </c:pt>
                <c:pt idx="2250">
                  <c:v>38018.25</c:v>
                </c:pt>
                <c:pt idx="2251">
                  <c:v>38018.263888888891</c:v>
                </c:pt>
                <c:pt idx="2252">
                  <c:v>38018.277777777781</c:v>
                </c:pt>
                <c:pt idx="2253">
                  <c:v>38018.291666666664</c:v>
                </c:pt>
                <c:pt idx="2254">
                  <c:v>38018.305555555555</c:v>
                </c:pt>
                <c:pt idx="2255">
                  <c:v>38018.319444444445</c:v>
                </c:pt>
                <c:pt idx="2256">
                  <c:v>38018.333333333336</c:v>
                </c:pt>
                <c:pt idx="2257">
                  <c:v>38018.347222222219</c:v>
                </c:pt>
                <c:pt idx="2258">
                  <c:v>38018.361111111109</c:v>
                </c:pt>
                <c:pt idx="2259">
                  <c:v>38018.375</c:v>
                </c:pt>
                <c:pt idx="2260">
                  <c:v>38018.388888888891</c:v>
                </c:pt>
                <c:pt idx="2261">
                  <c:v>38018.402777777781</c:v>
                </c:pt>
                <c:pt idx="2262">
                  <c:v>38018.416666666664</c:v>
                </c:pt>
                <c:pt idx="2263">
                  <c:v>38018.430555555555</c:v>
                </c:pt>
                <c:pt idx="2264">
                  <c:v>38018.444444444445</c:v>
                </c:pt>
                <c:pt idx="2265">
                  <c:v>38018.458333333336</c:v>
                </c:pt>
                <c:pt idx="2266">
                  <c:v>38018.472222222219</c:v>
                </c:pt>
                <c:pt idx="2267">
                  <c:v>38018.486111111109</c:v>
                </c:pt>
                <c:pt idx="2268">
                  <c:v>38018.5</c:v>
                </c:pt>
                <c:pt idx="2269">
                  <c:v>38018.513888888891</c:v>
                </c:pt>
                <c:pt idx="2270">
                  <c:v>38018.527777777781</c:v>
                </c:pt>
                <c:pt idx="2271">
                  <c:v>38018.541666666664</c:v>
                </c:pt>
                <c:pt idx="2272">
                  <c:v>38018.555555555555</c:v>
                </c:pt>
                <c:pt idx="2273">
                  <c:v>38018.569444444445</c:v>
                </c:pt>
                <c:pt idx="2274">
                  <c:v>38018.583333333336</c:v>
                </c:pt>
                <c:pt idx="2275">
                  <c:v>38018.597222222219</c:v>
                </c:pt>
                <c:pt idx="2276">
                  <c:v>38018.611111111109</c:v>
                </c:pt>
                <c:pt idx="2277">
                  <c:v>38018.625</c:v>
                </c:pt>
                <c:pt idx="2278">
                  <c:v>38018.638888888891</c:v>
                </c:pt>
                <c:pt idx="2279">
                  <c:v>38018.652777777781</c:v>
                </c:pt>
                <c:pt idx="2280">
                  <c:v>38018.666666666664</c:v>
                </c:pt>
                <c:pt idx="2281">
                  <c:v>38018.680555555555</c:v>
                </c:pt>
                <c:pt idx="2282">
                  <c:v>38018.694444444445</c:v>
                </c:pt>
                <c:pt idx="2283">
                  <c:v>38018.708333333336</c:v>
                </c:pt>
                <c:pt idx="2284">
                  <c:v>38018.722222222219</c:v>
                </c:pt>
                <c:pt idx="2285">
                  <c:v>38018.736111111109</c:v>
                </c:pt>
                <c:pt idx="2286">
                  <c:v>38018.75</c:v>
                </c:pt>
                <c:pt idx="2287">
                  <c:v>38018.763888888891</c:v>
                </c:pt>
                <c:pt idx="2288">
                  <c:v>38018.777777777781</c:v>
                </c:pt>
                <c:pt idx="2289">
                  <c:v>38018.791666666664</c:v>
                </c:pt>
                <c:pt idx="2290">
                  <c:v>38018.805555555555</c:v>
                </c:pt>
                <c:pt idx="2291">
                  <c:v>38018.819444444445</c:v>
                </c:pt>
                <c:pt idx="2292">
                  <c:v>38018.833333333336</c:v>
                </c:pt>
                <c:pt idx="2293">
                  <c:v>38018.847222222219</c:v>
                </c:pt>
                <c:pt idx="2294">
                  <c:v>38018.861111111109</c:v>
                </c:pt>
                <c:pt idx="2295">
                  <c:v>38018.875</c:v>
                </c:pt>
                <c:pt idx="2296">
                  <c:v>38018.888888888891</c:v>
                </c:pt>
                <c:pt idx="2297">
                  <c:v>38018.902777777781</c:v>
                </c:pt>
                <c:pt idx="2298">
                  <c:v>38018.916666666664</c:v>
                </c:pt>
                <c:pt idx="2299">
                  <c:v>38018.930555555555</c:v>
                </c:pt>
                <c:pt idx="2300">
                  <c:v>38018.944444444445</c:v>
                </c:pt>
                <c:pt idx="2301">
                  <c:v>38018.958333333336</c:v>
                </c:pt>
                <c:pt idx="2302">
                  <c:v>38018.972222222219</c:v>
                </c:pt>
                <c:pt idx="2303">
                  <c:v>38018.986111111109</c:v>
                </c:pt>
                <c:pt idx="2304">
                  <c:v>38019</c:v>
                </c:pt>
                <c:pt idx="2305">
                  <c:v>38019.013888888891</c:v>
                </c:pt>
                <c:pt idx="2306">
                  <c:v>38019.027777777781</c:v>
                </c:pt>
                <c:pt idx="2307">
                  <c:v>38019.041666666664</c:v>
                </c:pt>
                <c:pt idx="2308">
                  <c:v>38019.055555555555</c:v>
                </c:pt>
                <c:pt idx="2309">
                  <c:v>38019.069444444445</c:v>
                </c:pt>
                <c:pt idx="2310">
                  <c:v>38019.083333333336</c:v>
                </c:pt>
                <c:pt idx="2311">
                  <c:v>38019.097222222219</c:v>
                </c:pt>
                <c:pt idx="2312">
                  <c:v>38019.111111111109</c:v>
                </c:pt>
                <c:pt idx="2313">
                  <c:v>38019.125</c:v>
                </c:pt>
                <c:pt idx="2314">
                  <c:v>38019.138888888891</c:v>
                </c:pt>
                <c:pt idx="2315">
                  <c:v>38019.152777777781</c:v>
                </c:pt>
                <c:pt idx="2316">
                  <c:v>38019.166666666664</c:v>
                </c:pt>
                <c:pt idx="2317">
                  <c:v>38019.180555555555</c:v>
                </c:pt>
                <c:pt idx="2318">
                  <c:v>38019.194444444445</c:v>
                </c:pt>
                <c:pt idx="2319">
                  <c:v>38019.208333333336</c:v>
                </c:pt>
                <c:pt idx="2320">
                  <c:v>38019.222222222219</c:v>
                </c:pt>
                <c:pt idx="2321">
                  <c:v>38019.236111111109</c:v>
                </c:pt>
                <c:pt idx="2322">
                  <c:v>38019.25</c:v>
                </c:pt>
                <c:pt idx="2323">
                  <c:v>38019.263888888891</c:v>
                </c:pt>
                <c:pt idx="2324">
                  <c:v>38019.277777777781</c:v>
                </c:pt>
                <c:pt idx="2325">
                  <c:v>38019.291666666664</c:v>
                </c:pt>
                <c:pt idx="2326">
                  <c:v>38019.305555555555</c:v>
                </c:pt>
                <c:pt idx="2327">
                  <c:v>38019.319444444445</c:v>
                </c:pt>
                <c:pt idx="2328">
                  <c:v>38019.333333333336</c:v>
                </c:pt>
                <c:pt idx="2329">
                  <c:v>38019.347222222219</c:v>
                </c:pt>
                <c:pt idx="2330">
                  <c:v>38019.361111111109</c:v>
                </c:pt>
                <c:pt idx="2331">
                  <c:v>38019.375</c:v>
                </c:pt>
                <c:pt idx="2332">
                  <c:v>38019.388888888891</c:v>
                </c:pt>
                <c:pt idx="2333">
                  <c:v>38019.402777777781</c:v>
                </c:pt>
                <c:pt idx="2334">
                  <c:v>38019.416666666664</c:v>
                </c:pt>
                <c:pt idx="2335">
                  <c:v>38019.430555555555</c:v>
                </c:pt>
                <c:pt idx="2336">
                  <c:v>38019.444444444445</c:v>
                </c:pt>
                <c:pt idx="2337">
                  <c:v>38019.458333333336</c:v>
                </c:pt>
                <c:pt idx="2338">
                  <c:v>38019.472222222219</c:v>
                </c:pt>
                <c:pt idx="2339">
                  <c:v>38019.486111111109</c:v>
                </c:pt>
                <c:pt idx="2340">
                  <c:v>38019.5</c:v>
                </c:pt>
                <c:pt idx="2341">
                  <c:v>38019.513888888891</c:v>
                </c:pt>
                <c:pt idx="2342">
                  <c:v>38019.527777777781</c:v>
                </c:pt>
                <c:pt idx="2343">
                  <c:v>38019.541666666664</c:v>
                </c:pt>
                <c:pt idx="2344">
                  <c:v>38019.555555555555</c:v>
                </c:pt>
                <c:pt idx="2345">
                  <c:v>38019.569444444445</c:v>
                </c:pt>
                <c:pt idx="2346">
                  <c:v>38019.583333333336</c:v>
                </c:pt>
                <c:pt idx="2347">
                  <c:v>38019.597222222219</c:v>
                </c:pt>
                <c:pt idx="2348">
                  <c:v>38019.611111111109</c:v>
                </c:pt>
                <c:pt idx="2349">
                  <c:v>38019.625</c:v>
                </c:pt>
                <c:pt idx="2350">
                  <c:v>38019.638888888891</c:v>
                </c:pt>
                <c:pt idx="2351">
                  <c:v>38019.652777777781</c:v>
                </c:pt>
                <c:pt idx="2352">
                  <c:v>38019.666666666664</c:v>
                </c:pt>
                <c:pt idx="2353">
                  <c:v>38019.680555555555</c:v>
                </c:pt>
                <c:pt idx="2354">
                  <c:v>38019.694444444445</c:v>
                </c:pt>
                <c:pt idx="2355">
                  <c:v>38019.708333333336</c:v>
                </c:pt>
                <c:pt idx="2356">
                  <c:v>38019.722222222219</c:v>
                </c:pt>
                <c:pt idx="2357">
                  <c:v>38019.736111111109</c:v>
                </c:pt>
                <c:pt idx="2358">
                  <c:v>38019.75</c:v>
                </c:pt>
                <c:pt idx="2359">
                  <c:v>38019.763888888891</c:v>
                </c:pt>
                <c:pt idx="2360">
                  <c:v>38019.777777777781</c:v>
                </c:pt>
                <c:pt idx="2361">
                  <c:v>38019.791666666664</c:v>
                </c:pt>
                <c:pt idx="2362">
                  <c:v>38019.805555555555</c:v>
                </c:pt>
                <c:pt idx="2363">
                  <c:v>38019.819444444445</c:v>
                </c:pt>
                <c:pt idx="2364">
                  <c:v>38019.833333333336</c:v>
                </c:pt>
                <c:pt idx="2365">
                  <c:v>38019.847222222219</c:v>
                </c:pt>
                <c:pt idx="2366">
                  <c:v>38019.861111111109</c:v>
                </c:pt>
                <c:pt idx="2367">
                  <c:v>38019.875</c:v>
                </c:pt>
                <c:pt idx="2368">
                  <c:v>38019.888888888891</c:v>
                </c:pt>
                <c:pt idx="2369">
                  <c:v>38019.902777777781</c:v>
                </c:pt>
                <c:pt idx="2370">
                  <c:v>38019.916666666664</c:v>
                </c:pt>
                <c:pt idx="2371">
                  <c:v>38019.930555555555</c:v>
                </c:pt>
                <c:pt idx="2372">
                  <c:v>38019.944444444445</c:v>
                </c:pt>
                <c:pt idx="2373">
                  <c:v>38019.958333333336</c:v>
                </c:pt>
                <c:pt idx="2374">
                  <c:v>38019.972222222219</c:v>
                </c:pt>
                <c:pt idx="2375">
                  <c:v>38019.986111111109</c:v>
                </c:pt>
                <c:pt idx="2376">
                  <c:v>38020</c:v>
                </c:pt>
                <c:pt idx="2377">
                  <c:v>38020.013888888891</c:v>
                </c:pt>
                <c:pt idx="2378">
                  <c:v>38020.027777777781</c:v>
                </c:pt>
                <c:pt idx="2379">
                  <c:v>38020.041666666664</c:v>
                </c:pt>
                <c:pt idx="2380">
                  <c:v>38020.055555555555</c:v>
                </c:pt>
                <c:pt idx="2381">
                  <c:v>38020.069444444445</c:v>
                </c:pt>
                <c:pt idx="2382">
                  <c:v>38020.083333333336</c:v>
                </c:pt>
                <c:pt idx="2383">
                  <c:v>38020.097222222219</c:v>
                </c:pt>
                <c:pt idx="2384">
                  <c:v>38020.111111111109</c:v>
                </c:pt>
                <c:pt idx="2385">
                  <c:v>38020.125</c:v>
                </c:pt>
                <c:pt idx="2386">
                  <c:v>38020.138888888891</c:v>
                </c:pt>
                <c:pt idx="2387">
                  <c:v>38020.152777777781</c:v>
                </c:pt>
                <c:pt idx="2388">
                  <c:v>38020.166666666664</c:v>
                </c:pt>
                <c:pt idx="2389">
                  <c:v>38020.180555555555</c:v>
                </c:pt>
                <c:pt idx="2390">
                  <c:v>38020.194444444445</c:v>
                </c:pt>
                <c:pt idx="2391">
                  <c:v>38020.208333333336</c:v>
                </c:pt>
                <c:pt idx="2392">
                  <c:v>38020.222222222219</c:v>
                </c:pt>
                <c:pt idx="2393">
                  <c:v>38020.236111111109</c:v>
                </c:pt>
                <c:pt idx="2394">
                  <c:v>38020.25</c:v>
                </c:pt>
                <c:pt idx="2395">
                  <c:v>38020.263888888891</c:v>
                </c:pt>
                <c:pt idx="2396">
                  <c:v>38020.277777777781</c:v>
                </c:pt>
                <c:pt idx="2397">
                  <c:v>38020.291666666664</c:v>
                </c:pt>
                <c:pt idx="2398">
                  <c:v>38020.305555555555</c:v>
                </c:pt>
                <c:pt idx="2399">
                  <c:v>38020.319444444445</c:v>
                </c:pt>
                <c:pt idx="2400">
                  <c:v>38020.333333333336</c:v>
                </c:pt>
                <c:pt idx="2401">
                  <c:v>38020.347222222219</c:v>
                </c:pt>
                <c:pt idx="2402">
                  <c:v>38020.361111111109</c:v>
                </c:pt>
                <c:pt idx="2403">
                  <c:v>38020.375</c:v>
                </c:pt>
                <c:pt idx="2404">
                  <c:v>38020.388888888891</c:v>
                </c:pt>
                <c:pt idx="2405">
                  <c:v>38020.402777777781</c:v>
                </c:pt>
                <c:pt idx="2406">
                  <c:v>38020.416666666664</c:v>
                </c:pt>
                <c:pt idx="2407">
                  <c:v>38020.430555555555</c:v>
                </c:pt>
                <c:pt idx="2408">
                  <c:v>38020.444444444445</c:v>
                </c:pt>
                <c:pt idx="2409">
                  <c:v>38020.458333333336</c:v>
                </c:pt>
                <c:pt idx="2410">
                  <c:v>38020.472222222219</c:v>
                </c:pt>
                <c:pt idx="2411">
                  <c:v>38020.486111111109</c:v>
                </c:pt>
                <c:pt idx="2412">
                  <c:v>38020.5</c:v>
                </c:pt>
                <c:pt idx="2413">
                  <c:v>38020.513888888891</c:v>
                </c:pt>
                <c:pt idx="2414">
                  <c:v>38020.527777777781</c:v>
                </c:pt>
                <c:pt idx="2415">
                  <c:v>38020.541666666664</c:v>
                </c:pt>
                <c:pt idx="2416">
                  <c:v>38020.555555555555</c:v>
                </c:pt>
                <c:pt idx="2417">
                  <c:v>38020.569444444445</c:v>
                </c:pt>
                <c:pt idx="2418">
                  <c:v>38020.583333333336</c:v>
                </c:pt>
                <c:pt idx="2419">
                  <c:v>38020.597222222219</c:v>
                </c:pt>
                <c:pt idx="2420">
                  <c:v>38020.611111111109</c:v>
                </c:pt>
                <c:pt idx="2421">
                  <c:v>38020.625</c:v>
                </c:pt>
                <c:pt idx="2422">
                  <c:v>38020.638888888891</c:v>
                </c:pt>
                <c:pt idx="2423">
                  <c:v>38020.652777777781</c:v>
                </c:pt>
                <c:pt idx="2424">
                  <c:v>38020.666666666664</c:v>
                </c:pt>
                <c:pt idx="2425">
                  <c:v>38020.680555555555</c:v>
                </c:pt>
                <c:pt idx="2426">
                  <c:v>38020.694444444445</c:v>
                </c:pt>
                <c:pt idx="2427">
                  <c:v>38020.708333333336</c:v>
                </c:pt>
                <c:pt idx="2428">
                  <c:v>38020.722222222219</c:v>
                </c:pt>
                <c:pt idx="2429">
                  <c:v>38020.736111111109</c:v>
                </c:pt>
                <c:pt idx="2430">
                  <c:v>38020.75</c:v>
                </c:pt>
                <c:pt idx="2431">
                  <c:v>38020.763888888891</c:v>
                </c:pt>
                <c:pt idx="2432">
                  <c:v>38020.777777777781</c:v>
                </c:pt>
                <c:pt idx="2433">
                  <c:v>38020.791666666664</c:v>
                </c:pt>
                <c:pt idx="2434">
                  <c:v>38020.805555555555</c:v>
                </c:pt>
                <c:pt idx="2435">
                  <c:v>38020.819444444445</c:v>
                </c:pt>
                <c:pt idx="2436">
                  <c:v>38020.833333333336</c:v>
                </c:pt>
                <c:pt idx="2437">
                  <c:v>38020.847222222219</c:v>
                </c:pt>
                <c:pt idx="2438">
                  <c:v>38020.861111111109</c:v>
                </c:pt>
                <c:pt idx="2439">
                  <c:v>38020.875</c:v>
                </c:pt>
                <c:pt idx="2440">
                  <c:v>38020.888888888891</c:v>
                </c:pt>
                <c:pt idx="2441">
                  <c:v>38020.902777777781</c:v>
                </c:pt>
                <c:pt idx="2442">
                  <c:v>38020.916666666664</c:v>
                </c:pt>
                <c:pt idx="2443">
                  <c:v>38020.930555555555</c:v>
                </c:pt>
                <c:pt idx="2444">
                  <c:v>38020.944444444445</c:v>
                </c:pt>
                <c:pt idx="2445">
                  <c:v>38020.958333333336</c:v>
                </c:pt>
                <c:pt idx="2446">
                  <c:v>38020.972222222219</c:v>
                </c:pt>
                <c:pt idx="2447">
                  <c:v>38020.986111111109</c:v>
                </c:pt>
                <c:pt idx="2448">
                  <c:v>38021</c:v>
                </c:pt>
                <c:pt idx="2449">
                  <c:v>38021.013888888891</c:v>
                </c:pt>
                <c:pt idx="2450">
                  <c:v>38021.027777777781</c:v>
                </c:pt>
                <c:pt idx="2451">
                  <c:v>38021.041666666664</c:v>
                </c:pt>
                <c:pt idx="2452">
                  <c:v>38021.055555555555</c:v>
                </c:pt>
                <c:pt idx="2453">
                  <c:v>38021.069444444445</c:v>
                </c:pt>
                <c:pt idx="2454">
                  <c:v>38021.083333333336</c:v>
                </c:pt>
                <c:pt idx="2455">
                  <c:v>38021.097222222219</c:v>
                </c:pt>
                <c:pt idx="2456">
                  <c:v>38021.111111111109</c:v>
                </c:pt>
                <c:pt idx="2457">
                  <c:v>38021.125</c:v>
                </c:pt>
                <c:pt idx="2458">
                  <c:v>38021.138888888891</c:v>
                </c:pt>
                <c:pt idx="2459">
                  <c:v>38021.152777777781</c:v>
                </c:pt>
                <c:pt idx="2460">
                  <c:v>38021.166666666664</c:v>
                </c:pt>
                <c:pt idx="2461">
                  <c:v>38021.180555555555</c:v>
                </c:pt>
                <c:pt idx="2462">
                  <c:v>38021.194444444445</c:v>
                </c:pt>
                <c:pt idx="2463">
                  <c:v>38021.208333333336</c:v>
                </c:pt>
                <c:pt idx="2464">
                  <c:v>38021.222222222219</c:v>
                </c:pt>
                <c:pt idx="2465">
                  <c:v>38021.236111111109</c:v>
                </c:pt>
                <c:pt idx="2466">
                  <c:v>38021.25</c:v>
                </c:pt>
                <c:pt idx="2467">
                  <c:v>38021.263888888891</c:v>
                </c:pt>
                <c:pt idx="2468">
                  <c:v>38021.277777777781</c:v>
                </c:pt>
                <c:pt idx="2469">
                  <c:v>38021.291666666664</c:v>
                </c:pt>
                <c:pt idx="2470">
                  <c:v>38021.305555555555</c:v>
                </c:pt>
                <c:pt idx="2471">
                  <c:v>38021.319444444445</c:v>
                </c:pt>
                <c:pt idx="2472">
                  <c:v>38021.333333333336</c:v>
                </c:pt>
                <c:pt idx="2473">
                  <c:v>38021.347222222219</c:v>
                </c:pt>
                <c:pt idx="2474">
                  <c:v>38021.361111111109</c:v>
                </c:pt>
                <c:pt idx="2475">
                  <c:v>38021.375</c:v>
                </c:pt>
                <c:pt idx="2476">
                  <c:v>38021.388888888891</c:v>
                </c:pt>
                <c:pt idx="2477">
                  <c:v>38021.402777777781</c:v>
                </c:pt>
                <c:pt idx="2478">
                  <c:v>38021.416666666664</c:v>
                </c:pt>
                <c:pt idx="2479">
                  <c:v>38021.430555555555</c:v>
                </c:pt>
                <c:pt idx="2480">
                  <c:v>38021.444444444445</c:v>
                </c:pt>
                <c:pt idx="2481">
                  <c:v>38021.458333333336</c:v>
                </c:pt>
                <c:pt idx="2482">
                  <c:v>38021.472222222219</c:v>
                </c:pt>
                <c:pt idx="2483">
                  <c:v>38021.486111111109</c:v>
                </c:pt>
                <c:pt idx="2484">
                  <c:v>38021.5</c:v>
                </c:pt>
                <c:pt idx="2485">
                  <c:v>38021.513888888891</c:v>
                </c:pt>
                <c:pt idx="2486">
                  <c:v>38021.527777777781</c:v>
                </c:pt>
                <c:pt idx="2487">
                  <c:v>38021.541666666664</c:v>
                </c:pt>
                <c:pt idx="2488">
                  <c:v>38021.555555555555</c:v>
                </c:pt>
                <c:pt idx="2489">
                  <c:v>38021.569444444445</c:v>
                </c:pt>
                <c:pt idx="2490">
                  <c:v>38021.583333333336</c:v>
                </c:pt>
                <c:pt idx="2491">
                  <c:v>38021.597222222219</c:v>
                </c:pt>
                <c:pt idx="2492">
                  <c:v>38021.611111111109</c:v>
                </c:pt>
                <c:pt idx="2493">
                  <c:v>38021.625</c:v>
                </c:pt>
                <c:pt idx="2494">
                  <c:v>38021.638888888891</c:v>
                </c:pt>
                <c:pt idx="2495">
                  <c:v>38021.652777777781</c:v>
                </c:pt>
                <c:pt idx="2496">
                  <c:v>38021.666666666664</c:v>
                </c:pt>
                <c:pt idx="2497">
                  <c:v>38021.680555555555</c:v>
                </c:pt>
                <c:pt idx="2498">
                  <c:v>38021.694444444445</c:v>
                </c:pt>
                <c:pt idx="2499">
                  <c:v>38021.708333333336</c:v>
                </c:pt>
                <c:pt idx="2500">
                  <c:v>38021.722222222219</c:v>
                </c:pt>
                <c:pt idx="2501">
                  <c:v>38021.736111111109</c:v>
                </c:pt>
                <c:pt idx="2502">
                  <c:v>38021.75</c:v>
                </c:pt>
                <c:pt idx="2503">
                  <c:v>38021.763888888891</c:v>
                </c:pt>
                <c:pt idx="2504">
                  <c:v>38021.777777777781</c:v>
                </c:pt>
                <c:pt idx="2505">
                  <c:v>38021.791666666664</c:v>
                </c:pt>
                <c:pt idx="2506">
                  <c:v>38021.805555555555</c:v>
                </c:pt>
                <c:pt idx="2507">
                  <c:v>38021.819444444445</c:v>
                </c:pt>
                <c:pt idx="2508">
                  <c:v>38021.833333333336</c:v>
                </c:pt>
                <c:pt idx="2509">
                  <c:v>38021.847222222219</c:v>
                </c:pt>
                <c:pt idx="2510">
                  <c:v>38021.861111111109</c:v>
                </c:pt>
                <c:pt idx="2511">
                  <c:v>38021.875</c:v>
                </c:pt>
                <c:pt idx="2512">
                  <c:v>38021.888888888891</c:v>
                </c:pt>
                <c:pt idx="2513">
                  <c:v>38021.902777777781</c:v>
                </c:pt>
                <c:pt idx="2514">
                  <c:v>38021.916666666664</c:v>
                </c:pt>
                <c:pt idx="2515">
                  <c:v>38021.930555555555</c:v>
                </c:pt>
                <c:pt idx="2516">
                  <c:v>38021.944444444445</c:v>
                </c:pt>
                <c:pt idx="2517">
                  <c:v>38021.958333333336</c:v>
                </c:pt>
                <c:pt idx="2518">
                  <c:v>38021.972222222219</c:v>
                </c:pt>
                <c:pt idx="2519">
                  <c:v>38021.986111111109</c:v>
                </c:pt>
                <c:pt idx="2520">
                  <c:v>38022</c:v>
                </c:pt>
                <c:pt idx="2521">
                  <c:v>38022.013888888891</c:v>
                </c:pt>
                <c:pt idx="2522">
                  <c:v>38022.027777777781</c:v>
                </c:pt>
                <c:pt idx="2523">
                  <c:v>38022.041666666664</c:v>
                </c:pt>
                <c:pt idx="2524">
                  <c:v>38022.055555555555</c:v>
                </c:pt>
                <c:pt idx="2525">
                  <c:v>38022.069444444445</c:v>
                </c:pt>
                <c:pt idx="2526">
                  <c:v>38022.083333333336</c:v>
                </c:pt>
                <c:pt idx="2527">
                  <c:v>38022.097222222219</c:v>
                </c:pt>
                <c:pt idx="2528">
                  <c:v>38022.111111111109</c:v>
                </c:pt>
                <c:pt idx="2529">
                  <c:v>38022.125</c:v>
                </c:pt>
                <c:pt idx="2530">
                  <c:v>38022.138888888891</c:v>
                </c:pt>
                <c:pt idx="2531">
                  <c:v>38022.152777777781</c:v>
                </c:pt>
                <c:pt idx="2532">
                  <c:v>38022.166666666664</c:v>
                </c:pt>
                <c:pt idx="2533">
                  <c:v>38022.180555555555</c:v>
                </c:pt>
                <c:pt idx="2534">
                  <c:v>38022.194444444445</c:v>
                </c:pt>
                <c:pt idx="2535">
                  <c:v>38022.208333333336</c:v>
                </c:pt>
                <c:pt idx="2536">
                  <c:v>38022.222222222219</c:v>
                </c:pt>
                <c:pt idx="2537">
                  <c:v>38022.236111111109</c:v>
                </c:pt>
                <c:pt idx="2538">
                  <c:v>38022.25</c:v>
                </c:pt>
                <c:pt idx="2539">
                  <c:v>38022.263888888891</c:v>
                </c:pt>
                <c:pt idx="2540">
                  <c:v>38022.277777777781</c:v>
                </c:pt>
                <c:pt idx="2541">
                  <c:v>38022.291666666664</c:v>
                </c:pt>
                <c:pt idx="2542">
                  <c:v>38022.305555555555</c:v>
                </c:pt>
                <c:pt idx="2543">
                  <c:v>38022.319444444445</c:v>
                </c:pt>
                <c:pt idx="2544">
                  <c:v>38022.333333333336</c:v>
                </c:pt>
                <c:pt idx="2545">
                  <c:v>38022.347222222219</c:v>
                </c:pt>
                <c:pt idx="2546">
                  <c:v>38022.361111111109</c:v>
                </c:pt>
                <c:pt idx="2547">
                  <c:v>38022.375</c:v>
                </c:pt>
                <c:pt idx="2548">
                  <c:v>38022.388888888891</c:v>
                </c:pt>
                <c:pt idx="2549">
                  <c:v>38022.402777777781</c:v>
                </c:pt>
                <c:pt idx="2550">
                  <c:v>38022.416666666664</c:v>
                </c:pt>
                <c:pt idx="2551">
                  <c:v>38022.430555555555</c:v>
                </c:pt>
                <c:pt idx="2552">
                  <c:v>38022.444444444445</c:v>
                </c:pt>
                <c:pt idx="2553">
                  <c:v>38022.458333333336</c:v>
                </c:pt>
                <c:pt idx="2554">
                  <c:v>38022.472222222219</c:v>
                </c:pt>
                <c:pt idx="2555">
                  <c:v>38022.486111111109</c:v>
                </c:pt>
                <c:pt idx="2556">
                  <c:v>38022.5</c:v>
                </c:pt>
                <c:pt idx="2557">
                  <c:v>38022.513888888891</c:v>
                </c:pt>
                <c:pt idx="2558">
                  <c:v>38022.527777777781</c:v>
                </c:pt>
                <c:pt idx="2559">
                  <c:v>38022.541666666664</c:v>
                </c:pt>
                <c:pt idx="2560">
                  <c:v>38022.555555555555</c:v>
                </c:pt>
                <c:pt idx="2561">
                  <c:v>38022.569444444445</c:v>
                </c:pt>
                <c:pt idx="2562">
                  <c:v>38022.583333333336</c:v>
                </c:pt>
                <c:pt idx="2563">
                  <c:v>38022.597222222219</c:v>
                </c:pt>
                <c:pt idx="2564">
                  <c:v>38022.611111111109</c:v>
                </c:pt>
                <c:pt idx="2565">
                  <c:v>38022.625</c:v>
                </c:pt>
                <c:pt idx="2566">
                  <c:v>38022.638888888891</c:v>
                </c:pt>
                <c:pt idx="2567">
                  <c:v>38022.652777777781</c:v>
                </c:pt>
                <c:pt idx="2568">
                  <c:v>38022.666666666664</c:v>
                </c:pt>
                <c:pt idx="2569">
                  <c:v>38022.680555555555</c:v>
                </c:pt>
                <c:pt idx="2570">
                  <c:v>38022.694444444445</c:v>
                </c:pt>
                <c:pt idx="2571">
                  <c:v>38022.708333333336</c:v>
                </c:pt>
                <c:pt idx="2572">
                  <c:v>38022.722222222219</c:v>
                </c:pt>
                <c:pt idx="2573">
                  <c:v>38022.736111111109</c:v>
                </c:pt>
                <c:pt idx="2574">
                  <c:v>38022.75</c:v>
                </c:pt>
                <c:pt idx="2575">
                  <c:v>38022.763888888891</c:v>
                </c:pt>
                <c:pt idx="2576">
                  <c:v>38022.777777777781</c:v>
                </c:pt>
                <c:pt idx="2577">
                  <c:v>38022.791666666664</c:v>
                </c:pt>
                <c:pt idx="2578">
                  <c:v>38022.805555555555</c:v>
                </c:pt>
                <c:pt idx="2579">
                  <c:v>38022.819444444445</c:v>
                </c:pt>
                <c:pt idx="2580">
                  <c:v>38022.833333333336</c:v>
                </c:pt>
                <c:pt idx="2581">
                  <c:v>38022.847222222219</c:v>
                </c:pt>
                <c:pt idx="2582">
                  <c:v>38022.861111111109</c:v>
                </c:pt>
                <c:pt idx="2583">
                  <c:v>38022.875</c:v>
                </c:pt>
                <c:pt idx="2584">
                  <c:v>38022.888888888891</c:v>
                </c:pt>
                <c:pt idx="2585">
                  <c:v>38022.902777777781</c:v>
                </c:pt>
                <c:pt idx="2586">
                  <c:v>38022.916666666664</c:v>
                </c:pt>
                <c:pt idx="2587">
                  <c:v>38022.930555555555</c:v>
                </c:pt>
                <c:pt idx="2588">
                  <c:v>38022.944444444445</c:v>
                </c:pt>
                <c:pt idx="2589">
                  <c:v>38022.958333333336</c:v>
                </c:pt>
                <c:pt idx="2590">
                  <c:v>38022.972222222219</c:v>
                </c:pt>
                <c:pt idx="2591">
                  <c:v>38022.986111111109</c:v>
                </c:pt>
                <c:pt idx="2592">
                  <c:v>38023</c:v>
                </c:pt>
                <c:pt idx="2593">
                  <c:v>38023.013888888891</c:v>
                </c:pt>
                <c:pt idx="2594">
                  <c:v>38023.027777777781</c:v>
                </c:pt>
                <c:pt idx="2595">
                  <c:v>38023.041666666664</c:v>
                </c:pt>
                <c:pt idx="2596">
                  <c:v>38023.055555555555</c:v>
                </c:pt>
                <c:pt idx="2597">
                  <c:v>38023.069444444445</c:v>
                </c:pt>
                <c:pt idx="2598">
                  <c:v>38023.083333333336</c:v>
                </c:pt>
                <c:pt idx="2599">
                  <c:v>38023.097222222219</c:v>
                </c:pt>
                <c:pt idx="2600">
                  <c:v>38023.111111111109</c:v>
                </c:pt>
                <c:pt idx="2601">
                  <c:v>38023.125</c:v>
                </c:pt>
                <c:pt idx="2602">
                  <c:v>38023.138888888891</c:v>
                </c:pt>
                <c:pt idx="2603">
                  <c:v>38023.152777777781</c:v>
                </c:pt>
                <c:pt idx="2604">
                  <c:v>38023.166666666664</c:v>
                </c:pt>
                <c:pt idx="2605">
                  <c:v>38023.180555555555</c:v>
                </c:pt>
                <c:pt idx="2606">
                  <c:v>38023.194444444445</c:v>
                </c:pt>
                <c:pt idx="2607">
                  <c:v>38023.208333333336</c:v>
                </c:pt>
                <c:pt idx="2608">
                  <c:v>38023.222222222219</c:v>
                </c:pt>
                <c:pt idx="2609">
                  <c:v>38023.236111111109</c:v>
                </c:pt>
                <c:pt idx="2610">
                  <c:v>38023.25</c:v>
                </c:pt>
                <c:pt idx="2611">
                  <c:v>38023.263888888891</c:v>
                </c:pt>
                <c:pt idx="2612">
                  <c:v>38023.277777777781</c:v>
                </c:pt>
                <c:pt idx="2613">
                  <c:v>38023.291666666664</c:v>
                </c:pt>
                <c:pt idx="2614">
                  <c:v>38023.305555555555</c:v>
                </c:pt>
                <c:pt idx="2615">
                  <c:v>38023.319444444445</c:v>
                </c:pt>
                <c:pt idx="2616">
                  <c:v>38023.333333333336</c:v>
                </c:pt>
                <c:pt idx="2617">
                  <c:v>38023.347222222219</c:v>
                </c:pt>
                <c:pt idx="2618">
                  <c:v>38023.361111111109</c:v>
                </c:pt>
                <c:pt idx="2619">
                  <c:v>38023.375</c:v>
                </c:pt>
                <c:pt idx="2620">
                  <c:v>38023.388888888891</c:v>
                </c:pt>
                <c:pt idx="2621">
                  <c:v>38023.402777777781</c:v>
                </c:pt>
                <c:pt idx="2622">
                  <c:v>38023.416666666664</c:v>
                </c:pt>
                <c:pt idx="2623">
                  <c:v>38023.430555555555</c:v>
                </c:pt>
                <c:pt idx="2624">
                  <c:v>38023.444444444445</c:v>
                </c:pt>
                <c:pt idx="2625">
                  <c:v>38023.458333333336</c:v>
                </c:pt>
                <c:pt idx="2626">
                  <c:v>38023.472222222219</c:v>
                </c:pt>
                <c:pt idx="2627">
                  <c:v>38023.486111111109</c:v>
                </c:pt>
                <c:pt idx="2628">
                  <c:v>38023.5</c:v>
                </c:pt>
                <c:pt idx="2629">
                  <c:v>38023.513888888891</c:v>
                </c:pt>
                <c:pt idx="2630">
                  <c:v>38023.527777777781</c:v>
                </c:pt>
                <c:pt idx="2631">
                  <c:v>38023.541666666664</c:v>
                </c:pt>
                <c:pt idx="2632">
                  <c:v>38023.555555555555</c:v>
                </c:pt>
                <c:pt idx="2633">
                  <c:v>38023.569444444445</c:v>
                </c:pt>
                <c:pt idx="2634">
                  <c:v>38023.583333333336</c:v>
                </c:pt>
                <c:pt idx="2635">
                  <c:v>38023.597222222219</c:v>
                </c:pt>
                <c:pt idx="2636">
                  <c:v>38023.611111111109</c:v>
                </c:pt>
                <c:pt idx="2637">
                  <c:v>38023.625</c:v>
                </c:pt>
                <c:pt idx="2638">
                  <c:v>38023.638888888891</c:v>
                </c:pt>
                <c:pt idx="2639">
                  <c:v>38023.652777777781</c:v>
                </c:pt>
                <c:pt idx="2640">
                  <c:v>38023.666666666664</c:v>
                </c:pt>
                <c:pt idx="2641">
                  <c:v>38023.680555555555</c:v>
                </c:pt>
                <c:pt idx="2642">
                  <c:v>38023.694444444445</c:v>
                </c:pt>
                <c:pt idx="2643">
                  <c:v>38023.708333333336</c:v>
                </c:pt>
                <c:pt idx="2644">
                  <c:v>38023.722222222219</c:v>
                </c:pt>
                <c:pt idx="2645">
                  <c:v>38023.736111111109</c:v>
                </c:pt>
                <c:pt idx="2646">
                  <c:v>38023.75</c:v>
                </c:pt>
                <c:pt idx="2647">
                  <c:v>38023.763888888891</c:v>
                </c:pt>
                <c:pt idx="2648">
                  <c:v>38023.777777777781</c:v>
                </c:pt>
                <c:pt idx="2649">
                  <c:v>38023.791666666664</c:v>
                </c:pt>
                <c:pt idx="2650">
                  <c:v>38023.805555555555</c:v>
                </c:pt>
                <c:pt idx="2651">
                  <c:v>38023.819444444445</c:v>
                </c:pt>
                <c:pt idx="2652">
                  <c:v>38023.833333333336</c:v>
                </c:pt>
                <c:pt idx="2653">
                  <c:v>38023.847222222219</c:v>
                </c:pt>
                <c:pt idx="2654">
                  <c:v>38023.861111111109</c:v>
                </c:pt>
                <c:pt idx="2655">
                  <c:v>38023.875</c:v>
                </c:pt>
                <c:pt idx="2656">
                  <c:v>38023.888888888891</c:v>
                </c:pt>
                <c:pt idx="2657">
                  <c:v>38023.902777777781</c:v>
                </c:pt>
                <c:pt idx="2658">
                  <c:v>38023.916666666664</c:v>
                </c:pt>
                <c:pt idx="2659">
                  <c:v>38023.930555555555</c:v>
                </c:pt>
                <c:pt idx="2660">
                  <c:v>38023.944444444445</c:v>
                </c:pt>
                <c:pt idx="2661">
                  <c:v>38023.958333333336</c:v>
                </c:pt>
                <c:pt idx="2662">
                  <c:v>38023.972222222219</c:v>
                </c:pt>
                <c:pt idx="2663">
                  <c:v>38023.986111111109</c:v>
                </c:pt>
                <c:pt idx="2664">
                  <c:v>38024</c:v>
                </c:pt>
                <c:pt idx="2665">
                  <c:v>38024.013888888891</c:v>
                </c:pt>
                <c:pt idx="2666">
                  <c:v>38024.027777777781</c:v>
                </c:pt>
                <c:pt idx="2667">
                  <c:v>38024.041666666664</c:v>
                </c:pt>
                <c:pt idx="2668">
                  <c:v>38024.055555555555</c:v>
                </c:pt>
                <c:pt idx="2669">
                  <c:v>38024.069444444445</c:v>
                </c:pt>
                <c:pt idx="2670">
                  <c:v>38024.083333333336</c:v>
                </c:pt>
                <c:pt idx="2671">
                  <c:v>38024.097222222219</c:v>
                </c:pt>
                <c:pt idx="2672">
                  <c:v>38024.111111111109</c:v>
                </c:pt>
                <c:pt idx="2673">
                  <c:v>38024.125</c:v>
                </c:pt>
                <c:pt idx="2674">
                  <c:v>38024.138888888891</c:v>
                </c:pt>
                <c:pt idx="2675">
                  <c:v>38024.152777777781</c:v>
                </c:pt>
                <c:pt idx="2676">
                  <c:v>38024.166666666664</c:v>
                </c:pt>
                <c:pt idx="2677">
                  <c:v>38024.180555555555</c:v>
                </c:pt>
                <c:pt idx="2678">
                  <c:v>38024.194444444445</c:v>
                </c:pt>
                <c:pt idx="2679">
                  <c:v>38024.208333333336</c:v>
                </c:pt>
                <c:pt idx="2680">
                  <c:v>38024.222222222219</c:v>
                </c:pt>
                <c:pt idx="2681">
                  <c:v>38024.236111111109</c:v>
                </c:pt>
                <c:pt idx="2682">
                  <c:v>38024.25</c:v>
                </c:pt>
                <c:pt idx="2683">
                  <c:v>38024.263888888891</c:v>
                </c:pt>
                <c:pt idx="2684">
                  <c:v>38024.277777777781</c:v>
                </c:pt>
                <c:pt idx="2685">
                  <c:v>38024.291666666664</c:v>
                </c:pt>
                <c:pt idx="2686">
                  <c:v>38024.305555555555</c:v>
                </c:pt>
                <c:pt idx="2687">
                  <c:v>38024.319444444445</c:v>
                </c:pt>
                <c:pt idx="2688">
                  <c:v>38024.333333333336</c:v>
                </c:pt>
                <c:pt idx="2689">
                  <c:v>38024.347222222219</c:v>
                </c:pt>
                <c:pt idx="2690">
                  <c:v>38024.361111111109</c:v>
                </c:pt>
                <c:pt idx="2691">
                  <c:v>38024.375</c:v>
                </c:pt>
                <c:pt idx="2692">
                  <c:v>38024.388888888891</c:v>
                </c:pt>
                <c:pt idx="2693">
                  <c:v>38024.402777777781</c:v>
                </c:pt>
                <c:pt idx="2694">
                  <c:v>38024.416666666664</c:v>
                </c:pt>
                <c:pt idx="2695">
                  <c:v>38024.430555555555</c:v>
                </c:pt>
                <c:pt idx="2696">
                  <c:v>38024.444444444445</c:v>
                </c:pt>
                <c:pt idx="2697">
                  <c:v>38024.458333333336</c:v>
                </c:pt>
                <c:pt idx="2698">
                  <c:v>38024.472222222219</c:v>
                </c:pt>
                <c:pt idx="2699">
                  <c:v>38024.486111111109</c:v>
                </c:pt>
                <c:pt idx="2700">
                  <c:v>38024.5</c:v>
                </c:pt>
                <c:pt idx="2701">
                  <c:v>38024.513888888891</c:v>
                </c:pt>
                <c:pt idx="2702">
                  <c:v>38024.527777777781</c:v>
                </c:pt>
                <c:pt idx="2703">
                  <c:v>38024.541666666664</c:v>
                </c:pt>
                <c:pt idx="2704">
                  <c:v>38024.555555555555</c:v>
                </c:pt>
                <c:pt idx="2705">
                  <c:v>38024.569444444445</c:v>
                </c:pt>
                <c:pt idx="2706">
                  <c:v>38024.583333333336</c:v>
                </c:pt>
                <c:pt idx="2707">
                  <c:v>38024.597222222219</c:v>
                </c:pt>
                <c:pt idx="2708">
                  <c:v>38024.611111111109</c:v>
                </c:pt>
                <c:pt idx="2709">
                  <c:v>38024.625</c:v>
                </c:pt>
                <c:pt idx="2710">
                  <c:v>38024.638888888891</c:v>
                </c:pt>
                <c:pt idx="2711">
                  <c:v>38024.652777777781</c:v>
                </c:pt>
                <c:pt idx="2712">
                  <c:v>38024.666666666664</c:v>
                </c:pt>
                <c:pt idx="2713">
                  <c:v>38024.680555555555</c:v>
                </c:pt>
                <c:pt idx="2714">
                  <c:v>38024.694444444445</c:v>
                </c:pt>
                <c:pt idx="2715">
                  <c:v>38024.708333333336</c:v>
                </c:pt>
                <c:pt idx="2716">
                  <c:v>38024.722222222219</c:v>
                </c:pt>
                <c:pt idx="2717">
                  <c:v>38024.736111111109</c:v>
                </c:pt>
                <c:pt idx="2718">
                  <c:v>38024.75</c:v>
                </c:pt>
                <c:pt idx="2719">
                  <c:v>38024.763888888891</c:v>
                </c:pt>
                <c:pt idx="2720">
                  <c:v>38024.777777777781</c:v>
                </c:pt>
                <c:pt idx="2721">
                  <c:v>38024.791666666664</c:v>
                </c:pt>
                <c:pt idx="2722">
                  <c:v>38024.805555555555</c:v>
                </c:pt>
                <c:pt idx="2723">
                  <c:v>38024.819444444445</c:v>
                </c:pt>
                <c:pt idx="2724">
                  <c:v>38024.833333333336</c:v>
                </c:pt>
                <c:pt idx="2725">
                  <c:v>38024.847222222219</c:v>
                </c:pt>
                <c:pt idx="2726">
                  <c:v>38024.861111111109</c:v>
                </c:pt>
                <c:pt idx="2727">
                  <c:v>38024.875</c:v>
                </c:pt>
                <c:pt idx="2728">
                  <c:v>38024.888888888891</c:v>
                </c:pt>
                <c:pt idx="2729">
                  <c:v>38024.902777777781</c:v>
                </c:pt>
                <c:pt idx="2730">
                  <c:v>38024.916666666664</c:v>
                </c:pt>
                <c:pt idx="2731">
                  <c:v>38024.930555555555</c:v>
                </c:pt>
                <c:pt idx="2732">
                  <c:v>38024.944444444445</c:v>
                </c:pt>
                <c:pt idx="2733">
                  <c:v>38024.958333333336</c:v>
                </c:pt>
                <c:pt idx="2734">
                  <c:v>38024.972222222219</c:v>
                </c:pt>
                <c:pt idx="2735">
                  <c:v>38024.986111111109</c:v>
                </c:pt>
                <c:pt idx="2736">
                  <c:v>38025</c:v>
                </c:pt>
                <c:pt idx="2737">
                  <c:v>38025.013888888891</c:v>
                </c:pt>
                <c:pt idx="2738">
                  <c:v>38025.027777777781</c:v>
                </c:pt>
                <c:pt idx="2739">
                  <c:v>38025.041666666664</c:v>
                </c:pt>
                <c:pt idx="2740">
                  <c:v>38025.055555555555</c:v>
                </c:pt>
                <c:pt idx="2741">
                  <c:v>38025.069444444445</c:v>
                </c:pt>
                <c:pt idx="2742">
                  <c:v>38025.083333333336</c:v>
                </c:pt>
                <c:pt idx="2743">
                  <c:v>38025.097222222219</c:v>
                </c:pt>
                <c:pt idx="2744">
                  <c:v>38025.111111111109</c:v>
                </c:pt>
                <c:pt idx="2745">
                  <c:v>38025.125</c:v>
                </c:pt>
                <c:pt idx="2746">
                  <c:v>38025.138888888891</c:v>
                </c:pt>
                <c:pt idx="2747">
                  <c:v>38025.152777777781</c:v>
                </c:pt>
                <c:pt idx="2748">
                  <c:v>38025.166666666664</c:v>
                </c:pt>
                <c:pt idx="2749">
                  <c:v>38025.180555555555</c:v>
                </c:pt>
                <c:pt idx="2750">
                  <c:v>38025.194444444445</c:v>
                </c:pt>
                <c:pt idx="2751">
                  <c:v>38025.208333333336</c:v>
                </c:pt>
                <c:pt idx="2752">
                  <c:v>38025.222222222219</c:v>
                </c:pt>
                <c:pt idx="2753">
                  <c:v>38025.236111111109</c:v>
                </c:pt>
                <c:pt idx="2754">
                  <c:v>38025.25</c:v>
                </c:pt>
                <c:pt idx="2755">
                  <c:v>38025.263888888891</c:v>
                </c:pt>
                <c:pt idx="2756">
                  <c:v>38025.277777777781</c:v>
                </c:pt>
                <c:pt idx="2757">
                  <c:v>38025.291666666664</c:v>
                </c:pt>
                <c:pt idx="2758">
                  <c:v>38025.305555555555</c:v>
                </c:pt>
                <c:pt idx="2759">
                  <c:v>38025.319444444445</c:v>
                </c:pt>
                <c:pt idx="2760">
                  <c:v>38025.333333333336</c:v>
                </c:pt>
                <c:pt idx="2761">
                  <c:v>38025.347222222219</c:v>
                </c:pt>
                <c:pt idx="2762">
                  <c:v>38025.361111111109</c:v>
                </c:pt>
                <c:pt idx="2763">
                  <c:v>38025.375</c:v>
                </c:pt>
                <c:pt idx="2764">
                  <c:v>38025.388888888891</c:v>
                </c:pt>
                <c:pt idx="2765">
                  <c:v>38025.402777777781</c:v>
                </c:pt>
                <c:pt idx="2766">
                  <c:v>38025.416666666664</c:v>
                </c:pt>
                <c:pt idx="2767">
                  <c:v>38025.430555555555</c:v>
                </c:pt>
                <c:pt idx="2768">
                  <c:v>38025.444444444445</c:v>
                </c:pt>
                <c:pt idx="2769">
                  <c:v>38025.458333333336</c:v>
                </c:pt>
                <c:pt idx="2770">
                  <c:v>38025.472222222219</c:v>
                </c:pt>
                <c:pt idx="2771">
                  <c:v>38025.486111111109</c:v>
                </c:pt>
                <c:pt idx="2772">
                  <c:v>38025.5</c:v>
                </c:pt>
                <c:pt idx="2773">
                  <c:v>38025.513888888891</c:v>
                </c:pt>
                <c:pt idx="2774">
                  <c:v>38025.527777777781</c:v>
                </c:pt>
                <c:pt idx="2775">
                  <c:v>38025.541666666664</c:v>
                </c:pt>
                <c:pt idx="2776">
                  <c:v>38025.555555555555</c:v>
                </c:pt>
                <c:pt idx="2777">
                  <c:v>38025.569444444445</c:v>
                </c:pt>
                <c:pt idx="2778">
                  <c:v>38025.583333333336</c:v>
                </c:pt>
                <c:pt idx="2779">
                  <c:v>38025.597222222219</c:v>
                </c:pt>
                <c:pt idx="2780">
                  <c:v>38025.611111111109</c:v>
                </c:pt>
                <c:pt idx="2781">
                  <c:v>38025.625</c:v>
                </c:pt>
                <c:pt idx="2782">
                  <c:v>38025.638888888891</c:v>
                </c:pt>
                <c:pt idx="2783">
                  <c:v>38025.652777777781</c:v>
                </c:pt>
                <c:pt idx="2784">
                  <c:v>38025.666666666664</c:v>
                </c:pt>
                <c:pt idx="2785">
                  <c:v>38025.680555555555</c:v>
                </c:pt>
                <c:pt idx="2786">
                  <c:v>38025.694444444445</c:v>
                </c:pt>
                <c:pt idx="2787">
                  <c:v>38025.708333333336</c:v>
                </c:pt>
                <c:pt idx="2788">
                  <c:v>38025.722222222219</c:v>
                </c:pt>
                <c:pt idx="2789">
                  <c:v>38025.736111111109</c:v>
                </c:pt>
                <c:pt idx="2790">
                  <c:v>38025.75</c:v>
                </c:pt>
                <c:pt idx="2791">
                  <c:v>38025.763888888891</c:v>
                </c:pt>
                <c:pt idx="2792">
                  <c:v>38025.777777777781</c:v>
                </c:pt>
                <c:pt idx="2793">
                  <c:v>38025.791666666664</c:v>
                </c:pt>
                <c:pt idx="2794">
                  <c:v>38025.805555555555</c:v>
                </c:pt>
                <c:pt idx="2795">
                  <c:v>38025.819444444445</c:v>
                </c:pt>
                <c:pt idx="2796">
                  <c:v>38025.833333333336</c:v>
                </c:pt>
                <c:pt idx="2797">
                  <c:v>38025.847222222219</c:v>
                </c:pt>
                <c:pt idx="2798">
                  <c:v>38025.861111111109</c:v>
                </c:pt>
                <c:pt idx="2799">
                  <c:v>38025.875</c:v>
                </c:pt>
                <c:pt idx="2800">
                  <c:v>38025.888888888891</c:v>
                </c:pt>
                <c:pt idx="2801">
                  <c:v>38025.902777777781</c:v>
                </c:pt>
                <c:pt idx="2802">
                  <c:v>38025.916666666664</c:v>
                </c:pt>
                <c:pt idx="2803">
                  <c:v>38025.930555555555</c:v>
                </c:pt>
                <c:pt idx="2804">
                  <c:v>38025.944444444445</c:v>
                </c:pt>
                <c:pt idx="2805">
                  <c:v>38025.958333333336</c:v>
                </c:pt>
                <c:pt idx="2806">
                  <c:v>38025.972222222219</c:v>
                </c:pt>
                <c:pt idx="2807">
                  <c:v>38025.986111111109</c:v>
                </c:pt>
                <c:pt idx="2808">
                  <c:v>38026</c:v>
                </c:pt>
                <c:pt idx="2809">
                  <c:v>38026.013888888891</c:v>
                </c:pt>
                <c:pt idx="2810">
                  <c:v>38026.027777777781</c:v>
                </c:pt>
                <c:pt idx="2811">
                  <c:v>38026.041666666664</c:v>
                </c:pt>
                <c:pt idx="2812">
                  <c:v>38026.055555555555</c:v>
                </c:pt>
                <c:pt idx="2813">
                  <c:v>38026.069444444445</c:v>
                </c:pt>
                <c:pt idx="2814">
                  <c:v>38026.083333333336</c:v>
                </c:pt>
                <c:pt idx="2815">
                  <c:v>38026.097222222219</c:v>
                </c:pt>
                <c:pt idx="2816">
                  <c:v>38026.111111111109</c:v>
                </c:pt>
                <c:pt idx="2817">
                  <c:v>38026.125</c:v>
                </c:pt>
                <c:pt idx="2818">
                  <c:v>38026.138888888891</c:v>
                </c:pt>
                <c:pt idx="2819">
                  <c:v>38026.152777777781</c:v>
                </c:pt>
                <c:pt idx="2820">
                  <c:v>38026.166666666664</c:v>
                </c:pt>
                <c:pt idx="2821">
                  <c:v>38026.180555555555</c:v>
                </c:pt>
                <c:pt idx="2822">
                  <c:v>38026.194444444445</c:v>
                </c:pt>
                <c:pt idx="2823">
                  <c:v>38026.208333333336</c:v>
                </c:pt>
                <c:pt idx="2824">
                  <c:v>38026.222222222219</c:v>
                </c:pt>
                <c:pt idx="2825">
                  <c:v>38026.236111111109</c:v>
                </c:pt>
                <c:pt idx="2826">
                  <c:v>38026.25</c:v>
                </c:pt>
                <c:pt idx="2827">
                  <c:v>38026.263888888891</c:v>
                </c:pt>
                <c:pt idx="2828">
                  <c:v>38026.277777777781</c:v>
                </c:pt>
                <c:pt idx="2829">
                  <c:v>38026.291666666664</c:v>
                </c:pt>
                <c:pt idx="2830">
                  <c:v>38026.305555555555</c:v>
                </c:pt>
                <c:pt idx="2831">
                  <c:v>38026.319444444445</c:v>
                </c:pt>
                <c:pt idx="2832">
                  <c:v>38026.333333333336</c:v>
                </c:pt>
                <c:pt idx="2833">
                  <c:v>38026.347222222219</c:v>
                </c:pt>
                <c:pt idx="2834">
                  <c:v>38026.361111111109</c:v>
                </c:pt>
                <c:pt idx="2835">
                  <c:v>38026.375</c:v>
                </c:pt>
                <c:pt idx="2836">
                  <c:v>38026.388888888891</c:v>
                </c:pt>
                <c:pt idx="2837">
                  <c:v>38026.402777777781</c:v>
                </c:pt>
                <c:pt idx="2838">
                  <c:v>38026.416666666664</c:v>
                </c:pt>
                <c:pt idx="2839">
                  <c:v>38026.430555555555</c:v>
                </c:pt>
                <c:pt idx="2840">
                  <c:v>38026.444444444445</c:v>
                </c:pt>
                <c:pt idx="2841">
                  <c:v>38026.458333333336</c:v>
                </c:pt>
                <c:pt idx="2842">
                  <c:v>38026.472222222219</c:v>
                </c:pt>
                <c:pt idx="2843">
                  <c:v>38026.486111111109</c:v>
                </c:pt>
                <c:pt idx="2844">
                  <c:v>38026.5</c:v>
                </c:pt>
                <c:pt idx="2845">
                  <c:v>38026.513888888891</c:v>
                </c:pt>
                <c:pt idx="2846">
                  <c:v>38026.527777777781</c:v>
                </c:pt>
                <c:pt idx="2847">
                  <c:v>38026.541666666664</c:v>
                </c:pt>
                <c:pt idx="2848">
                  <c:v>38026.555555555555</c:v>
                </c:pt>
                <c:pt idx="2849">
                  <c:v>38026.569444444445</c:v>
                </c:pt>
                <c:pt idx="2850">
                  <c:v>38026.583333333336</c:v>
                </c:pt>
                <c:pt idx="2851">
                  <c:v>38026.597222222219</c:v>
                </c:pt>
                <c:pt idx="2852">
                  <c:v>38026.611111111109</c:v>
                </c:pt>
                <c:pt idx="2853">
                  <c:v>38026.625</c:v>
                </c:pt>
                <c:pt idx="2854">
                  <c:v>38026.638888888891</c:v>
                </c:pt>
                <c:pt idx="2855">
                  <c:v>38026.652777777781</c:v>
                </c:pt>
                <c:pt idx="2856">
                  <c:v>38026.666666666664</c:v>
                </c:pt>
                <c:pt idx="2857">
                  <c:v>38026.680555555555</c:v>
                </c:pt>
                <c:pt idx="2858">
                  <c:v>38026.694444444445</c:v>
                </c:pt>
                <c:pt idx="2859">
                  <c:v>38026.708333333336</c:v>
                </c:pt>
                <c:pt idx="2860">
                  <c:v>38026.722222222219</c:v>
                </c:pt>
                <c:pt idx="2861">
                  <c:v>38026.736111111109</c:v>
                </c:pt>
                <c:pt idx="2862">
                  <c:v>38026.75</c:v>
                </c:pt>
                <c:pt idx="2863">
                  <c:v>38026.763888888891</c:v>
                </c:pt>
                <c:pt idx="2864">
                  <c:v>38026.777777777781</c:v>
                </c:pt>
                <c:pt idx="2865">
                  <c:v>38026.791666666664</c:v>
                </c:pt>
                <c:pt idx="2866">
                  <c:v>38026.805555555555</c:v>
                </c:pt>
                <c:pt idx="2867">
                  <c:v>38026.819444444445</c:v>
                </c:pt>
                <c:pt idx="2868">
                  <c:v>38026.833333333336</c:v>
                </c:pt>
                <c:pt idx="2869">
                  <c:v>38026.847222222219</c:v>
                </c:pt>
                <c:pt idx="2870">
                  <c:v>38026.861111111109</c:v>
                </c:pt>
                <c:pt idx="2871">
                  <c:v>38026.875</c:v>
                </c:pt>
                <c:pt idx="2872">
                  <c:v>38026.888888888891</c:v>
                </c:pt>
                <c:pt idx="2873">
                  <c:v>38026.902777777781</c:v>
                </c:pt>
                <c:pt idx="2874">
                  <c:v>38026.916666666664</c:v>
                </c:pt>
                <c:pt idx="2875">
                  <c:v>38026.930555555555</c:v>
                </c:pt>
                <c:pt idx="2876">
                  <c:v>38026.944444444445</c:v>
                </c:pt>
                <c:pt idx="2877">
                  <c:v>38026.958333333336</c:v>
                </c:pt>
                <c:pt idx="2878">
                  <c:v>38026.972222222219</c:v>
                </c:pt>
                <c:pt idx="2879">
                  <c:v>38026.986111111109</c:v>
                </c:pt>
                <c:pt idx="2880">
                  <c:v>38027</c:v>
                </c:pt>
                <c:pt idx="2881">
                  <c:v>38027.013888888891</c:v>
                </c:pt>
                <c:pt idx="2882">
                  <c:v>38027.027777777781</c:v>
                </c:pt>
                <c:pt idx="2883">
                  <c:v>38027.041666666664</c:v>
                </c:pt>
                <c:pt idx="2884">
                  <c:v>38027.055555555555</c:v>
                </c:pt>
                <c:pt idx="2885">
                  <c:v>38027.069444444445</c:v>
                </c:pt>
                <c:pt idx="2886">
                  <c:v>38027.083333333336</c:v>
                </c:pt>
                <c:pt idx="2887">
                  <c:v>38027.097222222219</c:v>
                </c:pt>
                <c:pt idx="2888">
                  <c:v>38027.111111111109</c:v>
                </c:pt>
                <c:pt idx="2889">
                  <c:v>38027.125</c:v>
                </c:pt>
                <c:pt idx="2890">
                  <c:v>38027.138888888891</c:v>
                </c:pt>
                <c:pt idx="2891">
                  <c:v>38027.152777777781</c:v>
                </c:pt>
                <c:pt idx="2892">
                  <c:v>38027.166666666664</c:v>
                </c:pt>
                <c:pt idx="2893">
                  <c:v>38027.180555555555</c:v>
                </c:pt>
                <c:pt idx="2894">
                  <c:v>38027.194444444445</c:v>
                </c:pt>
                <c:pt idx="2895">
                  <c:v>38027.208333333336</c:v>
                </c:pt>
                <c:pt idx="2896">
                  <c:v>38027.222222222219</c:v>
                </c:pt>
                <c:pt idx="2897">
                  <c:v>38027.236111111109</c:v>
                </c:pt>
                <c:pt idx="2898">
                  <c:v>38027.25</c:v>
                </c:pt>
                <c:pt idx="2899">
                  <c:v>38027.263888888891</c:v>
                </c:pt>
                <c:pt idx="2900">
                  <c:v>38027.277777777781</c:v>
                </c:pt>
                <c:pt idx="2901">
                  <c:v>38027.291666666664</c:v>
                </c:pt>
                <c:pt idx="2902">
                  <c:v>38027.305555555555</c:v>
                </c:pt>
                <c:pt idx="2903">
                  <c:v>38027.319444444445</c:v>
                </c:pt>
                <c:pt idx="2904">
                  <c:v>38027.333333333336</c:v>
                </c:pt>
                <c:pt idx="2905">
                  <c:v>38027.347222222219</c:v>
                </c:pt>
                <c:pt idx="2906">
                  <c:v>38027.361111111109</c:v>
                </c:pt>
                <c:pt idx="2907">
                  <c:v>38027.375</c:v>
                </c:pt>
                <c:pt idx="2908">
                  <c:v>38027.388888888891</c:v>
                </c:pt>
                <c:pt idx="2909">
                  <c:v>38027.402777777781</c:v>
                </c:pt>
                <c:pt idx="2910">
                  <c:v>38027.416666666664</c:v>
                </c:pt>
                <c:pt idx="2911">
                  <c:v>38027.430555555555</c:v>
                </c:pt>
                <c:pt idx="2912">
                  <c:v>38027.444444444445</c:v>
                </c:pt>
                <c:pt idx="2913">
                  <c:v>38027.458333333336</c:v>
                </c:pt>
                <c:pt idx="2914">
                  <c:v>38027.472222222219</c:v>
                </c:pt>
                <c:pt idx="2915">
                  <c:v>38027.486111111109</c:v>
                </c:pt>
                <c:pt idx="2916">
                  <c:v>38027.5</c:v>
                </c:pt>
                <c:pt idx="2917">
                  <c:v>38027.513888888891</c:v>
                </c:pt>
                <c:pt idx="2918">
                  <c:v>38027.527777777781</c:v>
                </c:pt>
                <c:pt idx="2919">
                  <c:v>38027.541666666664</c:v>
                </c:pt>
                <c:pt idx="2920">
                  <c:v>38027.555555555555</c:v>
                </c:pt>
                <c:pt idx="2921">
                  <c:v>38027.569444444445</c:v>
                </c:pt>
                <c:pt idx="2922">
                  <c:v>38027.583333333336</c:v>
                </c:pt>
                <c:pt idx="2923">
                  <c:v>38027.597222222219</c:v>
                </c:pt>
                <c:pt idx="2924">
                  <c:v>38027.611111111109</c:v>
                </c:pt>
                <c:pt idx="2925">
                  <c:v>38027.625</c:v>
                </c:pt>
                <c:pt idx="2926">
                  <c:v>38027.638888888891</c:v>
                </c:pt>
                <c:pt idx="2927">
                  <c:v>38027.652777777781</c:v>
                </c:pt>
                <c:pt idx="2928">
                  <c:v>38027.666666666664</c:v>
                </c:pt>
                <c:pt idx="2929">
                  <c:v>38027.680555555555</c:v>
                </c:pt>
                <c:pt idx="2930">
                  <c:v>38027.694444444445</c:v>
                </c:pt>
                <c:pt idx="2931">
                  <c:v>38027.708333333336</c:v>
                </c:pt>
                <c:pt idx="2932">
                  <c:v>38027.722222222219</c:v>
                </c:pt>
                <c:pt idx="2933">
                  <c:v>38027.736111111109</c:v>
                </c:pt>
                <c:pt idx="2934">
                  <c:v>38027.75</c:v>
                </c:pt>
                <c:pt idx="2935">
                  <c:v>38027.763888888891</c:v>
                </c:pt>
                <c:pt idx="2936">
                  <c:v>38027.777777777781</c:v>
                </c:pt>
                <c:pt idx="2937">
                  <c:v>38027.791666666664</c:v>
                </c:pt>
                <c:pt idx="2938">
                  <c:v>38027.805555555555</c:v>
                </c:pt>
                <c:pt idx="2939">
                  <c:v>38027.819444444445</c:v>
                </c:pt>
                <c:pt idx="2940">
                  <c:v>38027.833333333336</c:v>
                </c:pt>
                <c:pt idx="2941">
                  <c:v>38027.847222222219</c:v>
                </c:pt>
                <c:pt idx="2942">
                  <c:v>38027.861111111109</c:v>
                </c:pt>
                <c:pt idx="2943">
                  <c:v>38027.875</c:v>
                </c:pt>
                <c:pt idx="2944">
                  <c:v>38027.888888888891</c:v>
                </c:pt>
                <c:pt idx="2945">
                  <c:v>38027.902777777781</c:v>
                </c:pt>
                <c:pt idx="2946">
                  <c:v>38027.916666666664</c:v>
                </c:pt>
                <c:pt idx="2947">
                  <c:v>38027.930555555555</c:v>
                </c:pt>
                <c:pt idx="2948">
                  <c:v>38027.944444444445</c:v>
                </c:pt>
                <c:pt idx="2949">
                  <c:v>38027.958333333336</c:v>
                </c:pt>
                <c:pt idx="2950">
                  <c:v>38027.972222222219</c:v>
                </c:pt>
                <c:pt idx="2951">
                  <c:v>38027.986111111109</c:v>
                </c:pt>
                <c:pt idx="2952">
                  <c:v>38028</c:v>
                </c:pt>
                <c:pt idx="2953">
                  <c:v>38028.013888888891</c:v>
                </c:pt>
                <c:pt idx="2954">
                  <c:v>38028.027777777781</c:v>
                </c:pt>
                <c:pt idx="2955">
                  <c:v>38028.041666666664</c:v>
                </c:pt>
                <c:pt idx="2956">
                  <c:v>38028.055555555555</c:v>
                </c:pt>
                <c:pt idx="2957">
                  <c:v>38028.069444444445</c:v>
                </c:pt>
                <c:pt idx="2958">
                  <c:v>38028.083333333336</c:v>
                </c:pt>
                <c:pt idx="2959">
                  <c:v>38028.097222222219</c:v>
                </c:pt>
                <c:pt idx="2960">
                  <c:v>38028.111111111109</c:v>
                </c:pt>
                <c:pt idx="2961">
                  <c:v>38028.125</c:v>
                </c:pt>
                <c:pt idx="2962">
                  <c:v>38028.138888888891</c:v>
                </c:pt>
                <c:pt idx="2963">
                  <c:v>38028.152777777781</c:v>
                </c:pt>
                <c:pt idx="2964">
                  <c:v>38028.166666666664</c:v>
                </c:pt>
                <c:pt idx="2965">
                  <c:v>38028.180555555555</c:v>
                </c:pt>
                <c:pt idx="2966">
                  <c:v>38028.194444444445</c:v>
                </c:pt>
                <c:pt idx="2967">
                  <c:v>38028.208333333336</c:v>
                </c:pt>
                <c:pt idx="2968">
                  <c:v>38028.222222222219</c:v>
                </c:pt>
                <c:pt idx="2969">
                  <c:v>38028.236111111109</c:v>
                </c:pt>
                <c:pt idx="2970">
                  <c:v>38028.25</c:v>
                </c:pt>
                <c:pt idx="2971">
                  <c:v>38028.263888888891</c:v>
                </c:pt>
                <c:pt idx="2972">
                  <c:v>38028.277777777781</c:v>
                </c:pt>
                <c:pt idx="2973">
                  <c:v>38028.291666666664</c:v>
                </c:pt>
                <c:pt idx="2974">
                  <c:v>38028.305555555555</c:v>
                </c:pt>
                <c:pt idx="2975">
                  <c:v>38028.319444444445</c:v>
                </c:pt>
                <c:pt idx="2976">
                  <c:v>38028.333333333336</c:v>
                </c:pt>
                <c:pt idx="2977">
                  <c:v>38028.347222222219</c:v>
                </c:pt>
                <c:pt idx="2978">
                  <c:v>38028.361111111109</c:v>
                </c:pt>
                <c:pt idx="2979">
                  <c:v>38028.375</c:v>
                </c:pt>
                <c:pt idx="2980">
                  <c:v>38028.388888888891</c:v>
                </c:pt>
                <c:pt idx="2981">
                  <c:v>38028.402777777781</c:v>
                </c:pt>
                <c:pt idx="2982">
                  <c:v>38028.416666666664</c:v>
                </c:pt>
                <c:pt idx="2983">
                  <c:v>38028.430555555555</c:v>
                </c:pt>
                <c:pt idx="2984">
                  <c:v>38028.444444444445</c:v>
                </c:pt>
                <c:pt idx="2985">
                  <c:v>38028.458333333336</c:v>
                </c:pt>
                <c:pt idx="2986">
                  <c:v>38028.472222222219</c:v>
                </c:pt>
                <c:pt idx="2987">
                  <c:v>38028.486111111109</c:v>
                </c:pt>
                <c:pt idx="2988">
                  <c:v>38028.5</c:v>
                </c:pt>
                <c:pt idx="2989">
                  <c:v>38028.513888888891</c:v>
                </c:pt>
                <c:pt idx="2990">
                  <c:v>38028.527777777781</c:v>
                </c:pt>
                <c:pt idx="2991">
                  <c:v>38028.541666666664</c:v>
                </c:pt>
                <c:pt idx="2992">
                  <c:v>38028.555555555555</c:v>
                </c:pt>
                <c:pt idx="2993">
                  <c:v>38028.569444444445</c:v>
                </c:pt>
                <c:pt idx="2994">
                  <c:v>38028.583333333336</c:v>
                </c:pt>
                <c:pt idx="2995">
                  <c:v>38028.597222222219</c:v>
                </c:pt>
                <c:pt idx="2996">
                  <c:v>38028.611111111109</c:v>
                </c:pt>
                <c:pt idx="2997">
                  <c:v>38028.625</c:v>
                </c:pt>
                <c:pt idx="2998">
                  <c:v>38028.638888888891</c:v>
                </c:pt>
                <c:pt idx="2999">
                  <c:v>38028.652777777781</c:v>
                </c:pt>
                <c:pt idx="3000">
                  <c:v>38028.666666666664</c:v>
                </c:pt>
                <c:pt idx="3001">
                  <c:v>38028.680555555555</c:v>
                </c:pt>
                <c:pt idx="3002">
                  <c:v>38028.694444444445</c:v>
                </c:pt>
                <c:pt idx="3003">
                  <c:v>38028.708333333336</c:v>
                </c:pt>
                <c:pt idx="3004">
                  <c:v>38028.722222222219</c:v>
                </c:pt>
                <c:pt idx="3005">
                  <c:v>38028.736111111109</c:v>
                </c:pt>
                <c:pt idx="3006">
                  <c:v>38028.75</c:v>
                </c:pt>
                <c:pt idx="3007">
                  <c:v>38028.763888888891</c:v>
                </c:pt>
                <c:pt idx="3008">
                  <c:v>38028.777777777781</c:v>
                </c:pt>
                <c:pt idx="3009">
                  <c:v>38028.791666666664</c:v>
                </c:pt>
                <c:pt idx="3010">
                  <c:v>38028.805555555555</c:v>
                </c:pt>
                <c:pt idx="3011">
                  <c:v>38028.819444444445</c:v>
                </c:pt>
                <c:pt idx="3012">
                  <c:v>38028.833333333336</c:v>
                </c:pt>
                <c:pt idx="3013">
                  <c:v>38028.847222222219</c:v>
                </c:pt>
                <c:pt idx="3014">
                  <c:v>38028.861111111109</c:v>
                </c:pt>
                <c:pt idx="3015">
                  <c:v>38028.875</c:v>
                </c:pt>
                <c:pt idx="3016">
                  <c:v>38028.888888888891</c:v>
                </c:pt>
                <c:pt idx="3017">
                  <c:v>38028.902777777781</c:v>
                </c:pt>
                <c:pt idx="3018">
                  <c:v>38028.916666666664</c:v>
                </c:pt>
                <c:pt idx="3019">
                  <c:v>38028.930555555555</c:v>
                </c:pt>
                <c:pt idx="3020">
                  <c:v>38028.944444444445</c:v>
                </c:pt>
                <c:pt idx="3021">
                  <c:v>38028.958333333336</c:v>
                </c:pt>
                <c:pt idx="3022">
                  <c:v>38028.972222222219</c:v>
                </c:pt>
                <c:pt idx="3023">
                  <c:v>38028.986111111109</c:v>
                </c:pt>
                <c:pt idx="3024">
                  <c:v>38029</c:v>
                </c:pt>
                <c:pt idx="3025">
                  <c:v>38029.013888888891</c:v>
                </c:pt>
                <c:pt idx="3026">
                  <c:v>38029.027777777781</c:v>
                </c:pt>
                <c:pt idx="3027">
                  <c:v>38029.041666666664</c:v>
                </c:pt>
                <c:pt idx="3028">
                  <c:v>38029.055555555555</c:v>
                </c:pt>
                <c:pt idx="3029">
                  <c:v>38029.069444444445</c:v>
                </c:pt>
                <c:pt idx="3030">
                  <c:v>38029.083333333336</c:v>
                </c:pt>
                <c:pt idx="3031">
                  <c:v>38029.097222222219</c:v>
                </c:pt>
                <c:pt idx="3032">
                  <c:v>38029.111111111109</c:v>
                </c:pt>
                <c:pt idx="3033">
                  <c:v>38029.125</c:v>
                </c:pt>
                <c:pt idx="3034">
                  <c:v>38029.138888888891</c:v>
                </c:pt>
                <c:pt idx="3035">
                  <c:v>38029.152777777781</c:v>
                </c:pt>
                <c:pt idx="3036">
                  <c:v>38029.166666666664</c:v>
                </c:pt>
                <c:pt idx="3037">
                  <c:v>38029.180555555555</c:v>
                </c:pt>
                <c:pt idx="3038">
                  <c:v>38029.194444444445</c:v>
                </c:pt>
                <c:pt idx="3039">
                  <c:v>38029.208333333336</c:v>
                </c:pt>
                <c:pt idx="3040">
                  <c:v>38029.222222222219</c:v>
                </c:pt>
                <c:pt idx="3041">
                  <c:v>38029.236111111109</c:v>
                </c:pt>
                <c:pt idx="3042">
                  <c:v>38029.25</c:v>
                </c:pt>
                <c:pt idx="3043">
                  <c:v>38029.263888888891</c:v>
                </c:pt>
                <c:pt idx="3044">
                  <c:v>38029.277777777781</c:v>
                </c:pt>
                <c:pt idx="3045">
                  <c:v>38029.291666666664</c:v>
                </c:pt>
                <c:pt idx="3046">
                  <c:v>38029.305555555555</c:v>
                </c:pt>
                <c:pt idx="3047">
                  <c:v>38029.319444444445</c:v>
                </c:pt>
                <c:pt idx="3048">
                  <c:v>38029.333333333336</c:v>
                </c:pt>
                <c:pt idx="3049">
                  <c:v>38029.347222222219</c:v>
                </c:pt>
                <c:pt idx="3050">
                  <c:v>38029.361111111109</c:v>
                </c:pt>
                <c:pt idx="3051">
                  <c:v>38029.375</c:v>
                </c:pt>
                <c:pt idx="3052">
                  <c:v>38029.388888888891</c:v>
                </c:pt>
                <c:pt idx="3053">
                  <c:v>38029.402777777781</c:v>
                </c:pt>
                <c:pt idx="3054">
                  <c:v>38029.416666666664</c:v>
                </c:pt>
                <c:pt idx="3055">
                  <c:v>38029.430555555555</c:v>
                </c:pt>
                <c:pt idx="3056">
                  <c:v>38029.444444444445</c:v>
                </c:pt>
                <c:pt idx="3057">
                  <c:v>38029.458333333336</c:v>
                </c:pt>
                <c:pt idx="3058">
                  <c:v>38029.472222222219</c:v>
                </c:pt>
                <c:pt idx="3059">
                  <c:v>38029.486111111109</c:v>
                </c:pt>
                <c:pt idx="3060">
                  <c:v>38029.5</c:v>
                </c:pt>
                <c:pt idx="3061">
                  <c:v>38029.513888888891</c:v>
                </c:pt>
                <c:pt idx="3062">
                  <c:v>38029.527777777781</c:v>
                </c:pt>
                <c:pt idx="3063">
                  <c:v>38029.541666666664</c:v>
                </c:pt>
                <c:pt idx="3064">
                  <c:v>38029.555555555555</c:v>
                </c:pt>
                <c:pt idx="3065">
                  <c:v>38029.569444444445</c:v>
                </c:pt>
                <c:pt idx="3066">
                  <c:v>38029.583333333336</c:v>
                </c:pt>
                <c:pt idx="3067">
                  <c:v>38029.597222222219</c:v>
                </c:pt>
                <c:pt idx="3068">
                  <c:v>38029.611111111109</c:v>
                </c:pt>
                <c:pt idx="3069">
                  <c:v>38029.625</c:v>
                </c:pt>
                <c:pt idx="3070">
                  <c:v>38029.638888888891</c:v>
                </c:pt>
                <c:pt idx="3071">
                  <c:v>38029.652777777781</c:v>
                </c:pt>
                <c:pt idx="3072">
                  <c:v>38029.666666666664</c:v>
                </c:pt>
                <c:pt idx="3073">
                  <c:v>38029.680555555555</c:v>
                </c:pt>
                <c:pt idx="3074">
                  <c:v>38029.694444444445</c:v>
                </c:pt>
                <c:pt idx="3075">
                  <c:v>38029.708333333336</c:v>
                </c:pt>
                <c:pt idx="3076">
                  <c:v>38029.722222222219</c:v>
                </c:pt>
                <c:pt idx="3077">
                  <c:v>38029.736111111109</c:v>
                </c:pt>
                <c:pt idx="3078">
                  <c:v>38029.75</c:v>
                </c:pt>
                <c:pt idx="3079">
                  <c:v>38029.763888888891</c:v>
                </c:pt>
                <c:pt idx="3080">
                  <c:v>38029.777777777781</c:v>
                </c:pt>
                <c:pt idx="3081">
                  <c:v>38029.791666666664</c:v>
                </c:pt>
                <c:pt idx="3082">
                  <c:v>38029.805555555555</c:v>
                </c:pt>
                <c:pt idx="3083">
                  <c:v>38029.819444444445</c:v>
                </c:pt>
                <c:pt idx="3084">
                  <c:v>38029.833333333336</c:v>
                </c:pt>
                <c:pt idx="3085">
                  <c:v>38029.847222222219</c:v>
                </c:pt>
                <c:pt idx="3086">
                  <c:v>38029.861111111109</c:v>
                </c:pt>
                <c:pt idx="3087">
                  <c:v>38029.875</c:v>
                </c:pt>
                <c:pt idx="3088">
                  <c:v>38029.888888888891</c:v>
                </c:pt>
                <c:pt idx="3089">
                  <c:v>38029.902777777781</c:v>
                </c:pt>
                <c:pt idx="3090">
                  <c:v>38029.916666666664</c:v>
                </c:pt>
                <c:pt idx="3091">
                  <c:v>38029.930555555555</c:v>
                </c:pt>
                <c:pt idx="3092">
                  <c:v>38029.944444444445</c:v>
                </c:pt>
                <c:pt idx="3093">
                  <c:v>38029.958333333336</c:v>
                </c:pt>
                <c:pt idx="3094">
                  <c:v>38029.972222222219</c:v>
                </c:pt>
                <c:pt idx="3095">
                  <c:v>38029.986111111109</c:v>
                </c:pt>
                <c:pt idx="3096">
                  <c:v>38030</c:v>
                </c:pt>
                <c:pt idx="3097">
                  <c:v>38030.013888888891</c:v>
                </c:pt>
                <c:pt idx="3098">
                  <c:v>38030.027777777781</c:v>
                </c:pt>
                <c:pt idx="3099">
                  <c:v>38030.041666666664</c:v>
                </c:pt>
                <c:pt idx="3100">
                  <c:v>38030.055555555555</c:v>
                </c:pt>
                <c:pt idx="3101">
                  <c:v>38030.069444444445</c:v>
                </c:pt>
                <c:pt idx="3102">
                  <c:v>38030.083333333336</c:v>
                </c:pt>
                <c:pt idx="3103">
                  <c:v>38030.097222222219</c:v>
                </c:pt>
                <c:pt idx="3104">
                  <c:v>38030.111111111109</c:v>
                </c:pt>
                <c:pt idx="3105">
                  <c:v>38030.125</c:v>
                </c:pt>
                <c:pt idx="3106">
                  <c:v>38030.138888888891</c:v>
                </c:pt>
                <c:pt idx="3107">
                  <c:v>38030.152777777781</c:v>
                </c:pt>
                <c:pt idx="3108">
                  <c:v>38030.166666666664</c:v>
                </c:pt>
                <c:pt idx="3109">
                  <c:v>38030.180555555555</c:v>
                </c:pt>
                <c:pt idx="3110">
                  <c:v>38030.194444444445</c:v>
                </c:pt>
                <c:pt idx="3111">
                  <c:v>38030.208333333336</c:v>
                </c:pt>
                <c:pt idx="3112">
                  <c:v>38030.222222222219</c:v>
                </c:pt>
                <c:pt idx="3113">
                  <c:v>38030.236111111109</c:v>
                </c:pt>
                <c:pt idx="3114">
                  <c:v>38030.25</c:v>
                </c:pt>
                <c:pt idx="3115">
                  <c:v>38030.263888888891</c:v>
                </c:pt>
                <c:pt idx="3116">
                  <c:v>38030.277777777781</c:v>
                </c:pt>
                <c:pt idx="3117">
                  <c:v>38030.291666666664</c:v>
                </c:pt>
                <c:pt idx="3118">
                  <c:v>38030.305555555555</c:v>
                </c:pt>
                <c:pt idx="3119">
                  <c:v>38030.319444444445</c:v>
                </c:pt>
                <c:pt idx="3120">
                  <c:v>38030.333333333336</c:v>
                </c:pt>
                <c:pt idx="3121">
                  <c:v>38030.347222222219</c:v>
                </c:pt>
                <c:pt idx="3122">
                  <c:v>38030.361111111109</c:v>
                </c:pt>
                <c:pt idx="3123">
                  <c:v>38030.375</c:v>
                </c:pt>
                <c:pt idx="3124">
                  <c:v>38030.388888888891</c:v>
                </c:pt>
                <c:pt idx="3125">
                  <c:v>38030.402777777781</c:v>
                </c:pt>
                <c:pt idx="3126">
                  <c:v>38030.416666666664</c:v>
                </c:pt>
                <c:pt idx="3127">
                  <c:v>38030.430555555555</c:v>
                </c:pt>
                <c:pt idx="3128">
                  <c:v>38030.444444444445</c:v>
                </c:pt>
                <c:pt idx="3129">
                  <c:v>38030.458333333336</c:v>
                </c:pt>
                <c:pt idx="3130">
                  <c:v>38030.472222222219</c:v>
                </c:pt>
                <c:pt idx="3131">
                  <c:v>38030.486111111109</c:v>
                </c:pt>
                <c:pt idx="3132">
                  <c:v>38030.5</c:v>
                </c:pt>
                <c:pt idx="3133">
                  <c:v>38030.513888888891</c:v>
                </c:pt>
                <c:pt idx="3134">
                  <c:v>38030.527777777781</c:v>
                </c:pt>
                <c:pt idx="3135">
                  <c:v>38030.541666666664</c:v>
                </c:pt>
                <c:pt idx="3136">
                  <c:v>38030.555555555555</c:v>
                </c:pt>
                <c:pt idx="3137">
                  <c:v>38030.569444444445</c:v>
                </c:pt>
                <c:pt idx="3138">
                  <c:v>38030.583333333336</c:v>
                </c:pt>
                <c:pt idx="3139">
                  <c:v>38030.597222222219</c:v>
                </c:pt>
                <c:pt idx="3140">
                  <c:v>38030.611111111109</c:v>
                </c:pt>
                <c:pt idx="3141">
                  <c:v>38030.625</c:v>
                </c:pt>
                <c:pt idx="3142">
                  <c:v>38030.638888888891</c:v>
                </c:pt>
                <c:pt idx="3143">
                  <c:v>38030.652777777781</c:v>
                </c:pt>
                <c:pt idx="3144">
                  <c:v>38030.666666666664</c:v>
                </c:pt>
                <c:pt idx="3145">
                  <c:v>38030.680555555555</c:v>
                </c:pt>
                <c:pt idx="3146">
                  <c:v>38030.694444444445</c:v>
                </c:pt>
                <c:pt idx="3147">
                  <c:v>38030.708333333336</c:v>
                </c:pt>
                <c:pt idx="3148">
                  <c:v>38030.722222222219</c:v>
                </c:pt>
                <c:pt idx="3149">
                  <c:v>38030.736111111109</c:v>
                </c:pt>
                <c:pt idx="3150">
                  <c:v>38030.75</c:v>
                </c:pt>
                <c:pt idx="3151">
                  <c:v>38030.763888888891</c:v>
                </c:pt>
                <c:pt idx="3152">
                  <c:v>38030.777777777781</c:v>
                </c:pt>
                <c:pt idx="3153">
                  <c:v>38030.791666666664</c:v>
                </c:pt>
                <c:pt idx="3154">
                  <c:v>38030.805555555555</c:v>
                </c:pt>
                <c:pt idx="3155">
                  <c:v>38030.819444444445</c:v>
                </c:pt>
                <c:pt idx="3156">
                  <c:v>38030.833333333336</c:v>
                </c:pt>
                <c:pt idx="3157">
                  <c:v>38030.847222222219</c:v>
                </c:pt>
                <c:pt idx="3158">
                  <c:v>38030.861111111109</c:v>
                </c:pt>
                <c:pt idx="3159">
                  <c:v>38030.875</c:v>
                </c:pt>
                <c:pt idx="3160">
                  <c:v>38030.888888888891</c:v>
                </c:pt>
                <c:pt idx="3161">
                  <c:v>38030.902777777781</c:v>
                </c:pt>
                <c:pt idx="3162">
                  <c:v>38030.916666666664</c:v>
                </c:pt>
                <c:pt idx="3163">
                  <c:v>38030.930555555555</c:v>
                </c:pt>
                <c:pt idx="3164">
                  <c:v>38030.944444444445</c:v>
                </c:pt>
                <c:pt idx="3165">
                  <c:v>38030.958333333336</c:v>
                </c:pt>
                <c:pt idx="3166">
                  <c:v>38030.972222222219</c:v>
                </c:pt>
                <c:pt idx="3167">
                  <c:v>38030.986111111109</c:v>
                </c:pt>
                <c:pt idx="3168">
                  <c:v>38031</c:v>
                </c:pt>
                <c:pt idx="3169">
                  <c:v>38031.013888888891</c:v>
                </c:pt>
                <c:pt idx="3170">
                  <c:v>38031.027777777781</c:v>
                </c:pt>
                <c:pt idx="3171">
                  <c:v>38031.041666666664</c:v>
                </c:pt>
                <c:pt idx="3172">
                  <c:v>38031.055555555555</c:v>
                </c:pt>
                <c:pt idx="3173">
                  <c:v>38031.069444444445</c:v>
                </c:pt>
                <c:pt idx="3174">
                  <c:v>38031.083333333336</c:v>
                </c:pt>
                <c:pt idx="3175">
                  <c:v>38031.097222222219</c:v>
                </c:pt>
                <c:pt idx="3176">
                  <c:v>38031.111111111109</c:v>
                </c:pt>
                <c:pt idx="3177">
                  <c:v>38031.125</c:v>
                </c:pt>
                <c:pt idx="3178">
                  <c:v>38031.138888888891</c:v>
                </c:pt>
                <c:pt idx="3179">
                  <c:v>38031.152777777781</c:v>
                </c:pt>
                <c:pt idx="3180">
                  <c:v>38031.166666666664</c:v>
                </c:pt>
                <c:pt idx="3181">
                  <c:v>38031.180555555555</c:v>
                </c:pt>
                <c:pt idx="3182">
                  <c:v>38031.194444444445</c:v>
                </c:pt>
                <c:pt idx="3183">
                  <c:v>38031.208333333336</c:v>
                </c:pt>
                <c:pt idx="3184">
                  <c:v>38031.222222222219</c:v>
                </c:pt>
                <c:pt idx="3185">
                  <c:v>38031.236111111109</c:v>
                </c:pt>
                <c:pt idx="3186">
                  <c:v>38031.25</c:v>
                </c:pt>
                <c:pt idx="3187">
                  <c:v>38031.263888888891</c:v>
                </c:pt>
                <c:pt idx="3188">
                  <c:v>38031.277777777781</c:v>
                </c:pt>
                <c:pt idx="3189">
                  <c:v>38031.291666666664</c:v>
                </c:pt>
                <c:pt idx="3190">
                  <c:v>38031.305555555555</c:v>
                </c:pt>
                <c:pt idx="3191">
                  <c:v>38031.319444444445</c:v>
                </c:pt>
                <c:pt idx="3192">
                  <c:v>38031.333333333336</c:v>
                </c:pt>
                <c:pt idx="3193">
                  <c:v>38031.347222222219</c:v>
                </c:pt>
                <c:pt idx="3194">
                  <c:v>38031.361111111109</c:v>
                </c:pt>
                <c:pt idx="3195">
                  <c:v>38031.375</c:v>
                </c:pt>
                <c:pt idx="3196">
                  <c:v>38031.388888888891</c:v>
                </c:pt>
                <c:pt idx="3197">
                  <c:v>38031.402777777781</c:v>
                </c:pt>
                <c:pt idx="3198">
                  <c:v>38031.416666666664</c:v>
                </c:pt>
                <c:pt idx="3199">
                  <c:v>38031.430555555555</c:v>
                </c:pt>
                <c:pt idx="3200">
                  <c:v>38031.444444444445</c:v>
                </c:pt>
                <c:pt idx="3201">
                  <c:v>38031.458333333336</c:v>
                </c:pt>
                <c:pt idx="3202">
                  <c:v>38031.472222222219</c:v>
                </c:pt>
                <c:pt idx="3203">
                  <c:v>38031.486111111109</c:v>
                </c:pt>
                <c:pt idx="3204">
                  <c:v>38031.5</c:v>
                </c:pt>
                <c:pt idx="3205">
                  <c:v>38031.513888888891</c:v>
                </c:pt>
                <c:pt idx="3206">
                  <c:v>38031.527777777781</c:v>
                </c:pt>
                <c:pt idx="3207">
                  <c:v>38031.541666666664</c:v>
                </c:pt>
                <c:pt idx="3208">
                  <c:v>38031.555555555555</c:v>
                </c:pt>
                <c:pt idx="3209">
                  <c:v>38031.569444444445</c:v>
                </c:pt>
                <c:pt idx="3210">
                  <c:v>38031.583333333336</c:v>
                </c:pt>
                <c:pt idx="3211">
                  <c:v>38031.597222222219</c:v>
                </c:pt>
                <c:pt idx="3212">
                  <c:v>38031.611111111109</c:v>
                </c:pt>
                <c:pt idx="3213">
                  <c:v>38031.625</c:v>
                </c:pt>
                <c:pt idx="3214">
                  <c:v>38031.638888888891</c:v>
                </c:pt>
                <c:pt idx="3215">
                  <c:v>38031.652777777781</c:v>
                </c:pt>
                <c:pt idx="3216">
                  <c:v>38031.666666666664</c:v>
                </c:pt>
                <c:pt idx="3217">
                  <c:v>38031.680555555555</c:v>
                </c:pt>
                <c:pt idx="3218">
                  <c:v>38031.694444444445</c:v>
                </c:pt>
                <c:pt idx="3219">
                  <c:v>38031.708333333336</c:v>
                </c:pt>
                <c:pt idx="3220">
                  <c:v>38031.722222222219</c:v>
                </c:pt>
                <c:pt idx="3221">
                  <c:v>38031.736111111109</c:v>
                </c:pt>
                <c:pt idx="3222">
                  <c:v>38031.75</c:v>
                </c:pt>
                <c:pt idx="3223">
                  <c:v>38031.763888888891</c:v>
                </c:pt>
                <c:pt idx="3224">
                  <c:v>38031.777777777781</c:v>
                </c:pt>
                <c:pt idx="3225">
                  <c:v>38031.791666666664</c:v>
                </c:pt>
                <c:pt idx="3226">
                  <c:v>38031.805555555555</c:v>
                </c:pt>
                <c:pt idx="3227">
                  <c:v>38031.819444444445</c:v>
                </c:pt>
                <c:pt idx="3228">
                  <c:v>38031.833333333336</c:v>
                </c:pt>
                <c:pt idx="3229">
                  <c:v>38031.847222222219</c:v>
                </c:pt>
                <c:pt idx="3230">
                  <c:v>38031.861111111109</c:v>
                </c:pt>
                <c:pt idx="3231">
                  <c:v>38031.875</c:v>
                </c:pt>
                <c:pt idx="3232">
                  <c:v>38031.888888888891</c:v>
                </c:pt>
                <c:pt idx="3233">
                  <c:v>38031.902777777781</c:v>
                </c:pt>
                <c:pt idx="3234">
                  <c:v>38031.916666666664</c:v>
                </c:pt>
                <c:pt idx="3235">
                  <c:v>38031.930555555555</c:v>
                </c:pt>
                <c:pt idx="3236">
                  <c:v>38031.944444444445</c:v>
                </c:pt>
                <c:pt idx="3237">
                  <c:v>38031.958333333336</c:v>
                </c:pt>
                <c:pt idx="3238">
                  <c:v>38031.972222222219</c:v>
                </c:pt>
                <c:pt idx="3239">
                  <c:v>38031.986111111109</c:v>
                </c:pt>
                <c:pt idx="3240">
                  <c:v>38032</c:v>
                </c:pt>
                <c:pt idx="3241">
                  <c:v>38032.013888888891</c:v>
                </c:pt>
                <c:pt idx="3242">
                  <c:v>38032.027777777781</c:v>
                </c:pt>
                <c:pt idx="3243">
                  <c:v>38032.041666666664</c:v>
                </c:pt>
                <c:pt idx="3244">
                  <c:v>38032.055555555555</c:v>
                </c:pt>
                <c:pt idx="3245">
                  <c:v>38032.069444444445</c:v>
                </c:pt>
                <c:pt idx="3246">
                  <c:v>38032.083333333336</c:v>
                </c:pt>
                <c:pt idx="3247">
                  <c:v>38032.097222222219</c:v>
                </c:pt>
                <c:pt idx="3248">
                  <c:v>38032.111111111109</c:v>
                </c:pt>
                <c:pt idx="3249">
                  <c:v>38032.125</c:v>
                </c:pt>
                <c:pt idx="3250">
                  <c:v>38032.138888888891</c:v>
                </c:pt>
                <c:pt idx="3251">
                  <c:v>38032.152777777781</c:v>
                </c:pt>
                <c:pt idx="3252">
                  <c:v>38032.166666666664</c:v>
                </c:pt>
                <c:pt idx="3253">
                  <c:v>38032.180555555555</c:v>
                </c:pt>
                <c:pt idx="3254">
                  <c:v>38032.194444444445</c:v>
                </c:pt>
                <c:pt idx="3255">
                  <c:v>38032.208333333336</c:v>
                </c:pt>
                <c:pt idx="3256">
                  <c:v>38032.222222222219</c:v>
                </c:pt>
                <c:pt idx="3257">
                  <c:v>38032.236111111109</c:v>
                </c:pt>
                <c:pt idx="3258">
                  <c:v>38032.25</c:v>
                </c:pt>
                <c:pt idx="3259">
                  <c:v>38032.263888888891</c:v>
                </c:pt>
                <c:pt idx="3260">
                  <c:v>38032.277777777781</c:v>
                </c:pt>
                <c:pt idx="3261">
                  <c:v>38032.291666666664</c:v>
                </c:pt>
                <c:pt idx="3262">
                  <c:v>38032.305555555555</c:v>
                </c:pt>
                <c:pt idx="3263">
                  <c:v>38032.319444444445</c:v>
                </c:pt>
                <c:pt idx="3264">
                  <c:v>38032.333333333336</c:v>
                </c:pt>
                <c:pt idx="3265">
                  <c:v>38032.347222222219</c:v>
                </c:pt>
                <c:pt idx="3266">
                  <c:v>38032.361111111109</c:v>
                </c:pt>
                <c:pt idx="3267">
                  <c:v>38032.375</c:v>
                </c:pt>
                <c:pt idx="3268">
                  <c:v>38032.388888888891</c:v>
                </c:pt>
                <c:pt idx="3269">
                  <c:v>38032.402777777781</c:v>
                </c:pt>
                <c:pt idx="3270">
                  <c:v>38032.416666666664</c:v>
                </c:pt>
                <c:pt idx="3271">
                  <c:v>38032.430555555555</c:v>
                </c:pt>
                <c:pt idx="3272">
                  <c:v>38032.444444444445</c:v>
                </c:pt>
                <c:pt idx="3273">
                  <c:v>38032.458333333336</c:v>
                </c:pt>
                <c:pt idx="3274">
                  <c:v>38032.472222222219</c:v>
                </c:pt>
                <c:pt idx="3275">
                  <c:v>38032.486111111109</c:v>
                </c:pt>
                <c:pt idx="3276">
                  <c:v>38032.5</c:v>
                </c:pt>
                <c:pt idx="3277">
                  <c:v>38032.513888888891</c:v>
                </c:pt>
                <c:pt idx="3278">
                  <c:v>38032.527777777781</c:v>
                </c:pt>
                <c:pt idx="3279">
                  <c:v>38032.541666666664</c:v>
                </c:pt>
                <c:pt idx="3280">
                  <c:v>38032.555555555555</c:v>
                </c:pt>
                <c:pt idx="3281">
                  <c:v>38032.569444444445</c:v>
                </c:pt>
                <c:pt idx="3282">
                  <c:v>38032.583333333336</c:v>
                </c:pt>
                <c:pt idx="3283">
                  <c:v>38032.597222222219</c:v>
                </c:pt>
                <c:pt idx="3284">
                  <c:v>38032.611111111109</c:v>
                </c:pt>
                <c:pt idx="3285">
                  <c:v>38032.625</c:v>
                </c:pt>
                <c:pt idx="3286">
                  <c:v>38032.638888888891</c:v>
                </c:pt>
                <c:pt idx="3287">
                  <c:v>38032.652777777781</c:v>
                </c:pt>
                <c:pt idx="3288">
                  <c:v>38032.666666666664</c:v>
                </c:pt>
                <c:pt idx="3289">
                  <c:v>38032.680555555555</c:v>
                </c:pt>
                <c:pt idx="3290">
                  <c:v>38032.694444444445</c:v>
                </c:pt>
                <c:pt idx="3291">
                  <c:v>38032.708333333336</c:v>
                </c:pt>
                <c:pt idx="3292">
                  <c:v>38032.722222222219</c:v>
                </c:pt>
                <c:pt idx="3293">
                  <c:v>38032.736111111109</c:v>
                </c:pt>
                <c:pt idx="3294">
                  <c:v>38032.75</c:v>
                </c:pt>
                <c:pt idx="3295">
                  <c:v>38032.763888888891</c:v>
                </c:pt>
                <c:pt idx="3296">
                  <c:v>38032.777777777781</c:v>
                </c:pt>
                <c:pt idx="3297">
                  <c:v>38032.791666666664</c:v>
                </c:pt>
                <c:pt idx="3298">
                  <c:v>38032.805555555555</c:v>
                </c:pt>
                <c:pt idx="3299">
                  <c:v>38032.819444444445</c:v>
                </c:pt>
                <c:pt idx="3300">
                  <c:v>38032.833333333336</c:v>
                </c:pt>
                <c:pt idx="3301">
                  <c:v>38032.847222222219</c:v>
                </c:pt>
                <c:pt idx="3302">
                  <c:v>38032.861111111109</c:v>
                </c:pt>
                <c:pt idx="3303">
                  <c:v>38032.875</c:v>
                </c:pt>
                <c:pt idx="3304">
                  <c:v>38032.888888888891</c:v>
                </c:pt>
                <c:pt idx="3305">
                  <c:v>38032.902777777781</c:v>
                </c:pt>
                <c:pt idx="3306">
                  <c:v>38032.916666666664</c:v>
                </c:pt>
                <c:pt idx="3307">
                  <c:v>38032.930555555555</c:v>
                </c:pt>
                <c:pt idx="3308">
                  <c:v>38032.944444444445</c:v>
                </c:pt>
                <c:pt idx="3309">
                  <c:v>38032.958333333336</c:v>
                </c:pt>
                <c:pt idx="3310">
                  <c:v>38032.972222222219</c:v>
                </c:pt>
                <c:pt idx="3311">
                  <c:v>38032.986111111109</c:v>
                </c:pt>
                <c:pt idx="3312">
                  <c:v>38033</c:v>
                </c:pt>
                <c:pt idx="3313">
                  <c:v>38033.013888888891</c:v>
                </c:pt>
                <c:pt idx="3314">
                  <c:v>38033.027777777781</c:v>
                </c:pt>
                <c:pt idx="3315">
                  <c:v>38033.041666666664</c:v>
                </c:pt>
                <c:pt idx="3316">
                  <c:v>38033.055555555555</c:v>
                </c:pt>
                <c:pt idx="3317">
                  <c:v>38033.069444444445</c:v>
                </c:pt>
                <c:pt idx="3318">
                  <c:v>38033.083333333336</c:v>
                </c:pt>
                <c:pt idx="3319">
                  <c:v>38033.097222222219</c:v>
                </c:pt>
                <c:pt idx="3320">
                  <c:v>38033.111111111109</c:v>
                </c:pt>
                <c:pt idx="3321">
                  <c:v>38033.125</c:v>
                </c:pt>
                <c:pt idx="3322">
                  <c:v>38033.138888888891</c:v>
                </c:pt>
                <c:pt idx="3323">
                  <c:v>38033.152777777781</c:v>
                </c:pt>
                <c:pt idx="3324">
                  <c:v>38033.166666666664</c:v>
                </c:pt>
                <c:pt idx="3325">
                  <c:v>38033.180555555555</c:v>
                </c:pt>
                <c:pt idx="3326">
                  <c:v>38033.194444444445</c:v>
                </c:pt>
                <c:pt idx="3327">
                  <c:v>38033.208333333336</c:v>
                </c:pt>
                <c:pt idx="3328">
                  <c:v>38033.222222222219</c:v>
                </c:pt>
                <c:pt idx="3329">
                  <c:v>38033.236111111109</c:v>
                </c:pt>
                <c:pt idx="3330">
                  <c:v>38033.25</c:v>
                </c:pt>
                <c:pt idx="3331">
                  <c:v>38033.263888888891</c:v>
                </c:pt>
                <c:pt idx="3332">
                  <c:v>38033.277777777781</c:v>
                </c:pt>
                <c:pt idx="3333">
                  <c:v>38033.291666666664</c:v>
                </c:pt>
                <c:pt idx="3334">
                  <c:v>38033.305555555555</c:v>
                </c:pt>
                <c:pt idx="3335">
                  <c:v>38033.319444444445</c:v>
                </c:pt>
                <c:pt idx="3336">
                  <c:v>38033.333333333336</c:v>
                </c:pt>
                <c:pt idx="3337">
                  <c:v>38033.347222222219</c:v>
                </c:pt>
                <c:pt idx="3338">
                  <c:v>38033.361111111109</c:v>
                </c:pt>
                <c:pt idx="3339">
                  <c:v>38033.375</c:v>
                </c:pt>
                <c:pt idx="3340">
                  <c:v>38033.388888888891</c:v>
                </c:pt>
                <c:pt idx="3341">
                  <c:v>38033.402777777781</c:v>
                </c:pt>
                <c:pt idx="3342">
                  <c:v>38033.416666666664</c:v>
                </c:pt>
                <c:pt idx="3343">
                  <c:v>38033.430555555555</c:v>
                </c:pt>
                <c:pt idx="3344">
                  <c:v>38033.444444444445</c:v>
                </c:pt>
                <c:pt idx="3345">
                  <c:v>38033.458333333336</c:v>
                </c:pt>
                <c:pt idx="3346">
                  <c:v>38033.472222222219</c:v>
                </c:pt>
                <c:pt idx="3347">
                  <c:v>38033.486111111109</c:v>
                </c:pt>
                <c:pt idx="3348">
                  <c:v>38033.5</c:v>
                </c:pt>
                <c:pt idx="3349">
                  <c:v>38033.513888888891</c:v>
                </c:pt>
                <c:pt idx="3350">
                  <c:v>38033.527777777781</c:v>
                </c:pt>
                <c:pt idx="3351">
                  <c:v>38033.541666666664</c:v>
                </c:pt>
                <c:pt idx="3352">
                  <c:v>38033.555555555555</c:v>
                </c:pt>
                <c:pt idx="3353">
                  <c:v>38033.569444444445</c:v>
                </c:pt>
                <c:pt idx="3354">
                  <c:v>38033.583333333336</c:v>
                </c:pt>
                <c:pt idx="3355">
                  <c:v>38033.597222222219</c:v>
                </c:pt>
                <c:pt idx="3356">
                  <c:v>38033.611111111109</c:v>
                </c:pt>
                <c:pt idx="3357">
                  <c:v>38033.625</c:v>
                </c:pt>
                <c:pt idx="3358">
                  <c:v>38033.638888888891</c:v>
                </c:pt>
                <c:pt idx="3359">
                  <c:v>38033.652777777781</c:v>
                </c:pt>
                <c:pt idx="3360">
                  <c:v>38033.666666666664</c:v>
                </c:pt>
                <c:pt idx="3361">
                  <c:v>38033.680555555555</c:v>
                </c:pt>
                <c:pt idx="3362">
                  <c:v>38033.694444444445</c:v>
                </c:pt>
                <c:pt idx="3363">
                  <c:v>38033.708333333336</c:v>
                </c:pt>
                <c:pt idx="3364">
                  <c:v>38033.722222222219</c:v>
                </c:pt>
                <c:pt idx="3365">
                  <c:v>38033.736111111109</c:v>
                </c:pt>
                <c:pt idx="3366">
                  <c:v>38033.75</c:v>
                </c:pt>
                <c:pt idx="3367">
                  <c:v>38033.763888888891</c:v>
                </c:pt>
                <c:pt idx="3368">
                  <c:v>38033.777777777781</c:v>
                </c:pt>
                <c:pt idx="3369">
                  <c:v>38033.791666666664</c:v>
                </c:pt>
                <c:pt idx="3370">
                  <c:v>38033.805555555555</c:v>
                </c:pt>
                <c:pt idx="3371">
                  <c:v>38033.819444444445</c:v>
                </c:pt>
                <c:pt idx="3372">
                  <c:v>38033.833333333336</c:v>
                </c:pt>
                <c:pt idx="3373">
                  <c:v>38033.847222222219</c:v>
                </c:pt>
                <c:pt idx="3374">
                  <c:v>38033.861111111109</c:v>
                </c:pt>
                <c:pt idx="3375">
                  <c:v>38033.875</c:v>
                </c:pt>
                <c:pt idx="3376">
                  <c:v>38033.888888888891</c:v>
                </c:pt>
                <c:pt idx="3377">
                  <c:v>38033.902777777781</c:v>
                </c:pt>
                <c:pt idx="3378">
                  <c:v>38033.916666666664</c:v>
                </c:pt>
                <c:pt idx="3379">
                  <c:v>38033.930555555555</c:v>
                </c:pt>
                <c:pt idx="3380">
                  <c:v>38033.944444444445</c:v>
                </c:pt>
                <c:pt idx="3381">
                  <c:v>38033.958333333336</c:v>
                </c:pt>
                <c:pt idx="3382">
                  <c:v>38033.972222222219</c:v>
                </c:pt>
                <c:pt idx="3383">
                  <c:v>38033.986111111109</c:v>
                </c:pt>
                <c:pt idx="3384">
                  <c:v>38034</c:v>
                </c:pt>
                <c:pt idx="3385">
                  <c:v>38034.013888888891</c:v>
                </c:pt>
                <c:pt idx="3386">
                  <c:v>38034.027777777781</c:v>
                </c:pt>
                <c:pt idx="3387">
                  <c:v>38034.041666666664</c:v>
                </c:pt>
                <c:pt idx="3388">
                  <c:v>38034.055555555555</c:v>
                </c:pt>
                <c:pt idx="3389">
                  <c:v>38034.069444444445</c:v>
                </c:pt>
                <c:pt idx="3390">
                  <c:v>38034.083333333336</c:v>
                </c:pt>
                <c:pt idx="3391">
                  <c:v>38034.097222222219</c:v>
                </c:pt>
                <c:pt idx="3392">
                  <c:v>38034.111111111109</c:v>
                </c:pt>
                <c:pt idx="3393">
                  <c:v>38034.125</c:v>
                </c:pt>
                <c:pt idx="3394">
                  <c:v>38034.138888888891</c:v>
                </c:pt>
                <c:pt idx="3395">
                  <c:v>38034.152777777781</c:v>
                </c:pt>
                <c:pt idx="3396">
                  <c:v>38034.166666666664</c:v>
                </c:pt>
                <c:pt idx="3397">
                  <c:v>38034.180555555555</c:v>
                </c:pt>
                <c:pt idx="3398">
                  <c:v>38034.194444444445</c:v>
                </c:pt>
                <c:pt idx="3399">
                  <c:v>38034.208333333336</c:v>
                </c:pt>
                <c:pt idx="3400">
                  <c:v>38034.222222222219</c:v>
                </c:pt>
                <c:pt idx="3401">
                  <c:v>38034.236111111109</c:v>
                </c:pt>
                <c:pt idx="3402">
                  <c:v>38034.25</c:v>
                </c:pt>
                <c:pt idx="3403">
                  <c:v>38034.263888888891</c:v>
                </c:pt>
                <c:pt idx="3404">
                  <c:v>38034.277777777781</c:v>
                </c:pt>
                <c:pt idx="3405">
                  <c:v>38034.291666666664</c:v>
                </c:pt>
                <c:pt idx="3406">
                  <c:v>38034.305555555555</c:v>
                </c:pt>
                <c:pt idx="3407">
                  <c:v>38034.319444444445</c:v>
                </c:pt>
                <c:pt idx="3408">
                  <c:v>38034.333333333336</c:v>
                </c:pt>
                <c:pt idx="3409">
                  <c:v>38034.347222222219</c:v>
                </c:pt>
                <c:pt idx="3410">
                  <c:v>38034.361111111109</c:v>
                </c:pt>
                <c:pt idx="3411">
                  <c:v>38034.375</c:v>
                </c:pt>
                <c:pt idx="3412">
                  <c:v>38034.388888888891</c:v>
                </c:pt>
                <c:pt idx="3413">
                  <c:v>38034.402777777781</c:v>
                </c:pt>
                <c:pt idx="3414">
                  <c:v>38034.416666666664</c:v>
                </c:pt>
                <c:pt idx="3415">
                  <c:v>38034.430555555555</c:v>
                </c:pt>
                <c:pt idx="3416">
                  <c:v>38034.444444444445</c:v>
                </c:pt>
                <c:pt idx="3417">
                  <c:v>38034.458333333336</c:v>
                </c:pt>
                <c:pt idx="3418">
                  <c:v>38034.472222222219</c:v>
                </c:pt>
                <c:pt idx="3419">
                  <c:v>38034.486111111109</c:v>
                </c:pt>
                <c:pt idx="3420">
                  <c:v>38034.5</c:v>
                </c:pt>
                <c:pt idx="3421">
                  <c:v>38034.513888888891</c:v>
                </c:pt>
                <c:pt idx="3422">
                  <c:v>38034.527777777781</c:v>
                </c:pt>
                <c:pt idx="3423">
                  <c:v>38034.541666666664</c:v>
                </c:pt>
                <c:pt idx="3424">
                  <c:v>38034.555555555555</c:v>
                </c:pt>
                <c:pt idx="3425">
                  <c:v>38034.569444444445</c:v>
                </c:pt>
                <c:pt idx="3426">
                  <c:v>38034.583333333336</c:v>
                </c:pt>
                <c:pt idx="3427">
                  <c:v>38034.597222222219</c:v>
                </c:pt>
                <c:pt idx="3428">
                  <c:v>38034.611111111109</c:v>
                </c:pt>
                <c:pt idx="3429">
                  <c:v>38034.625</c:v>
                </c:pt>
                <c:pt idx="3430">
                  <c:v>38034.638888888891</c:v>
                </c:pt>
                <c:pt idx="3431">
                  <c:v>38034.652777777781</c:v>
                </c:pt>
                <c:pt idx="3432">
                  <c:v>38034.666666666664</c:v>
                </c:pt>
                <c:pt idx="3433">
                  <c:v>38034.680555555555</c:v>
                </c:pt>
                <c:pt idx="3434">
                  <c:v>38034.694444444445</c:v>
                </c:pt>
                <c:pt idx="3435">
                  <c:v>38034.708333333336</c:v>
                </c:pt>
                <c:pt idx="3436">
                  <c:v>38034.722222222219</c:v>
                </c:pt>
                <c:pt idx="3437">
                  <c:v>38034.736111111109</c:v>
                </c:pt>
                <c:pt idx="3438">
                  <c:v>38034.75</c:v>
                </c:pt>
                <c:pt idx="3439">
                  <c:v>38034.763888888891</c:v>
                </c:pt>
                <c:pt idx="3440">
                  <c:v>38034.777777777781</c:v>
                </c:pt>
                <c:pt idx="3441">
                  <c:v>38034.791666666664</c:v>
                </c:pt>
                <c:pt idx="3442">
                  <c:v>38034.805555555555</c:v>
                </c:pt>
                <c:pt idx="3443">
                  <c:v>38034.819444444445</c:v>
                </c:pt>
                <c:pt idx="3444">
                  <c:v>38034.833333333336</c:v>
                </c:pt>
                <c:pt idx="3445">
                  <c:v>38034.847222222219</c:v>
                </c:pt>
                <c:pt idx="3446">
                  <c:v>38034.861111111109</c:v>
                </c:pt>
                <c:pt idx="3447">
                  <c:v>38034.875</c:v>
                </c:pt>
                <c:pt idx="3448">
                  <c:v>38034.888888888891</c:v>
                </c:pt>
                <c:pt idx="3449">
                  <c:v>38034.902777777781</c:v>
                </c:pt>
                <c:pt idx="3450">
                  <c:v>38034.916666666664</c:v>
                </c:pt>
                <c:pt idx="3451">
                  <c:v>38034.930555555555</c:v>
                </c:pt>
                <c:pt idx="3452">
                  <c:v>38034.944444444445</c:v>
                </c:pt>
                <c:pt idx="3453">
                  <c:v>38034.958333333336</c:v>
                </c:pt>
                <c:pt idx="3454">
                  <c:v>38034.972222222219</c:v>
                </c:pt>
                <c:pt idx="3455">
                  <c:v>38034.986111111109</c:v>
                </c:pt>
                <c:pt idx="3456">
                  <c:v>38035</c:v>
                </c:pt>
                <c:pt idx="3457">
                  <c:v>38035.013888888891</c:v>
                </c:pt>
                <c:pt idx="3458">
                  <c:v>38035.027777777781</c:v>
                </c:pt>
                <c:pt idx="3459">
                  <c:v>38035.041666666664</c:v>
                </c:pt>
                <c:pt idx="3460">
                  <c:v>38035.055555555555</c:v>
                </c:pt>
                <c:pt idx="3461">
                  <c:v>38035.069444444445</c:v>
                </c:pt>
                <c:pt idx="3462">
                  <c:v>38035.083333333336</c:v>
                </c:pt>
                <c:pt idx="3463">
                  <c:v>38035.097222222219</c:v>
                </c:pt>
                <c:pt idx="3464">
                  <c:v>38035.111111111109</c:v>
                </c:pt>
                <c:pt idx="3465">
                  <c:v>38035.125</c:v>
                </c:pt>
                <c:pt idx="3466">
                  <c:v>38035.138888888891</c:v>
                </c:pt>
                <c:pt idx="3467">
                  <c:v>38035.152777777781</c:v>
                </c:pt>
                <c:pt idx="3468">
                  <c:v>38035.166666666664</c:v>
                </c:pt>
                <c:pt idx="3469">
                  <c:v>38035.180555555555</c:v>
                </c:pt>
                <c:pt idx="3470">
                  <c:v>38035.194444444445</c:v>
                </c:pt>
                <c:pt idx="3471">
                  <c:v>38035.208333333336</c:v>
                </c:pt>
                <c:pt idx="3472">
                  <c:v>38035.222222222219</c:v>
                </c:pt>
                <c:pt idx="3473">
                  <c:v>38035.236111111109</c:v>
                </c:pt>
                <c:pt idx="3474">
                  <c:v>38035.25</c:v>
                </c:pt>
                <c:pt idx="3475">
                  <c:v>38035.263888888891</c:v>
                </c:pt>
                <c:pt idx="3476">
                  <c:v>38035.277777777781</c:v>
                </c:pt>
                <c:pt idx="3477">
                  <c:v>38035.291666666664</c:v>
                </c:pt>
                <c:pt idx="3478">
                  <c:v>38035.305555555555</c:v>
                </c:pt>
                <c:pt idx="3479">
                  <c:v>38035.319444444445</c:v>
                </c:pt>
                <c:pt idx="3480">
                  <c:v>38035.333333333336</c:v>
                </c:pt>
                <c:pt idx="3481">
                  <c:v>38035.347222222219</c:v>
                </c:pt>
                <c:pt idx="3482">
                  <c:v>38035.361111111109</c:v>
                </c:pt>
                <c:pt idx="3483">
                  <c:v>38035.375</c:v>
                </c:pt>
                <c:pt idx="3484">
                  <c:v>38035.388888888891</c:v>
                </c:pt>
                <c:pt idx="3485">
                  <c:v>38035.402777777781</c:v>
                </c:pt>
                <c:pt idx="3486">
                  <c:v>38035.416666666664</c:v>
                </c:pt>
                <c:pt idx="3487">
                  <c:v>38035.430555555555</c:v>
                </c:pt>
                <c:pt idx="3488">
                  <c:v>38035.444444444445</c:v>
                </c:pt>
                <c:pt idx="3489">
                  <c:v>38035.458333333336</c:v>
                </c:pt>
                <c:pt idx="3490">
                  <c:v>38035.472222222219</c:v>
                </c:pt>
                <c:pt idx="3491">
                  <c:v>38035.486111111109</c:v>
                </c:pt>
                <c:pt idx="3492">
                  <c:v>38035.5</c:v>
                </c:pt>
                <c:pt idx="3493">
                  <c:v>38035.513888888891</c:v>
                </c:pt>
                <c:pt idx="3494">
                  <c:v>38035.527777777781</c:v>
                </c:pt>
                <c:pt idx="3495">
                  <c:v>38035.541666666664</c:v>
                </c:pt>
                <c:pt idx="3496">
                  <c:v>38035.555555555555</c:v>
                </c:pt>
                <c:pt idx="3497">
                  <c:v>38035.569444444445</c:v>
                </c:pt>
                <c:pt idx="3498">
                  <c:v>38035.583333333336</c:v>
                </c:pt>
                <c:pt idx="3499">
                  <c:v>38035.597222222219</c:v>
                </c:pt>
                <c:pt idx="3500">
                  <c:v>38035.611111111109</c:v>
                </c:pt>
                <c:pt idx="3501">
                  <c:v>38035.625</c:v>
                </c:pt>
                <c:pt idx="3502">
                  <c:v>38035.638888888891</c:v>
                </c:pt>
                <c:pt idx="3503">
                  <c:v>38035.652777777781</c:v>
                </c:pt>
                <c:pt idx="3504">
                  <c:v>38035.666666666664</c:v>
                </c:pt>
                <c:pt idx="3505">
                  <c:v>38035.680555555555</c:v>
                </c:pt>
                <c:pt idx="3506">
                  <c:v>38035.694444444445</c:v>
                </c:pt>
                <c:pt idx="3507">
                  <c:v>38035.708333333336</c:v>
                </c:pt>
                <c:pt idx="3508">
                  <c:v>38035.722222222219</c:v>
                </c:pt>
                <c:pt idx="3509">
                  <c:v>38035.736111111109</c:v>
                </c:pt>
                <c:pt idx="3510">
                  <c:v>38035.75</c:v>
                </c:pt>
                <c:pt idx="3511">
                  <c:v>38035.763888888891</c:v>
                </c:pt>
                <c:pt idx="3512">
                  <c:v>38035.777777777781</c:v>
                </c:pt>
                <c:pt idx="3513">
                  <c:v>38035.791666666664</c:v>
                </c:pt>
                <c:pt idx="3514">
                  <c:v>38035.805555555555</c:v>
                </c:pt>
                <c:pt idx="3515">
                  <c:v>38035.819444444445</c:v>
                </c:pt>
                <c:pt idx="3516">
                  <c:v>38035.833333333336</c:v>
                </c:pt>
                <c:pt idx="3517">
                  <c:v>38035.847222222219</c:v>
                </c:pt>
                <c:pt idx="3518">
                  <c:v>38035.861111111109</c:v>
                </c:pt>
                <c:pt idx="3519">
                  <c:v>38035.875</c:v>
                </c:pt>
                <c:pt idx="3520">
                  <c:v>38035.888888888891</c:v>
                </c:pt>
                <c:pt idx="3521">
                  <c:v>38035.902777777781</c:v>
                </c:pt>
                <c:pt idx="3522">
                  <c:v>38035.916666666664</c:v>
                </c:pt>
                <c:pt idx="3523">
                  <c:v>38035.930555555555</c:v>
                </c:pt>
                <c:pt idx="3524">
                  <c:v>38035.944444444445</c:v>
                </c:pt>
                <c:pt idx="3525">
                  <c:v>38035.958333333336</c:v>
                </c:pt>
                <c:pt idx="3526">
                  <c:v>38035.972222222219</c:v>
                </c:pt>
                <c:pt idx="3527">
                  <c:v>38035.986111111109</c:v>
                </c:pt>
                <c:pt idx="3528">
                  <c:v>38036</c:v>
                </c:pt>
                <c:pt idx="3529">
                  <c:v>38036.013888888891</c:v>
                </c:pt>
                <c:pt idx="3530">
                  <c:v>38036.027777777781</c:v>
                </c:pt>
                <c:pt idx="3531">
                  <c:v>38036.041666666664</c:v>
                </c:pt>
                <c:pt idx="3532">
                  <c:v>38036.055555555555</c:v>
                </c:pt>
                <c:pt idx="3533">
                  <c:v>38036.069444444445</c:v>
                </c:pt>
                <c:pt idx="3534">
                  <c:v>38036.083333333336</c:v>
                </c:pt>
                <c:pt idx="3535">
                  <c:v>38036.097222222219</c:v>
                </c:pt>
                <c:pt idx="3536">
                  <c:v>38036.111111111109</c:v>
                </c:pt>
                <c:pt idx="3537">
                  <c:v>38036.125</c:v>
                </c:pt>
                <c:pt idx="3538">
                  <c:v>38036.138888888891</c:v>
                </c:pt>
                <c:pt idx="3539">
                  <c:v>38036.152777777781</c:v>
                </c:pt>
                <c:pt idx="3540">
                  <c:v>38036.166666666664</c:v>
                </c:pt>
                <c:pt idx="3541">
                  <c:v>38036.180555555555</c:v>
                </c:pt>
                <c:pt idx="3542">
                  <c:v>38036.194444444445</c:v>
                </c:pt>
                <c:pt idx="3543">
                  <c:v>38036.208333333336</c:v>
                </c:pt>
                <c:pt idx="3544">
                  <c:v>38036.222222222219</c:v>
                </c:pt>
                <c:pt idx="3545">
                  <c:v>38036.236111111109</c:v>
                </c:pt>
                <c:pt idx="3546">
                  <c:v>38036.25</c:v>
                </c:pt>
                <c:pt idx="3547">
                  <c:v>38036.263888888891</c:v>
                </c:pt>
                <c:pt idx="3548">
                  <c:v>38036.277777777781</c:v>
                </c:pt>
                <c:pt idx="3549">
                  <c:v>38036.291666666664</c:v>
                </c:pt>
                <c:pt idx="3550">
                  <c:v>38036.305555555555</c:v>
                </c:pt>
                <c:pt idx="3551">
                  <c:v>38036.319444444445</c:v>
                </c:pt>
                <c:pt idx="3552">
                  <c:v>38036.333333333336</c:v>
                </c:pt>
                <c:pt idx="3553">
                  <c:v>38036.347222222219</c:v>
                </c:pt>
                <c:pt idx="3554">
                  <c:v>38036.361111111109</c:v>
                </c:pt>
                <c:pt idx="3555">
                  <c:v>38036.375</c:v>
                </c:pt>
                <c:pt idx="3556">
                  <c:v>38036.388888888891</c:v>
                </c:pt>
                <c:pt idx="3557">
                  <c:v>38036.402777777781</c:v>
                </c:pt>
                <c:pt idx="3558">
                  <c:v>38036.416666666664</c:v>
                </c:pt>
                <c:pt idx="3559">
                  <c:v>38036.430555555555</c:v>
                </c:pt>
                <c:pt idx="3560">
                  <c:v>38036.444444444445</c:v>
                </c:pt>
                <c:pt idx="3561">
                  <c:v>38036.458333333336</c:v>
                </c:pt>
                <c:pt idx="3562">
                  <c:v>38036.472222222219</c:v>
                </c:pt>
                <c:pt idx="3563">
                  <c:v>38036.486111111109</c:v>
                </c:pt>
                <c:pt idx="3564">
                  <c:v>38036.5</c:v>
                </c:pt>
                <c:pt idx="3565">
                  <c:v>38036.513888888891</c:v>
                </c:pt>
                <c:pt idx="3566">
                  <c:v>38036.527777777781</c:v>
                </c:pt>
                <c:pt idx="3567">
                  <c:v>38036.541666666664</c:v>
                </c:pt>
                <c:pt idx="3568">
                  <c:v>38036.555555555555</c:v>
                </c:pt>
                <c:pt idx="3569">
                  <c:v>38036.569444444445</c:v>
                </c:pt>
                <c:pt idx="3570">
                  <c:v>38036.583333333336</c:v>
                </c:pt>
                <c:pt idx="3571">
                  <c:v>38036.597222222219</c:v>
                </c:pt>
                <c:pt idx="3572">
                  <c:v>38036.611111111109</c:v>
                </c:pt>
                <c:pt idx="3573">
                  <c:v>38036.625</c:v>
                </c:pt>
                <c:pt idx="3574">
                  <c:v>38036.638888888891</c:v>
                </c:pt>
                <c:pt idx="3575">
                  <c:v>38036.652777777781</c:v>
                </c:pt>
                <c:pt idx="3576">
                  <c:v>38036.666666666664</c:v>
                </c:pt>
                <c:pt idx="3577">
                  <c:v>38036.680555555555</c:v>
                </c:pt>
                <c:pt idx="3578">
                  <c:v>38036.694444444445</c:v>
                </c:pt>
                <c:pt idx="3579">
                  <c:v>38036.708333333336</c:v>
                </c:pt>
                <c:pt idx="3580">
                  <c:v>38036.722222222219</c:v>
                </c:pt>
                <c:pt idx="3581">
                  <c:v>38036.736111111109</c:v>
                </c:pt>
                <c:pt idx="3582">
                  <c:v>38036.75</c:v>
                </c:pt>
                <c:pt idx="3583">
                  <c:v>38036.763888888891</c:v>
                </c:pt>
                <c:pt idx="3584">
                  <c:v>38036.777777777781</c:v>
                </c:pt>
                <c:pt idx="3585">
                  <c:v>38036.791666666664</c:v>
                </c:pt>
                <c:pt idx="3586">
                  <c:v>38036.805555555555</c:v>
                </c:pt>
                <c:pt idx="3587">
                  <c:v>38036.819444444445</c:v>
                </c:pt>
                <c:pt idx="3588">
                  <c:v>38036.833333333336</c:v>
                </c:pt>
                <c:pt idx="3589">
                  <c:v>38036.847222222219</c:v>
                </c:pt>
                <c:pt idx="3590">
                  <c:v>38036.861111111109</c:v>
                </c:pt>
                <c:pt idx="3591">
                  <c:v>38036.875</c:v>
                </c:pt>
                <c:pt idx="3592">
                  <c:v>38036.888888888891</c:v>
                </c:pt>
                <c:pt idx="3593">
                  <c:v>38036.902777777781</c:v>
                </c:pt>
                <c:pt idx="3594">
                  <c:v>38036.916666666664</c:v>
                </c:pt>
                <c:pt idx="3595">
                  <c:v>38036.930555555555</c:v>
                </c:pt>
                <c:pt idx="3596">
                  <c:v>38036.944444444445</c:v>
                </c:pt>
                <c:pt idx="3597">
                  <c:v>38036.958333333336</c:v>
                </c:pt>
                <c:pt idx="3598">
                  <c:v>38036.972222222219</c:v>
                </c:pt>
                <c:pt idx="3599">
                  <c:v>38036.986111111109</c:v>
                </c:pt>
                <c:pt idx="3600">
                  <c:v>38037</c:v>
                </c:pt>
                <c:pt idx="3601">
                  <c:v>38037.013888888891</c:v>
                </c:pt>
                <c:pt idx="3602">
                  <c:v>38037.027777777781</c:v>
                </c:pt>
                <c:pt idx="3603">
                  <c:v>38037.041666666664</c:v>
                </c:pt>
                <c:pt idx="3604">
                  <c:v>38037.055555555555</c:v>
                </c:pt>
                <c:pt idx="3605">
                  <c:v>38037.069444444445</c:v>
                </c:pt>
                <c:pt idx="3606">
                  <c:v>38037.083333333336</c:v>
                </c:pt>
                <c:pt idx="3607">
                  <c:v>38037.097222222219</c:v>
                </c:pt>
                <c:pt idx="3608">
                  <c:v>38037.111111111109</c:v>
                </c:pt>
                <c:pt idx="3609">
                  <c:v>38037.125</c:v>
                </c:pt>
                <c:pt idx="3610">
                  <c:v>38037.138888888891</c:v>
                </c:pt>
                <c:pt idx="3611">
                  <c:v>38037.152777777781</c:v>
                </c:pt>
                <c:pt idx="3612">
                  <c:v>38037.166666666664</c:v>
                </c:pt>
                <c:pt idx="3613">
                  <c:v>38037.180555555555</c:v>
                </c:pt>
                <c:pt idx="3614">
                  <c:v>38037.194444444445</c:v>
                </c:pt>
                <c:pt idx="3615">
                  <c:v>38037.208333333336</c:v>
                </c:pt>
                <c:pt idx="3616">
                  <c:v>38037.222222222219</c:v>
                </c:pt>
                <c:pt idx="3617">
                  <c:v>38037.236111111109</c:v>
                </c:pt>
                <c:pt idx="3618">
                  <c:v>38037.25</c:v>
                </c:pt>
                <c:pt idx="3619">
                  <c:v>38037.263888888891</c:v>
                </c:pt>
                <c:pt idx="3620">
                  <c:v>38037.277777777781</c:v>
                </c:pt>
                <c:pt idx="3621">
                  <c:v>38037.291666666664</c:v>
                </c:pt>
                <c:pt idx="3622">
                  <c:v>38037.305555555555</c:v>
                </c:pt>
                <c:pt idx="3623">
                  <c:v>38037.319444444445</c:v>
                </c:pt>
                <c:pt idx="3624">
                  <c:v>38037.333333333336</c:v>
                </c:pt>
                <c:pt idx="3625">
                  <c:v>38037.347222222219</c:v>
                </c:pt>
                <c:pt idx="3626">
                  <c:v>38037.361111111109</c:v>
                </c:pt>
                <c:pt idx="3627">
                  <c:v>38037.375</c:v>
                </c:pt>
                <c:pt idx="3628">
                  <c:v>38037.388888888891</c:v>
                </c:pt>
                <c:pt idx="3629">
                  <c:v>38037.402777777781</c:v>
                </c:pt>
                <c:pt idx="3630">
                  <c:v>38037.416666666664</c:v>
                </c:pt>
                <c:pt idx="3631">
                  <c:v>38037.430555555555</c:v>
                </c:pt>
                <c:pt idx="3632">
                  <c:v>38037.444444444445</c:v>
                </c:pt>
                <c:pt idx="3633">
                  <c:v>38037.458333333336</c:v>
                </c:pt>
                <c:pt idx="3634">
                  <c:v>38037.472222222219</c:v>
                </c:pt>
                <c:pt idx="3635">
                  <c:v>38037.486111111109</c:v>
                </c:pt>
                <c:pt idx="3636">
                  <c:v>38037.5</c:v>
                </c:pt>
                <c:pt idx="3637">
                  <c:v>38037.513888888891</c:v>
                </c:pt>
                <c:pt idx="3638">
                  <c:v>38037.527777777781</c:v>
                </c:pt>
                <c:pt idx="3639">
                  <c:v>38037.541666666664</c:v>
                </c:pt>
                <c:pt idx="3640">
                  <c:v>38037.555555555555</c:v>
                </c:pt>
                <c:pt idx="3641">
                  <c:v>38037.569444444445</c:v>
                </c:pt>
                <c:pt idx="3642">
                  <c:v>38037.583333333336</c:v>
                </c:pt>
                <c:pt idx="3643">
                  <c:v>38037.597222222219</c:v>
                </c:pt>
                <c:pt idx="3644">
                  <c:v>38037.611111111109</c:v>
                </c:pt>
                <c:pt idx="3645">
                  <c:v>38037.625</c:v>
                </c:pt>
                <c:pt idx="3646">
                  <c:v>38037.638888888891</c:v>
                </c:pt>
                <c:pt idx="3647">
                  <c:v>38037.652777777781</c:v>
                </c:pt>
                <c:pt idx="3648">
                  <c:v>38037.666666666664</c:v>
                </c:pt>
                <c:pt idx="3649">
                  <c:v>38037.680555555555</c:v>
                </c:pt>
                <c:pt idx="3650">
                  <c:v>38037.694444444445</c:v>
                </c:pt>
                <c:pt idx="3651">
                  <c:v>38037.708333333336</c:v>
                </c:pt>
                <c:pt idx="3652">
                  <c:v>38037.722222222219</c:v>
                </c:pt>
                <c:pt idx="3653">
                  <c:v>38037.736111111109</c:v>
                </c:pt>
                <c:pt idx="3654">
                  <c:v>38037.75</c:v>
                </c:pt>
                <c:pt idx="3655">
                  <c:v>38037.763888888891</c:v>
                </c:pt>
                <c:pt idx="3656">
                  <c:v>38037.777777777781</c:v>
                </c:pt>
                <c:pt idx="3657">
                  <c:v>38037.791666666664</c:v>
                </c:pt>
                <c:pt idx="3658">
                  <c:v>38037.805555555555</c:v>
                </c:pt>
                <c:pt idx="3659">
                  <c:v>38037.819444444445</c:v>
                </c:pt>
                <c:pt idx="3660">
                  <c:v>38037.833333333336</c:v>
                </c:pt>
                <c:pt idx="3661">
                  <c:v>38037.847222222219</c:v>
                </c:pt>
                <c:pt idx="3662">
                  <c:v>38037.861111111109</c:v>
                </c:pt>
                <c:pt idx="3663">
                  <c:v>38037.875</c:v>
                </c:pt>
                <c:pt idx="3664">
                  <c:v>38037.888888888891</c:v>
                </c:pt>
                <c:pt idx="3665">
                  <c:v>38037.902777777781</c:v>
                </c:pt>
                <c:pt idx="3666">
                  <c:v>38037.916666666664</c:v>
                </c:pt>
                <c:pt idx="3667">
                  <c:v>38037.930555555555</c:v>
                </c:pt>
                <c:pt idx="3668">
                  <c:v>38037.944444444445</c:v>
                </c:pt>
                <c:pt idx="3669">
                  <c:v>38037.958333333336</c:v>
                </c:pt>
                <c:pt idx="3670">
                  <c:v>38037.972222222219</c:v>
                </c:pt>
                <c:pt idx="3671">
                  <c:v>38037.986111111109</c:v>
                </c:pt>
                <c:pt idx="3672">
                  <c:v>38038</c:v>
                </c:pt>
                <c:pt idx="3673">
                  <c:v>38038.013888888891</c:v>
                </c:pt>
                <c:pt idx="3674">
                  <c:v>38038.027777777781</c:v>
                </c:pt>
                <c:pt idx="3675">
                  <c:v>38038.041666666664</c:v>
                </c:pt>
                <c:pt idx="3676">
                  <c:v>38038.055555555555</c:v>
                </c:pt>
                <c:pt idx="3677">
                  <c:v>38038.069444444445</c:v>
                </c:pt>
                <c:pt idx="3678">
                  <c:v>38038.083333333336</c:v>
                </c:pt>
                <c:pt idx="3679">
                  <c:v>38038.097222222219</c:v>
                </c:pt>
                <c:pt idx="3680">
                  <c:v>38038.111111111109</c:v>
                </c:pt>
                <c:pt idx="3681">
                  <c:v>38038.125</c:v>
                </c:pt>
                <c:pt idx="3682">
                  <c:v>38038.138888888891</c:v>
                </c:pt>
                <c:pt idx="3683">
                  <c:v>38038.152777777781</c:v>
                </c:pt>
                <c:pt idx="3684">
                  <c:v>38038.166666666664</c:v>
                </c:pt>
                <c:pt idx="3685">
                  <c:v>38038.180555555555</c:v>
                </c:pt>
                <c:pt idx="3686">
                  <c:v>38038.194444444445</c:v>
                </c:pt>
                <c:pt idx="3687">
                  <c:v>38038.208333333336</c:v>
                </c:pt>
                <c:pt idx="3688">
                  <c:v>38038.222222222219</c:v>
                </c:pt>
                <c:pt idx="3689">
                  <c:v>38038.236111111109</c:v>
                </c:pt>
                <c:pt idx="3690">
                  <c:v>38038.25</c:v>
                </c:pt>
                <c:pt idx="3691">
                  <c:v>38038.263888888891</c:v>
                </c:pt>
                <c:pt idx="3692">
                  <c:v>38038.277777777781</c:v>
                </c:pt>
                <c:pt idx="3693">
                  <c:v>38038.291666666664</c:v>
                </c:pt>
                <c:pt idx="3694">
                  <c:v>38038.305555555555</c:v>
                </c:pt>
                <c:pt idx="3695">
                  <c:v>38038.319444444445</c:v>
                </c:pt>
                <c:pt idx="3696">
                  <c:v>38038.333333333336</c:v>
                </c:pt>
                <c:pt idx="3697">
                  <c:v>38038.347222222219</c:v>
                </c:pt>
                <c:pt idx="3698">
                  <c:v>38038.361111111109</c:v>
                </c:pt>
                <c:pt idx="3699">
                  <c:v>38038.375</c:v>
                </c:pt>
                <c:pt idx="3700">
                  <c:v>38038.388888888891</c:v>
                </c:pt>
                <c:pt idx="3701">
                  <c:v>38038.402777777781</c:v>
                </c:pt>
                <c:pt idx="3702">
                  <c:v>38038.416666666664</c:v>
                </c:pt>
                <c:pt idx="3703">
                  <c:v>38038.430555555555</c:v>
                </c:pt>
                <c:pt idx="3704">
                  <c:v>38038.444444444445</c:v>
                </c:pt>
                <c:pt idx="3705">
                  <c:v>38038.458333333336</c:v>
                </c:pt>
                <c:pt idx="3706">
                  <c:v>38038.472222222219</c:v>
                </c:pt>
                <c:pt idx="3707">
                  <c:v>38038.486111111109</c:v>
                </c:pt>
                <c:pt idx="3708">
                  <c:v>38038.5</c:v>
                </c:pt>
                <c:pt idx="3709">
                  <c:v>38038.513888888891</c:v>
                </c:pt>
                <c:pt idx="3710">
                  <c:v>38038.527777777781</c:v>
                </c:pt>
                <c:pt idx="3711">
                  <c:v>38038.541666666664</c:v>
                </c:pt>
                <c:pt idx="3712">
                  <c:v>38038.555555555555</c:v>
                </c:pt>
                <c:pt idx="3713">
                  <c:v>38038.569444444445</c:v>
                </c:pt>
                <c:pt idx="3714">
                  <c:v>38038.583333333336</c:v>
                </c:pt>
                <c:pt idx="3715">
                  <c:v>38038.597222222219</c:v>
                </c:pt>
                <c:pt idx="3716">
                  <c:v>38038.611111111109</c:v>
                </c:pt>
                <c:pt idx="3717">
                  <c:v>38038.625</c:v>
                </c:pt>
                <c:pt idx="3718">
                  <c:v>38038.638888888891</c:v>
                </c:pt>
                <c:pt idx="3719">
                  <c:v>38038.652777777781</c:v>
                </c:pt>
                <c:pt idx="3720">
                  <c:v>38038.666666666664</c:v>
                </c:pt>
                <c:pt idx="3721">
                  <c:v>38038.680555555555</c:v>
                </c:pt>
                <c:pt idx="3722">
                  <c:v>38038.694444444445</c:v>
                </c:pt>
                <c:pt idx="3723">
                  <c:v>38038.708333333336</c:v>
                </c:pt>
                <c:pt idx="3724">
                  <c:v>38038.722222222219</c:v>
                </c:pt>
                <c:pt idx="3725">
                  <c:v>38038.736111111109</c:v>
                </c:pt>
                <c:pt idx="3726">
                  <c:v>38038.75</c:v>
                </c:pt>
                <c:pt idx="3727">
                  <c:v>38038.763888888891</c:v>
                </c:pt>
                <c:pt idx="3728">
                  <c:v>38038.777777777781</c:v>
                </c:pt>
                <c:pt idx="3729">
                  <c:v>38038.791666666664</c:v>
                </c:pt>
                <c:pt idx="3730">
                  <c:v>38038.805555555555</c:v>
                </c:pt>
                <c:pt idx="3731">
                  <c:v>38038.819444444445</c:v>
                </c:pt>
                <c:pt idx="3732">
                  <c:v>38038.833333333336</c:v>
                </c:pt>
                <c:pt idx="3733">
                  <c:v>38038.847222222219</c:v>
                </c:pt>
                <c:pt idx="3734">
                  <c:v>38038.861111111109</c:v>
                </c:pt>
                <c:pt idx="3735">
                  <c:v>38038.875</c:v>
                </c:pt>
                <c:pt idx="3736">
                  <c:v>38038.888888888891</c:v>
                </c:pt>
                <c:pt idx="3737">
                  <c:v>38038.902777777781</c:v>
                </c:pt>
                <c:pt idx="3738">
                  <c:v>38038.916666666664</c:v>
                </c:pt>
                <c:pt idx="3739">
                  <c:v>38038.930555555555</c:v>
                </c:pt>
                <c:pt idx="3740">
                  <c:v>38038.944444444445</c:v>
                </c:pt>
                <c:pt idx="3741">
                  <c:v>38038.958333333336</c:v>
                </c:pt>
                <c:pt idx="3742">
                  <c:v>38038.972222222219</c:v>
                </c:pt>
                <c:pt idx="3743">
                  <c:v>38038.986111111109</c:v>
                </c:pt>
                <c:pt idx="3744">
                  <c:v>38039</c:v>
                </c:pt>
                <c:pt idx="3745">
                  <c:v>38039.013888888891</c:v>
                </c:pt>
                <c:pt idx="3746">
                  <c:v>38039.027777777781</c:v>
                </c:pt>
                <c:pt idx="3747">
                  <c:v>38039.041666666664</c:v>
                </c:pt>
                <c:pt idx="3748">
                  <c:v>38039.055555555555</c:v>
                </c:pt>
                <c:pt idx="3749">
                  <c:v>38039.069444444445</c:v>
                </c:pt>
                <c:pt idx="3750">
                  <c:v>38039.083333333336</c:v>
                </c:pt>
                <c:pt idx="3751">
                  <c:v>38039.097222222219</c:v>
                </c:pt>
                <c:pt idx="3752">
                  <c:v>38039.111111111109</c:v>
                </c:pt>
                <c:pt idx="3753">
                  <c:v>38039.125</c:v>
                </c:pt>
                <c:pt idx="3754">
                  <c:v>38039.138888888891</c:v>
                </c:pt>
                <c:pt idx="3755">
                  <c:v>38039.152777777781</c:v>
                </c:pt>
                <c:pt idx="3756">
                  <c:v>38039.166666666664</c:v>
                </c:pt>
                <c:pt idx="3757">
                  <c:v>38039.180555555555</c:v>
                </c:pt>
                <c:pt idx="3758">
                  <c:v>38039.194444444445</c:v>
                </c:pt>
                <c:pt idx="3759">
                  <c:v>38039.208333333336</c:v>
                </c:pt>
                <c:pt idx="3760">
                  <c:v>38039.222222222219</c:v>
                </c:pt>
                <c:pt idx="3761">
                  <c:v>38039.236111111109</c:v>
                </c:pt>
                <c:pt idx="3762">
                  <c:v>38039.25</c:v>
                </c:pt>
                <c:pt idx="3763">
                  <c:v>38039.263888888891</c:v>
                </c:pt>
                <c:pt idx="3764">
                  <c:v>38039.277777777781</c:v>
                </c:pt>
                <c:pt idx="3765">
                  <c:v>38039.291666666664</c:v>
                </c:pt>
                <c:pt idx="3766">
                  <c:v>38039.305555555555</c:v>
                </c:pt>
                <c:pt idx="3767">
                  <c:v>38039.319444444445</c:v>
                </c:pt>
                <c:pt idx="3768">
                  <c:v>38039.333333333336</c:v>
                </c:pt>
                <c:pt idx="3769">
                  <c:v>38039.347222222219</c:v>
                </c:pt>
                <c:pt idx="3770">
                  <c:v>38039.361111111109</c:v>
                </c:pt>
                <c:pt idx="3771">
                  <c:v>38039.375</c:v>
                </c:pt>
                <c:pt idx="3772">
                  <c:v>38039.388888888891</c:v>
                </c:pt>
                <c:pt idx="3773">
                  <c:v>38039.402777777781</c:v>
                </c:pt>
                <c:pt idx="3774">
                  <c:v>38039.416666666664</c:v>
                </c:pt>
                <c:pt idx="3775">
                  <c:v>38039.430555555555</c:v>
                </c:pt>
                <c:pt idx="3776">
                  <c:v>38039.444444444445</c:v>
                </c:pt>
                <c:pt idx="3777">
                  <c:v>38039.458333333336</c:v>
                </c:pt>
                <c:pt idx="3778">
                  <c:v>38039.472222222219</c:v>
                </c:pt>
                <c:pt idx="3779">
                  <c:v>38039.486111111109</c:v>
                </c:pt>
                <c:pt idx="3780">
                  <c:v>38039.5</c:v>
                </c:pt>
                <c:pt idx="3781">
                  <c:v>38039.513888888891</c:v>
                </c:pt>
                <c:pt idx="3782">
                  <c:v>38039.527777777781</c:v>
                </c:pt>
                <c:pt idx="3783">
                  <c:v>38039.541666666664</c:v>
                </c:pt>
                <c:pt idx="3784">
                  <c:v>38039.555555555555</c:v>
                </c:pt>
                <c:pt idx="3785">
                  <c:v>38039.569444444445</c:v>
                </c:pt>
                <c:pt idx="3786">
                  <c:v>38039.583333333336</c:v>
                </c:pt>
                <c:pt idx="3787">
                  <c:v>38039.597222222219</c:v>
                </c:pt>
                <c:pt idx="3788">
                  <c:v>38039.611111111109</c:v>
                </c:pt>
                <c:pt idx="3789">
                  <c:v>38039.625</c:v>
                </c:pt>
                <c:pt idx="3790">
                  <c:v>38039.638888888891</c:v>
                </c:pt>
                <c:pt idx="3791">
                  <c:v>38039.652777777781</c:v>
                </c:pt>
                <c:pt idx="3792">
                  <c:v>38039.666666666664</c:v>
                </c:pt>
                <c:pt idx="3793">
                  <c:v>38039.680555555555</c:v>
                </c:pt>
                <c:pt idx="3794">
                  <c:v>38039.694444444445</c:v>
                </c:pt>
                <c:pt idx="3795">
                  <c:v>38039.708333333336</c:v>
                </c:pt>
                <c:pt idx="3796">
                  <c:v>38039.722222222219</c:v>
                </c:pt>
                <c:pt idx="3797">
                  <c:v>38039.736111111109</c:v>
                </c:pt>
                <c:pt idx="3798">
                  <c:v>38039.75</c:v>
                </c:pt>
                <c:pt idx="3799">
                  <c:v>38039.763888888891</c:v>
                </c:pt>
                <c:pt idx="3800">
                  <c:v>38039.777777777781</c:v>
                </c:pt>
                <c:pt idx="3801">
                  <c:v>38039.791666666664</c:v>
                </c:pt>
                <c:pt idx="3802">
                  <c:v>38039.805555555555</c:v>
                </c:pt>
                <c:pt idx="3803">
                  <c:v>38039.819444444445</c:v>
                </c:pt>
                <c:pt idx="3804">
                  <c:v>38039.833333333336</c:v>
                </c:pt>
                <c:pt idx="3805">
                  <c:v>38039.847222222219</c:v>
                </c:pt>
                <c:pt idx="3806">
                  <c:v>38039.861111111109</c:v>
                </c:pt>
                <c:pt idx="3807">
                  <c:v>38039.875</c:v>
                </c:pt>
                <c:pt idx="3808">
                  <c:v>38039.888888888891</c:v>
                </c:pt>
                <c:pt idx="3809">
                  <c:v>38039.902777777781</c:v>
                </c:pt>
                <c:pt idx="3810">
                  <c:v>38039.916666666664</c:v>
                </c:pt>
                <c:pt idx="3811">
                  <c:v>38039.930555555555</c:v>
                </c:pt>
                <c:pt idx="3812">
                  <c:v>38039.944444444445</c:v>
                </c:pt>
                <c:pt idx="3813">
                  <c:v>38039.958333333336</c:v>
                </c:pt>
                <c:pt idx="3814">
                  <c:v>38039.972222222219</c:v>
                </c:pt>
                <c:pt idx="3815">
                  <c:v>38039.986111111109</c:v>
                </c:pt>
                <c:pt idx="3816">
                  <c:v>38040</c:v>
                </c:pt>
                <c:pt idx="3817">
                  <c:v>38040.013888888891</c:v>
                </c:pt>
                <c:pt idx="3818">
                  <c:v>38040.027777777781</c:v>
                </c:pt>
                <c:pt idx="3819">
                  <c:v>38040.041666666664</c:v>
                </c:pt>
                <c:pt idx="3820">
                  <c:v>38040.055555555555</c:v>
                </c:pt>
                <c:pt idx="3821">
                  <c:v>38040.069444444445</c:v>
                </c:pt>
                <c:pt idx="3822">
                  <c:v>38040.083333333336</c:v>
                </c:pt>
                <c:pt idx="3823">
                  <c:v>38040.097222222219</c:v>
                </c:pt>
                <c:pt idx="3824">
                  <c:v>38040.111111111109</c:v>
                </c:pt>
                <c:pt idx="3825">
                  <c:v>38040.125</c:v>
                </c:pt>
                <c:pt idx="3826">
                  <c:v>38040.138888888891</c:v>
                </c:pt>
                <c:pt idx="3827">
                  <c:v>38040.152777777781</c:v>
                </c:pt>
                <c:pt idx="3828">
                  <c:v>38040.166666666664</c:v>
                </c:pt>
                <c:pt idx="3829">
                  <c:v>38040.180555555555</c:v>
                </c:pt>
                <c:pt idx="3830">
                  <c:v>38040.194444444445</c:v>
                </c:pt>
                <c:pt idx="3831">
                  <c:v>38040.208333333336</c:v>
                </c:pt>
                <c:pt idx="3832">
                  <c:v>38040.222222222219</c:v>
                </c:pt>
                <c:pt idx="3833">
                  <c:v>38040.236111111109</c:v>
                </c:pt>
                <c:pt idx="3834">
                  <c:v>38040.25</c:v>
                </c:pt>
                <c:pt idx="3835">
                  <c:v>38040.263888888891</c:v>
                </c:pt>
                <c:pt idx="3836">
                  <c:v>38040.277777777781</c:v>
                </c:pt>
                <c:pt idx="3837">
                  <c:v>38040.291666666664</c:v>
                </c:pt>
                <c:pt idx="3838">
                  <c:v>38040.305555555555</c:v>
                </c:pt>
                <c:pt idx="3839">
                  <c:v>38040.319444444445</c:v>
                </c:pt>
                <c:pt idx="3840">
                  <c:v>38040.333333333336</c:v>
                </c:pt>
                <c:pt idx="3841">
                  <c:v>38040.347222222219</c:v>
                </c:pt>
                <c:pt idx="3842">
                  <c:v>38040.361111111109</c:v>
                </c:pt>
                <c:pt idx="3843">
                  <c:v>38040.375</c:v>
                </c:pt>
                <c:pt idx="3844">
                  <c:v>38040.388888888891</c:v>
                </c:pt>
                <c:pt idx="3845">
                  <c:v>38040.402777777781</c:v>
                </c:pt>
                <c:pt idx="3846">
                  <c:v>38040.416666666664</c:v>
                </c:pt>
                <c:pt idx="3847">
                  <c:v>38040.430555555555</c:v>
                </c:pt>
                <c:pt idx="3848">
                  <c:v>38040.444444444445</c:v>
                </c:pt>
                <c:pt idx="3849">
                  <c:v>38040.458333333336</c:v>
                </c:pt>
                <c:pt idx="3850">
                  <c:v>38040.472222222219</c:v>
                </c:pt>
                <c:pt idx="3851">
                  <c:v>38040.486111111109</c:v>
                </c:pt>
                <c:pt idx="3852">
                  <c:v>38040.5</c:v>
                </c:pt>
                <c:pt idx="3853">
                  <c:v>38040.513888888891</c:v>
                </c:pt>
                <c:pt idx="3854">
                  <c:v>38040.527777777781</c:v>
                </c:pt>
                <c:pt idx="3855">
                  <c:v>38040.541666666664</c:v>
                </c:pt>
                <c:pt idx="3856">
                  <c:v>38040.555555555555</c:v>
                </c:pt>
                <c:pt idx="3857">
                  <c:v>38040.569444444445</c:v>
                </c:pt>
                <c:pt idx="3858">
                  <c:v>38040.583333333336</c:v>
                </c:pt>
                <c:pt idx="3859">
                  <c:v>38040.597222222219</c:v>
                </c:pt>
                <c:pt idx="3860">
                  <c:v>38040.611111111109</c:v>
                </c:pt>
                <c:pt idx="3861">
                  <c:v>38040.625</c:v>
                </c:pt>
                <c:pt idx="3862">
                  <c:v>38040.638888888891</c:v>
                </c:pt>
                <c:pt idx="3863">
                  <c:v>38040.652777777781</c:v>
                </c:pt>
                <c:pt idx="3864">
                  <c:v>38040.666666666664</c:v>
                </c:pt>
                <c:pt idx="3865">
                  <c:v>38040.680555555555</c:v>
                </c:pt>
                <c:pt idx="3866">
                  <c:v>38040.694444444445</c:v>
                </c:pt>
                <c:pt idx="3867">
                  <c:v>38040.708333333336</c:v>
                </c:pt>
                <c:pt idx="3868">
                  <c:v>38040.722222222219</c:v>
                </c:pt>
                <c:pt idx="3869">
                  <c:v>38040.736111111109</c:v>
                </c:pt>
                <c:pt idx="3870">
                  <c:v>38040.75</c:v>
                </c:pt>
                <c:pt idx="3871">
                  <c:v>38040.763888888891</c:v>
                </c:pt>
                <c:pt idx="3872">
                  <c:v>38040.777777777781</c:v>
                </c:pt>
                <c:pt idx="3873">
                  <c:v>38040.791666666664</c:v>
                </c:pt>
                <c:pt idx="3874">
                  <c:v>38040.805555555555</c:v>
                </c:pt>
                <c:pt idx="3875">
                  <c:v>38040.819444444445</c:v>
                </c:pt>
                <c:pt idx="3876">
                  <c:v>38040.833333333336</c:v>
                </c:pt>
                <c:pt idx="3877">
                  <c:v>38040.847222222219</c:v>
                </c:pt>
                <c:pt idx="3878">
                  <c:v>38040.861111111109</c:v>
                </c:pt>
                <c:pt idx="3879">
                  <c:v>38040.875</c:v>
                </c:pt>
                <c:pt idx="3880">
                  <c:v>38040.888888888891</c:v>
                </c:pt>
                <c:pt idx="3881">
                  <c:v>38040.902777777781</c:v>
                </c:pt>
                <c:pt idx="3882">
                  <c:v>38040.916666666664</c:v>
                </c:pt>
                <c:pt idx="3883">
                  <c:v>38040.930555555555</c:v>
                </c:pt>
                <c:pt idx="3884">
                  <c:v>38040.944444444445</c:v>
                </c:pt>
                <c:pt idx="3885">
                  <c:v>38040.958333333336</c:v>
                </c:pt>
                <c:pt idx="3886">
                  <c:v>38040.972222222219</c:v>
                </c:pt>
                <c:pt idx="3887">
                  <c:v>38040.986111111109</c:v>
                </c:pt>
                <c:pt idx="3888">
                  <c:v>38041</c:v>
                </c:pt>
                <c:pt idx="3889">
                  <c:v>38041.013888888891</c:v>
                </c:pt>
                <c:pt idx="3890">
                  <c:v>38041.027777777781</c:v>
                </c:pt>
                <c:pt idx="3891">
                  <c:v>38041.041666666664</c:v>
                </c:pt>
                <c:pt idx="3892">
                  <c:v>38041.055555555555</c:v>
                </c:pt>
                <c:pt idx="3893">
                  <c:v>38041.069444444445</c:v>
                </c:pt>
                <c:pt idx="3894">
                  <c:v>38041.083333333336</c:v>
                </c:pt>
                <c:pt idx="3895">
                  <c:v>38041.097222222219</c:v>
                </c:pt>
                <c:pt idx="3896">
                  <c:v>38041.111111111109</c:v>
                </c:pt>
                <c:pt idx="3897">
                  <c:v>38041.125</c:v>
                </c:pt>
                <c:pt idx="3898">
                  <c:v>38041.138888888891</c:v>
                </c:pt>
                <c:pt idx="3899">
                  <c:v>38041.152777777781</c:v>
                </c:pt>
                <c:pt idx="3900">
                  <c:v>38041.166666666664</c:v>
                </c:pt>
                <c:pt idx="3901">
                  <c:v>38041.180555555555</c:v>
                </c:pt>
                <c:pt idx="3902">
                  <c:v>38041.194444444445</c:v>
                </c:pt>
                <c:pt idx="3903">
                  <c:v>38041.208333333336</c:v>
                </c:pt>
                <c:pt idx="3904">
                  <c:v>38041.222222222219</c:v>
                </c:pt>
                <c:pt idx="3905">
                  <c:v>38041.236111111109</c:v>
                </c:pt>
                <c:pt idx="3906">
                  <c:v>38041.25</c:v>
                </c:pt>
                <c:pt idx="3907">
                  <c:v>38041.263888888891</c:v>
                </c:pt>
                <c:pt idx="3908">
                  <c:v>38041.277777777781</c:v>
                </c:pt>
                <c:pt idx="3909">
                  <c:v>38041.291666666664</c:v>
                </c:pt>
                <c:pt idx="3910">
                  <c:v>38041.305555555555</c:v>
                </c:pt>
                <c:pt idx="3911">
                  <c:v>38041.319444444445</c:v>
                </c:pt>
                <c:pt idx="3912">
                  <c:v>38041.333333333336</c:v>
                </c:pt>
                <c:pt idx="3913">
                  <c:v>38041.347222222219</c:v>
                </c:pt>
                <c:pt idx="3914">
                  <c:v>38041.361111111109</c:v>
                </c:pt>
                <c:pt idx="3915">
                  <c:v>38041.375</c:v>
                </c:pt>
                <c:pt idx="3916">
                  <c:v>38041.388888888891</c:v>
                </c:pt>
                <c:pt idx="3917">
                  <c:v>38041.402777777781</c:v>
                </c:pt>
                <c:pt idx="3918">
                  <c:v>38041.416666666664</c:v>
                </c:pt>
                <c:pt idx="3919">
                  <c:v>38041.430555555555</c:v>
                </c:pt>
                <c:pt idx="3920">
                  <c:v>38041.444444444445</c:v>
                </c:pt>
                <c:pt idx="3921">
                  <c:v>38041.458333333336</c:v>
                </c:pt>
                <c:pt idx="3922">
                  <c:v>38041.472222222219</c:v>
                </c:pt>
                <c:pt idx="3923">
                  <c:v>38041.486111111109</c:v>
                </c:pt>
                <c:pt idx="3924">
                  <c:v>38041.5</c:v>
                </c:pt>
                <c:pt idx="3925">
                  <c:v>38041.513888888891</c:v>
                </c:pt>
                <c:pt idx="3926">
                  <c:v>38041.527777777781</c:v>
                </c:pt>
                <c:pt idx="3927">
                  <c:v>38041.541666666664</c:v>
                </c:pt>
                <c:pt idx="3928">
                  <c:v>38041.555555555555</c:v>
                </c:pt>
                <c:pt idx="3929">
                  <c:v>38041.569444444445</c:v>
                </c:pt>
                <c:pt idx="3930">
                  <c:v>38041.583333333336</c:v>
                </c:pt>
                <c:pt idx="3931">
                  <c:v>38041.597222222219</c:v>
                </c:pt>
                <c:pt idx="3932">
                  <c:v>38041.611111111109</c:v>
                </c:pt>
                <c:pt idx="3933">
                  <c:v>38041.625</c:v>
                </c:pt>
                <c:pt idx="3934">
                  <c:v>38041.638888888891</c:v>
                </c:pt>
                <c:pt idx="3935">
                  <c:v>38041.652777777781</c:v>
                </c:pt>
                <c:pt idx="3936">
                  <c:v>38041.666666666664</c:v>
                </c:pt>
                <c:pt idx="3937">
                  <c:v>38041.680555555555</c:v>
                </c:pt>
                <c:pt idx="3938">
                  <c:v>38041.694444444445</c:v>
                </c:pt>
                <c:pt idx="3939">
                  <c:v>38041.708333333336</c:v>
                </c:pt>
                <c:pt idx="3940">
                  <c:v>38041.722222222219</c:v>
                </c:pt>
                <c:pt idx="3941">
                  <c:v>38041.736111111109</c:v>
                </c:pt>
                <c:pt idx="3942">
                  <c:v>38041.75</c:v>
                </c:pt>
                <c:pt idx="3943">
                  <c:v>38041.763888888891</c:v>
                </c:pt>
                <c:pt idx="3944">
                  <c:v>38041.777777777781</c:v>
                </c:pt>
                <c:pt idx="3945">
                  <c:v>38041.791666666664</c:v>
                </c:pt>
                <c:pt idx="3946">
                  <c:v>38041.805555555555</c:v>
                </c:pt>
                <c:pt idx="3947">
                  <c:v>38041.819444444445</c:v>
                </c:pt>
                <c:pt idx="3948">
                  <c:v>38041.833333333336</c:v>
                </c:pt>
                <c:pt idx="3949">
                  <c:v>38041.847222222219</c:v>
                </c:pt>
                <c:pt idx="3950">
                  <c:v>38041.861111111109</c:v>
                </c:pt>
                <c:pt idx="3951">
                  <c:v>38041.875</c:v>
                </c:pt>
                <c:pt idx="3952">
                  <c:v>38041.888888888891</c:v>
                </c:pt>
                <c:pt idx="3953">
                  <c:v>38041.902777777781</c:v>
                </c:pt>
                <c:pt idx="3954">
                  <c:v>38041.916666666664</c:v>
                </c:pt>
                <c:pt idx="3955">
                  <c:v>38041.930555555555</c:v>
                </c:pt>
                <c:pt idx="3956">
                  <c:v>38041.944444444445</c:v>
                </c:pt>
                <c:pt idx="3957">
                  <c:v>38041.958333333336</c:v>
                </c:pt>
                <c:pt idx="3958">
                  <c:v>38041.972222222219</c:v>
                </c:pt>
                <c:pt idx="3959">
                  <c:v>38041.986111111109</c:v>
                </c:pt>
                <c:pt idx="3960">
                  <c:v>38042</c:v>
                </c:pt>
                <c:pt idx="3961">
                  <c:v>38042.013888888891</c:v>
                </c:pt>
                <c:pt idx="3962">
                  <c:v>38042.027777777781</c:v>
                </c:pt>
                <c:pt idx="3963">
                  <c:v>38042.041666666664</c:v>
                </c:pt>
                <c:pt idx="3964">
                  <c:v>38042.055555555555</c:v>
                </c:pt>
                <c:pt idx="3965">
                  <c:v>38042.069444444445</c:v>
                </c:pt>
                <c:pt idx="3966">
                  <c:v>38042.083333333336</c:v>
                </c:pt>
                <c:pt idx="3967">
                  <c:v>38042.097222222219</c:v>
                </c:pt>
                <c:pt idx="3968">
                  <c:v>38042.111111111109</c:v>
                </c:pt>
                <c:pt idx="3969">
                  <c:v>38042.125</c:v>
                </c:pt>
                <c:pt idx="3970">
                  <c:v>38042.138888888891</c:v>
                </c:pt>
                <c:pt idx="3971">
                  <c:v>38042.152777777781</c:v>
                </c:pt>
                <c:pt idx="3972">
                  <c:v>38042.166666666664</c:v>
                </c:pt>
                <c:pt idx="3973">
                  <c:v>38042.180555555555</c:v>
                </c:pt>
                <c:pt idx="3974">
                  <c:v>38042.194444444445</c:v>
                </c:pt>
                <c:pt idx="3975">
                  <c:v>38042.208333333336</c:v>
                </c:pt>
                <c:pt idx="3976">
                  <c:v>38042.222222222219</c:v>
                </c:pt>
                <c:pt idx="3977">
                  <c:v>38042.236111111109</c:v>
                </c:pt>
                <c:pt idx="3978">
                  <c:v>38042.25</c:v>
                </c:pt>
                <c:pt idx="3979">
                  <c:v>38042.263888888891</c:v>
                </c:pt>
                <c:pt idx="3980">
                  <c:v>38042.277777777781</c:v>
                </c:pt>
                <c:pt idx="3981">
                  <c:v>38042.291666666664</c:v>
                </c:pt>
                <c:pt idx="3982">
                  <c:v>38042.305555555555</c:v>
                </c:pt>
                <c:pt idx="3983">
                  <c:v>38042.319444444445</c:v>
                </c:pt>
                <c:pt idx="3984">
                  <c:v>38042.333333333336</c:v>
                </c:pt>
                <c:pt idx="3985">
                  <c:v>38042.347222222219</c:v>
                </c:pt>
                <c:pt idx="3986">
                  <c:v>38042.361111111109</c:v>
                </c:pt>
                <c:pt idx="3987">
                  <c:v>38042.375</c:v>
                </c:pt>
                <c:pt idx="3988">
                  <c:v>38042.388888888891</c:v>
                </c:pt>
                <c:pt idx="3989">
                  <c:v>38042.402777777781</c:v>
                </c:pt>
                <c:pt idx="3990">
                  <c:v>38042.416666666664</c:v>
                </c:pt>
                <c:pt idx="3991">
                  <c:v>38042.430555555555</c:v>
                </c:pt>
                <c:pt idx="3992">
                  <c:v>38042.444444444445</c:v>
                </c:pt>
                <c:pt idx="3993">
                  <c:v>38042.458333333336</c:v>
                </c:pt>
                <c:pt idx="3994">
                  <c:v>38042.472222222219</c:v>
                </c:pt>
                <c:pt idx="3995">
                  <c:v>38042.486111111109</c:v>
                </c:pt>
                <c:pt idx="3996">
                  <c:v>38042.5</c:v>
                </c:pt>
                <c:pt idx="3997">
                  <c:v>38042.513888888891</c:v>
                </c:pt>
                <c:pt idx="3998">
                  <c:v>38042.527777777781</c:v>
                </c:pt>
                <c:pt idx="3999">
                  <c:v>38042.541666666664</c:v>
                </c:pt>
                <c:pt idx="4000">
                  <c:v>38042.555555555555</c:v>
                </c:pt>
                <c:pt idx="4001">
                  <c:v>38042.569444444445</c:v>
                </c:pt>
                <c:pt idx="4002">
                  <c:v>38042.583333333336</c:v>
                </c:pt>
                <c:pt idx="4003">
                  <c:v>38042.597222222219</c:v>
                </c:pt>
                <c:pt idx="4004">
                  <c:v>38042.611111111109</c:v>
                </c:pt>
                <c:pt idx="4005">
                  <c:v>38042.625</c:v>
                </c:pt>
                <c:pt idx="4006">
                  <c:v>38042.638888888891</c:v>
                </c:pt>
                <c:pt idx="4007">
                  <c:v>38042.652777777781</c:v>
                </c:pt>
                <c:pt idx="4008">
                  <c:v>38042.666666666664</c:v>
                </c:pt>
                <c:pt idx="4009">
                  <c:v>38042.680555555555</c:v>
                </c:pt>
                <c:pt idx="4010">
                  <c:v>38042.694444444445</c:v>
                </c:pt>
                <c:pt idx="4011">
                  <c:v>38042.708333333336</c:v>
                </c:pt>
                <c:pt idx="4012">
                  <c:v>38042.722222222219</c:v>
                </c:pt>
                <c:pt idx="4013">
                  <c:v>38042.736111111109</c:v>
                </c:pt>
                <c:pt idx="4014">
                  <c:v>38042.75</c:v>
                </c:pt>
                <c:pt idx="4015">
                  <c:v>38042.763888888891</c:v>
                </c:pt>
                <c:pt idx="4016">
                  <c:v>38042.777777777781</c:v>
                </c:pt>
                <c:pt idx="4017">
                  <c:v>38042.791666666664</c:v>
                </c:pt>
                <c:pt idx="4018">
                  <c:v>38042.805555555555</c:v>
                </c:pt>
                <c:pt idx="4019">
                  <c:v>38042.819444444445</c:v>
                </c:pt>
                <c:pt idx="4020">
                  <c:v>38042.833333333336</c:v>
                </c:pt>
                <c:pt idx="4021">
                  <c:v>38042.847222222219</c:v>
                </c:pt>
                <c:pt idx="4022">
                  <c:v>38042.861111111109</c:v>
                </c:pt>
                <c:pt idx="4023">
                  <c:v>38042.875</c:v>
                </c:pt>
                <c:pt idx="4024">
                  <c:v>38042.888888888891</c:v>
                </c:pt>
                <c:pt idx="4025">
                  <c:v>38042.902777777781</c:v>
                </c:pt>
                <c:pt idx="4026">
                  <c:v>38042.916666666664</c:v>
                </c:pt>
                <c:pt idx="4027">
                  <c:v>38042.930555555555</c:v>
                </c:pt>
                <c:pt idx="4028">
                  <c:v>38042.944444444445</c:v>
                </c:pt>
                <c:pt idx="4029">
                  <c:v>38042.958333333336</c:v>
                </c:pt>
                <c:pt idx="4030">
                  <c:v>38042.972222222219</c:v>
                </c:pt>
                <c:pt idx="4031">
                  <c:v>38042.986111111109</c:v>
                </c:pt>
                <c:pt idx="4032">
                  <c:v>38043</c:v>
                </c:pt>
                <c:pt idx="4033">
                  <c:v>38043.013888888891</c:v>
                </c:pt>
                <c:pt idx="4034">
                  <c:v>38043.027777777781</c:v>
                </c:pt>
                <c:pt idx="4035">
                  <c:v>38043.041666666664</c:v>
                </c:pt>
                <c:pt idx="4036">
                  <c:v>38043.055555555555</c:v>
                </c:pt>
                <c:pt idx="4037">
                  <c:v>38043.069444444445</c:v>
                </c:pt>
                <c:pt idx="4038">
                  <c:v>38043.083333333336</c:v>
                </c:pt>
                <c:pt idx="4039">
                  <c:v>38043.097222222219</c:v>
                </c:pt>
                <c:pt idx="4040">
                  <c:v>38043.111111111109</c:v>
                </c:pt>
                <c:pt idx="4041">
                  <c:v>38043.125</c:v>
                </c:pt>
                <c:pt idx="4042">
                  <c:v>38043.138888888891</c:v>
                </c:pt>
                <c:pt idx="4043">
                  <c:v>38043.152777777781</c:v>
                </c:pt>
                <c:pt idx="4044">
                  <c:v>38043.166666666664</c:v>
                </c:pt>
                <c:pt idx="4045">
                  <c:v>38043.180555555555</c:v>
                </c:pt>
                <c:pt idx="4046">
                  <c:v>38043.194444444445</c:v>
                </c:pt>
                <c:pt idx="4047">
                  <c:v>38043.208333333336</c:v>
                </c:pt>
                <c:pt idx="4048">
                  <c:v>38043.222222222219</c:v>
                </c:pt>
                <c:pt idx="4049">
                  <c:v>38043.236111111109</c:v>
                </c:pt>
                <c:pt idx="4050">
                  <c:v>38043.25</c:v>
                </c:pt>
                <c:pt idx="4051">
                  <c:v>38043.263888888891</c:v>
                </c:pt>
                <c:pt idx="4052">
                  <c:v>38043.277777777781</c:v>
                </c:pt>
                <c:pt idx="4053">
                  <c:v>38043.291666666664</c:v>
                </c:pt>
                <c:pt idx="4054">
                  <c:v>38043.305555555555</c:v>
                </c:pt>
                <c:pt idx="4055">
                  <c:v>38043.319444444445</c:v>
                </c:pt>
                <c:pt idx="4056">
                  <c:v>38043.333333333336</c:v>
                </c:pt>
                <c:pt idx="4057">
                  <c:v>38043.347222222219</c:v>
                </c:pt>
                <c:pt idx="4058">
                  <c:v>38043.361111111109</c:v>
                </c:pt>
                <c:pt idx="4059">
                  <c:v>38043.375</c:v>
                </c:pt>
                <c:pt idx="4060">
                  <c:v>38043.388888888891</c:v>
                </c:pt>
                <c:pt idx="4061">
                  <c:v>38043.402777777781</c:v>
                </c:pt>
                <c:pt idx="4062">
                  <c:v>38043.416666666664</c:v>
                </c:pt>
                <c:pt idx="4063">
                  <c:v>38043.430555555555</c:v>
                </c:pt>
                <c:pt idx="4064">
                  <c:v>38043.444444444445</c:v>
                </c:pt>
                <c:pt idx="4065">
                  <c:v>38043.458333333336</c:v>
                </c:pt>
                <c:pt idx="4066">
                  <c:v>38043.472222222219</c:v>
                </c:pt>
                <c:pt idx="4067">
                  <c:v>38043.486111111109</c:v>
                </c:pt>
                <c:pt idx="4068">
                  <c:v>38043.5</c:v>
                </c:pt>
                <c:pt idx="4069">
                  <c:v>38043.513888888891</c:v>
                </c:pt>
                <c:pt idx="4070">
                  <c:v>38043.527777777781</c:v>
                </c:pt>
                <c:pt idx="4071">
                  <c:v>38043.541666666664</c:v>
                </c:pt>
                <c:pt idx="4072">
                  <c:v>38043.555555555555</c:v>
                </c:pt>
                <c:pt idx="4073">
                  <c:v>38043.569444444445</c:v>
                </c:pt>
                <c:pt idx="4074">
                  <c:v>38043.583333333336</c:v>
                </c:pt>
                <c:pt idx="4075">
                  <c:v>38043.597222222219</c:v>
                </c:pt>
                <c:pt idx="4076">
                  <c:v>38043.611111111109</c:v>
                </c:pt>
                <c:pt idx="4077">
                  <c:v>38043.625</c:v>
                </c:pt>
                <c:pt idx="4078">
                  <c:v>38043.638888888891</c:v>
                </c:pt>
                <c:pt idx="4079">
                  <c:v>38043.652777777781</c:v>
                </c:pt>
                <c:pt idx="4080">
                  <c:v>38043.666666666664</c:v>
                </c:pt>
                <c:pt idx="4081">
                  <c:v>38043.680555555555</c:v>
                </c:pt>
                <c:pt idx="4082">
                  <c:v>38043.694444444445</c:v>
                </c:pt>
                <c:pt idx="4083">
                  <c:v>38043.708333333336</c:v>
                </c:pt>
                <c:pt idx="4084">
                  <c:v>38043.722222222219</c:v>
                </c:pt>
                <c:pt idx="4085">
                  <c:v>38043.736111111109</c:v>
                </c:pt>
                <c:pt idx="4086">
                  <c:v>38043.75</c:v>
                </c:pt>
                <c:pt idx="4087">
                  <c:v>38043.763888888891</c:v>
                </c:pt>
                <c:pt idx="4088">
                  <c:v>38043.777777777781</c:v>
                </c:pt>
                <c:pt idx="4089">
                  <c:v>38043.791666666664</c:v>
                </c:pt>
                <c:pt idx="4090">
                  <c:v>38043.805555555555</c:v>
                </c:pt>
                <c:pt idx="4091">
                  <c:v>38043.819444444445</c:v>
                </c:pt>
                <c:pt idx="4092">
                  <c:v>38043.833333333336</c:v>
                </c:pt>
                <c:pt idx="4093">
                  <c:v>38043.847222222219</c:v>
                </c:pt>
                <c:pt idx="4094">
                  <c:v>38043.861111111109</c:v>
                </c:pt>
                <c:pt idx="4095">
                  <c:v>38043.875</c:v>
                </c:pt>
                <c:pt idx="4096">
                  <c:v>38043.888888888891</c:v>
                </c:pt>
                <c:pt idx="4097">
                  <c:v>38043.902777777781</c:v>
                </c:pt>
                <c:pt idx="4098">
                  <c:v>38043.916666666664</c:v>
                </c:pt>
                <c:pt idx="4099">
                  <c:v>38043.930555555555</c:v>
                </c:pt>
                <c:pt idx="4100">
                  <c:v>38043.944444444445</c:v>
                </c:pt>
                <c:pt idx="4101">
                  <c:v>38043.958333333336</c:v>
                </c:pt>
                <c:pt idx="4102">
                  <c:v>38043.972222222219</c:v>
                </c:pt>
                <c:pt idx="4103">
                  <c:v>38043.986111111109</c:v>
                </c:pt>
                <c:pt idx="4104">
                  <c:v>38044</c:v>
                </c:pt>
                <c:pt idx="4105">
                  <c:v>38044.013888888891</c:v>
                </c:pt>
                <c:pt idx="4106">
                  <c:v>38044.027777777781</c:v>
                </c:pt>
                <c:pt idx="4107">
                  <c:v>38044.041666666664</c:v>
                </c:pt>
                <c:pt idx="4108">
                  <c:v>38044.055555555555</c:v>
                </c:pt>
                <c:pt idx="4109">
                  <c:v>38044.069444444445</c:v>
                </c:pt>
                <c:pt idx="4110">
                  <c:v>38044.083333333336</c:v>
                </c:pt>
                <c:pt idx="4111">
                  <c:v>38044.097222222219</c:v>
                </c:pt>
                <c:pt idx="4112">
                  <c:v>38044.111111111109</c:v>
                </c:pt>
                <c:pt idx="4113">
                  <c:v>38044.125</c:v>
                </c:pt>
                <c:pt idx="4114">
                  <c:v>38044.138888888891</c:v>
                </c:pt>
                <c:pt idx="4115">
                  <c:v>38044.152777777781</c:v>
                </c:pt>
                <c:pt idx="4116">
                  <c:v>38044.166666666664</c:v>
                </c:pt>
                <c:pt idx="4117">
                  <c:v>38044.180555555555</c:v>
                </c:pt>
                <c:pt idx="4118">
                  <c:v>38044.194444444445</c:v>
                </c:pt>
                <c:pt idx="4119">
                  <c:v>38044.208333333336</c:v>
                </c:pt>
                <c:pt idx="4120">
                  <c:v>38044.222222222219</c:v>
                </c:pt>
                <c:pt idx="4121">
                  <c:v>38044.236111111109</c:v>
                </c:pt>
                <c:pt idx="4122">
                  <c:v>38044.25</c:v>
                </c:pt>
                <c:pt idx="4123">
                  <c:v>38044.263888888891</c:v>
                </c:pt>
                <c:pt idx="4124">
                  <c:v>38044.277777777781</c:v>
                </c:pt>
                <c:pt idx="4125">
                  <c:v>38044.291666666664</c:v>
                </c:pt>
                <c:pt idx="4126">
                  <c:v>38044.305555555555</c:v>
                </c:pt>
                <c:pt idx="4127">
                  <c:v>38044.319444444445</c:v>
                </c:pt>
                <c:pt idx="4128">
                  <c:v>38044.333333333336</c:v>
                </c:pt>
                <c:pt idx="4129">
                  <c:v>38044.347222222219</c:v>
                </c:pt>
                <c:pt idx="4130">
                  <c:v>38044.361111111109</c:v>
                </c:pt>
                <c:pt idx="4131">
                  <c:v>38044.375</c:v>
                </c:pt>
                <c:pt idx="4132">
                  <c:v>38044.388888888891</c:v>
                </c:pt>
                <c:pt idx="4133">
                  <c:v>38044.402777777781</c:v>
                </c:pt>
                <c:pt idx="4134">
                  <c:v>38044.416666666664</c:v>
                </c:pt>
                <c:pt idx="4135">
                  <c:v>38044.430555555555</c:v>
                </c:pt>
                <c:pt idx="4136">
                  <c:v>38044.444444444445</c:v>
                </c:pt>
                <c:pt idx="4137">
                  <c:v>38044.458333333336</c:v>
                </c:pt>
                <c:pt idx="4138">
                  <c:v>38044.472222222219</c:v>
                </c:pt>
                <c:pt idx="4139">
                  <c:v>38044.486111111109</c:v>
                </c:pt>
                <c:pt idx="4140">
                  <c:v>38044.5</c:v>
                </c:pt>
                <c:pt idx="4141">
                  <c:v>38044.513888888891</c:v>
                </c:pt>
                <c:pt idx="4142">
                  <c:v>38044.527777777781</c:v>
                </c:pt>
                <c:pt idx="4143">
                  <c:v>38044.541666666664</c:v>
                </c:pt>
                <c:pt idx="4144">
                  <c:v>38044.555555555555</c:v>
                </c:pt>
                <c:pt idx="4145">
                  <c:v>38044.569444444445</c:v>
                </c:pt>
                <c:pt idx="4146">
                  <c:v>38044.583333333336</c:v>
                </c:pt>
                <c:pt idx="4147">
                  <c:v>38044.597222222219</c:v>
                </c:pt>
                <c:pt idx="4148">
                  <c:v>38044.611111111109</c:v>
                </c:pt>
                <c:pt idx="4149">
                  <c:v>38044.625</c:v>
                </c:pt>
                <c:pt idx="4150">
                  <c:v>38044.638888888891</c:v>
                </c:pt>
                <c:pt idx="4151">
                  <c:v>38044.652777777781</c:v>
                </c:pt>
                <c:pt idx="4152">
                  <c:v>38044.666666666664</c:v>
                </c:pt>
                <c:pt idx="4153">
                  <c:v>38044.680555555555</c:v>
                </c:pt>
                <c:pt idx="4154">
                  <c:v>38044.694444444445</c:v>
                </c:pt>
                <c:pt idx="4155">
                  <c:v>38044.708333333336</c:v>
                </c:pt>
                <c:pt idx="4156">
                  <c:v>38044.722222222219</c:v>
                </c:pt>
                <c:pt idx="4157">
                  <c:v>38044.736111111109</c:v>
                </c:pt>
                <c:pt idx="4158">
                  <c:v>38044.75</c:v>
                </c:pt>
                <c:pt idx="4159">
                  <c:v>38044.763888888891</c:v>
                </c:pt>
                <c:pt idx="4160">
                  <c:v>38044.777777777781</c:v>
                </c:pt>
                <c:pt idx="4161">
                  <c:v>38044.791666666664</c:v>
                </c:pt>
                <c:pt idx="4162">
                  <c:v>38044.805555555555</c:v>
                </c:pt>
                <c:pt idx="4163">
                  <c:v>38044.819444444445</c:v>
                </c:pt>
                <c:pt idx="4164">
                  <c:v>38044.833333333336</c:v>
                </c:pt>
                <c:pt idx="4165">
                  <c:v>38044.847222222219</c:v>
                </c:pt>
                <c:pt idx="4166">
                  <c:v>38044.861111111109</c:v>
                </c:pt>
                <c:pt idx="4167">
                  <c:v>38044.875</c:v>
                </c:pt>
                <c:pt idx="4168">
                  <c:v>38044.888888888891</c:v>
                </c:pt>
                <c:pt idx="4169">
                  <c:v>38044.902777777781</c:v>
                </c:pt>
                <c:pt idx="4170">
                  <c:v>38044.916666666664</c:v>
                </c:pt>
                <c:pt idx="4171">
                  <c:v>38044.930555555555</c:v>
                </c:pt>
                <c:pt idx="4172">
                  <c:v>38044.944444444445</c:v>
                </c:pt>
                <c:pt idx="4173">
                  <c:v>38044.958333333336</c:v>
                </c:pt>
                <c:pt idx="4174">
                  <c:v>38044.972222222219</c:v>
                </c:pt>
                <c:pt idx="4175">
                  <c:v>38044.986111111109</c:v>
                </c:pt>
                <c:pt idx="4176">
                  <c:v>38045</c:v>
                </c:pt>
                <c:pt idx="4177">
                  <c:v>38045.013888888891</c:v>
                </c:pt>
                <c:pt idx="4178">
                  <c:v>38045.027777777781</c:v>
                </c:pt>
                <c:pt idx="4179">
                  <c:v>38045.041666666664</c:v>
                </c:pt>
                <c:pt idx="4180">
                  <c:v>38045.055555555555</c:v>
                </c:pt>
                <c:pt idx="4181">
                  <c:v>38045.069444444445</c:v>
                </c:pt>
                <c:pt idx="4182">
                  <c:v>38045.083333333336</c:v>
                </c:pt>
                <c:pt idx="4183">
                  <c:v>38045.097222222219</c:v>
                </c:pt>
                <c:pt idx="4184">
                  <c:v>38045.111111111109</c:v>
                </c:pt>
                <c:pt idx="4185">
                  <c:v>38045.125</c:v>
                </c:pt>
                <c:pt idx="4186">
                  <c:v>38045.138888888891</c:v>
                </c:pt>
                <c:pt idx="4187">
                  <c:v>38045.152777777781</c:v>
                </c:pt>
                <c:pt idx="4188">
                  <c:v>38045.166666666664</c:v>
                </c:pt>
                <c:pt idx="4189">
                  <c:v>38045.180555555555</c:v>
                </c:pt>
                <c:pt idx="4190">
                  <c:v>38045.194444444445</c:v>
                </c:pt>
                <c:pt idx="4191">
                  <c:v>38045.208333333336</c:v>
                </c:pt>
                <c:pt idx="4192">
                  <c:v>38045.222222222219</c:v>
                </c:pt>
                <c:pt idx="4193">
                  <c:v>38045.236111111109</c:v>
                </c:pt>
                <c:pt idx="4194">
                  <c:v>38045.25</c:v>
                </c:pt>
                <c:pt idx="4195">
                  <c:v>38045.263888888891</c:v>
                </c:pt>
                <c:pt idx="4196">
                  <c:v>38045.277777777781</c:v>
                </c:pt>
                <c:pt idx="4197">
                  <c:v>38045.291666666664</c:v>
                </c:pt>
                <c:pt idx="4198">
                  <c:v>38045.305555555555</c:v>
                </c:pt>
                <c:pt idx="4199">
                  <c:v>38045.319444444445</c:v>
                </c:pt>
                <c:pt idx="4200">
                  <c:v>38045.333333333336</c:v>
                </c:pt>
                <c:pt idx="4201">
                  <c:v>38045.347222222219</c:v>
                </c:pt>
                <c:pt idx="4202">
                  <c:v>38045.361111111109</c:v>
                </c:pt>
                <c:pt idx="4203">
                  <c:v>38045.375</c:v>
                </c:pt>
                <c:pt idx="4204">
                  <c:v>38045.388888888891</c:v>
                </c:pt>
                <c:pt idx="4205">
                  <c:v>38045.402777777781</c:v>
                </c:pt>
                <c:pt idx="4206">
                  <c:v>38045.416666666664</c:v>
                </c:pt>
                <c:pt idx="4207">
                  <c:v>38045.430555555555</c:v>
                </c:pt>
                <c:pt idx="4208">
                  <c:v>38045.444444444445</c:v>
                </c:pt>
                <c:pt idx="4209">
                  <c:v>38045.458333333336</c:v>
                </c:pt>
                <c:pt idx="4210">
                  <c:v>38045.472222222219</c:v>
                </c:pt>
                <c:pt idx="4211">
                  <c:v>38045.486111111109</c:v>
                </c:pt>
                <c:pt idx="4212">
                  <c:v>38045.5</c:v>
                </c:pt>
                <c:pt idx="4213">
                  <c:v>38045.513888888891</c:v>
                </c:pt>
                <c:pt idx="4214">
                  <c:v>38045.527777777781</c:v>
                </c:pt>
                <c:pt idx="4215">
                  <c:v>38045.541666666664</c:v>
                </c:pt>
                <c:pt idx="4216">
                  <c:v>38045.555555555555</c:v>
                </c:pt>
                <c:pt idx="4217">
                  <c:v>38045.569444444445</c:v>
                </c:pt>
                <c:pt idx="4218">
                  <c:v>38045.583333333336</c:v>
                </c:pt>
                <c:pt idx="4219">
                  <c:v>38045.597222222219</c:v>
                </c:pt>
                <c:pt idx="4220">
                  <c:v>38045.611111111109</c:v>
                </c:pt>
                <c:pt idx="4221">
                  <c:v>38045.625</c:v>
                </c:pt>
                <c:pt idx="4222">
                  <c:v>38045.638888888891</c:v>
                </c:pt>
                <c:pt idx="4223">
                  <c:v>38045.652777777781</c:v>
                </c:pt>
                <c:pt idx="4224">
                  <c:v>38045.666666666664</c:v>
                </c:pt>
                <c:pt idx="4225">
                  <c:v>38045.680555555555</c:v>
                </c:pt>
                <c:pt idx="4226">
                  <c:v>38045.694444444445</c:v>
                </c:pt>
                <c:pt idx="4227">
                  <c:v>38045.708333333336</c:v>
                </c:pt>
                <c:pt idx="4228">
                  <c:v>38045.722222222219</c:v>
                </c:pt>
                <c:pt idx="4229">
                  <c:v>38045.736111111109</c:v>
                </c:pt>
                <c:pt idx="4230">
                  <c:v>38045.75</c:v>
                </c:pt>
                <c:pt idx="4231">
                  <c:v>38045.763888888891</c:v>
                </c:pt>
                <c:pt idx="4232">
                  <c:v>38045.777777777781</c:v>
                </c:pt>
                <c:pt idx="4233">
                  <c:v>38045.791666666664</c:v>
                </c:pt>
                <c:pt idx="4234">
                  <c:v>38045.805555555555</c:v>
                </c:pt>
                <c:pt idx="4235">
                  <c:v>38045.819444444445</c:v>
                </c:pt>
                <c:pt idx="4236">
                  <c:v>38045.833333333336</c:v>
                </c:pt>
                <c:pt idx="4237">
                  <c:v>38045.847222222219</c:v>
                </c:pt>
                <c:pt idx="4238">
                  <c:v>38045.861111111109</c:v>
                </c:pt>
                <c:pt idx="4239">
                  <c:v>38045.875</c:v>
                </c:pt>
                <c:pt idx="4240">
                  <c:v>38045.888888888891</c:v>
                </c:pt>
                <c:pt idx="4241">
                  <c:v>38045.902777777781</c:v>
                </c:pt>
                <c:pt idx="4242">
                  <c:v>38045.916666666664</c:v>
                </c:pt>
                <c:pt idx="4243">
                  <c:v>38045.930555555555</c:v>
                </c:pt>
                <c:pt idx="4244">
                  <c:v>38045.944444444445</c:v>
                </c:pt>
                <c:pt idx="4245">
                  <c:v>38045.958333333336</c:v>
                </c:pt>
                <c:pt idx="4246">
                  <c:v>38045.972222222219</c:v>
                </c:pt>
                <c:pt idx="4247">
                  <c:v>38045.986111111109</c:v>
                </c:pt>
                <c:pt idx="4248">
                  <c:v>38046</c:v>
                </c:pt>
                <c:pt idx="4249">
                  <c:v>38046.013888888891</c:v>
                </c:pt>
                <c:pt idx="4250">
                  <c:v>38046.027777777781</c:v>
                </c:pt>
                <c:pt idx="4251">
                  <c:v>38046.041666666664</c:v>
                </c:pt>
                <c:pt idx="4252">
                  <c:v>38046.055555555555</c:v>
                </c:pt>
                <c:pt idx="4253">
                  <c:v>38046.069444444445</c:v>
                </c:pt>
                <c:pt idx="4254">
                  <c:v>38046.083333333336</c:v>
                </c:pt>
                <c:pt idx="4255">
                  <c:v>38046.097222222219</c:v>
                </c:pt>
                <c:pt idx="4256">
                  <c:v>38046.111111111109</c:v>
                </c:pt>
                <c:pt idx="4257">
                  <c:v>38046.125</c:v>
                </c:pt>
                <c:pt idx="4258">
                  <c:v>38046.138888888891</c:v>
                </c:pt>
                <c:pt idx="4259">
                  <c:v>38046.152777777781</c:v>
                </c:pt>
                <c:pt idx="4260">
                  <c:v>38046.166666666664</c:v>
                </c:pt>
                <c:pt idx="4261">
                  <c:v>38046.180555555555</c:v>
                </c:pt>
                <c:pt idx="4262">
                  <c:v>38046.194444444445</c:v>
                </c:pt>
                <c:pt idx="4263">
                  <c:v>38046.208333333336</c:v>
                </c:pt>
                <c:pt idx="4264">
                  <c:v>38046.222222222219</c:v>
                </c:pt>
                <c:pt idx="4265">
                  <c:v>38046.236111111109</c:v>
                </c:pt>
                <c:pt idx="4266">
                  <c:v>38046.25</c:v>
                </c:pt>
                <c:pt idx="4267">
                  <c:v>38046.263888888891</c:v>
                </c:pt>
                <c:pt idx="4268">
                  <c:v>38046.277777777781</c:v>
                </c:pt>
                <c:pt idx="4269">
                  <c:v>38046.291666666664</c:v>
                </c:pt>
                <c:pt idx="4270">
                  <c:v>38046.305555555555</c:v>
                </c:pt>
                <c:pt idx="4271">
                  <c:v>38046.319444444445</c:v>
                </c:pt>
                <c:pt idx="4272">
                  <c:v>38046.333333333336</c:v>
                </c:pt>
                <c:pt idx="4273">
                  <c:v>38046.347222222219</c:v>
                </c:pt>
                <c:pt idx="4274">
                  <c:v>38046.361111111109</c:v>
                </c:pt>
                <c:pt idx="4275">
                  <c:v>38046.375</c:v>
                </c:pt>
                <c:pt idx="4276">
                  <c:v>38046.388888888891</c:v>
                </c:pt>
                <c:pt idx="4277">
                  <c:v>38046.402777777781</c:v>
                </c:pt>
                <c:pt idx="4278">
                  <c:v>38046.416666666664</c:v>
                </c:pt>
                <c:pt idx="4279">
                  <c:v>38046.430555555555</c:v>
                </c:pt>
                <c:pt idx="4280">
                  <c:v>38046.444444444445</c:v>
                </c:pt>
                <c:pt idx="4281">
                  <c:v>38046.458333333336</c:v>
                </c:pt>
                <c:pt idx="4282">
                  <c:v>38046.472222222219</c:v>
                </c:pt>
                <c:pt idx="4283">
                  <c:v>38046.486111111109</c:v>
                </c:pt>
                <c:pt idx="4284">
                  <c:v>38046.5</c:v>
                </c:pt>
                <c:pt idx="4285">
                  <c:v>38046.513888888891</c:v>
                </c:pt>
                <c:pt idx="4286">
                  <c:v>38046.527777777781</c:v>
                </c:pt>
                <c:pt idx="4287">
                  <c:v>38046.541666666664</c:v>
                </c:pt>
                <c:pt idx="4288">
                  <c:v>38046.555555555555</c:v>
                </c:pt>
                <c:pt idx="4289">
                  <c:v>38046.569444444445</c:v>
                </c:pt>
                <c:pt idx="4290">
                  <c:v>38046.583333333336</c:v>
                </c:pt>
                <c:pt idx="4291">
                  <c:v>38046.597222222219</c:v>
                </c:pt>
                <c:pt idx="4292">
                  <c:v>38046.611111111109</c:v>
                </c:pt>
                <c:pt idx="4293">
                  <c:v>38046.625</c:v>
                </c:pt>
                <c:pt idx="4294">
                  <c:v>38046.638888888891</c:v>
                </c:pt>
                <c:pt idx="4295">
                  <c:v>38046.652777777781</c:v>
                </c:pt>
                <c:pt idx="4296">
                  <c:v>38046.666666666664</c:v>
                </c:pt>
                <c:pt idx="4297">
                  <c:v>38046.680555555555</c:v>
                </c:pt>
                <c:pt idx="4298">
                  <c:v>38046.694444444445</c:v>
                </c:pt>
                <c:pt idx="4299">
                  <c:v>38046.708333333336</c:v>
                </c:pt>
                <c:pt idx="4300">
                  <c:v>38046.722222222219</c:v>
                </c:pt>
                <c:pt idx="4301">
                  <c:v>38046.736111111109</c:v>
                </c:pt>
                <c:pt idx="4302">
                  <c:v>38046.75</c:v>
                </c:pt>
                <c:pt idx="4303">
                  <c:v>38046.763888888891</c:v>
                </c:pt>
                <c:pt idx="4304">
                  <c:v>38046.777777777781</c:v>
                </c:pt>
                <c:pt idx="4305">
                  <c:v>38046.791666666664</c:v>
                </c:pt>
                <c:pt idx="4306">
                  <c:v>38046.805555555555</c:v>
                </c:pt>
                <c:pt idx="4307">
                  <c:v>38046.819444444445</c:v>
                </c:pt>
                <c:pt idx="4308">
                  <c:v>38046.833333333336</c:v>
                </c:pt>
                <c:pt idx="4309">
                  <c:v>38046.847222222219</c:v>
                </c:pt>
                <c:pt idx="4310">
                  <c:v>38046.861111111109</c:v>
                </c:pt>
                <c:pt idx="4311">
                  <c:v>38046.875</c:v>
                </c:pt>
                <c:pt idx="4312">
                  <c:v>38046.888888888891</c:v>
                </c:pt>
                <c:pt idx="4313">
                  <c:v>38046.902777777781</c:v>
                </c:pt>
                <c:pt idx="4314">
                  <c:v>38046.916666666664</c:v>
                </c:pt>
                <c:pt idx="4315">
                  <c:v>38046.930555555555</c:v>
                </c:pt>
                <c:pt idx="4316">
                  <c:v>38046.944444444445</c:v>
                </c:pt>
                <c:pt idx="4317">
                  <c:v>38046.958333333336</c:v>
                </c:pt>
                <c:pt idx="4318">
                  <c:v>38046.972222222219</c:v>
                </c:pt>
                <c:pt idx="4319">
                  <c:v>38046.986111111109</c:v>
                </c:pt>
                <c:pt idx="4320">
                  <c:v>38047</c:v>
                </c:pt>
                <c:pt idx="4321">
                  <c:v>38047.013888888891</c:v>
                </c:pt>
                <c:pt idx="4322">
                  <c:v>38047.027777777781</c:v>
                </c:pt>
                <c:pt idx="4323">
                  <c:v>38047.041666666664</c:v>
                </c:pt>
                <c:pt idx="4324">
                  <c:v>38047.055555555555</c:v>
                </c:pt>
                <c:pt idx="4325">
                  <c:v>38047.069444444445</c:v>
                </c:pt>
                <c:pt idx="4326">
                  <c:v>38047.083333333336</c:v>
                </c:pt>
                <c:pt idx="4327">
                  <c:v>38047.097222222219</c:v>
                </c:pt>
                <c:pt idx="4328">
                  <c:v>38047.111111111109</c:v>
                </c:pt>
                <c:pt idx="4329">
                  <c:v>38047.125</c:v>
                </c:pt>
                <c:pt idx="4330">
                  <c:v>38047.138888888891</c:v>
                </c:pt>
                <c:pt idx="4331">
                  <c:v>38047.152777777781</c:v>
                </c:pt>
                <c:pt idx="4332">
                  <c:v>38047.166666666664</c:v>
                </c:pt>
                <c:pt idx="4333">
                  <c:v>38047.180555555555</c:v>
                </c:pt>
                <c:pt idx="4334">
                  <c:v>38047.194444444445</c:v>
                </c:pt>
                <c:pt idx="4335">
                  <c:v>38047.208333333336</c:v>
                </c:pt>
                <c:pt idx="4336">
                  <c:v>38047.222222222219</c:v>
                </c:pt>
                <c:pt idx="4337">
                  <c:v>38047.236111111109</c:v>
                </c:pt>
                <c:pt idx="4338">
                  <c:v>38047.25</c:v>
                </c:pt>
                <c:pt idx="4339">
                  <c:v>38047.263888888891</c:v>
                </c:pt>
                <c:pt idx="4340">
                  <c:v>38047.277777777781</c:v>
                </c:pt>
                <c:pt idx="4341">
                  <c:v>38047.291666666664</c:v>
                </c:pt>
                <c:pt idx="4342">
                  <c:v>38047.305555555555</c:v>
                </c:pt>
                <c:pt idx="4343">
                  <c:v>38047.319444444445</c:v>
                </c:pt>
                <c:pt idx="4344">
                  <c:v>38047.333333333336</c:v>
                </c:pt>
                <c:pt idx="4345">
                  <c:v>38047.347222222219</c:v>
                </c:pt>
                <c:pt idx="4346">
                  <c:v>38047.361111111109</c:v>
                </c:pt>
                <c:pt idx="4347">
                  <c:v>38047.375</c:v>
                </c:pt>
                <c:pt idx="4348">
                  <c:v>38047.388888888891</c:v>
                </c:pt>
                <c:pt idx="4349">
                  <c:v>38047.402777777781</c:v>
                </c:pt>
                <c:pt idx="4350">
                  <c:v>38047.416666666664</c:v>
                </c:pt>
                <c:pt idx="4351">
                  <c:v>38047.430555555555</c:v>
                </c:pt>
                <c:pt idx="4352">
                  <c:v>38047.444444444445</c:v>
                </c:pt>
                <c:pt idx="4353">
                  <c:v>38047.458333333336</c:v>
                </c:pt>
                <c:pt idx="4354">
                  <c:v>38047.472222222219</c:v>
                </c:pt>
                <c:pt idx="4355">
                  <c:v>38047.486111111109</c:v>
                </c:pt>
                <c:pt idx="4356">
                  <c:v>38047.5</c:v>
                </c:pt>
                <c:pt idx="4357">
                  <c:v>38047.513888888891</c:v>
                </c:pt>
                <c:pt idx="4358">
                  <c:v>38047.527777777781</c:v>
                </c:pt>
                <c:pt idx="4359">
                  <c:v>38047.541666666664</c:v>
                </c:pt>
                <c:pt idx="4360">
                  <c:v>38047.555555555555</c:v>
                </c:pt>
                <c:pt idx="4361">
                  <c:v>38047.569444444445</c:v>
                </c:pt>
                <c:pt idx="4362">
                  <c:v>38047.583333333336</c:v>
                </c:pt>
                <c:pt idx="4363">
                  <c:v>38047.597222222219</c:v>
                </c:pt>
                <c:pt idx="4364">
                  <c:v>38047.611111111109</c:v>
                </c:pt>
                <c:pt idx="4365">
                  <c:v>38047.625</c:v>
                </c:pt>
                <c:pt idx="4366">
                  <c:v>38047.638888888891</c:v>
                </c:pt>
                <c:pt idx="4367">
                  <c:v>38047.652777777781</c:v>
                </c:pt>
                <c:pt idx="4368">
                  <c:v>38047.666666666664</c:v>
                </c:pt>
                <c:pt idx="4369">
                  <c:v>38047.680555555555</c:v>
                </c:pt>
                <c:pt idx="4370">
                  <c:v>38047.694444444445</c:v>
                </c:pt>
                <c:pt idx="4371">
                  <c:v>38047.708333333336</c:v>
                </c:pt>
                <c:pt idx="4372">
                  <c:v>38047.722222222219</c:v>
                </c:pt>
                <c:pt idx="4373">
                  <c:v>38047.736111111109</c:v>
                </c:pt>
                <c:pt idx="4374">
                  <c:v>38047.75</c:v>
                </c:pt>
                <c:pt idx="4375">
                  <c:v>38047.763888888891</c:v>
                </c:pt>
                <c:pt idx="4376">
                  <c:v>38047.777777777781</c:v>
                </c:pt>
                <c:pt idx="4377">
                  <c:v>38047.791666666664</c:v>
                </c:pt>
                <c:pt idx="4378">
                  <c:v>38047.805555555555</c:v>
                </c:pt>
                <c:pt idx="4379">
                  <c:v>38047.819444444445</c:v>
                </c:pt>
                <c:pt idx="4380">
                  <c:v>38047.833333333336</c:v>
                </c:pt>
                <c:pt idx="4381">
                  <c:v>38047.847222222219</c:v>
                </c:pt>
                <c:pt idx="4382">
                  <c:v>38047.861111111109</c:v>
                </c:pt>
                <c:pt idx="4383">
                  <c:v>38047.875</c:v>
                </c:pt>
                <c:pt idx="4384">
                  <c:v>38047.888888888891</c:v>
                </c:pt>
                <c:pt idx="4385">
                  <c:v>38047.902777777781</c:v>
                </c:pt>
                <c:pt idx="4386">
                  <c:v>38047.916666666664</c:v>
                </c:pt>
                <c:pt idx="4387">
                  <c:v>38047.930555555555</c:v>
                </c:pt>
                <c:pt idx="4388">
                  <c:v>38047.944444444445</c:v>
                </c:pt>
                <c:pt idx="4389">
                  <c:v>38047.958333333336</c:v>
                </c:pt>
                <c:pt idx="4390">
                  <c:v>38047.972222222219</c:v>
                </c:pt>
                <c:pt idx="4391">
                  <c:v>38047.986111111109</c:v>
                </c:pt>
                <c:pt idx="4392">
                  <c:v>38048</c:v>
                </c:pt>
                <c:pt idx="4393">
                  <c:v>38048.013888888891</c:v>
                </c:pt>
                <c:pt idx="4394">
                  <c:v>38048.027777777781</c:v>
                </c:pt>
                <c:pt idx="4395">
                  <c:v>38048.041666666664</c:v>
                </c:pt>
                <c:pt idx="4396">
                  <c:v>38048.055555555555</c:v>
                </c:pt>
                <c:pt idx="4397">
                  <c:v>38048.069444444445</c:v>
                </c:pt>
                <c:pt idx="4398">
                  <c:v>38048.083333333336</c:v>
                </c:pt>
                <c:pt idx="4399">
                  <c:v>38048.097222222219</c:v>
                </c:pt>
                <c:pt idx="4400">
                  <c:v>38048.111111111109</c:v>
                </c:pt>
                <c:pt idx="4401">
                  <c:v>38048.125</c:v>
                </c:pt>
                <c:pt idx="4402">
                  <c:v>38048.138888888891</c:v>
                </c:pt>
                <c:pt idx="4403">
                  <c:v>38048.152777777781</c:v>
                </c:pt>
                <c:pt idx="4404">
                  <c:v>38048.166666666664</c:v>
                </c:pt>
                <c:pt idx="4405">
                  <c:v>38048.180555555555</c:v>
                </c:pt>
                <c:pt idx="4406">
                  <c:v>38048.194444444445</c:v>
                </c:pt>
                <c:pt idx="4407">
                  <c:v>38048.208333333336</c:v>
                </c:pt>
                <c:pt idx="4408">
                  <c:v>38048.222222222219</c:v>
                </c:pt>
                <c:pt idx="4409">
                  <c:v>38048.236111111109</c:v>
                </c:pt>
                <c:pt idx="4410">
                  <c:v>38048.25</c:v>
                </c:pt>
                <c:pt idx="4411">
                  <c:v>38048.263888888891</c:v>
                </c:pt>
                <c:pt idx="4412">
                  <c:v>38048.277777777781</c:v>
                </c:pt>
                <c:pt idx="4413">
                  <c:v>38048.291666666664</c:v>
                </c:pt>
                <c:pt idx="4414">
                  <c:v>38048.305555555555</c:v>
                </c:pt>
                <c:pt idx="4415">
                  <c:v>38048.319444444445</c:v>
                </c:pt>
                <c:pt idx="4416">
                  <c:v>38048.333333333336</c:v>
                </c:pt>
                <c:pt idx="4417">
                  <c:v>38048.347222222219</c:v>
                </c:pt>
                <c:pt idx="4418">
                  <c:v>38048.361111111109</c:v>
                </c:pt>
                <c:pt idx="4419">
                  <c:v>38048.375</c:v>
                </c:pt>
                <c:pt idx="4420">
                  <c:v>38048.388888888891</c:v>
                </c:pt>
                <c:pt idx="4421">
                  <c:v>38048.402777777781</c:v>
                </c:pt>
                <c:pt idx="4422">
                  <c:v>38048.416666666664</c:v>
                </c:pt>
                <c:pt idx="4423">
                  <c:v>38048.430555555555</c:v>
                </c:pt>
                <c:pt idx="4424">
                  <c:v>38048.444444444445</c:v>
                </c:pt>
                <c:pt idx="4425">
                  <c:v>38048.458333333336</c:v>
                </c:pt>
                <c:pt idx="4426">
                  <c:v>38048.472222222219</c:v>
                </c:pt>
                <c:pt idx="4427">
                  <c:v>38048.486111111109</c:v>
                </c:pt>
                <c:pt idx="4428">
                  <c:v>38048.5</c:v>
                </c:pt>
                <c:pt idx="4429">
                  <c:v>38048.513888888891</c:v>
                </c:pt>
                <c:pt idx="4430">
                  <c:v>38048.527777777781</c:v>
                </c:pt>
                <c:pt idx="4431">
                  <c:v>38048.541666666664</c:v>
                </c:pt>
                <c:pt idx="4432">
                  <c:v>38048.555555555555</c:v>
                </c:pt>
                <c:pt idx="4433">
                  <c:v>38048.569444444445</c:v>
                </c:pt>
                <c:pt idx="4434">
                  <c:v>38048.583333333336</c:v>
                </c:pt>
                <c:pt idx="4435">
                  <c:v>38048.597222222219</c:v>
                </c:pt>
                <c:pt idx="4436">
                  <c:v>38048.611111111109</c:v>
                </c:pt>
                <c:pt idx="4437">
                  <c:v>38048.625</c:v>
                </c:pt>
                <c:pt idx="4438">
                  <c:v>38048.638888888891</c:v>
                </c:pt>
                <c:pt idx="4439">
                  <c:v>38048.652777777781</c:v>
                </c:pt>
                <c:pt idx="4440">
                  <c:v>38048.666666666664</c:v>
                </c:pt>
                <c:pt idx="4441">
                  <c:v>38048.680555555555</c:v>
                </c:pt>
                <c:pt idx="4442">
                  <c:v>38048.694444444445</c:v>
                </c:pt>
                <c:pt idx="4443">
                  <c:v>38048.708333333336</c:v>
                </c:pt>
                <c:pt idx="4444">
                  <c:v>38048.722222222219</c:v>
                </c:pt>
                <c:pt idx="4445">
                  <c:v>38048.736111111109</c:v>
                </c:pt>
                <c:pt idx="4446">
                  <c:v>38048.75</c:v>
                </c:pt>
                <c:pt idx="4447">
                  <c:v>38048.763888888891</c:v>
                </c:pt>
                <c:pt idx="4448">
                  <c:v>38048.777777777781</c:v>
                </c:pt>
                <c:pt idx="4449">
                  <c:v>38048.791666666664</c:v>
                </c:pt>
                <c:pt idx="4450">
                  <c:v>38048.805555555555</c:v>
                </c:pt>
                <c:pt idx="4451">
                  <c:v>38048.819444444445</c:v>
                </c:pt>
                <c:pt idx="4452">
                  <c:v>38048.833333333336</c:v>
                </c:pt>
                <c:pt idx="4453">
                  <c:v>38048.847222222219</c:v>
                </c:pt>
                <c:pt idx="4454">
                  <c:v>38048.861111111109</c:v>
                </c:pt>
                <c:pt idx="4455">
                  <c:v>38048.875</c:v>
                </c:pt>
                <c:pt idx="4456">
                  <c:v>38048.888888888891</c:v>
                </c:pt>
                <c:pt idx="4457">
                  <c:v>38048.902777777781</c:v>
                </c:pt>
                <c:pt idx="4458">
                  <c:v>38048.916666666664</c:v>
                </c:pt>
                <c:pt idx="4459">
                  <c:v>38048.930555555555</c:v>
                </c:pt>
                <c:pt idx="4460">
                  <c:v>38048.944444444445</c:v>
                </c:pt>
                <c:pt idx="4461">
                  <c:v>38048.958333333336</c:v>
                </c:pt>
                <c:pt idx="4462">
                  <c:v>38048.972222222219</c:v>
                </c:pt>
                <c:pt idx="4463">
                  <c:v>38048.986111111109</c:v>
                </c:pt>
                <c:pt idx="4464">
                  <c:v>38049</c:v>
                </c:pt>
                <c:pt idx="4465">
                  <c:v>38049.013888888891</c:v>
                </c:pt>
                <c:pt idx="4466">
                  <c:v>38049.027777777781</c:v>
                </c:pt>
                <c:pt idx="4467">
                  <c:v>38049.041666666664</c:v>
                </c:pt>
                <c:pt idx="4468">
                  <c:v>38049.055555555555</c:v>
                </c:pt>
                <c:pt idx="4469">
                  <c:v>38049.069444444445</c:v>
                </c:pt>
                <c:pt idx="4470">
                  <c:v>38049.083333333336</c:v>
                </c:pt>
                <c:pt idx="4471">
                  <c:v>38049.097222222219</c:v>
                </c:pt>
                <c:pt idx="4472">
                  <c:v>38049.111111111109</c:v>
                </c:pt>
                <c:pt idx="4473">
                  <c:v>38049.125</c:v>
                </c:pt>
                <c:pt idx="4474">
                  <c:v>38049.138888888891</c:v>
                </c:pt>
                <c:pt idx="4475">
                  <c:v>38049.152777777781</c:v>
                </c:pt>
                <c:pt idx="4476">
                  <c:v>38049.166666666664</c:v>
                </c:pt>
                <c:pt idx="4477">
                  <c:v>38049.180555555555</c:v>
                </c:pt>
                <c:pt idx="4478">
                  <c:v>38049.194444444445</c:v>
                </c:pt>
                <c:pt idx="4479">
                  <c:v>38049.208333333336</c:v>
                </c:pt>
                <c:pt idx="4480">
                  <c:v>38049.222222222219</c:v>
                </c:pt>
                <c:pt idx="4481">
                  <c:v>38049.236111111109</c:v>
                </c:pt>
                <c:pt idx="4482">
                  <c:v>38049.25</c:v>
                </c:pt>
                <c:pt idx="4483">
                  <c:v>38049.263888888891</c:v>
                </c:pt>
                <c:pt idx="4484">
                  <c:v>38049.277777777781</c:v>
                </c:pt>
                <c:pt idx="4485">
                  <c:v>38049.291666666664</c:v>
                </c:pt>
                <c:pt idx="4486">
                  <c:v>38049.305555555555</c:v>
                </c:pt>
                <c:pt idx="4487">
                  <c:v>38049.319444444445</c:v>
                </c:pt>
                <c:pt idx="4488">
                  <c:v>38049.333333333336</c:v>
                </c:pt>
                <c:pt idx="4489">
                  <c:v>38049.347222222219</c:v>
                </c:pt>
                <c:pt idx="4490">
                  <c:v>38049.361111111109</c:v>
                </c:pt>
                <c:pt idx="4491">
                  <c:v>38049.375</c:v>
                </c:pt>
                <c:pt idx="4492">
                  <c:v>38049.388888888891</c:v>
                </c:pt>
                <c:pt idx="4493">
                  <c:v>38049.402777777781</c:v>
                </c:pt>
                <c:pt idx="4494">
                  <c:v>38049.416666666664</c:v>
                </c:pt>
                <c:pt idx="4495">
                  <c:v>38049.430555555555</c:v>
                </c:pt>
                <c:pt idx="4496">
                  <c:v>38049.444444444445</c:v>
                </c:pt>
                <c:pt idx="4497">
                  <c:v>38049.458333333336</c:v>
                </c:pt>
                <c:pt idx="4498">
                  <c:v>38049.472222222219</c:v>
                </c:pt>
                <c:pt idx="4499">
                  <c:v>38049.486111111109</c:v>
                </c:pt>
                <c:pt idx="4500">
                  <c:v>38049.5</c:v>
                </c:pt>
                <c:pt idx="4501">
                  <c:v>38049.513888888891</c:v>
                </c:pt>
                <c:pt idx="4502">
                  <c:v>38049.527777777781</c:v>
                </c:pt>
                <c:pt idx="4503">
                  <c:v>38049.541666666664</c:v>
                </c:pt>
                <c:pt idx="4504">
                  <c:v>38049.555555555555</c:v>
                </c:pt>
                <c:pt idx="4505">
                  <c:v>38049.569444444445</c:v>
                </c:pt>
                <c:pt idx="4506">
                  <c:v>38049.583333333336</c:v>
                </c:pt>
                <c:pt idx="4507">
                  <c:v>38049.597222222219</c:v>
                </c:pt>
                <c:pt idx="4508">
                  <c:v>38049.611111111109</c:v>
                </c:pt>
                <c:pt idx="4509">
                  <c:v>38049.625</c:v>
                </c:pt>
                <c:pt idx="4510">
                  <c:v>38049.638888888891</c:v>
                </c:pt>
                <c:pt idx="4511">
                  <c:v>38049.652777777781</c:v>
                </c:pt>
                <c:pt idx="4512">
                  <c:v>38049.666666666664</c:v>
                </c:pt>
                <c:pt idx="4513">
                  <c:v>38049.680555555555</c:v>
                </c:pt>
                <c:pt idx="4514">
                  <c:v>38049.694444444445</c:v>
                </c:pt>
                <c:pt idx="4515">
                  <c:v>38049.708333333336</c:v>
                </c:pt>
                <c:pt idx="4516">
                  <c:v>38049.722222222219</c:v>
                </c:pt>
                <c:pt idx="4517">
                  <c:v>38049.736111111109</c:v>
                </c:pt>
                <c:pt idx="4518">
                  <c:v>38049.75</c:v>
                </c:pt>
                <c:pt idx="4519">
                  <c:v>38049.763888888891</c:v>
                </c:pt>
                <c:pt idx="4520">
                  <c:v>38049.777777777781</c:v>
                </c:pt>
                <c:pt idx="4521">
                  <c:v>38049.791666666664</c:v>
                </c:pt>
                <c:pt idx="4522">
                  <c:v>38049.805555555555</c:v>
                </c:pt>
                <c:pt idx="4523">
                  <c:v>38049.819444444445</c:v>
                </c:pt>
                <c:pt idx="4524">
                  <c:v>38049.833333333336</c:v>
                </c:pt>
                <c:pt idx="4525">
                  <c:v>38049.847222222219</c:v>
                </c:pt>
                <c:pt idx="4526">
                  <c:v>38049.861111111109</c:v>
                </c:pt>
                <c:pt idx="4527">
                  <c:v>38049.875</c:v>
                </c:pt>
                <c:pt idx="4528">
                  <c:v>38049.888888888891</c:v>
                </c:pt>
                <c:pt idx="4529">
                  <c:v>38049.902777777781</c:v>
                </c:pt>
                <c:pt idx="4530">
                  <c:v>38049.916666666664</c:v>
                </c:pt>
                <c:pt idx="4531">
                  <c:v>38049.930555555555</c:v>
                </c:pt>
                <c:pt idx="4532">
                  <c:v>38049.944444444445</c:v>
                </c:pt>
                <c:pt idx="4533">
                  <c:v>38049.958333333336</c:v>
                </c:pt>
                <c:pt idx="4534">
                  <c:v>38049.972222222219</c:v>
                </c:pt>
                <c:pt idx="4535">
                  <c:v>38049.986111111109</c:v>
                </c:pt>
                <c:pt idx="4536">
                  <c:v>38050</c:v>
                </c:pt>
                <c:pt idx="4537">
                  <c:v>38050.013888888891</c:v>
                </c:pt>
                <c:pt idx="4538">
                  <c:v>38050.027777777781</c:v>
                </c:pt>
                <c:pt idx="4539">
                  <c:v>38050.041666666664</c:v>
                </c:pt>
                <c:pt idx="4540">
                  <c:v>38050.055555555555</c:v>
                </c:pt>
                <c:pt idx="4541">
                  <c:v>38050.069444444445</c:v>
                </c:pt>
                <c:pt idx="4542">
                  <c:v>38050.083333333336</c:v>
                </c:pt>
                <c:pt idx="4543">
                  <c:v>38050.097222222219</c:v>
                </c:pt>
                <c:pt idx="4544">
                  <c:v>38050.111111111109</c:v>
                </c:pt>
                <c:pt idx="4545">
                  <c:v>38050.125</c:v>
                </c:pt>
                <c:pt idx="4546">
                  <c:v>38050.138888888891</c:v>
                </c:pt>
                <c:pt idx="4547">
                  <c:v>38050.152777777781</c:v>
                </c:pt>
                <c:pt idx="4548">
                  <c:v>38050.166666666664</c:v>
                </c:pt>
                <c:pt idx="4549">
                  <c:v>38050.180555555555</c:v>
                </c:pt>
                <c:pt idx="4550">
                  <c:v>38050.194444444445</c:v>
                </c:pt>
                <c:pt idx="4551">
                  <c:v>38050.208333333336</c:v>
                </c:pt>
                <c:pt idx="4552">
                  <c:v>38050.222222222219</c:v>
                </c:pt>
                <c:pt idx="4553">
                  <c:v>38050.236111111109</c:v>
                </c:pt>
                <c:pt idx="4554">
                  <c:v>38050.25</c:v>
                </c:pt>
                <c:pt idx="4555">
                  <c:v>38050.263888888891</c:v>
                </c:pt>
                <c:pt idx="4556">
                  <c:v>38050.277777777781</c:v>
                </c:pt>
                <c:pt idx="4557">
                  <c:v>38050.291666666664</c:v>
                </c:pt>
                <c:pt idx="4558">
                  <c:v>38050.305555555555</c:v>
                </c:pt>
                <c:pt idx="4559">
                  <c:v>38050.319444444445</c:v>
                </c:pt>
                <c:pt idx="4560">
                  <c:v>38050.333333333336</c:v>
                </c:pt>
                <c:pt idx="4561">
                  <c:v>38050.347222222219</c:v>
                </c:pt>
                <c:pt idx="4562">
                  <c:v>38050.361111111109</c:v>
                </c:pt>
                <c:pt idx="4563">
                  <c:v>38050.375</c:v>
                </c:pt>
                <c:pt idx="4564">
                  <c:v>38050.388888888891</c:v>
                </c:pt>
                <c:pt idx="4565">
                  <c:v>38050.402777777781</c:v>
                </c:pt>
                <c:pt idx="4566">
                  <c:v>38050.416666666664</c:v>
                </c:pt>
                <c:pt idx="4567">
                  <c:v>38050.430555555555</c:v>
                </c:pt>
                <c:pt idx="4568">
                  <c:v>38050.444444444445</c:v>
                </c:pt>
                <c:pt idx="4569">
                  <c:v>38050.458333333336</c:v>
                </c:pt>
                <c:pt idx="4570">
                  <c:v>38050.472222222219</c:v>
                </c:pt>
                <c:pt idx="4571">
                  <c:v>38050.486111111109</c:v>
                </c:pt>
                <c:pt idx="4572">
                  <c:v>38050.5</c:v>
                </c:pt>
                <c:pt idx="4573">
                  <c:v>38050.513888888891</c:v>
                </c:pt>
                <c:pt idx="4574">
                  <c:v>38050.527777777781</c:v>
                </c:pt>
                <c:pt idx="4575">
                  <c:v>38050.541666666664</c:v>
                </c:pt>
                <c:pt idx="4576">
                  <c:v>38050.555555555555</c:v>
                </c:pt>
                <c:pt idx="4577">
                  <c:v>38050.569444444445</c:v>
                </c:pt>
                <c:pt idx="4578">
                  <c:v>38050.583333333336</c:v>
                </c:pt>
                <c:pt idx="4579">
                  <c:v>38050.597222222219</c:v>
                </c:pt>
                <c:pt idx="4580">
                  <c:v>38050.611111111109</c:v>
                </c:pt>
                <c:pt idx="4581">
                  <c:v>38050.625</c:v>
                </c:pt>
                <c:pt idx="4582">
                  <c:v>38050.638888888891</c:v>
                </c:pt>
                <c:pt idx="4583">
                  <c:v>38050.652777777781</c:v>
                </c:pt>
                <c:pt idx="4584">
                  <c:v>38050.666666666664</c:v>
                </c:pt>
                <c:pt idx="4585">
                  <c:v>38050.680555555555</c:v>
                </c:pt>
                <c:pt idx="4586">
                  <c:v>38050.694444444445</c:v>
                </c:pt>
                <c:pt idx="4587">
                  <c:v>38050.708333333336</c:v>
                </c:pt>
                <c:pt idx="4588">
                  <c:v>38050.722222222219</c:v>
                </c:pt>
                <c:pt idx="4589">
                  <c:v>38050.736111111109</c:v>
                </c:pt>
                <c:pt idx="4590">
                  <c:v>38050.75</c:v>
                </c:pt>
                <c:pt idx="4591">
                  <c:v>38050.763888888891</c:v>
                </c:pt>
                <c:pt idx="4592">
                  <c:v>38050.777777777781</c:v>
                </c:pt>
                <c:pt idx="4593">
                  <c:v>38050.791666666664</c:v>
                </c:pt>
                <c:pt idx="4594">
                  <c:v>38050.805555555555</c:v>
                </c:pt>
                <c:pt idx="4595">
                  <c:v>38050.819444444445</c:v>
                </c:pt>
                <c:pt idx="4596">
                  <c:v>38050.833333333336</c:v>
                </c:pt>
                <c:pt idx="4597">
                  <c:v>38050.847222222219</c:v>
                </c:pt>
                <c:pt idx="4598">
                  <c:v>38050.861111111109</c:v>
                </c:pt>
                <c:pt idx="4599">
                  <c:v>38050.875</c:v>
                </c:pt>
                <c:pt idx="4600">
                  <c:v>38050.888888888891</c:v>
                </c:pt>
                <c:pt idx="4601">
                  <c:v>38050.902777777781</c:v>
                </c:pt>
                <c:pt idx="4602">
                  <c:v>38050.916666666664</c:v>
                </c:pt>
                <c:pt idx="4603">
                  <c:v>38050.930555555555</c:v>
                </c:pt>
                <c:pt idx="4604">
                  <c:v>38050.944444444445</c:v>
                </c:pt>
                <c:pt idx="4605">
                  <c:v>38050.958333333336</c:v>
                </c:pt>
                <c:pt idx="4606">
                  <c:v>38050.972222222219</c:v>
                </c:pt>
                <c:pt idx="4607">
                  <c:v>38050.986111111109</c:v>
                </c:pt>
                <c:pt idx="4608">
                  <c:v>38051</c:v>
                </c:pt>
                <c:pt idx="4609">
                  <c:v>38051.013888888891</c:v>
                </c:pt>
                <c:pt idx="4610">
                  <c:v>38051.027777777781</c:v>
                </c:pt>
                <c:pt idx="4611">
                  <c:v>38051.041666666664</c:v>
                </c:pt>
                <c:pt idx="4612">
                  <c:v>38051.055555555555</c:v>
                </c:pt>
                <c:pt idx="4613">
                  <c:v>38051.069444444445</c:v>
                </c:pt>
                <c:pt idx="4614">
                  <c:v>38051.083333333336</c:v>
                </c:pt>
                <c:pt idx="4615">
                  <c:v>38051.097222222219</c:v>
                </c:pt>
                <c:pt idx="4616">
                  <c:v>38051.111111111109</c:v>
                </c:pt>
                <c:pt idx="4617">
                  <c:v>38051.125</c:v>
                </c:pt>
                <c:pt idx="4618">
                  <c:v>38051.138888888891</c:v>
                </c:pt>
                <c:pt idx="4619">
                  <c:v>38051.152777777781</c:v>
                </c:pt>
                <c:pt idx="4620">
                  <c:v>38051.166666666664</c:v>
                </c:pt>
                <c:pt idx="4621">
                  <c:v>38051.180555555555</c:v>
                </c:pt>
                <c:pt idx="4622">
                  <c:v>38051.194444444445</c:v>
                </c:pt>
                <c:pt idx="4623">
                  <c:v>38051.208333333336</c:v>
                </c:pt>
                <c:pt idx="4624">
                  <c:v>38051.222222222219</c:v>
                </c:pt>
                <c:pt idx="4625">
                  <c:v>38051.236111111109</c:v>
                </c:pt>
                <c:pt idx="4626">
                  <c:v>38051.25</c:v>
                </c:pt>
                <c:pt idx="4627">
                  <c:v>38051.263888888891</c:v>
                </c:pt>
                <c:pt idx="4628">
                  <c:v>38051.277777777781</c:v>
                </c:pt>
                <c:pt idx="4629">
                  <c:v>38051.291666666664</c:v>
                </c:pt>
                <c:pt idx="4630">
                  <c:v>38051.305555555555</c:v>
                </c:pt>
                <c:pt idx="4631">
                  <c:v>38051.319444444445</c:v>
                </c:pt>
                <c:pt idx="4632">
                  <c:v>38051.333333333336</c:v>
                </c:pt>
                <c:pt idx="4633">
                  <c:v>38051.347222222219</c:v>
                </c:pt>
                <c:pt idx="4634">
                  <c:v>38051.361111111109</c:v>
                </c:pt>
                <c:pt idx="4635">
                  <c:v>38051.375</c:v>
                </c:pt>
                <c:pt idx="4636">
                  <c:v>38051.388888888891</c:v>
                </c:pt>
                <c:pt idx="4637">
                  <c:v>38051.402777777781</c:v>
                </c:pt>
                <c:pt idx="4638">
                  <c:v>38051.416666666664</c:v>
                </c:pt>
                <c:pt idx="4639">
                  <c:v>38051.430555555555</c:v>
                </c:pt>
                <c:pt idx="4640">
                  <c:v>38051.444444444445</c:v>
                </c:pt>
                <c:pt idx="4641">
                  <c:v>38051.458333333336</c:v>
                </c:pt>
                <c:pt idx="4642">
                  <c:v>38051.472222222219</c:v>
                </c:pt>
                <c:pt idx="4643">
                  <c:v>38051.486111111109</c:v>
                </c:pt>
                <c:pt idx="4644">
                  <c:v>38051.5</c:v>
                </c:pt>
                <c:pt idx="4645">
                  <c:v>38051.513888888891</c:v>
                </c:pt>
                <c:pt idx="4646">
                  <c:v>38051.527777777781</c:v>
                </c:pt>
                <c:pt idx="4647">
                  <c:v>38051.541666666664</c:v>
                </c:pt>
                <c:pt idx="4648">
                  <c:v>38051.555555555555</c:v>
                </c:pt>
                <c:pt idx="4649">
                  <c:v>38051.569444444445</c:v>
                </c:pt>
                <c:pt idx="4650">
                  <c:v>38051.583333333336</c:v>
                </c:pt>
                <c:pt idx="4651">
                  <c:v>38051.597222222219</c:v>
                </c:pt>
                <c:pt idx="4652">
                  <c:v>38051.611111111109</c:v>
                </c:pt>
                <c:pt idx="4653">
                  <c:v>38051.625</c:v>
                </c:pt>
                <c:pt idx="4654">
                  <c:v>38051.638888888891</c:v>
                </c:pt>
                <c:pt idx="4655">
                  <c:v>38051.652777777781</c:v>
                </c:pt>
                <c:pt idx="4656">
                  <c:v>38051.666666666664</c:v>
                </c:pt>
                <c:pt idx="4657">
                  <c:v>38051.680555555555</c:v>
                </c:pt>
                <c:pt idx="4658">
                  <c:v>38051.694444444445</c:v>
                </c:pt>
                <c:pt idx="4659">
                  <c:v>38051.708333333336</c:v>
                </c:pt>
                <c:pt idx="4660">
                  <c:v>38051.722222222219</c:v>
                </c:pt>
                <c:pt idx="4661">
                  <c:v>38051.736111111109</c:v>
                </c:pt>
                <c:pt idx="4662">
                  <c:v>38051.75</c:v>
                </c:pt>
                <c:pt idx="4663">
                  <c:v>38051.763888888891</c:v>
                </c:pt>
                <c:pt idx="4664">
                  <c:v>38051.777777777781</c:v>
                </c:pt>
                <c:pt idx="4665">
                  <c:v>38051.791666666664</c:v>
                </c:pt>
                <c:pt idx="4666">
                  <c:v>38051.805555555555</c:v>
                </c:pt>
                <c:pt idx="4667">
                  <c:v>38051.819444444445</c:v>
                </c:pt>
                <c:pt idx="4668">
                  <c:v>38051.833333333336</c:v>
                </c:pt>
                <c:pt idx="4669">
                  <c:v>38051.847222222219</c:v>
                </c:pt>
                <c:pt idx="4670">
                  <c:v>38051.861111111109</c:v>
                </c:pt>
                <c:pt idx="4671">
                  <c:v>38051.875</c:v>
                </c:pt>
                <c:pt idx="4672">
                  <c:v>38051.888888888891</c:v>
                </c:pt>
                <c:pt idx="4673">
                  <c:v>38051.902777777781</c:v>
                </c:pt>
                <c:pt idx="4674">
                  <c:v>38051.916666666664</c:v>
                </c:pt>
                <c:pt idx="4675">
                  <c:v>38051.930555555555</c:v>
                </c:pt>
                <c:pt idx="4676">
                  <c:v>38051.944444444445</c:v>
                </c:pt>
                <c:pt idx="4677">
                  <c:v>38051.958333333336</c:v>
                </c:pt>
                <c:pt idx="4678">
                  <c:v>38051.972222222219</c:v>
                </c:pt>
                <c:pt idx="4679">
                  <c:v>38051.986111111109</c:v>
                </c:pt>
                <c:pt idx="4680">
                  <c:v>38052</c:v>
                </c:pt>
                <c:pt idx="4681">
                  <c:v>38052.013888888891</c:v>
                </c:pt>
                <c:pt idx="4682">
                  <c:v>38052.027777777781</c:v>
                </c:pt>
                <c:pt idx="4683">
                  <c:v>38052.041666666664</c:v>
                </c:pt>
                <c:pt idx="4684">
                  <c:v>38052.055555555555</c:v>
                </c:pt>
                <c:pt idx="4685">
                  <c:v>38052.069444444445</c:v>
                </c:pt>
                <c:pt idx="4686">
                  <c:v>38052.083333333336</c:v>
                </c:pt>
                <c:pt idx="4687">
                  <c:v>38052.097222222219</c:v>
                </c:pt>
                <c:pt idx="4688">
                  <c:v>38052.111111111109</c:v>
                </c:pt>
                <c:pt idx="4689">
                  <c:v>38052.125</c:v>
                </c:pt>
                <c:pt idx="4690">
                  <c:v>38052.138888888891</c:v>
                </c:pt>
                <c:pt idx="4691">
                  <c:v>38052.152777777781</c:v>
                </c:pt>
                <c:pt idx="4692">
                  <c:v>38052.166666666664</c:v>
                </c:pt>
                <c:pt idx="4693">
                  <c:v>38052.180555555555</c:v>
                </c:pt>
                <c:pt idx="4694">
                  <c:v>38052.194444444445</c:v>
                </c:pt>
                <c:pt idx="4695">
                  <c:v>38052.208333333336</c:v>
                </c:pt>
                <c:pt idx="4696">
                  <c:v>38052.222222222219</c:v>
                </c:pt>
                <c:pt idx="4697">
                  <c:v>38052.236111111109</c:v>
                </c:pt>
                <c:pt idx="4698">
                  <c:v>38052.25</c:v>
                </c:pt>
                <c:pt idx="4699">
                  <c:v>38052.263888888891</c:v>
                </c:pt>
                <c:pt idx="4700">
                  <c:v>38052.277777777781</c:v>
                </c:pt>
                <c:pt idx="4701">
                  <c:v>38052.291666666664</c:v>
                </c:pt>
                <c:pt idx="4702">
                  <c:v>38052.305555555555</c:v>
                </c:pt>
                <c:pt idx="4703">
                  <c:v>38052.319444444445</c:v>
                </c:pt>
                <c:pt idx="4704">
                  <c:v>38052.333333333336</c:v>
                </c:pt>
                <c:pt idx="4705">
                  <c:v>38052.347222222219</c:v>
                </c:pt>
                <c:pt idx="4706">
                  <c:v>38052.361111111109</c:v>
                </c:pt>
                <c:pt idx="4707">
                  <c:v>38052.375</c:v>
                </c:pt>
                <c:pt idx="4708">
                  <c:v>38052.388888888891</c:v>
                </c:pt>
                <c:pt idx="4709">
                  <c:v>38052.402777777781</c:v>
                </c:pt>
                <c:pt idx="4710">
                  <c:v>38052.416666666664</c:v>
                </c:pt>
                <c:pt idx="4711">
                  <c:v>38052.430555555555</c:v>
                </c:pt>
                <c:pt idx="4712">
                  <c:v>38052.444444444445</c:v>
                </c:pt>
                <c:pt idx="4713">
                  <c:v>38052.458333333336</c:v>
                </c:pt>
                <c:pt idx="4714">
                  <c:v>38052.472222222219</c:v>
                </c:pt>
                <c:pt idx="4715">
                  <c:v>38052.486111111109</c:v>
                </c:pt>
                <c:pt idx="4716">
                  <c:v>38052.5</c:v>
                </c:pt>
                <c:pt idx="4717">
                  <c:v>38052.513888888891</c:v>
                </c:pt>
                <c:pt idx="4718">
                  <c:v>38052.527777777781</c:v>
                </c:pt>
                <c:pt idx="4719">
                  <c:v>38052.541666666664</c:v>
                </c:pt>
                <c:pt idx="4720">
                  <c:v>38052.555555555555</c:v>
                </c:pt>
                <c:pt idx="4721">
                  <c:v>38052.569444444445</c:v>
                </c:pt>
                <c:pt idx="4722">
                  <c:v>38052.583333333336</c:v>
                </c:pt>
                <c:pt idx="4723">
                  <c:v>38052.597222222219</c:v>
                </c:pt>
                <c:pt idx="4724">
                  <c:v>38052.611111111109</c:v>
                </c:pt>
                <c:pt idx="4725">
                  <c:v>38052.625</c:v>
                </c:pt>
                <c:pt idx="4726">
                  <c:v>38052.638888888891</c:v>
                </c:pt>
                <c:pt idx="4727">
                  <c:v>38052.652777777781</c:v>
                </c:pt>
                <c:pt idx="4728">
                  <c:v>38052.666666666664</c:v>
                </c:pt>
                <c:pt idx="4729">
                  <c:v>38052.680555555555</c:v>
                </c:pt>
                <c:pt idx="4730">
                  <c:v>38052.694444444445</c:v>
                </c:pt>
                <c:pt idx="4731">
                  <c:v>38052.708333333336</c:v>
                </c:pt>
                <c:pt idx="4732">
                  <c:v>38052.722222222219</c:v>
                </c:pt>
                <c:pt idx="4733">
                  <c:v>38052.736111111109</c:v>
                </c:pt>
                <c:pt idx="4734">
                  <c:v>38052.75</c:v>
                </c:pt>
                <c:pt idx="4735">
                  <c:v>38052.763888888891</c:v>
                </c:pt>
                <c:pt idx="4736">
                  <c:v>38052.777777777781</c:v>
                </c:pt>
                <c:pt idx="4737">
                  <c:v>38052.791666666664</c:v>
                </c:pt>
                <c:pt idx="4738">
                  <c:v>38052.805555555555</c:v>
                </c:pt>
                <c:pt idx="4739">
                  <c:v>38052.819444444445</c:v>
                </c:pt>
                <c:pt idx="4740">
                  <c:v>38052.833333333336</c:v>
                </c:pt>
                <c:pt idx="4741">
                  <c:v>38052.847222222219</c:v>
                </c:pt>
                <c:pt idx="4742">
                  <c:v>38052.861111111109</c:v>
                </c:pt>
                <c:pt idx="4743">
                  <c:v>38052.875</c:v>
                </c:pt>
                <c:pt idx="4744">
                  <c:v>38052.888888888891</c:v>
                </c:pt>
                <c:pt idx="4745">
                  <c:v>38052.902777777781</c:v>
                </c:pt>
                <c:pt idx="4746">
                  <c:v>38052.916666666664</c:v>
                </c:pt>
                <c:pt idx="4747">
                  <c:v>38052.930555555555</c:v>
                </c:pt>
                <c:pt idx="4748">
                  <c:v>38052.944444444445</c:v>
                </c:pt>
                <c:pt idx="4749">
                  <c:v>38052.958333333336</c:v>
                </c:pt>
                <c:pt idx="4750">
                  <c:v>38052.972222222219</c:v>
                </c:pt>
                <c:pt idx="4751">
                  <c:v>38052.986111111109</c:v>
                </c:pt>
                <c:pt idx="4752">
                  <c:v>38053</c:v>
                </c:pt>
                <c:pt idx="4753">
                  <c:v>38053.013888888891</c:v>
                </c:pt>
                <c:pt idx="4754">
                  <c:v>38053.027777777781</c:v>
                </c:pt>
                <c:pt idx="4755">
                  <c:v>38053.041666666664</c:v>
                </c:pt>
                <c:pt idx="4756">
                  <c:v>38053.055555555555</c:v>
                </c:pt>
                <c:pt idx="4757">
                  <c:v>38053.069444444445</c:v>
                </c:pt>
                <c:pt idx="4758">
                  <c:v>38053.083333333336</c:v>
                </c:pt>
                <c:pt idx="4759">
                  <c:v>38053.097222222219</c:v>
                </c:pt>
                <c:pt idx="4760">
                  <c:v>38053.111111111109</c:v>
                </c:pt>
                <c:pt idx="4761">
                  <c:v>38053.125</c:v>
                </c:pt>
                <c:pt idx="4762">
                  <c:v>38053.138888888891</c:v>
                </c:pt>
                <c:pt idx="4763">
                  <c:v>38053.152777777781</c:v>
                </c:pt>
                <c:pt idx="4764">
                  <c:v>38053.166666666664</c:v>
                </c:pt>
                <c:pt idx="4765">
                  <c:v>38053.180555555555</c:v>
                </c:pt>
                <c:pt idx="4766">
                  <c:v>38053.194444444445</c:v>
                </c:pt>
                <c:pt idx="4767">
                  <c:v>38053.208333333336</c:v>
                </c:pt>
                <c:pt idx="4768">
                  <c:v>38053.222222222219</c:v>
                </c:pt>
                <c:pt idx="4769">
                  <c:v>38053.236111111109</c:v>
                </c:pt>
                <c:pt idx="4770">
                  <c:v>38053.25</c:v>
                </c:pt>
                <c:pt idx="4771">
                  <c:v>38053.263888888891</c:v>
                </c:pt>
                <c:pt idx="4772">
                  <c:v>38053.277777777781</c:v>
                </c:pt>
                <c:pt idx="4773">
                  <c:v>38053.291666666664</c:v>
                </c:pt>
                <c:pt idx="4774">
                  <c:v>38053.305555555555</c:v>
                </c:pt>
                <c:pt idx="4775">
                  <c:v>38053.319444444445</c:v>
                </c:pt>
                <c:pt idx="4776">
                  <c:v>38053.333333333336</c:v>
                </c:pt>
                <c:pt idx="4777">
                  <c:v>38053.347222222219</c:v>
                </c:pt>
                <c:pt idx="4778">
                  <c:v>38053.361111111109</c:v>
                </c:pt>
                <c:pt idx="4779">
                  <c:v>38053.375</c:v>
                </c:pt>
                <c:pt idx="4780">
                  <c:v>38053.388888888891</c:v>
                </c:pt>
                <c:pt idx="4781">
                  <c:v>38053.402777777781</c:v>
                </c:pt>
                <c:pt idx="4782">
                  <c:v>38053.416666666664</c:v>
                </c:pt>
                <c:pt idx="4783">
                  <c:v>38053.430555555555</c:v>
                </c:pt>
                <c:pt idx="4784">
                  <c:v>38053.444444444445</c:v>
                </c:pt>
                <c:pt idx="4785">
                  <c:v>38053.458333333336</c:v>
                </c:pt>
                <c:pt idx="4786">
                  <c:v>38053.472222222219</c:v>
                </c:pt>
                <c:pt idx="4787">
                  <c:v>38053.486111111109</c:v>
                </c:pt>
                <c:pt idx="4788">
                  <c:v>38053.5</c:v>
                </c:pt>
                <c:pt idx="4789">
                  <c:v>38053.513888888891</c:v>
                </c:pt>
                <c:pt idx="4790">
                  <c:v>38053.527777777781</c:v>
                </c:pt>
                <c:pt idx="4791">
                  <c:v>38053.541666666664</c:v>
                </c:pt>
                <c:pt idx="4792">
                  <c:v>38053.555555555555</c:v>
                </c:pt>
                <c:pt idx="4793">
                  <c:v>38053.569444444445</c:v>
                </c:pt>
                <c:pt idx="4794">
                  <c:v>38053.583333333336</c:v>
                </c:pt>
                <c:pt idx="4795">
                  <c:v>38053.597222222219</c:v>
                </c:pt>
                <c:pt idx="4796">
                  <c:v>38053.611111111109</c:v>
                </c:pt>
                <c:pt idx="4797">
                  <c:v>38053.625</c:v>
                </c:pt>
                <c:pt idx="4798">
                  <c:v>38053.638888888891</c:v>
                </c:pt>
                <c:pt idx="4799">
                  <c:v>38053.652777777781</c:v>
                </c:pt>
                <c:pt idx="4800">
                  <c:v>38053.666666666664</c:v>
                </c:pt>
                <c:pt idx="4801">
                  <c:v>38053.680555555555</c:v>
                </c:pt>
                <c:pt idx="4802">
                  <c:v>38053.694444444445</c:v>
                </c:pt>
                <c:pt idx="4803">
                  <c:v>38053.708333333336</c:v>
                </c:pt>
                <c:pt idx="4804">
                  <c:v>38053.722222222219</c:v>
                </c:pt>
                <c:pt idx="4805">
                  <c:v>38053.736111111109</c:v>
                </c:pt>
                <c:pt idx="4806">
                  <c:v>38053.75</c:v>
                </c:pt>
                <c:pt idx="4807">
                  <c:v>38053.763888888891</c:v>
                </c:pt>
                <c:pt idx="4808">
                  <c:v>38053.777777777781</c:v>
                </c:pt>
                <c:pt idx="4809">
                  <c:v>38053.791666666664</c:v>
                </c:pt>
                <c:pt idx="4810">
                  <c:v>38053.805555555555</c:v>
                </c:pt>
                <c:pt idx="4811">
                  <c:v>38053.819444444445</c:v>
                </c:pt>
                <c:pt idx="4812">
                  <c:v>38053.833333333336</c:v>
                </c:pt>
                <c:pt idx="4813">
                  <c:v>38053.847222222219</c:v>
                </c:pt>
                <c:pt idx="4814">
                  <c:v>38053.861111111109</c:v>
                </c:pt>
                <c:pt idx="4815">
                  <c:v>38053.875</c:v>
                </c:pt>
                <c:pt idx="4816">
                  <c:v>38053.888888888891</c:v>
                </c:pt>
                <c:pt idx="4817">
                  <c:v>38053.902777777781</c:v>
                </c:pt>
                <c:pt idx="4818">
                  <c:v>38053.916666666664</c:v>
                </c:pt>
                <c:pt idx="4819">
                  <c:v>38053.930555555555</c:v>
                </c:pt>
                <c:pt idx="4820">
                  <c:v>38053.944444444445</c:v>
                </c:pt>
                <c:pt idx="4821">
                  <c:v>38053.958333333336</c:v>
                </c:pt>
                <c:pt idx="4822">
                  <c:v>38053.972222222219</c:v>
                </c:pt>
                <c:pt idx="4823">
                  <c:v>38053.986111111109</c:v>
                </c:pt>
                <c:pt idx="4824">
                  <c:v>38054</c:v>
                </c:pt>
                <c:pt idx="4825">
                  <c:v>38054.013888888891</c:v>
                </c:pt>
                <c:pt idx="4826">
                  <c:v>38054.027777777781</c:v>
                </c:pt>
                <c:pt idx="4827">
                  <c:v>38054.041666666664</c:v>
                </c:pt>
                <c:pt idx="4828">
                  <c:v>38054.055555555555</c:v>
                </c:pt>
                <c:pt idx="4829">
                  <c:v>38054.069444444445</c:v>
                </c:pt>
                <c:pt idx="4830">
                  <c:v>38054.083333333336</c:v>
                </c:pt>
                <c:pt idx="4831">
                  <c:v>38054.097222222219</c:v>
                </c:pt>
                <c:pt idx="4832">
                  <c:v>38054.111111111109</c:v>
                </c:pt>
                <c:pt idx="4833">
                  <c:v>38054.125</c:v>
                </c:pt>
                <c:pt idx="4834">
                  <c:v>38054.138888888891</c:v>
                </c:pt>
                <c:pt idx="4835">
                  <c:v>38054.152777777781</c:v>
                </c:pt>
                <c:pt idx="4836">
                  <c:v>38054.166666666664</c:v>
                </c:pt>
                <c:pt idx="4837">
                  <c:v>38054.180555555555</c:v>
                </c:pt>
                <c:pt idx="4838">
                  <c:v>38054.194444444445</c:v>
                </c:pt>
                <c:pt idx="4839">
                  <c:v>38054.208333333336</c:v>
                </c:pt>
                <c:pt idx="4840">
                  <c:v>38054.222222222219</c:v>
                </c:pt>
                <c:pt idx="4841">
                  <c:v>38054.236111111109</c:v>
                </c:pt>
                <c:pt idx="4842">
                  <c:v>38054.25</c:v>
                </c:pt>
                <c:pt idx="4843">
                  <c:v>38054.263888888891</c:v>
                </c:pt>
                <c:pt idx="4844">
                  <c:v>38054.277777777781</c:v>
                </c:pt>
                <c:pt idx="4845">
                  <c:v>38054.291666666664</c:v>
                </c:pt>
                <c:pt idx="4846">
                  <c:v>38054.305555555555</c:v>
                </c:pt>
                <c:pt idx="4847">
                  <c:v>38054.319444444445</c:v>
                </c:pt>
                <c:pt idx="4848">
                  <c:v>38054.333333333336</c:v>
                </c:pt>
                <c:pt idx="4849">
                  <c:v>38054.347222222219</c:v>
                </c:pt>
                <c:pt idx="4850">
                  <c:v>38054.361111111109</c:v>
                </c:pt>
                <c:pt idx="4851">
                  <c:v>38054.375</c:v>
                </c:pt>
                <c:pt idx="4852">
                  <c:v>38054.388888888891</c:v>
                </c:pt>
                <c:pt idx="4853">
                  <c:v>38054.402777777781</c:v>
                </c:pt>
                <c:pt idx="4854">
                  <c:v>38054.416666666664</c:v>
                </c:pt>
                <c:pt idx="4855">
                  <c:v>38054.430555555555</c:v>
                </c:pt>
                <c:pt idx="4856">
                  <c:v>38054.444444444445</c:v>
                </c:pt>
                <c:pt idx="4857">
                  <c:v>38054.458333333336</c:v>
                </c:pt>
                <c:pt idx="4858">
                  <c:v>38054.472222222219</c:v>
                </c:pt>
                <c:pt idx="4859">
                  <c:v>38054.486111111109</c:v>
                </c:pt>
                <c:pt idx="4860">
                  <c:v>38054.5</c:v>
                </c:pt>
                <c:pt idx="4861">
                  <c:v>38054.513888888891</c:v>
                </c:pt>
                <c:pt idx="4862">
                  <c:v>38054.527777777781</c:v>
                </c:pt>
                <c:pt idx="4863">
                  <c:v>38054.541666666664</c:v>
                </c:pt>
                <c:pt idx="4864">
                  <c:v>38054.555555555555</c:v>
                </c:pt>
                <c:pt idx="4865">
                  <c:v>38054.569444444445</c:v>
                </c:pt>
                <c:pt idx="4866">
                  <c:v>38054.583333333336</c:v>
                </c:pt>
                <c:pt idx="4867">
                  <c:v>38054.597222222219</c:v>
                </c:pt>
                <c:pt idx="4868">
                  <c:v>38054.611111111109</c:v>
                </c:pt>
                <c:pt idx="4869">
                  <c:v>38054.625</c:v>
                </c:pt>
                <c:pt idx="4870">
                  <c:v>38054.638888888891</c:v>
                </c:pt>
                <c:pt idx="4871">
                  <c:v>38054.652777777781</c:v>
                </c:pt>
                <c:pt idx="4872">
                  <c:v>38054.666666666664</c:v>
                </c:pt>
                <c:pt idx="4873">
                  <c:v>38054.680555555555</c:v>
                </c:pt>
                <c:pt idx="4874">
                  <c:v>38054.694444444445</c:v>
                </c:pt>
                <c:pt idx="4875">
                  <c:v>38054.708333333336</c:v>
                </c:pt>
                <c:pt idx="4876">
                  <c:v>38054.722222222219</c:v>
                </c:pt>
                <c:pt idx="4877">
                  <c:v>38054.736111111109</c:v>
                </c:pt>
                <c:pt idx="4878">
                  <c:v>38054.75</c:v>
                </c:pt>
                <c:pt idx="4879">
                  <c:v>38054.763888888891</c:v>
                </c:pt>
                <c:pt idx="4880">
                  <c:v>38054.777777777781</c:v>
                </c:pt>
                <c:pt idx="4881">
                  <c:v>38054.791666666664</c:v>
                </c:pt>
                <c:pt idx="4882">
                  <c:v>38054.805555555555</c:v>
                </c:pt>
                <c:pt idx="4883">
                  <c:v>38054.819444444445</c:v>
                </c:pt>
                <c:pt idx="4884">
                  <c:v>38054.833333333336</c:v>
                </c:pt>
                <c:pt idx="4885">
                  <c:v>38054.847222222219</c:v>
                </c:pt>
                <c:pt idx="4886">
                  <c:v>38054.861111111109</c:v>
                </c:pt>
                <c:pt idx="4887">
                  <c:v>38054.875</c:v>
                </c:pt>
                <c:pt idx="4888">
                  <c:v>38054.888888888891</c:v>
                </c:pt>
                <c:pt idx="4889">
                  <c:v>38054.902777777781</c:v>
                </c:pt>
                <c:pt idx="4890">
                  <c:v>38054.916666666664</c:v>
                </c:pt>
                <c:pt idx="4891">
                  <c:v>38054.930555555555</c:v>
                </c:pt>
                <c:pt idx="4892">
                  <c:v>38054.944444444445</c:v>
                </c:pt>
                <c:pt idx="4893">
                  <c:v>38054.958333333336</c:v>
                </c:pt>
                <c:pt idx="4894">
                  <c:v>38054.972222222219</c:v>
                </c:pt>
                <c:pt idx="4895">
                  <c:v>38054.986111111109</c:v>
                </c:pt>
                <c:pt idx="4896">
                  <c:v>38055</c:v>
                </c:pt>
                <c:pt idx="4897">
                  <c:v>38055.013888888891</c:v>
                </c:pt>
                <c:pt idx="4898">
                  <c:v>38055.027777777781</c:v>
                </c:pt>
                <c:pt idx="4899">
                  <c:v>38055.041666666664</c:v>
                </c:pt>
                <c:pt idx="4900">
                  <c:v>38055.055555555555</c:v>
                </c:pt>
                <c:pt idx="4901">
                  <c:v>38055.069444444445</c:v>
                </c:pt>
                <c:pt idx="4902">
                  <c:v>38055.083333333336</c:v>
                </c:pt>
                <c:pt idx="4903">
                  <c:v>38055.097222222219</c:v>
                </c:pt>
                <c:pt idx="4904">
                  <c:v>38055.111111111109</c:v>
                </c:pt>
                <c:pt idx="4905">
                  <c:v>38055.125</c:v>
                </c:pt>
                <c:pt idx="4906">
                  <c:v>38055.138888888891</c:v>
                </c:pt>
                <c:pt idx="4907">
                  <c:v>38055.152777777781</c:v>
                </c:pt>
                <c:pt idx="4908">
                  <c:v>38055.166666666664</c:v>
                </c:pt>
                <c:pt idx="4909">
                  <c:v>38055.180555555555</c:v>
                </c:pt>
                <c:pt idx="4910">
                  <c:v>38055.194444444445</c:v>
                </c:pt>
                <c:pt idx="4911">
                  <c:v>38055.208333333336</c:v>
                </c:pt>
                <c:pt idx="4912">
                  <c:v>38055.222222222219</c:v>
                </c:pt>
                <c:pt idx="4913">
                  <c:v>38055.236111111109</c:v>
                </c:pt>
                <c:pt idx="4914">
                  <c:v>38055.25</c:v>
                </c:pt>
                <c:pt idx="4915">
                  <c:v>38055.263888888891</c:v>
                </c:pt>
                <c:pt idx="4916">
                  <c:v>38055.277777777781</c:v>
                </c:pt>
                <c:pt idx="4917">
                  <c:v>38055.291666666664</c:v>
                </c:pt>
                <c:pt idx="4918">
                  <c:v>38055.305555555555</c:v>
                </c:pt>
                <c:pt idx="4919">
                  <c:v>38055.319444444445</c:v>
                </c:pt>
                <c:pt idx="4920">
                  <c:v>38055.333333333336</c:v>
                </c:pt>
                <c:pt idx="4921">
                  <c:v>38055.347222222219</c:v>
                </c:pt>
                <c:pt idx="4922">
                  <c:v>38055.361111111109</c:v>
                </c:pt>
                <c:pt idx="4923">
                  <c:v>38055.375</c:v>
                </c:pt>
                <c:pt idx="4924">
                  <c:v>38055.388888888891</c:v>
                </c:pt>
                <c:pt idx="4925">
                  <c:v>38055.402777777781</c:v>
                </c:pt>
                <c:pt idx="4926">
                  <c:v>38055.416666666664</c:v>
                </c:pt>
                <c:pt idx="4927">
                  <c:v>38055.430555555555</c:v>
                </c:pt>
                <c:pt idx="4928">
                  <c:v>38055.444444444445</c:v>
                </c:pt>
                <c:pt idx="4929">
                  <c:v>38055.458333333336</c:v>
                </c:pt>
                <c:pt idx="4930">
                  <c:v>38055.472222222219</c:v>
                </c:pt>
                <c:pt idx="4931">
                  <c:v>38055.486111111109</c:v>
                </c:pt>
                <c:pt idx="4932">
                  <c:v>38055.5</c:v>
                </c:pt>
                <c:pt idx="4933">
                  <c:v>38055.513888888891</c:v>
                </c:pt>
                <c:pt idx="4934">
                  <c:v>38055.527777777781</c:v>
                </c:pt>
                <c:pt idx="4935">
                  <c:v>38055.541666666664</c:v>
                </c:pt>
                <c:pt idx="4936">
                  <c:v>38055.555555555555</c:v>
                </c:pt>
                <c:pt idx="4937">
                  <c:v>38055.569444444445</c:v>
                </c:pt>
                <c:pt idx="4938">
                  <c:v>38055.583333333336</c:v>
                </c:pt>
                <c:pt idx="4939">
                  <c:v>38055.597222222219</c:v>
                </c:pt>
                <c:pt idx="4940">
                  <c:v>38055.611111111109</c:v>
                </c:pt>
                <c:pt idx="4941">
                  <c:v>38055.625</c:v>
                </c:pt>
                <c:pt idx="4942">
                  <c:v>38055.638888888891</c:v>
                </c:pt>
                <c:pt idx="4943">
                  <c:v>38055.652777777781</c:v>
                </c:pt>
                <c:pt idx="4944">
                  <c:v>38055.666666666664</c:v>
                </c:pt>
                <c:pt idx="4945">
                  <c:v>38055.680555555555</c:v>
                </c:pt>
                <c:pt idx="4946">
                  <c:v>38055.694444444445</c:v>
                </c:pt>
                <c:pt idx="4947">
                  <c:v>38055.708333333336</c:v>
                </c:pt>
                <c:pt idx="4948">
                  <c:v>38055.722222222219</c:v>
                </c:pt>
                <c:pt idx="4949">
                  <c:v>38055.736111111109</c:v>
                </c:pt>
                <c:pt idx="4950">
                  <c:v>38055.75</c:v>
                </c:pt>
                <c:pt idx="4951">
                  <c:v>38055.763888888891</c:v>
                </c:pt>
                <c:pt idx="4952">
                  <c:v>38055.777777777781</c:v>
                </c:pt>
                <c:pt idx="4953">
                  <c:v>38055.791666666664</c:v>
                </c:pt>
                <c:pt idx="4954">
                  <c:v>38055.805555555555</c:v>
                </c:pt>
                <c:pt idx="4955">
                  <c:v>38055.819444444445</c:v>
                </c:pt>
                <c:pt idx="4956">
                  <c:v>38055.833333333336</c:v>
                </c:pt>
                <c:pt idx="4957">
                  <c:v>38055.847222222219</c:v>
                </c:pt>
                <c:pt idx="4958">
                  <c:v>38055.861111111109</c:v>
                </c:pt>
                <c:pt idx="4959">
                  <c:v>38055.875</c:v>
                </c:pt>
                <c:pt idx="4960">
                  <c:v>38055.888888888891</c:v>
                </c:pt>
                <c:pt idx="4961">
                  <c:v>38055.902777777781</c:v>
                </c:pt>
                <c:pt idx="4962">
                  <c:v>38055.916666666664</c:v>
                </c:pt>
                <c:pt idx="4963">
                  <c:v>38055.930555555555</c:v>
                </c:pt>
                <c:pt idx="4964">
                  <c:v>38055.944444444445</c:v>
                </c:pt>
                <c:pt idx="4965">
                  <c:v>38055.958333333336</c:v>
                </c:pt>
                <c:pt idx="4966">
                  <c:v>38055.972222222219</c:v>
                </c:pt>
                <c:pt idx="4967">
                  <c:v>38055.986111111109</c:v>
                </c:pt>
                <c:pt idx="4968">
                  <c:v>38056</c:v>
                </c:pt>
                <c:pt idx="4969">
                  <c:v>38056.013888888891</c:v>
                </c:pt>
                <c:pt idx="4970">
                  <c:v>38056.027777777781</c:v>
                </c:pt>
                <c:pt idx="4971">
                  <c:v>38056.041666666664</c:v>
                </c:pt>
                <c:pt idx="4972">
                  <c:v>38056.055555555555</c:v>
                </c:pt>
                <c:pt idx="4973">
                  <c:v>38056.069444444445</c:v>
                </c:pt>
                <c:pt idx="4974">
                  <c:v>38056.083333333336</c:v>
                </c:pt>
                <c:pt idx="4975">
                  <c:v>38056.097222222219</c:v>
                </c:pt>
                <c:pt idx="4976">
                  <c:v>38056.111111111109</c:v>
                </c:pt>
                <c:pt idx="4977">
                  <c:v>38056.125</c:v>
                </c:pt>
                <c:pt idx="4978">
                  <c:v>38056.138888888891</c:v>
                </c:pt>
                <c:pt idx="4979">
                  <c:v>38056.152777777781</c:v>
                </c:pt>
                <c:pt idx="4980">
                  <c:v>38056.166666666664</c:v>
                </c:pt>
                <c:pt idx="4981">
                  <c:v>38056.180555555555</c:v>
                </c:pt>
                <c:pt idx="4982">
                  <c:v>38056.194444444445</c:v>
                </c:pt>
                <c:pt idx="4983">
                  <c:v>38056.208333333336</c:v>
                </c:pt>
                <c:pt idx="4984">
                  <c:v>38056.222222222219</c:v>
                </c:pt>
                <c:pt idx="4985">
                  <c:v>38056.236111111109</c:v>
                </c:pt>
                <c:pt idx="4986">
                  <c:v>38056.25</c:v>
                </c:pt>
                <c:pt idx="4987">
                  <c:v>38056.263888888891</c:v>
                </c:pt>
                <c:pt idx="4988">
                  <c:v>38056.277777777781</c:v>
                </c:pt>
                <c:pt idx="4989">
                  <c:v>38056.291666666664</c:v>
                </c:pt>
                <c:pt idx="4990">
                  <c:v>38056.305555555555</c:v>
                </c:pt>
                <c:pt idx="4991">
                  <c:v>38056.319444444445</c:v>
                </c:pt>
                <c:pt idx="4992">
                  <c:v>38056.333333333336</c:v>
                </c:pt>
                <c:pt idx="4993">
                  <c:v>38056.347222222219</c:v>
                </c:pt>
                <c:pt idx="4994">
                  <c:v>38056.361111111109</c:v>
                </c:pt>
                <c:pt idx="4995">
                  <c:v>38056.375</c:v>
                </c:pt>
                <c:pt idx="4996">
                  <c:v>38056.388888888891</c:v>
                </c:pt>
                <c:pt idx="4997">
                  <c:v>38056.402777777781</c:v>
                </c:pt>
                <c:pt idx="4998">
                  <c:v>38056.416666666664</c:v>
                </c:pt>
                <c:pt idx="4999">
                  <c:v>38056.430555555555</c:v>
                </c:pt>
                <c:pt idx="5000">
                  <c:v>38056.444444444445</c:v>
                </c:pt>
                <c:pt idx="5001">
                  <c:v>38056.458333333336</c:v>
                </c:pt>
                <c:pt idx="5002">
                  <c:v>38056.472222222219</c:v>
                </c:pt>
                <c:pt idx="5003">
                  <c:v>38056.486111111109</c:v>
                </c:pt>
                <c:pt idx="5004">
                  <c:v>38056.5</c:v>
                </c:pt>
                <c:pt idx="5005">
                  <c:v>38056.513888888891</c:v>
                </c:pt>
                <c:pt idx="5006">
                  <c:v>38056.527777777781</c:v>
                </c:pt>
                <c:pt idx="5007">
                  <c:v>38056.541666666664</c:v>
                </c:pt>
                <c:pt idx="5008">
                  <c:v>38056.555555555555</c:v>
                </c:pt>
                <c:pt idx="5009">
                  <c:v>38056.569444444445</c:v>
                </c:pt>
                <c:pt idx="5010">
                  <c:v>38056.583333333336</c:v>
                </c:pt>
                <c:pt idx="5011">
                  <c:v>38056.597222222219</c:v>
                </c:pt>
                <c:pt idx="5012">
                  <c:v>38056.611111111109</c:v>
                </c:pt>
                <c:pt idx="5013">
                  <c:v>38056.625</c:v>
                </c:pt>
                <c:pt idx="5014">
                  <c:v>38056.638888888891</c:v>
                </c:pt>
                <c:pt idx="5015">
                  <c:v>38056.652777777781</c:v>
                </c:pt>
                <c:pt idx="5016">
                  <c:v>38056.666666666664</c:v>
                </c:pt>
                <c:pt idx="5017">
                  <c:v>38056.680555555555</c:v>
                </c:pt>
                <c:pt idx="5018">
                  <c:v>38056.694444444445</c:v>
                </c:pt>
                <c:pt idx="5019">
                  <c:v>38056.708333333336</c:v>
                </c:pt>
                <c:pt idx="5020">
                  <c:v>38056.722222222219</c:v>
                </c:pt>
                <c:pt idx="5021">
                  <c:v>38056.736111111109</c:v>
                </c:pt>
                <c:pt idx="5022">
                  <c:v>38056.75</c:v>
                </c:pt>
                <c:pt idx="5023">
                  <c:v>38056.763888888891</c:v>
                </c:pt>
                <c:pt idx="5024">
                  <c:v>38056.777777777781</c:v>
                </c:pt>
                <c:pt idx="5025">
                  <c:v>38056.791666666664</c:v>
                </c:pt>
                <c:pt idx="5026">
                  <c:v>38056.805555555555</c:v>
                </c:pt>
                <c:pt idx="5027">
                  <c:v>38056.819444444445</c:v>
                </c:pt>
                <c:pt idx="5028">
                  <c:v>38056.833333333336</c:v>
                </c:pt>
                <c:pt idx="5029">
                  <c:v>38056.847222222219</c:v>
                </c:pt>
                <c:pt idx="5030">
                  <c:v>38056.861111111109</c:v>
                </c:pt>
                <c:pt idx="5031">
                  <c:v>38056.875</c:v>
                </c:pt>
                <c:pt idx="5032">
                  <c:v>38056.888888888891</c:v>
                </c:pt>
                <c:pt idx="5033">
                  <c:v>38056.902777777781</c:v>
                </c:pt>
                <c:pt idx="5034">
                  <c:v>38056.916666666664</c:v>
                </c:pt>
                <c:pt idx="5035">
                  <c:v>38056.930555555555</c:v>
                </c:pt>
                <c:pt idx="5036">
                  <c:v>38056.944444444445</c:v>
                </c:pt>
                <c:pt idx="5037">
                  <c:v>38056.958333333336</c:v>
                </c:pt>
                <c:pt idx="5038">
                  <c:v>38056.972222222219</c:v>
                </c:pt>
                <c:pt idx="5039">
                  <c:v>38056.986111111109</c:v>
                </c:pt>
                <c:pt idx="5040">
                  <c:v>38057</c:v>
                </c:pt>
                <c:pt idx="5041">
                  <c:v>38057.013888888891</c:v>
                </c:pt>
                <c:pt idx="5042">
                  <c:v>38057.027777777781</c:v>
                </c:pt>
                <c:pt idx="5043">
                  <c:v>38057.041666666664</c:v>
                </c:pt>
                <c:pt idx="5044">
                  <c:v>38057.055555555555</c:v>
                </c:pt>
                <c:pt idx="5045">
                  <c:v>38057.069444444445</c:v>
                </c:pt>
                <c:pt idx="5046">
                  <c:v>38057.083333333336</c:v>
                </c:pt>
                <c:pt idx="5047">
                  <c:v>38057.097222222219</c:v>
                </c:pt>
                <c:pt idx="5048">
                  <c:v>38057.111111111109</c:v>
                </c:pt>
                <c:pt idx="5049">
                  <c:v>38057.125</c:v>
                </c:pt>
                <c:pt idx="5050">
                  <c:v>38057.138888888891</c:v>
                </c:pt>
                <c:pt idx="5051">
                  <c:v>38057.152777777781</c:v>
                </c:pt>
                <c:pt idx="5052">
                  <c:v>38057.166666666664</c:v>
                </c:pt>
                <c:pt idx="5053">
                  <c:v>38057.180555555555</c:v>
                </c:pt>
                <c:pt idx="5054">
                  <c:v>38057.194444444445</c:v>
                </c:pt>
                <c:pt idx="5055">
                  <c:v>38057.208333333336</c:v>
                </c:pt>
                <c:pt idx="5056">
                  <c:v>38057.222222222219</c:v>
                </c:pt>
                <c:pt idx="5057">
                  <c:v>38057.236111111109</c:v>
                </c:pt>
                <c:pt idx="5058">
                  <c:v>38057.25</c:v>
                </c:pt>
                <c:pt idx="5059">
                  <c:v>38057.263888888891</c:v>
                </c:pt>
                <c:pt idx="5060">
                  <c:v>38057.277777777781</c:v>
                </c:pt>
                <c:pt idx="5061">
                  <c:v>38057.291666666664</c:v>
                </c:pt>
                <c:pt idx="5062">
                  <c:v>38057.305555555555</c:v>
                </c:pt>
                <c:pt idx="5063">
                  <c:v>38057.319444444445</c:v>
                </c:pt>
                <c:pt idx="5064">
                  <c:v>38057.333333333336</c:v>
                </c:pt>
                <c:pt idx="5065">
                  <c:v>38057.347222222219</c:v>
                </c:pt>
                <c:pt idx="5066">
                  <c:v>38057.361111111109</c:v>
                </c:pt>
                <c:pt idx="5067">
                  <c:v>38057.375</c:v>
                </c:pt>
                <c:pt idx="5068">
                  <c:v>38057.388888888891</c:v>
                </c:pt>
                <c:pt idx="5069">
                  <c:v>38057.402777777781</c:v>
                </c:pt>
                <c:pt idx="5070">
                  <c:v>38057.416666666664</c:v>
                </c:pt>
                <c:pt idx="5071">
                  <c:v>38057.430555555555</c:v>
                </c:pt>
                <c:pt idx="5072">
                  <c:v>38057.444444444445</c:v>
                </c:pt>
                <c:pt idx="5073">
                  <c:v>38057.458333333336</c:v>
                </c:pt>
                <c:pt idx="5074">
                  <c:v>38057.472222222219</c:v>
                </c:pt>
                <c:pt idx="5075">
                  <c:v>38057.486111111109</c:v>
                </c:pt>
                <c:pt idx="5076">
                  <c:v>38057.5</c:v>
                </c:pt>
                <c:pt idx="5077">
                  <c:v>38057.513888888891</c:v>
                </c:pt>
                <c:pt idx="5078">
                  <c:v>38057.527777777781</c:v>
                </c:pt>
                <c:pt idx="5079">
                  <c:v>38057.541666666664</c:v>
                </c:pt>
                <c:pt idx="5080">
                  <c:v>38057.555555555555</c:v>
                </c:pt>
                <c:pt idx="5081">
                  <c:v>38057.569444444445</c:v>
                </c:pt>
                <c:pt idx="5082">
                  <c:v>38057.583333333336</c:v>
                </c:pt>
                <c:pt idx="5083">
                  <c:v>38057.597222222219</c:v>
                </c:pt>
                <c:pt idx="5084">
                  <c:v>38057.611111111109</c:v>
                </c:pt>
                <c:pt idx="5085">
                  <c:v>38057.625</c:v>
                </c:pt>
                <c:pt idx="5086">
                  <c:v>38057.638888888891</c:v>
                </c:pt>
                <c:pt idx="5087">
                  <c:v>38057.652777777781</c:v>
                </c:pt>
                <c:pt idx="5088">
                  <c:v>38057.666666666664</c:v>
                </c:pt>
                <c:pt idx="5089">
                  <c:v>38057.680555555555</c:v>
                </c:pt>
                <c:pt idx="5090">
                  <c:v>38057.694444444445</c:v>
                </c:pt>
                <c:pt idx="5091">
                  <c:v>38057.708333333336</c:v>
                </c:pt>
                <c:pt idx="5092">
                  <c:v>38057.722222222219</c:v>
                </c:pt>
                <c:pt idx="5093">
                  <c:v>38057.736111111109</c:v>
                </c:pt>
                <c:pt idx="5094">
                  <c:v>38057.75</c:v>
                </c:pt>
                <c:pt idx="5095">
                  <c:v>38057.763888888891</c:v>
                </c:pt>
                <c:pt idx="5096">
                  <c:v>38057.777777777781</c:v>
                </c:pt>
                <c:pt idx="5097">
                  <c:v>38057.791666666664</c:v>
                </c:pt>
                <c:pt idx="5098">
                  <c:v>38057.805555555555</c:v>
                </c:pt>
                <c:pt idx="5099">
                  <c:v>38057.819444444445</c:v>
                </c:pt>
                <c:pt idx="5100">
                  <c:v>38057.833333333336</c:v>
                </c:pt>
                <c:pt idx="5101">
                  <c:v>38057.847222222219</c:v>
                </c:pt>
                <c:pt idx="5102">
                  <c:v>38057.861111111109</c:v>
                </c:pt>
                <c:pt idx="5103">
                  <c:v>38057.875</c:v>
                </c:pt>
                <c:pt idx="5104">
                  <c:v>38057.888888888891</c:v>
                </c:pt>
                <c:pt idx="5105">
                  <c:v>38057.902777777781</c:v>
                </c:pt>
                <c:pt idx="5106">
                  <c:v>38057.916666666664</c:v>
                </c:pt>
                <c:pt idx="5107">
                  <c:v>38057.930555555555</c:v>
                </c:pt>
                <c:pt idx="5108">
                  <c:v>38057.944444444445</c:v>
                </c:pt>
                <c:pt idx="5109">
                  <c:v>38057.958333333336</c:v>
                </c:pt>
                <c:pt idx="5110">
                  <c:v>38057.972222222219</c:v>
                </c:pt>
                <c:pt idx="5111">
                  <c:v>38057.986111111109</c:v>
                </c:pt>
                <c:pt idx="5112">
                  <c:v>38058</c:v>
                </c:pt>
                <c:pt idx="5113">
                  <c:v>38058.013888888891</c:v>
                </c:pt>
                <c:pt idx="5114">
                  <c:v>38058.027777777781</c:v>
                </c:pt>
                <c:pt idx="5115">
                  <c:v>38058.041666666664</c:v>
                </c:pt>
                <c:pt idx="5116">
                  <c:v>38058.055555555555</c:v>
                </c:pt>
                <c:pt idx="5117">
                  <c:v>38058.069444444445</c:v>
                </c:pt>
                <c:pt idx="5118">
                  <c:v>38058.083333333336</c:v>
                </c:pt>
                <c:pt idx="5119">
                  <c:v>38058.097222222219</c:v>
                </c:pt>
                <c:pt idx="5120">
                  <c:v>38058.111111111109</c:v>
                </c:pt>
                <c:pt idx="5121">
                  <c:v>38058.125</c:v>
                </c:pt>
                <c:pt idx="5122">
                  <c:v>38058.138888888891</c:v>
                </c:pt>
                <c:pt idx="5123">
                  <c:v>38058.152777777781</c:v>
                </c:pt>
                <c:pt idx="5124">
                  <c:v>38058.166666666664</c:v>
                </c:pt>
                <c:pt idx="5125">
                  <c:v>38058.180555555555</c:v>
                </c:pt>
                <c:pt idx="5126">
                  <c:v>38058.194444444445</c:v>
                </c:pt>
                <c:pt idx="5127">
                  <c:v>38058.208333333336</c:v>
                </c:pt>
                <c:pt idx="5128">
                  <c:v>38058.222222222219</c:v>
                </c:pt>
                <c:pt idx="5129">
                  <c:v>38058.236111111109</c:v>
                </c:pt>
                <c:pt idx="5130">
                  <c:v>38058.25</c:v>
                </c:pt>
                <c:pt idx="5131">
                  <c:v>38058.263888888891</c:v>
                </c:pt>
                <c:pt idx="5132">
                  <c:v>38058.277777777781</c:v>
                </c:pt>
                <c:pt idx="5133">
                  <c:v>38058.291666666664</c:v>
                </c:pt>
                <c:pt idx="5134">
                  <c:v>38058.305555555555</c:v>
                </c:pt>
                <c:pt idx="5135">
                  <c:v>38058.319444444445</c:v>
                </c:pt>
                <c:pt idx="5136">
                  <c:v>38058.333333333336</c:v>
                </c:pt>
                <c:pt idx="5137">
                  <c:v>38058.347222222219</c:v>
                </c:pt>
                <c:pt idx="5138">
                  <c:v>38058.361111111109</c:v>
                </c:pt>
                <c:pt idx="5139">
                  <c:v>38058.375</c:v>
                </c:pt>
                <c:pt idx="5140">
                  <c:v>38058.388888888891</c:v>
                </c:pt>
                <c:pt idx="5141">
                  <c:v>38058.402777777781</c:v>
                </c:pt>
                <c:pt idx="5142">
                  <c:v>38058.416666666664</c:v>
                </c:pt>
                <c:pt idx="5143">
                  <c:v>38058.430555555555</c:v>
                </c:pt>
                <c:pt idx="5144">
                  <c:v>38058.444444444445</c:v>
                </c:pt>
                <c:pt idx="5145">
                  <c:v>38058.458333333336</c:v>
                </c:pt>
                <c:pt idx="5146">
                  <c:v>38058.472222222219</c:v>
                </c:pt>
                <c:pt idx="5147">
                  <c:v>38058.486111111109</c:v>
                </c:pt>
                <c:pt idx="5148">
                  <c:v>38058.5</c:v>
                </c:pt>
                <c:pt idx="5149">
                  <c:v>38058.513888888891</c:v>
                </c:pt>
                <c:pt idx="5150">
                  <c:v>38058.527777777781</c:v>
                </c:pt>
                <c:pt idx="5151">
                  <c:v>38058.541666666664</c:v>
                </c:pt>
                <c:pt idx="5152">
                  <c:v>38058.555555555555</c:v>
                </c:pt>
                <c:pt idx="5153">
                  <c:v>38058.569444444445</c:v>
                </c:pt>
                <c:pt idx="5154">
                  <c:v>38058.583333333336</c:v>
                </c:pt>
                <c:pt idx="5155">
                  <c:v>38058.597222222219</c:v>
                </c:pt>
                <c:pt idx="5156">
                  <c:v>38058.611111111109</c:v>
                </c:pt>
                <c:pt idx="5157">
                  <c:v>38058.625</c:v>
                </c:pt>
                <c:pt idx="5158">
                  <c:v>38058.638888888891</c:v>
                </c:pt>
                <c:pt idx="5159">
                  <c:v>38058.652777777781</c:v>
                </c:pt>
                <c:pt idx="5160">
                  <c:v>38058.666666666664</c:v>
                </c:pt>
                <c:pt idx="5161">
                  <c:v>38058.680555555555</c:v>
                </c:pt>
                <c:pt idx="5162">
                  <c:v>38058.694444444445</c:v>
                </c:pt>
                <c:pt idx="5163">
                  <c:v>38058.708333333336</c:v>
                </c:pt>
                <c:pt idx="5164">
                  <c:v>38058.722222222219</c:v>
                </c:pt>
                <c:pt idx="5165">
                  <c:v>38058.736111111109</c:v>
                </c:pt>
                <c:pt idx="5166">
                  <c:v>38058.75</c:v>
                </c:pt>
                <c:pt idx="5167">
                  <c:v>38058.763888888891</c:v>
                </c:pt>
                <c:pt idx="5168">
                  <c:v>38058.777777777781</c:v>
                </c:pt>
                <c:pt idx="5169">
                  <c:v>38058.791666666664</c:v>
                </c:pt>
                <c:pt idx="5170">
                  <c:v>38058.805555555555</c:v>
                </c:pt>
                <c:pt idx="5171">
                  <c:v>38058.819444444445</c:v>
                </c:pt>
                <c:pt idx="5172">
                  <c:v>38058.833333333336</c:v>
                </c:pt>
                <c:pt idx="5173">
                  <c:v>38058.847222222219</c:v>
                </c:pt>
                <c:pt idx="5174">
                  <c:v>38058.861111111109</c:v>
                </c:pt>
                <c:pt idx="5175">
                  <c:v>38058.875</c:v>
                </c:pt>
                <c:pt idx="5176">
                  <c:v>38058.888888888891</c:v>
                </c:pt>
                <c:pt idx="5177">
                  <c:v>38058.902777777781</c:v>
                </c:pt>
                <c:pt idx="5178">
                  <c:v>38058.916666666664</c:v>
                </c:pt>
                <c:pt idx="5179">
                  <c:v>38058.930555555555</c:v>
                </c:pt>
                <c:pt idx="5180">
                  <c:v>38058.944444444445</c:v>
                </c:pt>
                <c:pt idx="5181">
                  <c:v>38058.958333333336</c:v>
                </c:pt>
                <c:pt idx="5182">
                  <c:v>38058.972222222219</c:v>
                </c:pt>
                <c:pt idx="5183">
                  <c:v>38058.986111111109</c:v>
                </c:pt>
                <c:pt idx="5184">
                  <c:v>38059</c:v>
                </c:pt>
                <c:pt idx="5185">
                  <c:v>38059.013888888891</c:v>
                </c:pt>
                <c:pt idx="5186">
                  <c:v>38059.027777777781</c:v>
                </c:pt>
                <c:pt idx="5187">
                  <c:v>38059.041666666664</c:v>
                </c:pt>
                <c:pt idx="5188">
                  <c:v>38059.055555555555</c:v>
                </c:pt>
                <c:pt idx="5189">
                  <c:v>38059.069444444445</c:v>
                </c:pt>
                <c:pt idx="5190">
                  <c:v>38059.083333333336</c:v>
                </c:pt>
                <c:pt idx="5191">
                  <c:v>38059.097222222219</c:v>
                </c:pt>
                <c:pt idx="5192">
                  <c:v>38059.111111111109</c:v>
                </c:pt>
                <c:pt idx="5193">
                  <c:v>38059.125</c:v>
                </c:pt>
                <c:pt idx="5194">
                  <c:v>38059.138888888891</c:v>
                </c:pt>
                <c:pt idx="5195">
                  <c:v>38059.152777777781</c:v>
                </c:pt>
                <c:pt idx="5196">
                  <c:v>38059.166666666664</c:v>
                </c:pt>
                <c:pt idx="5197">
                  <c:v>38059.180555555555</c:v>
                </c:pt>
                <c:pt idx="5198">
                  <c:v>38059.194444444445</c:v>
                </c:pt>
                <c:pt idx="5199">
                  <c:v>38059.208333333336</c:v>
                </c:pt>
                <c:pt idx="5200">
                  <c:v>38059.222222222219</c:v>
                </c:pt>
                <c:pt idx="5201">
                  <c:v>38059.236111111109</c:v>
                </c:pt>
                <c:pt idx="5202">
                  <c:v>38059.25</c:v>
                </c:pt>
                <c:pt idx="5203">
                  <c:v>38059.263888888891</c:v>
                </c:pt>
                <c:pt idx="5204">
                  <c:v>38059.277777777781</c:v>
                </c:pt>
                <c:pt idx="5205">
                  <c:v>38059.291666666664</c:v>
                </c:pt>
                <c:pt idx="5206">
                  <c:v>38059.305555555555</c:v>
                </c:pt>
                <c:pt idx="5207">
                  <c:v>38059.319444444445</c:v>
                </c:pt>
                <c:pt idx="5208">
                  <c:v>38059.333333333336</c:v>
                </c:pt>
                <c:pt idx="5209">
                  <c:v>38059.347222222219</c:v>
                </c:pt>
                <c:pt idx="5210">
                  <c:v>38059.361111111109</c:v>
                </c:pt>
                <c:pt idx="5211">
                  <c:v>38059.375</c:v>
                </c:pt>
                <c:pt idx="5212">
                  <c:v>38059.388888888891</c:v>
                </c:pt>
                <c:pt idx="5213">
                  <c:v>38059.402777777781</c:v>
                </c:pt>
                <c:pt idx="5214">
                  <c:v>38059.416666666664</c:v>
                </c:pt>
                <c:pt idx="5215">
                  <c:v>38059.430555555555</c:v>
                </c:pt>
                <c:pt idx="5216">
                  <c:v>38059.444444444445</c:v>
                </c:pt>
                <c:pt idx="5217">
                  <c:v>38059.458333333336</c:v>
                </c:pt>
                <c:pt idx="5218">
                  <c:v>38059.472222222219</c:v>
                </c:pt>
                <c:pt idx="5219">
                  <c:v>38059.486111111109</c:v>
                </c:pt>
                <c:pt idx="5220">
                  <c:v>38059.5</c:v>
                </c:pt>
                <c:pt idx="5221">
                  <c:v>38059.513888888891</c:v>
                </c:pt>
                <c:pt idx="5222">
                  <c:v>38059.527777777781</c:v>
                </c:pt>
                <c:pt idx="5223">
                  <c:v>38059.541666666664</c:v>
                </c:pt>
                <c:pt idx="5224">
                  <c:v>38059.555555555555</c:v>
                </c:pt>
                <c:pt idx="5225">
                  <c:v>38059.569444444445</c:v>
                </c:pt>
                <c:pt idx="5226">
                  <c:v>38059.583333333336</c:v>
                </c:pt>
                <c:pt idx="5227">
                  <c:v>38059.597222222219</c:v>
                </c:pt>
                <c:pt idx="5228">
                  <c:v>38059.611111111109</c:v>
                </c:pt>
                <c:pt idx="5229">
                  <c:v>38059.625</c:v>
                </c:pt>
                <c:pt idx="5230">
                  <c:v>38059.638888888891</c:v>
                </c:pt>
                <c:pt idx="5231">
                  <c:v>38059.652777777781</c:v>
                </c:pt>
                <c:pt idx="5232">
                  <c:v>38059.666666666664</c:v>
                </c:pt>
                <c:pt idx="5233">
                  <c:v>38059.680555555555</c:v>
                </c:pt>
                <c:pt idx="5234">
                  <c:v>38059.694444444445</c:v>
                </c:pt>
                <c:pt idx="5235">
                  <c:v>38059.708333333336</c:v>
                </c:pt>
                <c:pt idx="5236">
                  <c:v>38059.722222222219</c:v>
                </c:pt>
                <c:pt idx="5237">
                  <c:v>38059.736111111109</c:v>
                </c:pt>
                <c:pt idx="5238">
                  <c:v>38059.75</c:v>
                </c:pt>
                <c:pt idx="5239">
                  <c:v>38059.763888888891</c:v>
                </c:pt>
                <c:pt idx="5240">
                  <c:v>38059.777777777781</c:v>
                </c:pt>
                <c:pt idx="5241">
                  <c:v>38059.791666666664</c:v>
                </c:pt>
                <c:pt idx="5242">
                  <c:v>38059.805555555555</c:v>
                </c:pt>
                <c:pt idx="5243">
                  <c:v>38059.819444444445</c:v>
                </c:pt>
                <c:pt idx="5244">
                  <c:v>38059.833333333336</c:v>
                </c:pt>
                <c:pt idx="5245">
                  <c:v>38059.847222222219</c:v>
                </c:pt>
                <c:pt idx="5246">
                  <c:v>38059.861111111109</c:v>
                </c:pt>
                <c:pt idx="5247">
                  <c:v>38059.875</c:v>
                </c:pt>
                <c:pt idx="5248">
                  <c:v>38059.888888888891</c:v>
                </c:pt>
                <c:pt idx="5249">
                  <c:v>38059.902777777781</c:v>
                </c:pt>
                <c:pt idx="5250">
                  <c:v>38059.916666666664</c:v>
                </c:pt>
                <c:pt idx="5251">
                  <c:v>38059.930555555555</c:v>
                </c:pt>
                <c:pt idx="5252">
                  <c:v>38059.944444444445</c:v>
                </c:pt>
                <c:pt idx="5253">
                  <c:v>38059.958333333336</c:v>
                </c:pt>
                <c:pt idx="5254">
                  <c:v>38059.972222222219</c:v>
                </c:pt>
                <c:pt idx="5255">
                  <c:v>38059.986111111109</c:v>
                </c:pt>
                <c:pt idx="5256">
                  <c:v>38060</c:v>
                </c:pt>
                <c:pt idx="5257">
                  <c:v>38060.013888888891</c:v>
                </c:pt>
                <c:pt idx="5258">
                  <c:v>38060.027777777781</c:v>
                </c:pt>
                <c:pt idx="5259">
                  <c:v>38060.041666666664</c:v>
                </c:pt>
                <c:pt idx="5260">
                  <c:v>38060.055555555555</c:v>
                </c:pt>
                <c:pt idx="5261">
                  <c:v>38060.069444444445</c:v>
                </c:pt>
                <c:pt idx="5262">
                  <c:v>38060.083333333336</c:v>
                </c:pt>
                <c:pt idx="5263">
                  <c:v>38060.097222222219</c:v>
                </c:pt>
                <c:pt idx="5264">
                  <c:v>38060.111111111109</c:v>
                </c:pt>
                <c:pt idx="5265">
                  <c:v>38060.125</c:v>
                </c:pt>
                <c:pt idx="5266">
                  <c:v>38060.138888888891</c:v>
                </c:pt>
                <c:pt idx="5267">
                  <c:v>38060.152777777781</c:v>
                </c:pt>
                <c:pt idx="5268">
                  <c:v>38060.166666666664</c:v>
                </c:pt>
                <c:pt idx="5269">
                  <c:v>38060.180555555555</c:v>
                </c:pt>
                <c:pt idx="5270">
                  <c:v>38060.194444444445</c:v>
                </c:pt>
                <c:pt idx="5271">
                  <c:v>38060.208333333336</c:v>
                </c:pt>
                <c:pt idx="5272">
                  <c:v>38060.222222222219</c:v>
                </c:pt>
                <c:pt idx="5273">
                  <c:v>38060.236111111109</c:v>
                </c:pt>
                <c:pt idx="5274">
                  <c:v>38060.25</c:v>
                </c:pt>
                <c:pt idx="5275">
                  <c:v>38060.263888888891</c:v>
                </c:pt>
                <c:pt idx="5276">
                  <c:v>38060.277777777781</c:v>
                </c:pt>
                <c:pt idx="5277">
                  <c:v>38060.291666666664</c:v>
                </c:pt>
                <c:pt idx="5278">
                  <c:v>38060.305555555555</c:v>
                </c:pt>
                <c:pt idx="5279">
                  <c:v>38060.319444444445</c:v>
                </c:pt>
                <c:pt idx="5280">
                  <c:v>38060.333333333336</c:v>
                </c:pt>
                <c:pt idx="5281">
                  <c:v>38060.347222222219</c:v>
                </c:pt>
                <c:pt idx="5282">
                  <c:v>38060.361111111109</c:v>
                </c:pt>
                <c:pt idx="5283">
                  <c:v>38060.375</c:v>
                </c:pt>
                <c:pt idx="5284">
                  <c:v>38060.388888888891</c:v>
                </c:pt>
                <c:pt idx="5285">
                  <c:v>38060.402777777781</c:v>
                </c:pt>
                <c:pt idx="5286">
                  <c:v>38060.416666666664</c:v>
                </c:pt>
                <c:pt idx="5287">
                  <c:v>38060.430555555555</c:v>
                </c:pt>
                <c:pt idx="5288">
                  <c:v>38060.444444444445</c:v>
                </c:pt>
                <c:pt idx="5289">
                  <c:v>38060.458333333336</c:v>
                </c:pt>
                <c:pt idx="5290">
                  <c:v>38060.472222222219</c:v>
                </c:pt>
                <c:pt idx="5291">
                  <c:v>38060.486111111109</c:v>
                </c:pt>
                <c:pt idx="5292">
                  <c:v>38060.5</c:v>
                </c:pt>
                <c:pt idx="5293">
                  <c:v>38060.513888888891</c:v>
                </c:pt>
                <c:pt idx="5294">
                  <c:v>38060.527777777781</c:v>
                </c:pt>
                <c:pt idx="5295">
                  <c:v>38060.541666666664</c:v>
                </c:pt>
                <c:pt idx="5296">
                  <c:v>38060.555555555555</c:v>
                </c:pt>
                <c:pt idx="5297">
                  <c:v>38060.569444444445</c:v>
                </c:pt>
                <c:pt idx="5298">
                  <c:v>38060.583333333336</c:v>
                </c:pt>
                <c:pt idx="5299">
                  <c:v>38060.597222222219</c:v>
                </c:pt>
                <c:pt idx="5300">
                  <c:v>38060.611111111109</c:v>
                </c:pt>
                <c:pt idx="5301">
                  <c:v>38060.625</c:v>
                </c:pt>
                <c:pt idx="5302">
                  <c:v>38060.638888888891</c:v>
                </c:pt>
                <c:pt idx="5303">
                  <c:v>38060.652777777781</c:v>
                </c:pt>
                <c:pt idx="5304">
                  <c:v>38060.666666666664</c:v>
                </c:pt>
                <c:pt idx="5305">
                  <c:v>38060.680555555555</c:v>
                </c:pt>
                <c:pt idx="5306">
                  <c:v>38060.694444444445</c:v>
                </c:pt>
                <c:pt idx="5307">
                  <c:v>38060.708333333336</c:v>
                </c:pt>
                <c:pt idx="5308">
                  <c:v>38060.722222222219</c:v>
                </c:pt>
                <c:pt idx="5309">
                  <c:v>38060.736111111109</c:v>
                </c:pt>
                <c:pt idx="5310">
                  <c:v>38060.75</c:v>
                </c:pt>
                <c:pt idx="5311">
                  <c:v>38060.763888888891</c:v>
                </c:pt>
                <c:pt idx="5312">
                  <c:v>38060.777777777781</c:v>
                </c:pt>
                <c:pt idx="5313">
                  <c:v>38060.791666666664</c:v>
                </c:pt>
                <c:pt idx="5314">
                  <c:v>38060.805555555555</c:v>
                </c:pt>
                <c:pt idx="5315">
                  <c:v>38060.819444444445</c:v>
                </c:pt>
                <c:pt idx="5316">
                  <c:v>38060.833333333336</c:v>
                </c:pt>
                <c:pt idx="5317">
                  <c:v>38060.847222222219</c:v>
                </c:pt>
                <c:pt idx="5318">
                  <c:v>38060.861111111109</c:v>
                </c:pt>
                <c:pt idx="5319">
                  <c:v>38060.875</c:v>
                </c:pt>
                <c:pt idx="5320">
                  <c:v>38060.888888888891</c:v>
                </c:pt>
                <c:pt idx="5321">
                  <c:v>38060.902777777781</c:v>
                </c:pt>
                <c:pt idx="5322">
                  <c:v>38060.916666666664</c:v>
                </c:pt>
                <c:pt idx="5323">
                  <c:v>38060.930555555555</c:v>
                </c:pt>
                <c:pt idx="5324">
                  <c:v>38060.944444444445</c:v>
                </c:pt>
                <c:pt idx="5325">
                  <c:v>38060.958333333336</c:v>
                </c:pt>
                <c:pt idx="5326">
                  <c:v>38060.972222222219</c:v>
                </c:pt>
                <c:pt idx="5327">
                  <c:v>38060.986111111109</c:v>
                </c:pt>
                <c:pt idx="5328">
                  <c:v>38061</c:v>
                </c:pt>
                <c:pt idx="5329">
                  <c:v>38061.013888888891</c:v>
                </c:pt>
                <c:pt idx="5330">
                  <c:v>38061.027777777781</c:v>
                </c:pt>
                <c:pt idx="5331">
                  <c:v>38061.041666666664</c:v>
                </c:pt>
                <c:pt idx="5332">
                  <c:v>38061.055555555555</c:v>
                </c:pt>
                <c:pt idx="5333">
                  <c:v>38061.069444444445</c:v>
                </c:pt>
                <c:pt idx="5334">
                  <c:v>38061.083333333336</c:v>
                </c:pt>
                <c:pt idx="5335">
                  <c:v>38061.097222222219</c:v>
                </c:pt>
                <c:pt idx="5336">
                  <c:v>38061.111111111109</c:v>
                </c:pt>
                <c:pt idx="5337">
                  <c:v>38061.125</c:v>
                </c:pt>
                <c:pt idx="5338">
                  <c:v>38061.138888888891</c:v>
                </c:pt>
                <c:pt idx="5339">
                  <c:v>38061.152777777781</c:v>
                </c:pt>
                <c:pt idx="5340">
                  <c:v>38061.166666666664</c:v>
                </c:pt>
                <c:pt idx="5341">
                  <c:v>38061.180555555555</c:v>
                </c:pt>
                <c:pt idx="5342">
                  <c:v>38061.194444444445</c:v>
                </c:pt>
                <c:pt idx="5343">
                  <c:v>38061.208333333336</c:v>
                </c:pt>
                <c:pt idx="5344">
                  <c:v>38061.222222222219</c:v>
                </c:pt>
                <c:pt idx="5345">
                  <c:v>38061.236111111109</c:v>
                </c:pt>
                <c:pt idx="5346">
                  <c:v>38061.25</c:v>
                </c:pt>
                <c:pt idx="5347">
                  <c:v>38061.263888888891</c:v>
                </c:pt>
                <c:pt idx="5348">
                  <c:v>38061.277777777781</c:v>
                </c:pt>
                <c:pt idx="5349">
                  <c:v>38061.291666666664</c:v>
                </c:pt>
                <c:pt idx="5350">
                  <c:v>38061.305555555555</c:v>
                </c:pt>
                <c:pt idx="5351">
                  <c:v>38061.319444444445</c:v>
                </c:pt>
                <c:pt idx="5352">
                  <c:v>38061.333333333336</c:v>
                </c:pt>
                <c:pt idx="5353">
                  <c:v>38061.347222222219</c:v>
                </c:pt>
                <c:pt idx="5354">
                  <c:v>38061.361111111109</c:v>
                </c:pt>
                <c:pt idx="5355">
                  <c:v>38061.375</c:v>
                </c:pt>
                <c:pt idx="5356">
                  <c:v>38061.388888888891</c:v>
                </c:pt>
                <c:pt idx="5357">
                  <c:v>38061.402777777781</c:v>
                </c:pt>
                <c:pt idx="5358">
                  <c:v>38061.416666666664</c:v>
                </c:pt>
                <c:pt idx="5359">
                  <c:v>38061.430555555555</c:v>
                </c:pt>
                <c:pt idx="5360">
                  <c:v>38061.444444444445</c:v>
                </c:pt>
                <c:pt idx="5361">
                  <c:v>38061.458333333336</c:v>
                </c:pt>
                <c:pt idx="5362">
                  <c:v>38061.472222222219</c:v>
                </c:pt>
                <c:pt idx="5363">
                  <c:v>38061.486111111109</c:v>
                </c:pt>
                <c:pt idx="5364">
                  <c:v>38061.5</c:v>
                </c:pt>
                <c:pt idx="5365">
                  <c:v>38061.513888888891</c:v>
                </c:pt>
                <c:pt idx="5366">
                  <c:v>38061.527777777781</c:v>
                </c:pt>
                <c:pt idx="5367">
                  <c:v>38061.541666666664</c:v>
                </c:pt>
                <c:pt idx="5368">
                  <c:v>38061.555555555555</c:v>
                </c:pt>
                <c:pt idx="5369">
                  <c:v>38061.569444444445</c:v>
                </c:pt>
                <c:pt idx="5370">
                  <c:v>38061.583333333336</c:v>
                </c:pt>
                <c:pt idx="5371">
                  <c:v>38061.597222222219</c:v>
                </c:pt>
                <c:pt idx="5372">
                  <c:v>38061.611111111109</c:v>
                </c:pt>
                <c:pt idx="5373">
                  <c:v>38061.625</c:v>
                </c:pt>
                <c:pt idx="5374">
                  <c:v>38061.638888888891</c:v>
                </c:pt>
                <c:pt idx="5375">
                  <c:v>38061.652777777781</c:v>
                </c:pt>
                <c:pt idx="5376">
                  <c:v>38061.666666666664</c:v>
                </c:pt>
                <c:pt idx="5377">
                  <c:v>38061.680555555555</c:v>
                </c:pt>
                <c:pt idx="5378">
                  <c:v>38061.694444444445</c:v>
                </c:pt>
                <c:pt idx="5379">
                  <c:v>38061.708333333336</c:v>
                </c:pt>
                <c:pt idx="5380">
                  <c:v>38061.722222222219</c:v>
                </c:pt>
                <c:pt idx="5381">
                  <c:v>38061.736111111109</c:v>
                </c:pt>
                <c:pt idx="5382">
                  <c:v>38061.75</c:v>
                </c:pt>
                <c:pt idx="5383">
                  <c:v>38061.763888888891</c:v>
                </c:pt>
                <c:pt idx="5384">
                  <c:v>38061.777777777781</c:v>
                </c:pt>
                <c:pt idx="5385">
                  <c:v>38061.791666666664</c:v>
                </c:pt>
                <c:pt idx="5386">
                  <c:v>38061.805555555555</c:v>
                </c:pt>
                <c:pt idx="5387">
                  <c:v>38061.819444444445</c:v>
                </c:pt>
                <c:pt idx="5388">
                  <c:v>38061.833333333336</c:v>
                </c:pt>
                <c:pt idx="5389">
                  <c:v>38061.847222222219</c:v>
                </c:pt>
                <c:pt idx="5390">
                  <c:v>38061.861111111109</c:v>
                </c:pt>
                <c:pt idx="5391">
                  <c:v>38061.875</c:v>
                </c:pt>
                <c:pt idx="5392">
                  <c:v>38061.888888888891</c:v>
                </c:pt>
                <c:pt idx="5393">
                  <c:v>38061.902777777781</c:v>
                </c:pt>
                <c:pt idx="5394">
                  <c:v>38061.916666666664</c:v>
                </c:pt>
                <c:pt idx="5395">
                  <c:v>38061.930555555555</c:v>
                </c:pt>
                <c:pt idx="5396">
                  <c:v>38061.944444444445</c:v>
                </c:pt>
                <c:pt idx="5397">
                  <c:v>38061.958333333336</c:v>
                </c:pt>
                <c:pt idx="5398">
                  <c:v>38061.972222222219</c:v>
                </c:pt>
                <c:pt idx="5399">
                  <c:v>38061.986111111109</c:v>
                </c:pt>
                <c:pt idx="5400">
                  <c:v>38062</c:v>
                </c:pt>
                <c:pt idx="5401">
                  <c:v>38062.013888888891</c:v>
                </c:pt>
                <c:pt idx="5402">
                  <c:v>38062.027777777781</c:v>
                </c:pt>
                <c:pt idx="5403">
                  <c:v>38062.041666666664</c:v>
                </c:pt>
                <c:pt idx="5404">
                  <c:v>38062.055555555555</c:v>
                </c:pt>
                <c:pt idx="5405">
                  <c:v>38062.069444444445</c:v>
                </c:pt>
                <c:pt idx="5406">
                  <c:v>38062.083333333336</c:v>
                </c:pt>
                <c:pt idx="5407">
                  <c:v>38062.097222222219</c:v>
                </c:pt>
                <c:pt idx="5408">
                  <c:v>38062.111111111109</c:v>
                </c:pt>
                <c:pt idx="5409">
                  <c:v>38062.125</c:v>
                </c:pt>
                <c:pt idx="5410">
                  <c:v>38062.138888888891</c:v>
                </c:pt>
                <c:pt idx="5411">
                  <c:v>38062.152777777781</c:v>
                </c:pt>
                <c:pt idx="5412">
                  <c:v>38062.166666666664</c:v>
                </c:pt>
                <c:pt idx="5413">
                  <c:v>38062.180555555555</c:v>
                </c:pt>
                <c:pt idx="5414">
                  <c:v>38062.194444444445</c:v>
                </c:pt>
                <c:pt idx="5415">
                  <c:v>38062.208333333336</c:v>
                </c:pt>
                <c:pt idx="5416">
                  <c:v>38062.222222222219</c:v>
                </c:pt>
                <c:pt idx="5417">
                  <c:v>38062.236111111109</c:v>
                </c:pt>
                <c:pt idx="5418">
                  <c:v>38062.25</c:v>
                </c:pt>
                <c:pt idx="5419">
                  <c:v>38062.263888888891</c:v>
                </c:pt>
                <c:pt idx="5420">
                  <c:v>38062.277777777781</c:v>
                </c:pt>
                <c:pt idx="5421">
                  <c:v>38062.291666666664</c:v>
                </c:pt>
                <c:pt idx="5422">
                  <c:v>38062.305555555555</c:v>
                </c:pt>
                <c:pt idx="5423">
                  <c:v>38062.319444444445</c:v>
                </c:pt>
                <c:pt idx="5424">
                  <c:v>38062.333333333336</c:v>
                </c:pt>
                <c:pt idx="5425">
                  <c:v>38062.347222222219</c:v>
                </c:pt>
                <c:pt idx="5426">
                  <c:v>38062.361111111109</c:v>
                </c:pt>
                <c:pt idx="5427">
                  <c:v>38062.375</c:v>
                </c:pt>
                <c:pt idx="5428">
                  <c:v>38062.388888888891</c:v>
                </c:pt>
                <c:pt idx="5429">
                  <c:v>38062.402777777781</c:v>
                </c:pt>
                <c:pt idx="5430">
                  <c:v>38062.416666666664</c:v>
                </c:pt>
                <c:pt idx="5431">
                  <c:v>38062.430555555555</c:v>
                </c:pt>
                <c:pt idx="5432">
                  <c:v>38062.444444444445</c:v>
                </c:pt>
                <c:pt idx="5433">
                  <c:v>38062.458333333336</c:v>
                </c:pt>
                <c:pt idx="5434">
                  <c:v>38062.472222222219</c:v>
                </c:pt>
                <c:pt idx="5435">
                  <c:v>38062.486111111109</c:v>
                </c:pt>
                <c:pt idx="5436">
                  <c:v>38062.5</c:v>
                </c:pt>
                <c:pt idx="5437">
                  <c:v>38062.513888888891</c:v>
                </c:pt>
                <c:pt idx="5438">
                  <c:v>38062.527777777781</c:v>
                </c:pt>
                <c:pt idx="5439">
                  <c:v>38062.541666666664</c:v>
                </c:pt>
                <c:pt idx="5440">
                  <c:v>38062.555555555555</c:v>
                </c:pt>
                <c:pt idx="5441">
                  <c:v>38062.569444444445</c:v>
                </c:pt>
                <c:pt idx="5442">
                  <c:v>38062.583333333336</c:v>
                </c:pt>
                <c:pt idx="5443">
                  <c:v>38062.597222222219</c:v>
                </c:pt>
                <c:pt idx="5444">
                  <c:v>38062.611111111109</c:v>
                </c:pt>
                <c:pt idx="5445">
                  <c:v>38062.625</c:v>
                </c:pt>
                <c:pt idx="5446">
                  <c:v>38062.638888888891</c:v>
                </c:pt>
                <c:pt idx="5447">
                  <c:v>38062.652777777781</c:v>
                </c:pt>
                <c:pt idx="5448">
                  <c:v>38062.666666666664</c:v>
                </c:pt>
                <c:pt idx="5449">
                  <c:v>38062.680555555555</c:v>
                </c:pt>
                <c:pt idx="5450">
                  <c:v>38062.694444444445</c:v>
                </c:pt>
                <c:pt idx="5451">
                  <c:v>38062.708333333336</c:v>
                </c:pt>
                <c:pt idx="5452">
                  <c:v>38062.722222222219</c:v>
                </c:pt>
                <c:pt idx="5453">
                  <c:v>38062.736111111109</c:v>
                </c:pt>
                <c:pt idx="5454">
                  <c:v>38062.75</c:v>
                </c:pt>
                <c:pt idx="5455">
                  <c:v>38062.763888888891</c:v>
                </c:pt>
                <c:pt idx="5456">
                  <c:v>38062.777777777781</c:v>
                </c:pt>
                <c:pt idx="5457">
                  <c:v>38062.791666666664</c:v>
                </c:pt>
                <c:pt idx="5458">
                  <c:v>38062.805555555555</c:v>
                </c:pt>
                <c:pt idx="5459">
                  <c:v>38062.819444444445</c:v>
                </c:pt>
                <c:pt idx="5460">
                  <c:v>38062.833333333336</c:v>
                </c:pt>
                <c:pt idx="5461">
                  <c:v>38062.847222222219</c:v>
                </c:pt>
                <c:pt idx="5462">
                  <c:v>38062.861111111109</c:v>
                </c:pt>
                <c:pt idx="5463">
                  <c:v>38062.875</c:v>
                </c:pt>
                <c:pt idx="5464">
                  <c:v>38062.888888888891</c:v>
                </c:pt>
                <c:pt idx="5465">
                  <c:v>38062.902777777781</c:v>
                </c:pt>
                <c:pt idx="5466">
                  <c:v>38062.916666666664</c:v>
                </c:pt>
                <c:pt idx="5467">
                  <c:v>38062.930555555555</c:v>
                </c:pt>
                <c:pt idx="5468">
                  <c:v>38062.944444444445</c:v>
                </c:pt>
                <c:pt idx="5469">
                  <c:v>38062.958333333336</c:v>
                </c:pt>
                <c:pt idx="5470">
                  <c:v>38062.972222222219</c:v>
                </c:pt>
                <c:pt idx="5471">
                  <c:v>38062.986111111109</c:v>
                </c:pt>
                <c:pt idx="5472">
                  <c:v>38063</c:v>
                </c:pt>
                <c:pt idx="5473">
                  <c:v>38063.013888888891</c:v>
                </c:pt>
                <c:pt idx="5474">
                  <c:v>38063.027777777781</c:v>
                </c:pt>
                <c:pt idx="5475">
                  <c:v>38063.041666666664</c:v>
                </c:pt>
                <c:pt idx="5476">
                  <c:v>38063.055555555555</c:v>
                </c:pt>
                <c:pt idx="5477">
                  <c:v>38063.069444444445</c:v>
                </c:pt>
                <c:pt idx="5478">
                  <c:v>38063.083333333336</c:v>
                </c:pt>
                <c:pt idx="5479">
                  <c:v>38063.097222222219</c:v>
                </c:pt>
                <c:pt idx="5480">
                  <c:v>38063.111111111109</c:v>
                </c:pt>
                <c:pt idx="5481">
                  <c:v>38063.125</c:v>
                </c:pt>
                <c:pt idx="5482">
                  <c:v>38063.138888888891</c:v>
                </c:pt>
                <c:pt idx="5483">
                  <c:v>38063.152777777781</c:v>
                </c:pt>
                <c:pt idx="5484">
                  <c:v>38063.166666666664</c:v>
                </c:pt>
                <c:pt idx="5485">
                  <c:v>38063.180555555555</c:v>
                </c:pt>
                <c:pt idx="5486">
                  <c:v>38063.194444444445</c:v>
                </c:pt>
                <c:pt idx="5487">
                  <c:v>38063.208333333336</c:v>
                </c:pt>
                <c:pt idx="5488">
                  <c:v>38063.222222222219</c:v>
                </c:pt>
                <c:pt idx="5489">
                  <c:v>38063.236111111109</c:v>
                </c:pt>
                <c:pt idx="5490">
                  <c:v>38063.25</c:v>
                </c:pt>
                <c:pt idx="5491">
                  <c:v>38063.263888888891</c:v>
                </c:pt>
                <c:pt idx="5492">
                  <c:v>38063.277777777781</c:v>
                </c:pt>
                <c:pt idx="5493">
                  <c:v>38063.291666666664</c:v>
                </c:pt>
                <c:pt idx="5494">
                  <c:v>38063.305555555555</c:v>
                </c:pt>
                <c:pt idx="5495">
                  <c:v>38063.319444444445</c:v>
                </c:pt>
                <c:pt idx="5496">
                  <c:v>38063.333333333336</c:v>
                </c:pt>
                <c:pt idx="5497">
                  <c:v>38063.347222222219</c:v>
                </c:pt>
                <c:pt idx="5498">
                  <c:v>38063.361111111109</c:v>
                </c:pt>
                <c:pt idx="5499">
                  <c:v>38063.375</c:v>
                </c:pt>
                <c:pt idx="5500">
                  <c:v>38063.388888888891</c:v>
                </c:pt>
                <c:pt idx="5501">
                  <c:v>38063.402777777781</c:v>
                </c:pt>
                <c:pt idx="5502">
                  <c:v>38063.416666666664</c:v>
                </c:pt>
                <c:pt idx="5503">
                  <c:v>38063.430555555555</c:v>
                </c:pt>
                <c:pt idx="5504">
                  <c:v>38063.444444444445</c:v>
                </c:pt>
                <c:pt idx="5505">
                  <c:v>38063.458333333336</c:v>
                </c:pt>
                <c:pt idx="5506">
                  <c:v>38063.472222222219</c:v>
                </c:pt>
                <c:pt idx="5507">
                  <c:v>38063.486111111109</c:v>
                </c:pt>
                <c:pt idx="5508">
                  <c:v>38063.5</c:v>
                </c:pt>
                <c:pt idx="5509">
                  <c:v>38063.513888888891</c:v>
                </c:pt>
                <c:pt idx="5510">
                  <c:v>38063.527777777781</c:v>
                </c:pt>
                <c:pt idx="5511">
                  <c:v>38063.541666666664</c:v>
                </c:pt>
                <c:pt idx="5512">
                  <c:v>38063.555555555555</c:v>
                </c:pt>
                <c:pt idx="5513">
                  <c:v>38063.569444444445</c:v>
                </c:pt>
                <c:pt idx="5514">
                  <c:v>38063.583333333336</c:v>
                </c:pt>
                <c:pt idx="5515">
                  <c:v>38063.597222222219</c:v>
                </c:pt>
                <c:pt idx="5516">
                  <c:v>38063.611111111109</c:v>
                </c:pt>
                <c:pt idx="5517">
                  <c:v>38063.625</c:v>
                </c:pt>
                <c:pt idx="5518">
                  <c:v>38063.638888888891</c:v>
                </c:pt>
                <c:pt idx="5519">
                  <c:v>38063.652777777781</c:v>
                </c:pt>
                <c:pt idx="5520">
                  <c:v>38063.666666666664</c:v>
                </c:pt>
                <c:pt idx="5521">
                  <c:v>38063.680555555555</c:v>
                </c:pt>
                <c:pt idx="5522">
                  <c:v>38063.694444444445</c:v>
                </c:pt>
                <c:pt idx="5523">
                  <c:v>38063.708333333336</c:v>
                </c:pt>
                <c:pt idx="5524">
                  <c:v>38063.722222222219</c:v>
                </c:pt>
                <c:pt idx="5525">
                  <c:v>38063.736111111109</c:v>
                </c:pt>
                <c:pt idx="5526">
                  <c:v>38063.75</c:v>
                </c:pt>
                <c:pt idx="5527">
                  <c:v>38063.763888888891</c:v>
                </c:pt>
                <c:pt idx="5528">
                  <c:v>38063.777777777781</c:v>
                </c:pt>
                <c:pt idx="5529">
                  <c:v>38063.791666666664</c:v>
                </c:pt>
                <c:pt idx="5530">
                  <c:v>38063.805555555555</c:v>
                </c:pt>
                <c:pt idx="5531">
                  <c:v>38063.819444444445</c:v>
                </c:pt>
                <c:pt idx="5532">
                  <c:v>38063.833333333336</c:v>
                </c:pt>
                <c:pt idx="5533">
                  <c:v>38063.847222222219</c:v>
                </c:pt>
                <c:pt idx="5534">
                  <c:v>38063.861111111109</c:v>
                </c:pt>
                <c:pt idx="5535">
                  <c:v>38063.875</c:v>
                </c:pt>
                <c:pt idx="5536">
                  <c:v>38063.888888888891</c:v>
                </c:pt>
                <c:pt idx="5537">
                  <c:v>38063.902777777781</c:v>
                </c:pt>
                <c:pt idx="5538">
                  <c:v>38063.916666666664</c:v>
                </c:pt>
                <c:pt idx="5539">
                  <c:v>38063.930555555555</c:v>
                </c:pt>
                <c:pt idx="5540">
                  <c:v>38063.944444444445</c:v>
                </c:pt>
                <c:pt idx="5541">
                  <c:v>38063.958333333336</c:v>
                </c:pt>
                <c:pt idx="5542">
                  <c:v>38063.972222222219</c:v>
                </c:pt>
                <c:pt idx="5543">
                  <c:v>38063.986111111109</c:v>
                </c:pt>
                <c:pt idx="5544">
                  <c:v>38064</c:v>
                </c:pt>
                <c:pt idx="5545">
                  <c:v>38064.013888888891</c:v>
                </c:pt>
                <c:pt idx="5546">
                  <c:v>38064.027777777781</c:v>
                </c:pt>
                <c:pt idx="5547">
                  <c:v>38064.041666666664</c:v>
                </c:pt>
                <c:pt idx="5548">
                  <c:v>38064.055555555555</c:v>
                </c:pt>
                <c:pt idx="5549">
                  <c:v>38064.069444444445</c:v>
                </c:pt>
                <c:pt idx="5550">
                  <c:v>38064.083333333336</c:v>
                </c:pt>
                <c:pt idx="5551">
                  <c:v>38064.097222222219</c:v>
                </c:pt>
                <c:pt idx="5552">
                  <c:v>38064.111111111109</c:v>
                </c:pt>
                <c:pt idx="5553">
                  <c:v>38064.125</c:v>
                </c:pt>
                <c:pt idx="5554">
                  <c:v>38064.138888888891</c:v>
                </c:pt>
                <c:pt idx="5555">
                  <c:v>38064.152777777781</c:v>
                </c:pt>
                <c:pt idx="5556">
                  <c:v>38064.166666666664</c:v>
                </c:pt>
                <c:pt idx="5557">
                  <c:v>38064.180555555555</c:v>
                </c:pt>
                <c:pt idx="5558">
                  <c:v>38064.194444444445</c:v>
                </c:pt>
                <c:pt idx="5559">
                  <c:v>38064.208333333336</c:v>
                </c:pt>
                <c:pt idx="5560">
                  <c:v>38064.222222222219</c:v>
                </c:pt>
                <c:pt idx="5561">
                  <c:v>38064.236111111109</c:v>
                </c:pt>
                <c:pt idx="5562">
                  <c:v>38064.25</c:v>
                </c:pt>
                <c:pt idx="5563">
                  <c:v>38064.263888888891</c:v>
                </c:pt>
                <c:pt idx="5564">
                  <c:v>38064.277777777781</c:v>
                </c:pt>
                <c:pt idx="5565">
                  <c:v>38064.291666666664</c:v>
                </c:pt>
                <c:pt idx="5566">
                  <c:v>38064.305555555555</c:v>
                </c:pt>
                <c:pt idx="5567">
                  <c:v>38064.319444444445</c:v>
                </c:pt>
                <c:pt idx="5568">
                  <c:v>38064.333333333336</c:v>
                </c:pt>
                <c:pt idx="5569">
                  <c:v>38064.347222222219</c:v>
                </c:pt>
                <c:pt idx="5570">
                  <c:v>38064.361111111109</c:v>
                </c:pt>
                <c:pt idx="5571">
                  <c:v>38064.375</c:v>
                </c:pt>
                <c:pt idx="5572">
                  <c:v>38064.388888888891</c:v>
                </c:pt>
                <c:pt idx="5573">
                  <c:v>38064.402777777781</c:v>
                </c:pt>
                <c:pt idx="5574">
                  <c:v>38064.416666666664</c:v>
                </c:pt>
                <c:pt idx="5575">
                  <c:v>38064.430555555555</c:v>
                </c:pt>
                <c:pt idx="5576">
                  <c:v>38064.444444444445</c:v>
                </c:pt>
                <c:pt idx="5577">
                  <c:v>38064.458333333336</c:v>
                </c:pt>
                <c:pt idx="5578">
                  <c:v>38064.472222222219</c:v>
                </c:pt>
                <c:pt idx="5579">
                  <c:v>38064.486111111109</c:v>
                </c:pt>
                <c:pt idx="5580">
                  <c:v>38064.5</c:v>
                </c:pt>
                <c:pt idx="5581">
                  <c:v>38064.513888888891</c:v>
                </c:pt>
                <c:pt idx="5582">
                  <c:v>38064.527777777781</c:v>
                </c:pt>
                <c:pt idx="5583">
                  <c:v>38064.541666666664</c:v>
                </c:pt>
                <c:pt idx="5584">
                  <c:v>38064.555555555555</c:v>
                </c:pt>
                <c:pt idx="5585">
                  <c:v>38064.569444444445</c:v>
                </c:pt>
                <c:pt idx="5586">
                  <c:v>38064.583333333336</c:v>
                </c:pt>
                <c:pt idx="5587">
                  <c:v>38064.597222222219</c:v>
                </c:pt>
                <c:pt idx="5588">
                  <c:v>38064.611111111109</c:v>
                </c:pt>
                <c:pt idx="5589">
                  <c:v>38064.625</c:v>
                </c:pt>
                <c:pt idx="5590">
                  <c:v>38064.638888888891</c:v>
                </c:pt>
                <c:pt idx="5591">
                  <c:v>38064.652777777781</c:v>
                </c:pt>
                <c:pt idx="5592">
                  <c:v>38064.666666666664</c:v>
                </c:pt>
                <c:pt idx="5593">
                  <c:v>38064.680555555555</c:v>
                </c:pt>
                <c:pt idx="5594">
                  <c:v>38064.694444444445</c:v>
                </c:pt>
                <c:pt idx="5595">
                  <c:v>38064.708333333336</c:v>
                </c:pt>
                <c:pt idx="5596">
                  <c:v>38064.722222222219</c:v>
                </c:pt>
                <c:pt idx="5597">
                  <c:v>38064.736111111109</c:v>
                </c:pt>
                <c:pt idx="5598">
                  <c:v>38064.75</c:v>
                </c:pt>
                <c:pt idx="5599">
                  <c:v>38064.763888888891</c:v>
                </c:pt>
                <c:pt idx="5600">
                  <c:v>38064.777777777781</c:v>
                </c:pt>
                <c:pt idx="5601">
                  <c:v>38064.791666666664</c:v>
                </c:pt>
                <c:pt idx="5602">
                  <c:v>38064.805555555555</c:v>
                </c:pt>
                <c:pt idx="5603">
                  <c:v>38064.819444444445</c:v>
                </c:pt>
                <c:pt idx="5604">
                  <c:v>38064.833333333336</c:v>
                </c:pt>
                <c:pt idx="5605">
                  <c:v>38064.847222222219</c:v>
                </c:pt>
                <c:pt idx="5606">
                  <c:v>38064.861111111109</c:v>
                </c:pt>
                <c:pt idx="5607">
                  <c:v>38064.875</c:v>
                </c:pt>
                <c:pt idx="5608">
                  <c:v>38064.888888888891</c:v>
                </c:pt>
                <c:pt idx="5609">
                  <c:v>38064.902777777781</c:v>
                </c:pt>
                <c:pt idx="5610">
                  <c:v>38064.916666666664</c:v>
                </c:pt>
                <c:pt idx="5611">
                  <c:v>38064.930555555555</c:v>
                </c:pt>
                <c:pt idx="5612">
                  <c:v>38064.944444444445</c:v>
                </c:pt>
                <c:pt idx="5613">
                  <c:v>38064.958333333336</c:v>
                </c:pt>
                <c:pt idx="5614">
                  <c:v>38064.972222222219</c:v>
                </c:pt>
                <c:pt idx="5615">
                  <c:v>38064.986111111109</c:v>
                </c:pt>
                <c:pt idx="5616">
                  <c:v>38065</c:v>
                </c:pt>
                <c:pt idx="5660">
                  <c:v>38065.611111111109</c:v>
                </c:pt>
                <c:pt idx="5661">
                  <c:v>38065.625</c:v>
                </c:pt>
                <c:pt idx="5662">
                  <c:v>38065.638888888891</c:v>
                </c:pt>
                <c:pt idx="5663">
                  <c:v>38065.652777777781</c:v>
                </c:pt>
                <c:pt idx="5664">
                  <c:v>38065.666666666664</c:v>
                </c:pt>
                <c:pt idx="5665">
                  <c:v>38065.680555555555</c:v>
                </c:pt>
                <c:pt idx="5666">
                  <c:v>38065.694444444445</c:v>
                </c:pt>
                <c:pt idx="5667">
                  <c:v>38065.708333333336</c:v>
                </c:pt>
                <c:pt idx="5668">
                  <c:v>38065.722222222219</c:v>
                </c:pt>
                <c:pt idx="5669">
                  <c:v>38065.736111111109</c:v>
                </c:pt>
                <c:pt idx="5670">
                  <c:v>38065.75</c:v>
                </c:pt>
                <c:pt idx="5671">
                  <c:v>38065.763888888891</c:v>
                </c:pt>
                <c:pt idx="5672">
                  <c:v>38065.777777777781</c:v>
                </c:pt>
                <c:pt idx="5673">
                  <c:v>38065.791666666664</c:v>
                </c:pt>
                <c:pt idx="5674">
                  <c:v>38065.805555555555</c:v>
                </c:pt>
                <c:pt idx="5675">
                  <c:v>38065.819444444445</c:v>
                </c:pt>
                <c:pt idx="5676">
                  <c:v>38065.833333333336</c:v>
                </c:pt>
                <c:pt idx="5677">
                  <c:v>38065.847222222219</c:v>
                </c:pt>
                <c:pt idx="5678">
                  <c:v>38065.861111111109</c:v>
                </c:pt>
                <c:pt idx="5679">
                  <c:v>38065.875</c:v>
                </c:pt>
                <c:pt idx="5680">
                  <c:v>38065.888888888891</c:v>
                </c:pt>
                <c:pt idx="5681">
                  <c:v>38065.902777777781</c:v>
                </c:pt>
                <c:pt idx="5682">
                  <c:v>38065.916666666664</c:v>
                </c:pt>
                <c:pt idx="5683">
                  <c:v>38065.930555555555</c:v>
                </c:pt>
                <c:pt idx="5684">
                  <c:v>38065.944444444445</c:v>
                </c:pt>
                <c:pt idx="5685">
                  <c:v>38065.958333333336</c:v>
                </c:pt>
                <c:pt idx="5686">
                  <c:v>38065.972222222219</c:v>
                </c:pt>
                <c:pt idx="5687">
                  <c:v>38065.986111111109</c:v>
                </c:pt>
                <c:pt idx="5688">
                  <c:v>38066</c:v>
                </c:pt>
                <c:pt idx="5689">
                  <c:v>38066.013888888891</c:v>
                </c:pt>
                <c:pt idx="5690">
                  <c:v>38066.027777777781</c:v>
                </c:pt>
                <c:pt idx="5691">
                  <c:v>38066.041666666664</c:v>
                </c:pt>
                <c:pt idx="5692">
                  <c:v>38066.055555555555</c:v>
                </c:pt>
                <c:pt idx="5693">
                  <c:v>38066.069444444445</c:v>
                </c:pt>
                <c:pt idx="5694">
                  <c:v>38066.083333333336</c:v>
                </c:pt>
                <c:pt idx="5695">
                  <c:v>38066.097222222219</c:v>
                </c:pt>
                <c:pt idx="5696">
                  <c:v>38066.111111111109</c:v>
                </c:pt>
                <c:pt idx="5697">
                  <c:v>38066.125</c:v>
                </c:pt>
                <c:pt idx="5698">
                  <c:v>38066.138888888891</c:v>
                </c:pt>
                <c:pt idx="5699">
                  <c:v>38066.152777777781</c:v>
                </c:pt>
                <c:pt idx="5700">
                  <c:v>38066.166666666664</c:v>
                </c:pt>
                <c:pt idx="5701">
                  <c:v>38066.180555555555</c:v>
                </c:pt>
                <c:pt idx="5702">
                  <c:v>38066.194444444445</c:v>
                </c:pt>
                <c:pt idx="5703">
                  <c:v>38066.208333333336</c:v>
                </c:pt>
                <c:pt idx="5704">
                  <c:v>38066.222222222219</c:v>
                </c:pt>
                <c:pt idx="5705">
                  <c:v>38066.236111111109</c:v>
                </c:pt>
                <c:pt idx="5706">
                  <c:v>38066.25</c:v>
                </c:pt>
                <c:pt idx="5707">
                  <c:v>38066.263888888891</c:v>
                </c:pt>
                <c:pt idx="5708">
                  <c:v>38066.277777777781</c:v>
                </c:pt>
                <c:pt idx="5709">
                  <c:v>38066.291666666664</c:v>
                </c:pt>
                <c:pt idx="5710">
                  <c:v>38066.305555555555</c:v>
                </c:pt>
                <c:pt idx="5711">
                  <c:v>38066.319444444445</c:v>
                </c:pt>
                <c:pt idx="5712">
                  <c:v>38066.333333333336</c:v>
                </c:pt>
                <c:pt idx="5713">
                  <c:v>38066.347222222219</c:v>
                </c:pt>
                <c:pt idx="5714">
                  <c:v>38066.361111111109</c:v>
                </c:pt>
                <c:pt idx="5715">
                  <c:v>38066.375</c:v>
                </c:pt>
                <c:pt idx="5716">
                  <c:v>38066.388888888891</c:v>
                </c:pt>
                <c:pt idx="5717">
                  <c:v>38066.402777777781</c:v>
                </c:pt>
                <c:pt idx="5718">
                  <c:v>38066.416666666664</c:v>
                </c:pt>
                <c:pt idx="5719">
                  <c:v>38066.430555555555</c:v>
                </c:pt>
                <c:pt idx="5720">
                  <c:v>38066.444444444445</c:v>
                </c:pt>
                <c:pt idx="5721">
                  <c:v>38066.458333333336</c:v>
                </c:pt>
                <c:pt idx="5722">
                  <c:v>38066.472222222219</c:v>
                </c:pt>
                <c:pt idx="5723">
                  <c:v>38066.486111111109</c:v>
                </c:pt>
                <c:pt idx="5724">
                  <c:v>38066.5</c:v>
                </c:pt>
                <c:pt idx="5725">
                  <c:v>38066.513888888891</c:v>
                </c:pt>
                <c:pt idx="5726">
                  <c:v>38066.527777777781</c:v>
                </c:pt>
                <c:pt idx="5727">
                  <c:v>38066.541666666664</c:v>
                </c:pt>
                <c:pt idx="5728">
                  <c:v>38066.555555555555</c:v>
                </c:pt>
                <c:pt idx="5729">
                  <c:v>38066.569444444445</c:v>
                </c:pt>
                <c:pt idx="5730">
                  <c:v>38066.583333333336</c:v>
                </c:pt>
                <c:pt idx="5731">
                  <c:v>38066.597222222219</c:v>
                </c:pt>
                <c:pt idx="5732">
                  <c:v>38066.611111111109</c:v>
                </c:pt>
                <c:pt idx="5733">
                  <c:v>38066.625</c:v>
                </c:pt>
                <c:pt idx="5734">
                  <c:v>38066.638888888891</c:v>
                </c:pt>
                <c:pt idx="5735">
                  <c:v>38066.652777777781</c:v>
                </c:pt>
                <c:pt idx="5736">
                  <c:v>38066.666666666664</c:v>
                </c:pt>
                <c:pt idx="5737">
                  <c:v>38066.680555555555</c:v>
                </c:pt>
                <c:pt idx="5738">
                  <c:v>38066.694444444445</c:v>
                </c:pt>
                <c:pt idx="5739">
                  <c:v>38066.708333333336</c:v>
                </c:pt>
                <c:pt idx="5740">
                  <c:v>38066.722222222219</c:v>
                </c:pt>
                <c:pt idx="5741">
                  <c:v>38066.736111111109</c:v>
                </c:pt>
                <c:pt idx="5742">
                  <c:v>38066.75</c:v>
                </c:pt>
                <c:pt idx="5743">
                  <c:v>38066.763888888891</c:v>
                </c:pt>
                <c:pt idx="5744">
                  <c:v>38066.777777777781</c:v>
                </c:pt>
                <c:pt idx="5745">
                  <c:v>38066.791666666664</c:v>
                </c:pt>
                <c:pt idx="5746">
                  <c:v>38066.805555555555</c:v>
                </c:pt>
                <c:pt idx="5747">
                  <c:v>38066.819444444445</c:v>
                </c:pt>
                <c:pt idx="5748">
                  <c:v>38066.833333333336</c:v>
                </c:pt>
                <c:pt idx="5749">
                  <c:v>38066.847222222219</c:v>
                </c:pt>
                <c:pt idx="5750">
                  <c:v>38066.861111111109</c:v>
                </c:pt>
                <c:pt idx="5751">
                  <c:v>38066.875</c:v>
                </c:pt>
                <c:pt idx="5752">
                  <c:v>38066.888888888891</c:v>
                </c:pt>
                <c:pt idx="5753">
                  <c:v>38066.902777777781</c:v>
                </c:pt>
                <c:pt idx="5754">
                  <c:v>38066.916666666664</c:v>
                </c:pt>
                <c:pt idx="5755">
                  <c:v>38066.930555555555</c:v>
                </c:pt>
                <c:pt idx="5756">
                  <c:v>38066.944444444445</c:v>
                </c:pt>
                <c:pt idx="5757">
                  <c:v>38066.958333333336</c:v>
                </c:pt>
                <c:pt idx="5758">
                  <c:v>38066.972222222219</c:v>
                </c:pt>
                <c:pt idx="5759">
                  <c:v>38066.986111111109</c:v>
                </c:pt>
                <c:pt idx="5760">
                  <c:v>38067</c:v>
                </c:pt>
                <c:pt idx="5761">
                  <c:v>38067.013888888891</c:v>
                </c:pt>
                <c:pt idx="5762">
                  <c:v>38067.027777777781</c:v>
                </c:pt>
                <c:pt idx="5763">
                  <c:v>38067.041666666664</c:v>
                </c:pt>
                <c:pt idx="5764">
                  <c:v>38067.055555555555</c:v>
                </c:pt>
                <c:pt idx="5765">
                  <c:v>38067.069444444445</c:v>
                </c:pt>
                <c:pt idx="5766">
                  <c:v>38067.083333333336</c:v>
                </c:pt>
                <c:pt idx="5767">
                  <c:v>38067.097222222219</c:v>
                </c:pt>
                <c:pt idx="5768">
                  <c:v>38067.111111111109</c:v>
                </c:pt>
                <c:pt idx="5769">
                  <c:v>38067.125</c:v>
                </c:pt>
                <c:pt idx="5770">
                  <c:v>38067.138888888891</c:v>
                </c:pt>
                <c:pt idx="5771">
                  <c:v>38067.152777777781</c:v>
                </c:pt>
                <c:pt idx="5772">
                  <c:v>38067.166666666664</c:v>
                </c:pt>
                <c:pt idx="5773">
                  <c:v>38067.180555555555</c:v>
                </c:pt>
                <c:pt idx="5774">
                  <c:v>38067.194444444445</c:v>
                </c:pt>
                <c:pt idx="5775">
                  <c:v>38067.208333333336</c:v>
                </c:pt>
                <c:pt idx="5776">
                  <c:v>38067.222222222219</c:v>
                </c:pt>
                <c:pt idx="5777">
                  <c:v>38067.236111111109</c:v>
                </c:pt>
                <c:pt idx="5778">
                  <c:v>38067.25</c:v>
                </c:pt>
                <c:pt idx="5779">
                  <c:v>38067.263888888891</c:v>
                </c:pt>
                <c:pt idx="5780">
                  <c:v>38067.277777777781</c:v>
                </c:pt>
                <c:pt idx="5781">
                  <c:v>38067.291666666664</c:v>
                </c:pt>
                <c:pt idx="5782">
                  <c:v>38067.305555555555</c:v>
                </c:pt>
                <c:pt idx="5783">
                  <c:v>38067.319444444445</c:v>
                </c:pt>
                <c:pt idx="5784">
                  <c:v>38067.333333333336</c:v>
                </c:pt>
                <c:pt idx="5785">
                  <c:v>38067.347222222219</c:v>
                </c:pt>
                <c:pt idx="5786">
                  <c:v>38067.361111111109</c:v>
                </c:pt>
                <c:pt idx="5787">
                  <c:v>38067.375</c:v>
                </c:pt>
                <c:pt idx="5788">
                  <c:v>38067.388888888891</c:v>
                </c:pt>
                <c:pt idx="5789">
                  <c:v>38067.402777777781</c:v>
                </c:pt>
                <c:pt idx="5790">
                  <c:v>38067.416666666664</c:v>
                </c:pt>
                <c:pt idx="5791">
                  <c:v>38067.430555555555</c:v>
                </c:pt>
                <c:pt idx="5792">
                  <c:v>38067.444444444445</c:v>
                </c:pt>
                <c:pt idx="5793">
                  <c:v>38067.458333333336</c:v>
                </c:pt>
                <c:pt idx="5794">
                  <c:v>38067.472222222219</c:v>
                </c:pt>
                <c:pt idx="5795">
                  <c:v>38067.486111111109</c:v>
                </c:pt>
                <c:pt idx="5796">
                  <c:v>38067.5</c:v>
                </c:pt>
                <c:pt idx="5797">
                  <c:v>38067.513888888891</c:v>
                </c:pt>
                <c:pt idx="5798">
                  <c:v>38067.527777777781</c:v>
                </c:pt>
                <c:pt idx="5799">
                  <c:v>38067.541666666664</c:v>
                </c:pt>
                <c:pt idx="5800">
                  <c:v>38067.555555555555</c:v>
                </c:pt>
                <c:pt idx="5801">
                  <c:v>38067.569444444445</c:v>
                </c:pt>
                <c:pt idx="5802">
                  <c:v>38067.583333333336</c:v>
                </c:pt>
                <c:pt idx="5803">
                  <c:v>38067.597222222219</c:v>
                </c:pt>
                <c:pt idx="5804">
                  <c:v>38067.611111111109</c:v>
                </c:pt>
                <c:pt idx="5805">
                  <c:v>38067.625</c:v>
                </c:pt>
                <c:pt idx="5806">
                  <c:v>38067.638888888891</c:v>
                </c:pt>
                <c:pt idx="5807">
                  <c:v>38067.652777777781</c:v>
                </c:pt>
                <c:pt idx="5808">
                  <c:v>38067.666666666664</c:v>
                </c:pt>
                <c:pt idx="5809">
                  <c:v>38067.680555555555</c:v>
                </c:pt>
                <c:pt idx="5810">
                  <c:v>38067.694444444445</c:v>
                </c:pt>
                <c:pt idx="5811">
                  <c:v>38067.708333333336</c:v>
                </c:pt>
                <c:pt idx="5812">
                  <c:v>38067.722222222219</c:v>
                </c:pt>
                <c:pt idx="5813">
                  <c:v>38067.736111111109</c:v>
                </c:pt>
                <c:pt idx="5814">
                  <c:v>38067.75</c:v>
                </c:pt>
                <c:pt idx="5815">
                  <c:v>38067.763888888891</c:v>
                </c:pt>
                <c:pt idx="5816">
                  <c:v>38067.777777777781</c:v>
                </c:pt>
                <c:pt idx="5817">
                  <c:v>38067.791666666664</c:v>
                </c:pt>
                <c:pt idx="5818">
                  <c:v>38067.805555555555</c:v>
                </c:pt>
                <c:pt idx="5819">
                  <c:v>38067.819444444445</c:v>
                </c:pt>
                <c:pt idx="5820">
                  <c:v>38067.833333333336</c:v>
                </c:pt>
                <c:pt idx="5821">
                  <c:v>38067.847222222219</c:v>
                </c:pt>
                <c:pt idx="5822">
                  <c:v>38067.861111111109</c:v>
                </c:pt>
                <c:pt idx="5823">
                  <c:v>38067.875</c:v>
                </c:pt>
                <c:pt idx="5824">
                  <c:v>38067.888888888891</c:v>
                </c:pt>
                <c:pt idx="5825">
                  <c:v>38067.902777777781</c:v>
                </c:pt>
                <c:pt idx="5826">
                  <c:v>38067.916666666664</c:v>
                </c:pt>
                <c:pt idx="5827">
                  <c:v>38067.930555555555</c:v>
                </c:pt>
                <c:pt idx="5828">
                  <c:v>38067.944444444445</c:v>
                </c:pt>
                <c:pt idx="5829">
                  <c:v>38067.958333333336</c:v>
                </c:pt>
                <c:pt idx="5830">
                  <c:v>38067.972222222219</c:v>
                </c:pt>
                <c:pt idx="5831">
                  <c:v>38067.986111111109</c:v>
                </c:pt>
                <c:pt idx="5832">
                  <c:v>38068</c:v>
                </c:pt>
                <c:pt idx="5833">
                  <c:v>38068.013888888891</c:v>
                </c:pt>
                <c:pt idx="5834">
                  <c:v>38068.027777777781</c:v>
                </c:pt>
                <c:pt idx="5835">
                  <c:v>38068.041666666664</c:v>
                </c:pt>
                <c:pt idx="5836">
                  <c:v>38068.055555555555</c:v>
                </c:pt>
                <c:pt idx="5837">
                  <c:v>38068.069444444445</c:v>
                </c:pt>
                <c:pt idx="5838">
                  <c:v>38068.083333333336</c:v>
                </c:pt>
                <c:pt idx="5839">
                  <c:v>38068.097222222219</c:v>
                </c:pt>
                <c:pt idx="5840">
                  <c:v>38068.111111111109</c:v>
                </c:pt>
                <c:pt idx="5841">
                  <c:v>38068.125</c:v>
                </c:pt>
                <c:pt idx="5842">
                  <c:v>38068.138888888891</c:v>
                </c:pt>
                <c:pt idx="5843">
                  <c:v>38068.152777777781</c:v>
                </c:pt>
                <c:pt idx="5844">
                  <c:v>38068.166666666664</c:v>
                </c:pt>
                <c:pt idx="5845">
                  <c:v>38068.180555555555</c:v>
                </c:pt>
                <c:pt idx="5846">
                  <c:v>38068.194444444445</c:v>
                </c:pt>
                <c:pt idx="5847">
                  <c:v>38068.208333333336</c:v>
                </c:pt>
                <c:pt idx="5848">
                  <c:v>38068.222222222219</c:v>
                </c:pt>
                <c:pt idx="5849">
                  <c:v>38068.236111111109</c:v>
                </c:pt>
                <c:pt idx="5850">
                  <c:v>38068.25</c:v>
                </c:pt>
                <c:pt idx="5851">
                  <c:v>38068.263888888891</c:v>
                </c:pt>
                <c:pt idx="5852">
                  <c:v>38068.277777777781</c:v>
                </c:pt>
                <c:pt idx="5853">
                  <c:v>38068.291666666664</c:v>
                </c:pt>
                <c:pt idx="5854">
                  <c:v>38068.305555555555</c:v>
                </c:pt>
                <c:pt idx="5855">
                  <c:v>38068.319444444445</c:v>
                </c:pt>
                <c:pt idx="5856">
                  <c:v>38068.333333333336</c:v>
                </c:pt>
                <c:pt idx="5857">
                  <c:v>38068.347222222219</c:v>
                </c:pt>
                <c:pt idx="5858">
                  <c:v>38068.361111111109</c:v>
                </c:pt>
                <c:pt idx="5859">
                  <c:v>38068.375</c:v>
                </c:pt>
                <c:pt idx="5860">
                  <c:v>38068.388888888891</c:v>
                </c:pt>
                <c:pt idx="5861">
                  <c:v>38068.402777777781</c:v>
                </c:pt>
                <c:pt idx="5862">
                  <c:v>38068.416666666664</c:v>
                </c:pt>
                <c:pt idx="5863">
                  <c:v>38068.430555555555</c:v>
                </c:pt>
                <c:pt idx="5864">
                  <c:v>38068.444444444445</c:v>
                </c:pt>
                <c:pt idx="5865">
                  <c:v>38068.458333333336</c:v>
                </c:pt>
                <c:pt idx="5866">
                  <c:v>38068.472222222219</c:v>
                </c:pt>
                <c:pt idx="5867">
                  <c:v>38068.486111111109</c:v>
                </c:pt>
                <c:pt idx="5868">
                  <c:v>38068.5</c:v>
                </c:pt>
                <c:pt idx="5869">
                  <c:v>38068.513888888891</c:v>
                </c:pt>
                <c:pt idx="5870">
                  <c:v>38068.527777777781</c:v>
                </c:pt>
                <c:pt idx="5871">
                  <c:v>38068.541666666664</c:v>
                </c:pt>
                <c:pt idx="5872">
                  <c:v>38068.555555555555</c:v>
                </c:pt>
                <c:pt idx="5873">
                  <c:v>38068.569444444445</c:v>
                </c:pt>
                <c:pt idx="5874">
                  <c:v>38068.583333333336</c:v>
                </c:pt>
                <c:pt idx="5875">
                  <c:v>38068.597222222219</c:v>
                </c:pt>
                <c:pt idx="5876">
                  <c:v>38068.611111111109</c:v>
                </c:pt>
                <c:pt idx="5877">
                  <c:v>38068.625</c:v>
                </c:pt>
                <c:pt idx="5878">
                  <c:v>38068.638888888891</c:v>
                </c:pt>
                <c:pt idx="5879">
                  <c:v>38068.652777777781</c:v>
                </c:pt>
                <c:pt idx="5880">
                  <c:v>38068.666666666664</c:v>
                </c:pt>
                <c:pt idx="5881">
                  <c:v>38068.680555555555</c:v>
                </c:pt>
                <c:pt idx="5882">
                  <c:v>38068.694444444445</c:v>
                </c:pt>
                <c:pt idx="5883">
                  <c:v>38068.708333333336</c:v>
                </c:pt>
                <c:pt idx="5884">
                  <c:v>38068.722222222219</c:v>
                </c:pt>
                <c:pt idx="5885">
                  <c:v>38068.736111111109</c:v>
                </c:pt>
                <c:pt idx="5886">
                  <c:v>38068.75</c:v>
                </c:pt>
                <c:pt idx="5887">
                  <c:v>38068.763888888891</c:v>
                </c:pt>
                <c:pt idx="5888">
                  <c:v>38068.777777777781</c:v>
                </c:pt>
                <c:pt idx="5889">
                  <c:v>38068.791666666664</c:v>
                </c:pt>
                <c:pt idx="5890">
                  <c:v>38068.805555555555</c:v>
                </c:pt>
                <c:pt idx="5891">
                  <c:v>38068.819444444445</c:v>
                </c:pt>
                <c:pt idx="5892">
                  <c:v>38068.833333333336</c:v>
                </c:pt>
                <c:pt idx="5893">
                  <c:v>38068.847222222219</c:v>
                </c:pt>
                <c:pt idx="5894">
                  <c:v>38068.861111111109</c:v>
                </c:pt>
                <c:pt idx="5895">
                  <c:v>38068.875</c:v>
                </c:pt>
                <c:pt idx="5896">
                  <c:v>38068.888888888891</c:v>
                </c:pt>
                <c:pt idx="5897">
                  <c:v>38068.902777777781</c:v>
                </c:pt>
                <c:pt idx="5898">
                  <c:v>38068.916666666664</c:v>
                </c:pt>
                <c:pt idx="5899">
                  <c:v>38068.930555555555</c:v>
                </c:pt>
                <c:pt idx="5900">
                  <c:v>38068.944444444445</c:v>
                </c:pt>
                <c:pt idx="5901">
                  <c:v>38068.958333333336</c:v>
                </c:pt>
                <c:pt idx="5902">
                  <c:v>38068.972222222219</c:v>
                </c:pt>
                <c:pt idx="5903">
                  <c:v>38068.986111111109</c:v>
                </c:pt>
                <c:pt idx="5904">
                  <c:v>38069</c:v>
                </c:pt>
                <c:pt idx="5905">
                  <c:v>38069.013888888891</c:v>
                </c:pt>
                <c:pt idx="5906">
                  <c:v>38069.027777777781</c:v>
                </c:pt>
                <c:pt idx="5907">
                  <c:v>38069.041666666664</c:v>
                </c:pt>
                <c:pt idx="5908">
                  <c:v>38069.055555555555</c:v>
                </c:pt>
                <c:pt idx="5909">
                  <c:v>38069.069444444445</c:v>
                </c:pt>
                <c:pt idx="5910">
                  <c:v>38069.083333333336</c:v>
                </c:pt>
                <c:pt idx="5911">
                  <c:v>38069.097222222219</c:v>
                </c:pt>
                <c:pt idx="5912">
                  <c:v>38069.111111111109</c:v>
                </c:pt>
                <c:pt idx="5913">
                  <c:v>38069.125</c:v>
                </c:pt>
                <c:pt idx="5914">
                  <c:v>38069.138888888891</c:v>
                </c:pt>
                <c:pt idx="5915">
                  <c:v>38069.152777777781</c:v>
                </c:pt>
                <c:pt idx="5916">
                  <c:v>38069.166666666664</c:v>
                </c:pt>
                <c:pt idx="5917">
                  <c:v>38069.180555555555</c:v>
                </c:pt>
                <c:pt idx="5918">
                  <c:v>38069.194444444445</c:v>
                </c:pt>
                <c:pt idx="5919">
                  <c:v>38069.208333333336</c:v>
                </c:pt>
                <c:pt idx="5920">
                  <c:v>38069.222222222219</c:v>
                </c:pt>
                <c:pt idx="5921">
                  <c:v>38069.236111111109</c:v>
                </c:pt>
                <c:pt idx="5922">
                  <c:v>38069.25</c:v>
                </c:pt>
                <c:pt idx="5923">
                  <c:v>38069.263888888891</c:v>
                </c:pt>
                <c:pt idx="5924">
                  <c:v>38069.277777777781</c:v>
                </c:pt>
                <c:pt idx="5925">
                  <c:v>38069.291666666664</c:v>
                </c:pt>
                <c:pt idx="5926">
                  <c:v>38069.305555555555</c:v>
                </c:pt>
                <c:pt idx="5927">
                  <c:v>38069.319444444445</c:v>
                </c:pt>
                <c:pt idx="5928">
                  <c:v>38069.333333333336</c:v>
                </c:pt>
                <c:pt idx="5929">
                  <c:v>38069.347222222219</c:v>
                </c:pt>
                <c:pt idx="5930">
                  <c:v>38069.361111111109</c:v>
                </c:pt>
                <c:pt idx="5931">
                  <c:v>38069.375</c:v>
                </c:pt>
                <c:pt idx="5932">
                  <c:v>38069.388888888891</c:v>
                </c:pt>
                <c:pt idx="5933">
                  <c:v>38069.402777777781</c:v>
                </c:pt>
                <c:pt idx="5934">
                  <c:v>38069.416666666664</c:v>
                </c:pt>
                <c:pt idx="5935">
                  <c:v>38069.430555555555</c:v>
                </c:pt>
                <c:pt idx="5936">
                  <c:v>38069.444444444445</c:v>
                </c:pt>
                <c:pt idx="5937">
                  <c:v>38069.458333333336</c:v>
                </c:pt>
                <c:pt idx="5938">
                  <c:v>38069.472222222219</c:v>
                </c:pt>
                <c:pt idx="5939">
                  <c:v>38069.486111111109</c:v>
                </c:pt>
                <c:pt idx="5940">
                  <c:v>38069.5</c:v>
                </c:pt>
                <c:pt idx="5941">
                  <c:v>38069.513888888891</c:v>
                </c:pt>
                <c:pt idx="5942">
                  <c:v>38069.527777777781</c:v>
                </c:pt>
                <c:pt idx="5943">
                  <c:v>38069.541666666664</c:v>
                </c:pt>
                <c:pt idx="5944">
                  <c:v>38069.555555555555</c:v>
                </c:pt>
                <c:pt idx="5945">
                  <c:v>38069.569444444445</c:v>
                </c:pt>
                <c:pt idx="5946">
                  <c:v>38069.583333333336</c:v>
                </c:pt>
                <c:pt idx="5947">
                  <c:v>38069.597222222219</c:v>
                </c:pt>
                <c:pt idx="5948">
                  <c:v>38069.611111111109</c:v>
                </c:pt>
                <c:pt idx="5949">
                  <c:v>38069.625</c:v>
                </c:pt>
                <c:pt idx="5950">
                  <c:v>38069.638888888891</c:v>
                </c:pt>
                <c:pt idx="5951">
                  <c:v>38069.652777777781</c:v>
                </c:pt>
                <c:pt idx="5952">
                  <c:v>38069.666666666664</c:v>
                </c:pt>
                <c:pt idx="5953">
                  <c:v>38069.680555555555</c:v>
                </c:pt>
                <c:pt idx="5954">
                  <c:v>38069.694444444445</c:v>
                </c:pt>
                <c:pt idx="5955">
                  <c:v>38069.708333333336</c:v>
                </c:pt>
                <c:pt idx="5956">
                  <c:v>38069.722222222219</c:v>
                </c:pt>
                <c:pt idx="5957">
                  <c:v>38069.736111111109</c:v>
                </c:pt>
                <c:pt idx="5958">
                  <c:v>38069.75</c:v>
                </c:pt>
                <c:pt idx="5959">
                  <c:v>38069.763888888891</c:v>
                </c:pt>
                <c:pt idx="5960">
                  <c:v>38069.777777777781</c:v>
                </c:pt>
                <c:pt idx="5961">
                  <c:v>38069.791666666664</c:v>
                </c:pt>
                <c:pt idx="5962">
                  <c:v>38069.805555555555</c:v>
                </c:pt>
                <c:pt idx="5963">
                  <c:v>38069.819444444445</c:v>
                </c:pt>
                <c:pt idx="5964">
                  <c:v>38069.833333333336</c:v>
                </c:pt>
                <c:pt idx="5965">
                  <c:v>38069.847222222219</c:v>
                </c:pt>
                <c:pt idx="5966">
                  <c:v>38069.861111111109</c:v>
                </c:pt>
                <c:pt idx="5967">
                  <c:v>38069.875</c:v>
                </c:pt>
                <c:pt idx="5968">
                  <c:v>38069.888888888891</c:v>
                </c:pt>
                <c:pt idx="5969">
                  <c:v>38069.902777777781</c:v>
                </c:pt>
                <c:pt idx="5970">
                  <c:v>38069.916666666664</c:v>
                </c:pt>
                <c:pt idx="5971">
                  <c:v>38069.930555555555</c:v>
                </c:pt>
                <c:pt idx="5972">
                  <c:v>38069.944444444445</c:v>
                </c:pt>
                <c:pt idx="5973">
                  <c:v>38069.958333333336</c:v>
                </c:pt>
                <c:pt idx="5974">
                  <c:v>38069.972222222219</c:v>
                </c:pt>
                <c:pt idx="5975">
                  <c:v>38069.986111111109</c:v>
                </c:pt>
                <c:pt idx="5976">
                  <c:v>38070</c:v>
                </c:pt>
                <c:pt idx="5977">
                  <c:v>38070.013888888891</c:v>
                </c:pt>
                <c:pt idx="5978">
                  <c:v>38070.027777777781</c:v>
                </c:pt>
                <c:pt idx="5979">
                  <c:v>38070.041666666664</c:v>
                </c:pt>
                <c:pt idx="5980">
                  <c:v>38070.055555555555</c:v>
                </c:pt>
                <c:pt idx="5981">
                  <c:v>38070.069444444445</c:v>
                </c:pt>
                <c:pt idx="5982">
                  <c:v>38070.083333333336</c:v>
                </c:pt>
                <c:pt idx="5983">
                  <c:v>38070.097222222219</c:v>
                </c:pt>
                <c:pt idx="5984">
                  <c:v>38070.111111111109</c:v>
                </c:pt>
                <c:pt idx="5985">
                  <c:v>38070.125</c:v>
                </c:pt>
                <c:pt idx="5986">
                  <c:v>38070.138888888891</c:v>
                </c:pt>
                <c:pt idx="5987">
                  <c:v>38070.152777777781</c:v>
                </c:pt>
                <c:pt idx="5988">
                  <c:v>38070.166666666664</c:v>
                </c:pt>
                <c:pt idx="5989">
                  <c:v>38070.180555555555</c:v>
                </c:pt>
                <c:pt idx="5990">
                  <c:v>38070.194444444445</c:v>
                </c:pt>
                <c:pt idx="5991">
                  <c:v>38070.208333333336</c:v>
                </c:pt>
                <c:pt idx="5992">
                  <c:v>38070.222222222219</c:v>
                </c:pt>
                <c:pt idx="5993">
                  <c:v>38070.236111111109</c:v>
                </c:pt>
                <c:pt idx="5994">
                  <c:v>38070.25</c:v>
                </c:pt>
                <c:pt idx="5995">
                  <c:v>38070.263888888891</c:v>
                </c:pt>
                <c:pt idx="5996">
                  <c:v>38070.277777777781</c:v>
                </c:pt>
                <c:pt idx="5997">
                  <c:v>38070.291666666664</c:v>
                </c:pt>
                <c:pt idx="5998">
                  <c:v>38070.305555555555</c:v>
                </c:pt>
                <c:pt idx="5999">
                  <c:v>38070.319444444445</c:v>
                </c:pt>
                <c:pt idx="6000">
                  <c:v>38070.333333333336</c:v>
                </c:pt>
                <c:pt idx="6001">
                  <c:v>38070.347222222219</c:v>
                </c:pt>
                <c:pt idx="6002">
                  <c:v>38070.361111111109</c:v>
                </c:pt>
                <c:pt idx="6003">
                  <c:v>38070.375</c:v>
                </c:pt>
                <c:pt idx="6004">
                  <c:v>38070.388888888891</c:v>
                </c:pt>
                <c:pt idx="6005">
                  <c:v>38070.402777777781</c:v>
                </c:pt>
                <c:pt idx="6006">
                  <c:v>38070.416666666664</c:v>
                </c:pt>
                <c:pt idx="6007">
                  <c:v>38070.430555555555</c:v>
                </c:pt>
                <c:pt idx="6008">
                  <c:v>38070.444444444445</c:v>
                </c:pt>
                <c:pt idx="6009">
                  <c:v>38070.458333333336</c:v>
                </c:pt>
                <c:pt idx="6010">
                  <c:v>38070.472222222219</c:v>
                </c:pt>
                <c:pt idx="6011">
                  <c:v>38070.486111111109</c:v>
                </c:pt>
                <c:pt idx="6012">
                  <c:v>38070.5</c:v>
                </c:pt>
                <c:pt idx="6013">
                  <c:v>38070.513888888891</c:v>
                </c:pt>
                <c:pt idx="6014">
                  <c:v>38070.527777777781</c:v>
                </c:pt>
                <c:pt idx="6015">
                  <c:v>38070.541666666664</c:v>
                </c:pt>
                <c:pt idx="6016">
                  <c:v>38070.555555555555</c:v>
                </c:pt>
                <c:pt idx="6017">
                  <c:v>38070.569444444445</c:v>
                </c:pt>
                <c:pt idx="6018">
                  <c:v>38070.583333333336</c:v>
                </c:pt>
                <c:pt idx="6019">
                  <c:v>38070.597222222219</c:v>
                </c:pt>
                <c:pt idx="6020">
                  <c:v>38070.611111111109</c:v>
                </c:pt>
                <c:pt idx="6021">
                  <c:v>38070.625</c:v>
                </c:pt>
                <c:pt idx="6022">
                  <c:v>38070.638888888891</c:v>
                </c:pt>
                <c:pt idx="6023">
                  <c:v>38070.652777777781</c:v>
                </c:pt>
                <c:pt idx="6024">
                  <c:v>38070.666666666664</c:v>
                </c:pt>
                <c:pt idx="6025">
                  <c:v>38070.680555555555</c:v>
                </c:pt>
                <c:pt idx="6026">
                  <c:v>38070.694444444445</c:v>
                </c:pt>
                <c:pt idx="6027">
                  <c:v>38070.708333333336</c:v>
                </c:pt>
                <c:pt idx="6028">
                  <c:v>38070.722222222219</c:v>
                </c:pt>
                <c:pt idx="6029">
                  <c:v>38070.736111111109</c:v>
                </c:pt>
                <c:pt idx="6030">
                  <c:v>38070.75</c:v>
                </c:pt>
                <c:pt idx="6031">
                  <c:v>38070.763888888891</c:v>
                </c:pt>
                <c:pt idx="6032">
                  <c:v>38070.777777777781</c:v>
                </c:pt>
                <c:pt idx="6033">
                  <c:v>38070.791666666664</c:v>
                </c:pt>
                <c:pt idx="6034">
                  <c:v>38070.805555555555</c:v>
                </c:pt>
                <c:pt idx="6035">
                  <c:v>38070.819444444445</c:v>
                </c:pt>
                <c:pt idx="6036">
                  <c:v>38070.833333333336</c:v>
                </c:pt>
                <c:pt idx="6037">
                  <c:v>38070.847222222219</c:v>
                </c:pt>
                <c:pt idx="6038">
                  <c:v>38070.861111111109</c:v>
                </c:pt>
                <c:pt idx="6039">
                  <c:v>38070.875</c:v>
                </c:pt>
                <c:pt idx="6040">
                  <c:v>38070.888888888891</c:v>
                </c:pt>
                <c:pt idx="6041">
                  <c:v>38070.902777777781</c:v>
                </c:pt>
                <c:pt idx="6042">
                  <c:v>38070.916666666664</c:v>
                </c:pt>
                <c:pt idx="6043">
                  <c:v>38070.930555555555</c:v>
                </c:pt>
                <c:pt idx="6044">
                  <c:v>38070.944444444445</c:v>
                </c:pt>
                <c:pt idx="6045">
                  <c:v>38070.958333333336</c:v>
                </c:pt>
                <c:pt idx="6046">
                  <c:v>38070.972222222219</c:v>
                </c:pt>
                <c:pt idx="6047">
                  <c:v>38070.986111111109</c:v>
                </c:pt>
                <c:pt idx="6048">
                  <c:v>38071</c:v>
                </c:pt>
                <c:pt idx="6049">
                  <c:v>38071.013888888891</c:v>
                </c:pt>
                <c:pt idx="6050">
                  <c:v>38071.027777777781</c:v>
                </c:pt>
                <c:pt idx="6051">
                  <c:v>38071.041666666664</c:v>
                </c:pt>
                <c:pt idx="6052">
                  <c:v>38071.055555555555</c:v>
                </c:pt>
                <c:pt idx="6053">
                  <c:v>38071.069444444445</c:v>
                </c:pt>
                <c:pt idx="6054">
                  <c:v>38071.083333333336</c:v>
                </c:pt>
                <c:pt idx="6055">
                  <c:v>38071.097222222219</c:v>
                </c:pt>
                <c:pt idx="6056">
                  <c:v>38071.111111111109</c:v>
                </c:pt>
                <c:pt idx="6057">
                  <c:v>38071.125</c:v>
                </c:pt>
                <c:pt idx="6058">
                  <c:v>38071.138888888891</c:v>
                </c:pt>
                <c:pt idx="6059">
                  <c:v>38071.152777777781</c:v>
                </c:pt>
                <c:pt idx="6060">
                  <c:v>38071.166666666664</c:v>
                </c:pt>
                <c:pt idx="6061">
                  <c:v>38071.180555555555</c:v>
                </c:pt>
                <c:pt idx="6062">
                  <c:v>38071.194444444445</c:v>
                </c:pt>
                <c:pt idx="6063">
                  <c:v>38071.208333333336</c:v>
                </c:pt>
                <c:pt idx="6064">
                  <c:v>38071.222222222219</c:v>
                </c:pt>
                <c:pt idx="6065">
                  <c:v>38071.236111111109</c:v>
                </c:pt>
                <c:pt idx="6066">
                  <c:v>38071.25</c:v>
                </c:pt>
                <c:pt idx="6067">
                  <c:v>38071.263888888891</c:v>
                </c:pt>
                <c:pt idx="6068">
                  <c:v>38071.277777777781</c:v>
                </c:pt>
                <c:pt idx="6069">
                  <c:v>38071.291666666664</c:v>
                </c:pt>
                <c:pt idx="6070">
                  <c:v>38071.305555555555</c:v>
                </c:pt>
                <c:pt idx="6071">
                  <c:v>38071.319444444445</c:v>
                </c:pt>
                <c:pt idx="6072">
                  <c:v>38071.333333333336</c:v>
                </c:pt>
                <c:pt idx="6073">
                  <c:v>38071.347222222219</c:v>
                </c:pt>
                <c:pt idx="6074">
                  <c:v>38071.361111111109</c:v>
                </c:pt>
                <c:pt idx="6075">
                  <c:v>38071.375</c:v>
                </c:pt>
                <c:pt idx="6076">
                  <c:v>38071.388888888891</c:v>
                </c:pt>
                <c:pt idx="6077">
                  <c:v>38071.402777777781</c:v>
                </c:pt>
                <c:pt idx="6078">
                  <c:v>38071.416666666664</c:v>
                </c:pt>
                <c:pt idx="6079">
                  <c:v>38071.430555555555</c:v>
                </c:pt>
                <c:pt idx="6080">
                  <c:v>38071.444444444445</c:v>
                </c:pt>
                <c:pt idx="6081">
                  <c:v>38071.458333333336</c:v>
                </c:pt>
                <c:pt idx="6082">
                  <c:v>38071.472222222219</c:v>
                </c:pt>
                <c:pt idx="6083">
                  <c:v>38071.486111111109</c:v>
                </c:pt>
                <c:pt idx="6084">
                  <c:v>38071.5</c:v>
                </c:pt>
                <c:pt idx="6085">
                  <c:v>38071.513888888891</c:v>
                </c:pt>
                <c:pt idx="6086">
                  <c:v>38071.527777777781</c:v>
                </c:pt>
                <c:pt idx="6087">
                  <c:v>38071.541666666664</c:v>
                </c:pt>
                <c:pt idx="6088">
                  <c:v>38071.555555555555</c:v>
                </c:pt>
                <c:pt idx="6089">
                  <c:v>38071.569444444445</c:v>
                </c:pt>
                <c:pt idx="6090">
                  <c:v>38071.583333333336</c:v>
                </c:pt>
                <c:pt idx="6091">
                  <c:v>38071.597222222219</c:v>
                </c:pt>
                <c:pt idx="6092">
                  <c:v>38071.611111111109</c:v>
                </c:pt>
                <c:pt idx="6093">
                  <c:v>38071.625</c:v>
                </c:pt>
                <c:pt idx="6094">
                  <c:v>38071.638888888891</c:v>
                </c:pt>
                <c:pt idx="6095">
                  <c:v>38071.652777777781</c:v>
                </c:pt>
                <c:pt idx="6096">
                  <c:v>38071.666666666664</c:v>
                </c:pt>
                <c:pt idx="6097">
                  <c:v>38071.680555555555</c:v>
                </c:pt>
                <c:pt idx="6098">
                  <c:v>38071.694444444445</c:v>
                </c:pt>
                <c:pt idx="6099">
                  <c:v>38071.708333333336</c:v>
                </c:pt>
                <c:pt idx="6100">
                  <c:v>38071.722222222219</c:v>
                </c:pt>
                <c:pt idx="6101">
                  <c:v>38071.736111111109</c:v>
                </c:pt>
                <c:pt idx="6102">
                  <c:v>38071.75</c:v>
                </c:pt>
                <c:pt idx="6103">
                  <c:v>38071.763888888891</c:v>
                </c:pt>
                <c:pt idx="6104">
                  <c:v>38071.777777777781</c:v>
                </c:pt>
                <c:pt idx="6105">
                  <c:v>38071.791666666664</c:v>
                </c:pt>
                <c:pt idx="6106">
                  <c:v>38071.805555555555</c:v>
                </c:pt>
                <c:pt idx="6107">
                  <c:v>38071.819444444445</c:v>
                </c:pt>
                <c:pt idx="6108">
                  <c:v>38071.833333333336</c:v>
                </c:pt>
                <c:pt idx="6109">
                  <c:v>38071.847222222219</c:v>
                </c:pt>
                <c:pt idx="6110">
                  <c:v>38071.861111111109</c:v>
                </c:pt>
                <c:pt idx="6111">
                  <c:v>38071.875</c:v>
                </c:pt>
                <c:pt idx="6112">
                  <c:v>38071.888888888891</c:v>
                </c:pt>
                <c:pt idx="6113">
                  <c:v>38071.902777777781</c:v>
                </c:pt>
                <c:pt idx="6114">
                  <c:v>38071.916666666664</c:v>
                </c:pt>
                <c:pt idx="6115">
                  <c:v>38071.930555555555</c:v>
                </c:pt>
                <c:pt idx="6116">
                  <c:v>38071.944444444445</c:v>
                </c:pt>
                <c:pt idx="6117">
                  <c:v>38071.958333333336</c:v>
                </c:pt>
                <c:pt idx="6118">
                  <c:v>38071.972222222219</c:v>
                </c:pt>
                <c:pt idx="6119">
                  <c:v>38071.986111111109</c:v>
                </c:pt>
                <c:pt idx="6120">
                  <c:v>38072</c:v>
                </c:pt>
                <c:pt idx="6121">
                  <c:v>38072.013888888891</c:v>
                </c:pt>
                <c:pt idx="6122">
                  <c:v>38072.027777777781</c:v>
                </c:pt>
                <c:pt idx="6123">
                  <c:v>38072.041666666664</c:v>
                </c:pt>
                <c:pt idx="6124">
                  <c:v>38072.055555555555</c:v>
                </c:pt>
                <c:pt idx="6125">
                  <c:v>38072.069444444445</c:v>
                </c:pt>
                <c:pt idx="6126">
                  <c:v>38072.083333333336</c:v>
                </c:pt>
                <c:pt idx="6127">
                  <c:v>38072.097222222219</c:v>
                </c:pt>
                <c:pt idx="6128">
                  <c:v>38072.111111111109</c:v>
                </c:pt>
                <c:pt idx="6129">
                  <c:v>38072.125</c:v>
                </c:pt>
                <c:pt idx="6130">
                  <c:v>38072.138888888891</c:v>
                </c:pt>
                <c:pt idx="6131">
                  <c:v>38072.152777777781</c:v>
                </c:pt>
                <c:pt idx="6132">
                  <c:v>38072.166666666664</c:v>
                </c:pt>
                <c:pt idx="6133">
                  <c:v>38072.180555555555</c:v>
                </c:pt>
                <c:pt idx="6134">
                  <c:v>38072.194444444445</c:v>
                </c:pt>
                <c:pt idx="6135">
                  <c:v>38072.208333333336</c:v>
                </c:pt>
                <c:pt idx="6136">
                  <c:v>38072.222222222219</c:v>
                </c:pt>
                <c:pt idx="6137">
                  <c:v>38072.236111111109</c:v>
                </c:pt>
                <c:pt idx="6138">
                  <c:v>38072.25</c:v>
                </c:pt>
                <c:pt idx="6139">
                  <c:v>38072.263888888891</c:v>
                </c:pt>
                <c:pt idx="6140">
                  <c:v>38072.277777777781</c:v>
                </c:pt>
                <c:pt idx="6141">
                  <c:v>38072.291666666664</c:v>
                </c:pt>
                <c:pt idx="6142">
                  <c:v>38072.305555555555</c:v>
                </c:pt>
                <c:pt idx="6143">
                  <c:v>38072.319444444445</c:v>
                </c:pt>
                <c:pt idx="6144">
                  <c:v>38072.333333333336</c:v>
                </c:pt>
                <c:pt idx="6145">
                  <c:v>38072.347222222219</c:v>
                </c:pt>
                <c:pt idx="6146">
                  <c:v>38072.361111111109</c:v>
                </c:pt>
                <c:pt idx="6147">
                  <c:v>38072.375</c:v>
                </c:pt>
                <c:pt idx="6148">
                  <c:v>38072.388888888891</c:v>
                </c:pt>
                <c:pt idx="6149">
                  <c:v>38072.402777777781</c:v>
                </c:pt>
                <c:pt idx="6150">
                  <c:v>38072.416666666664</c:v>
                </c:pt>
                <c:pt idx="6151">
                  <c:v>38072.430555555555</c:v>
                </c:pt>
                <c:pt idx="6152">
                  <c:v>38072.444444444445</c:v>
                </c:pt>
                <c:pt idx="6153">
                  <c:v>38072.458333333336</c:v>
                </c:pt>
                <c:pt idx="6154">
                  <c:v>38072.472222222219</c:v>
                </c:pt>
                <c:pt idx="6155">
                  <c:v>38072.486111111109</c:v>
                </c:pt>
                <c:pt idx="6156">
                  <c:v>38072.5</c:v>
                </c:pt>
                <c:pt idx="6157">
                  <c:v>38072.513888888891</c:v>
                </c:pt>
                <c:pt idx="6158">
                  <c:v>38072.527777777781</c:v>
                </c:pt>
                <c:pt idx="6159">
                  <c:v>38072.541666666664</c:v>
                </c:pt>
                <c:pt idx="6160">
                  <c:v>38072.555555555555</c:v>
                </c:pt>
                <c:pt idx="6161">
                  <c:v>38072.569444444445</c:v>
                </c:pt>
                <c:pt idx="6162">
                  <c:v>38072.583333333336</c:v>
                </c:pt>
                <c:pt idx="6163">
                  <c:v>38072.597222222219</c:v>
                </c:pt>
                <c:pt idx="6164">
                  <c:v>38072.611111111109</c:v>
                </c:pt>
                <c:pt idx="6165">
                  <c:v>38072.625</c:v>
                </c:pt>
                <c:pt idx="6166">
                  <c:v>38072.638888888891</c:v>
                </c:pt>
                <c:pt idx="6167">
                  <c:v>38072.652777777781</c:v>
                </c:pt>
                <c:pt idx="6168">
                  <c:v>38072.666666666664</c:v>
                </c:pt>
                <c:pt idx="6169">
                  <c:v>38072.680555555555</c:v>
                </c:pt>
                <c:pt idx="6170">
                  <c:v>38072.694444444445</c:v>
                </c:pt>
                <c:pt idx="6171">
                  <c:v>38072.708333333336</c:v>
                </c:pt>
                <c:pt idx="6172">
                  <c:v>38072.722222222219</c:v>
                </c:pt>
                <c:pt idx="6173">
                  <c:v>38072.736111111109</c:v>
                </c:pt>
                <c:pt idx="6174">
                  <c:v>38072.75</c:v>
                </c:pt>
                <c:pt idx="6175">
                  <c:v>38072.763888888891</c:v>
                </c:pt>
                <c:pt idx="6176">
                  <c:v>38072.777777777781</c:v>
                </c:pt>
                <c:pt idx="6177">
                  <c:v>38072.791666666664</c:v>
                </c:pt>
                <c:pt idx="6178">
                  <c:v>38072.805555555555</c:v>
                </c:pt>
                <c:pt idx="6179">
                  <c:v>38072.819444444445</c:v>
                </c:pt>
                <c:pt idx="6180">
                  <c:v>38072.833333333336</c:v>
                </c:pt>
                <c:pt idx="6181">
                  <c:v>38072.847222222219</c:v>
                </c:pt>
                <c:pt idx="6182">
                  <c:v>38072.861111111109</c:v>
                </c:pt>
                <c:pt idx="6183">
                  <c:v>38072.875</c:v>
                </c:pt>
                <c:pt idx="6184">
                  <c:v>38072.888888888891</c:v>
                </c:pt>
                <c:pt idx="6185">
                  <c:v>38072.902777777781</c:v>
                </c:pt>
                <c:pt idx="6186">
                  <c:v>38072.916666666664</c:v>
                </c:pt>
                <c:pt idx="6187">
                  <c:v>38072.930555555555</c:v>
                </c:pt>
                <c:pt idx="6188">
                  <c:v>38072.944444444445</c:v>
                </c:pt>
                <c:pt idx="6189">
                  <c:v>38072.958333333336</c:v>
                </c:pt>
                <c:pt idx="6190">
                  <c:v>38072.972222222219</c:v>
                </c:pt>
                <c:pt idx="6191">
                  <c:v>38072.986111111109</c:v>
                </c:pt>
                <c:pt idx="6192">
                  <c:v>38073</c:v>
                </c:pt>
                <c:pt idx="6193">
                  <c:v>38073.013888888891</c:v>
                </c:pt>
                <c:pt idx="6194">
                  <c:v>38073.027777777781</c:v>
                </c:pt>
                <c:pt idx="6195">
                  <c:v>38073.041666666664</c:v>
                </c:pt>
                <c:pt idx="6196">
                  <c:v>38073.055555555555</c:v>
                </c:pt>
                <c:pt idx="6197">
                  <c:v>38073.069444444445</c:v>
                </c:pt>
                <c:pt idx="6198">
                  <c:v>38073.083333333336</c:v>
                </c:pt>
                <c:pt idx="6199">
                  <c:v>38073.097222222219</c:v>
                </c:pt>
                <c:pt idx="6200">
                  <c:v>38073.111111111109</c:v>
                </c:pt>
                <c:pt idx="6201">
                  <c:v>38073.125</c:v>
                </c:pt>
                <c:pt idx="6202">
                  <c:v>38073.138888888891</c:v>
                </c:pt>
                <c:pt idx="6203">
                  <c:v>38073.152777777781</c:v>
                </c:pt>
                <c:pt idx="6204">
                  <c:v>38073.166666666664</c:v>
                </c:pt>
                <c:pt idx="6205">
                  <c:v>38073.180555555555</c:v>
                </c:pt>
                <c:pt idx="6206">
                  <c:v>38073.194444444445</c:v>
                </c:pt>
                <c:pt idx="6207">
                  <c:v>38073.208333333336</c:v>
                </c:pt>
                <c:pt idx="6208">
                  <c:v>38073.222222222219</c:v>
                </c:pt>
                <c:pt idx="6209">
                  <c:v>38073.236111111109</c:v>
                </c:pt>
                <c:pt idx="6210">
                  <c:v>38073.25</c:v>
                </c:pt>
                <c:pt idx="6211">
                  <c:v>38073.263888888891</c:v>
                </c:pt>
                <c:pt idx="6212">
                  <c:v>38073.277777777781</c:v>
                </c:pt>
                <c:pt idx="6213">
                  <c:v>38073.291666666664</c:v>
                </c:pt>
                <c:pt idx="6214">
                  <c:v>38073.305555555555</c:v>
                </c:pt>
                <c:pt idx="6215">
                  <c:v>38073.319444444445</c:v>
                </c:pt>
                <c:pt idx="6216">
                  <c:v>38073.333333333336</c:v>
                </c:pt>
                <c:pt idx="6217">
                  <c:v>38073.347222222219</c:v>
                </c:pt>
                <c:pt idx="6218">
                  <c:v>38073.361111111109</c:v>
                </c:pt>
                <c:pt idx="6219">
                  <c:v>38073.375</c:v>
                </c:pt>
                <c:pt idx="6220">
                  <c:v>38073.388888888891</c:v>
                </c:pt>
                <c:pt idx="6221">
                  <c:v>38073.402777777781</c:v>
                </c:pt>
                <c:pt idx="6222">
                  <c:v>38073.416666666664</c:v>
                </c:pt>
                <c:pt idx="6223">
                  <c:v>38073.430555555555</c:v>
                </c:pt>
                <c:pt idx="6224">
                  <c:v>38073.444444444445</c:v>
                </c:pt>
                <c:pt idx="6225">
                  <c:v>38073.458333333336</c:v>
                </c:pt>
                <c:pt idx="6226">
                  <c:v>38073.472222222219</c:v>
                </c:pt>
                <c:pt idx="6227">
                  <c:v>38073.486111111109</c:v>
                </c:pt>
                <c:pt idx="6228">
                  <c:v>38073.5</c:v>
                </c:pt>
                <c:pt idx="6229">
                  <c:v>38073.513888888891</c:v>
                </c:pt>
                <c:pt idx="6230">
                  <c:v>38073.527777777781</c:v>
                </c:pt>
                <c:pt idx="6231">
                  <c:v>38073.541666666664</c:v>
                </c:pt>
                <c:pt idx="6232">
                  <c:v>38073.555555555555</c:v>
                </c:pt>
                <c:pt idx="6233">
                  <c:v>38073.569444444445</c:v>
                </c:pt>
                <c:pt idx="6234">
                  <c:v>38073.583333333336</c:v>
                </c:pt>
                <c:pt idx="6235">
                  <c:v>38073.597222222219</c:v>
                </c:pt>
                <c:pt idx="6236">
                  <c:v>38073.611111111109</c:v>
                </c:pt>
                <c:pt idx="6237">
                  <c:v>38073.625</c:v>
                </c:pt>
                <c:pt idx="6238">
                  <c:v>38073.638888888891</c:v>
                </c:pt>
                <c:pt idx="6239">
                  <c:v>38073.652777777781</c:v>
                </c:pt>
                <c:pt idx="6240">
                  <c:v>38073.666666666664</c:v>
                </c:pt>
                <c:pt idx="6241">
                  <c:v>38073.680555555555</c:v>
                </c:pt>
                <c:pt idx="6242">
                  <c:v>38073.694444444445</c:v>
                </c:pt>
                <c:pt idx="6243">
                  <c:v>38073.708333333336</c:v>
                </c:pt>
                <c:pt idx="6244">
                  <c:v>38073.722222222219</c:v>
                </c:pt>
                <c:pt idx="6245">
                  <c:v>38073.736111111109</c:v>
                </c:pt>
                <c:pt idx="6246">
                  <c:v>38073.75</c:v>
                </c:pt>
                <c:pt idx="6247">
                  <c:v>38073.763888888891</c:v>
                </c:pt>
                <c:pt idx="6248">
                  <c:v>38073.777777777781</c:v>
                </c:pt>
                <c:pt idx="6249">
                  <c:v>38073.791666666664</c:v>
                </c:pt>
                <c:pt idx="6250">
                  <c:v>38073.805555555555</c:v>
                </c:pt>
                <c:pt idx="6251">
                  <c:v>38073.819444444445</c:v>
                </c:pt>
                <c:pt idx="6252">
                  <c:v>38073.833333333336</c:v>
                </c:pt>
                <c:pt idx="6253">
                  <c:v>38073.847222222219</c:v>
                </c:pt>
                <c:pt idx="6254">
                  <c:v>38073.861111111109</c:v>
                </c:pt>
                <c:pt idx="6255">
                  <c:v>38073.875</c:v>
                </c:pt>
                <c:pt idx="6256">
                  <c:v>38073.888888888891</c:v>
                </c:pt>
                <c:pt idx="6257">
                  <c:v>38073.902777777781</c:v>
                </c:pt>
                <c:pt idx="6258">
                  <c:v>38073.916666666664</c:v>
                </c:pt>
                <c:pt idx="6259">
                  <c:v>38073.930555555555</c:v>
                </c:pt>
                <c:pt idx="6260">
                  <c:v>38073.944444444445</c:v>
                </c:pt>
                <c:pt idx="6261">
                  <c:v>38073.958333333336</c:v>
                </c:pt>
                <c:pt idx="6262">
                  <c:v>38073.972222222219</c:v>
                </c:pt>
                <c:pt idx="6263">
                  <c:v>38073.986111111109</c:v>
                </c:pt>
                <c:pt idx="6264">
                  <c:v>38074</c:v>
                </c:pt>
                <c:pt idx="6265">
                  <c:v>38074.013888888891</c:v>
                </c:pt>
                <c:pt idx="6266">
                  <c:v>38074.027777777781</c:v>
                </c:pt>
                <c:pt idx="6267">
                  <c:v>38074.041666666664</c:v>
                </c:pt>
                <c:pt idx="6268">
                  <c:v>38074.055555555555</c:v>
                </c:pt>
                <c:pt idx="6269">
                  <c:v>38074.069444444445</c:v>
                </c:pt>
                <c:pt idx="6270">
                  <c:v>38074.083333333336</c:v>
                </c:pt>
                <c:pt idx="6271">
                  <c:v>38074.097222222219</c:v>
                </c:pt>
                <c:pt idx="6272">
                  <c:v>38074.111111111109</c:v>
                </c:pt>
                <c:pt idx="6273">
                  <c:v>38074.125</c:v>
                </c:pt>
                <c:pt idx="6274">
                  <c:v>38074.138888888891</c:v>
                </c:pt>
                <c:pt idx="6275">
                  <c:v>38074.152777777781</c:v>
                </c:pt>
                <c:pt idx="6276">
                  <c:v>38074.166666666664</c:v>
                </c:pt>
                <c:pt idx="6277">
                  <c:v>38074.180555555555</c:v>
                </c:pt>
                <c:pt idx="6278">
                  <c:v>38074.194444444445</c:v>
                </c:pt>
                <c:pt idx="6279">
                  <c:v>38074.208333333336</c:v>
                </c:pt>
                <c:pt idx="6280">
                  <c:v>38074.222222222219</c:v>
                </c:pt>
                <c:pt idx="6281">
                  <c:v>38074.236111111109</c:v>
                </c:pt>
                <c:pt idx="6282">
                  <c:v>38074.25</c:v>
                </c:pt>
                <c:pt idx="6283">
                  <c:v>38074.263888888891</c:v>
                </c:pt>
                <c:pt idx="6284">
                  <c:v>38074.277777777781</c:v>
                </c:pt>
                <c:pt idx="6285">
                  <c:v>38074.291666666664</c:v>
                </c:pt>
                <c:pt idx="6286">
                  <c:v>38074.305555555555</c:v>
                </c:pt>
                <c:pt idx="6287">
                  <c:v>38074.319444444445</c:v>
                </c:pt>
                <c:pt idx="6288">
                  <c:v>38074.333333333336</c:v>
                </c:pt>
                <c:pt idx="6289">
                  <c:v>38074.347222222219</c:v>
                </c:pt>
                <c:pt idx="6290">
                  <c:v>38074.361111111109</c:v>
                </c:pt>
                <c:pt idx="6291">
                  <c:v>38074.375</c:v>
                </c:pt>
                <c:pt idx="6292">
                  <c:v>38074.388888888891</c:v>
                </c:pt>
                <c:pt idx="6293">
                  <c:v>38074.402777777781</c:v>
                </c:pt>
                <c:pt idx="6294">
                  <c:v>38074.416666666664</c:v>
                </c:pt>
                <c:pt idx="6295">
                  <c:v>38074.430555555555</c:v>
                </c:pt>
                <c:pt idx="6296">
                  <c:v>38074.444444444445</c:v>
                </c:pt>
                <c:pt idx="6297">
                  <c:v>38074.458333333336</c:v>
                </c:pt>
                <c:pt idx="6298">
                  <c:v>38074.472222222219</c:v>
                </c:pt>
                <c:pt idx="6299">
                  <c:v>38074.486111111109</c:v>
                </c:pt>
                <c:pt idx="6300">
                  <c:v>38074.5</c:v>
                </c:pt>
                <c:pt idx="6301">
                  <c:v>38074.513888888891</c:v>
                </c:pt>
                <c:pt idx="6302">
                  <c:v>38074.527777777781</c:v>
                </c:pt>
                <c:pt idx="6303">
                  <c:v>38074.541666666664</c:v>
                </c:pt>
                <c:pt idx="6304">
                  <c:v>38074.555555555555</c:v>
                </c:pt>
                <c:pt idx="6305">
                  <c:v>38074.569444444445</c:v>
                </c:pt>
                <c:pt idx="6306">
                  <c:v>38074.583333333336</c:v>
                </c:pt>
                <c:pt idx="6307">
                  <c:v>38074.597222222219</c:v>
                </c:pt>
                <c:pt idx="6308">
                  <c:v>38074.611111111109</c:v>
                </c:pt>
                <c:pt idx="6309">
                  <c:v>38074.625</c:v>
                </c:pt>
                <c:pt idx="6310">
                  <c:v>38074.638888888891</c:v>
                </c:pt>
                <c:pt idx="6311">
                  <c:v>38074.652777777781</c:v>
                </c:pt>
                <c:pt idx="6312">
                  <c:v>38074.666666666664</c:v>
                </c:pt>
                <c:pt idx="6313">
                  <c:v>38074.680555555555</c:v>
                </c:pt>
                <c:pt idx="6314">
                  <c:v>38074.694444444445</c:v>
                </c:pt>
                <c:pt idx="6315">
                  <c:v>38074.708333333336</c:v>
                </c:pt>
                <c:pt idx="6316">
                  <c:v>38074.722222222219</c:v>
                </c:pt>
                <c:pt idx="6317">
                  <c:v>38074.736111111109</c:v>
                </c:pt>
                <c:pt idx="6318">
                  <c:v>38074.75</c:v>
                </c:pt>
                <c:pt idx="6319">
                  <c:v>38074.763888888891</c:v>
                </c:pt>
                <c:pt idx="6320">
                  <c:v>38074.777777777781</c:v>
                </c:pt>
                <c:pt idx="6321">
                  <c:v>38074.791666666664</c:v>
                </c:pt>
                <c:pt idx="6322">
                  <c:v>38074.805555555555</c:v>
                </c:pt>
                <c:pt idx="6323">
                  <c:v>38074.819444444445</c:v>
                </c:pt>
                <c:pt idx="6324">
                  <c:v>38074.833333333336</c:v>
                </c:pt>
                <c:pt idx="6325">
                  <c:v>38074.847222222219</c:v>
                </c:pt>
                <c:pt idx="6326">
                  <c:v>38074.861111111109</c:v>
                </c:pt>
                <c:pt idx="6327">
                  <c:v>38074.875</c:v>
                </c:pt>
                <c:pt idx="6328">
                  <c:v>38074.888888888891</c:v>
                </c:pt>
                <c:pt idx="6329">
                  <c:v>38074.902777777781</c:v>
                </c:pt>
                <c:pt idx="6330">
                  <c:v>38074.916666666664</c:v>
                </c:pt>
                <c:pt idx="6331">
                  <c:v>38074.930555555555</c:v>
                </c:pt>
                <c:pt idx="6332">
                  <c:v>38074.944444444445</c:v>
                </c:pt>
                <c:pt idx="6333">
                  <c:v>38074.958333333336</c:v>
                </c:pt>
                <c:pt idx="6334">
                  <c:v>38074.972222222219</c:v>
                </c:pt>
                <c:pt idx="6335">
                  <c:v>38074.986111111109</c:v>
                </c:pt>
                <c:pt idx="6336">
                  <c:v>38075</c:v>
                </c:pt>
                <c:pt idx="6337">
                  <c:v>38075.013888888891</c:v>
                </c:pt>
                <c:pt idx="6338">
                  <c:v>38075.027777777781</c:v>
                </c:pt>
                <c:pt idx="6339">
                  <c:v>38075.041666666664</c:v>
                </c:pt>
                <c:pt idx="6340">
                  <c:v>38075.055555555555</c:v>
                </c:pt>
                <c:pt idx="6341">
                  <c:v>38075.069444444445</c:v>
                </c:pt>
                <c:pt idx="6342">
                  <c:v>38075.083333333336</c:v>
                </c:pt>
                <c:pt idx="6343">
                  <c:v>38075.097222222219</c:v>
                </c:pt>
                <c:pt idx="6344">
                  <c:v>38075.111111111109</c:v>
                </c:pt>
                <c:pt idx="6345">
                  <c:v>38075.125</c:v>
                </c:pt>
                <c:pt idx="6346">
                  <c:v>38075.138888888891</c:v>
                </c:pt>
                <c:pt idx="6347">
                  <c:v>38075.152777777781</c:v>
                </c:pt>
                <c:pt idx="6348">
                  <c:v>38075.166666666664</c:v>
                </c:pt>
                <c:pt idx="6349">
                  <c:v>38075.180555555555</c:v>
                </c:pt>
                <c:pt idx="6350">
                  <c:v>38075.194444444445</c:v>
                </c:pt>
                <c:pt idx="6351">
                  <c:v>38075.208333333336</c:v>
                </c:pt>
                <c:pt idx="6352">
                  <c:v>38075.222222222219</c:v>
                </c:pt>
                <c:pt idx="6353">
                  <c:v>38075.236111111109</c:v>
                </c:pt>
                <c:pt idx="6354">
                  <c:v>38075.25</c:v>
                </c:pt>
                <c:pt idx="6355">
                  <c:v>38075.263888888891</c:v>
                </c:pt>
                <c:pt idx="6356">
                  <c:v>38075.277777777781</c:v>
                </c:pt>
                <c:pt idx="6357">
                  <c:v>38075.291666666664</c:v>
                </c:pt>
                <c:pt idx="6358">
                  <c:v>38075.305555555555</c:v>
                </c:pt>
                <c:pt idx="6359">
                  <c:v>38075.319444444445</c:v>
                </c:pt>
                <c:pt idx="6360">
                  <c:v>38075.333333333336</c:v>
                </c:pt>
                <c:pt idx="6361">
                  <c:v>38075.347222222219</c:v>
                </c:pt>
                <c:pt idx="6362">
                  <c:v>38075.361111111109</c:v>
                </c:pt>
                <c:pt idx="6363">
                  <c:v>38075.375</c:v>
                </c:pt>
                <c:pt idx="6364">
                  <c:v>38075.388888888891</c:v>
                </c:pt>
                <c:pt idx="6365">
                  <c:v>38075.402777777781</c:v>
                </c:pt>
                <c:pt idx="6366">
                  <c:v>38075.416666666664</c:v>
                </c:pt>
                <c:pt idx="6367">
                  <c:v>38075.430555555555</c:v>
                </c:pt>
                <c:pt idx="6368">
                  <c:v>38075.444444444445</c:v>
                </c:pt>
                <c:pt idx="6369">
                  <c:v>38075.458333333336</c:v>
                </c:pt>
                <c:pt idx="6370">
                  <c:v>38075.472222222219</c:v>
                </c:pt>
                <c:pt idx="6371">
                  <c:v>38075.486111111109</c:v>
                </c:pt>
                <c:pt idx="6372">
                  <c:v>38075.5</c:v>
                </c:pt>
                <c:pt idx="6373">
                  <c:v>38075.513888888891</c:v>
                </c:pt>
                <c:pt idx="6374">
                  <c:v>38075.527777777781</c:v>
                </c:pt>
                <c:pt idx="6375">
                  <c:v>38075.541666666664</c:v>
                </c:pt>
                <c:pt idx="6376">
                  <c:v>38075.555555555555</c:v>
                </c:pt>
                <c:pt idx="6377">
                  <c:v>38075.569444444445</c:v>
                </c:pt>
                <c:pt idx="6378">
                  <c:v>38075.583333333336</c:v>
                </c:pt>
                <c:pt idx="6379">
                  <c:v>38075.597222222219</c:v>
                </c:pt>
                <c:pt idx="6380">
                  <c:v>38075.611111111109</c:v>
                </c:pt>
                <c:pt idx="6381">
                  <c:v>38075.625</c:v>
                </c:pt>
                <c:pt idx="6382">
                  <c:v>38075.638888888891</c:v>
                </c:pt>
                <c:pt idx="6383">
                  <c:v>38075.652777777781</c:v>
                </c:pt>
                <c:pt idx="6384">
                  <c:v>38075.666666666664</c:v>
                </c:pt>
                <c:pt idx="6385">
                  <c:v>38075.680555555555</c:v>
                </c:pt>
                <c:pt idx="6386">
                  <c:v>38075.694444444445</c:v>
                </c:pt>
                <c:pt idx="6387">
                  <c:v>38075.708333333336</c:v>
                </c:pt>
                <c:pt idx="6388">
                  <c:v>38075.722222222219</c:v>
                </c:pt>
                <c:pt idx="6389">
                  <c:v>38075.736111111109</c:v>
                </c:pt>
                <c:pt idx="6390">
                  <c:v>38075.75</c:v>
                </c:pt>
                <c:pt idx="6391">
                  <c:v>38075.763888888891</c:v>
                </c:pt>
                <c:pt idx="6392">
                  <c:v>38075.777777777781</c:v>
                </c:pt>
                <c:pt idx="6393">
                  <c:v>38075.791666666664</c:v>
                </c:pt>
                <c:pt idx="6394">
                  <c:v>38075.805555555555</c:v>
                </c:pt>
                <c:pt idx="6395">
                  <c:v>38075.819444444445</c:v>
                </c:pt>
                <c:pt idx="6396">
                  <c:v>38075.833333333336</c:v>
                </c:pt>
                <c:pt idx="6397">
                  <c:v>38075.847222222219</c:v>
                </c:pt>
                <c:pt idx="6398">
                  <c:v>38075.861111111109</c:v>
                </c:pt>
                <c:pt idx="6399">
                  <c:v>38075.875</c:v>
                </c:pt>
                <c:pt idx="6400">
                  <c:v>38075.888888888891</c:v>
                </c:pt>
                <c:pt idx="6401">
                  <c:v>38075.902777777781</c:v>
                </c:pt>
                <c:pt idx="6402">
                  <c:v>38075.916666666664</c:v>
                </c:pt>
                <c:pt idx="6403">
                  <c:v>38075.930555555555</c:v>
                </c:pt>
                <c:pt idx="6404">
                  <c:v>38075.944444444445</c:v>
                </c:pt>
                <c:pt idx="6405">
                  <c:v>38075.958333333336</c:v>
                </c:pt>
                <c:pt idx="6406">
                  <c:v>38075.972222222219</c:v>
                </c:pt>
                <c:pt idx="6407">
                  <c:v>38075.986111111109</c:v>
                </c:pt>
                <c:pt idx="6408">
                  <c:v>38076</c:v>
                </c:pt>
                <c:pt idx="6409">
                  <c:v>38076.013888888891</c:v>
                </c:pt>
                <c:pt idx="6410">
                  <c:v>38076.027777777781</c:v>
                </c:pt>
                <c:pt idx="6411">
                  <c:v>38076.041666666664</c:v>
                </c:pt>
                <c:pt idx="6412">
                  <c:v>38076.055555555555</c:v>
                </c:pt>
                <c:pt idx="6413">
                  <c:v>38076.069444444445</c:v>
                </c:pt>
                <c:pt idx="6414">
                  <c:v>38076.083333333336</c:v>
                </c:pt>
                <c:pt idx="6415">
                  <c:v>38076.097222222219</c:v>
                </c:pt>
                <c:pt idx="6416">
                  <c:v>38076.111111111109</c:v>
                </c:pt>
                <c:pt idx="6417">
                  <c:v>38076.125</c:v>
                </c:pt>
                <c:pt idx="6418">
                  <c:v>38076.138888888891</c:v>
                </c:pt>
                <c:pt idx="6419">
                  <c:v>38076.152777777781</c:v>
                </c:pt>
                <c:pt idx="6420">
                  <c:v>38076.166666666664</c:v>
                </c:pt>
                <c:pt idx="6421">
                  <c:v>38076.180555555555</c:v>
                </c:pt>
                <c:pt idx="6422">
                  <c:v>38076.194444444445</c:v>
                </c:pt>
                <c:pt idx="6423">
                  <c:v>38076.208333333336</c:v>
                </c:pt>
                <c:pt idx="6424">
                  <c:v>38076.222222222219</c:v>
                </c:pt>
                <c:pt idx="6425">
                  <c:v>38076.236111111109</c:v>
                </c:pt>
                <c:pt idx="6426">
                  <c:v>38076.25</c:v>
                </c:pt>
                <c:pt idx="6427">
                  <c:v>38076.263888888891</c:v>
                </c:pt>
                <c:pt idx="6428">
                  <c:v>38076.277777777781</c:v>
                </c:pt>
                <c:pt idx="6429">
                  <c:v>38076.291666666664</c:v>
                </c:pt>
                <c:pt idx="6430">
                  <c:v>38076.305555555555</c:v>
                </c:pt>
                <c:pt idx="6431">
                  <c:v>38076.319444444445</c:v>
                </c:pt>
                <c:pt idx="6432">
                  <c:v>38076.333333333336</c:v>
                </c:pt>
                <c:pt idx="6433">
                  <c:v>38076.347222222219</c:v>
                </c:pt>
                <c:pt idx="6434">
                  <c:v>38076.361111111109</c:v>
                </c:pt>
                <c:pt idx="6435">
                  <c:v>38076.375</c:v>
                </c:pt>
                <c:pt idx="6436">
                  <c:v>38076.388888888891</c:v>
                </c:pt>
                <c:pt idx="6437">
                  <c:v>38076.402777777781</c:v>
                </c:pt>
                <c:pt idx="6438">
                  <c:v>38076.416666666664</c:v>
                </c:pt>
                <c:pt idx="6439">
                  <c:v>38076.430555555555</c:v>
                </c:pt>
                <c:pt idx="6440">
                  <c:v>38076.444444444445</c:v>
                </c:pt>
                <c:pt idx="6441">
                  <c:v>38076.458333333336</c:v>
                </c:pt>
                <c:pt idx="6442">
                  <c:v>38076.472222222219</c:v>
                </c:pt>
                <c:pt idx="6443">
                  <c:v>38076.486111111109</c:v>
                </c:pt>
                <c:pt idx="6444">
                  <c:v>38076.5</c:v>
                </c:pt>
                <c:pt idx="6445">
                  <c:v>38076.513888888891</c:v>
                </c:pt>
                <c:pt idx="6446">
                  <c:v>38076.527777777781</c:v>
                </c:pt>
                <c:pt idx="6447">
                  <c:v>38076.541666666664</c:v>
                </c:pt>
                <c:pt idx="6448">
                  <c:v>38076.555555555555</c:v>
                </c:pt>
                <c:pt idx="6449">
                  <c:v>38076.569444444445</c:v>
                </c:pt>
                <c:pt idx="6450">
                  <c:v>38076.583333333336</c:v>
                </c:pt>
                <c:pt idx="6451">
                  <c:v>38076.597222222219</c:v>
                </c:pt>
                <c:pt idx="6452">
                  <c:v>38076.611111111109</c:v>
                </c:pt>
                <c:pt idx="6453">
                  <c:v>38076.625</c:v>
                </c:pt>
                <c:pt idx="6454">
                  <c:v>38076.638888888891</c:v>
                </c:pt>
                <c:pt idx="6455">
                  <c:v>38076.652777777781</c:v>
                </c:pt>
                <c:pt idx="6456">
                  <c:v>38076.666666666664</c:v>
                </c:pt>
                <c:pt idx="6457">
                  <c:v>38076.680555555555</c:v>
                </c:pt>
                <c:pt idx="6458">
                  <c:v>38076.694444444445</c:v>
                </c:pt>
                <c:pt idx="6459">
                  <c:v>38076.708333333336</c:v>
                </c:pt>
                <c:pt idx="6460">
                  <c:v>38076.722222222219</c:v>
                </c:pt>
                <c:pt idx="6461">
                  <c:v>38076.736111111109</c:v>
                </c:pt>
                <c:pt idx="6462">
                  <c:v>38076.75</c:v>
                </c:pt>
                <c:pt idx="6463">
                  <c:v>38076.763888888891</c:v>
                </c:pt>
                <c:pt idx="6464">
                  <c:v>38076.777777777781</c:v>
                </c:pt>
                <c:pt idx="6465">
                  <c:v>38076.791666666664</c:v>
                </c:pt>
                <c:pt idx="6466">
                  <c:v>38076.805555555555</c:v>
                </c:pt>
                <c:pt idx="6467">
                  <c:v>38076.819444444445</c:v>
                </c:pt>
                <c:pt idx="6468">
                  <c:v>38076.833333333336</c:v>
                </c:pt>
                <c:pt idx="6469">
                  <c:v>38076.847222222219</c:v>
                </c:pt>
                <c:pt idx="6470">
                  <c:v>38076.861111111109</c:v>
                </c:pt>
                <c:pt idx="6471">
                  <c:v>38076.875</c:v>
                </c:pt>
                <c:pt idx="6472">
                  <c:v>38076.888888888891</c:v>
                </c:pt>
                <c:pt idx="6473">
                  <c:v>38076.902777777781</c:v>
                </c:pt>
                <c:pt idx="6474">
                  <c:v>38076.916666666664</c:v>
                </c:pt>
                <c:pt idx="6475">
                  <c:v>38076.930555555555</c:v>
                </c:pt>
                <c:pt idx="6476">
                  <c:v>38076.944444444445</c:v>
                </c:pt>
                <c:pt idx="6477">
                  <c:v>38076.958333333336</c:v>
                </c:pt>
                <c:pt idx="6478">
                  <c:v>38076.972222222219</c:v>
                </c:pt>
                <c:pt idx="6479">
                  <c:v>38076.986111111109</c:v>
                </c:pt>
                <c:pt idx="6480">
                  <c:v>38077</c:v>
                </c:pt>
                <c:pt idx="6481">
                  <c:v>38077.013888888891</c:v>
                </c:pt>
                <c:pt idx="6482">
                  <c:v>38077.027777777781</c:v>
                </c:pt>
                <c:pt idx="6483">
                  <c:v>38077.041666666664</c:v>
                </c:pt>
                <c:pt idx="6484">
                  <c:v>38077.055555555555</c:v>
                </c:pt>
                <c:pt idx="6485">
                  <c:v>38077.069444444445</c:v>
                </c:pt>
                <c:pt idx="6486">
                  <c:v>38077.083333333336</c:v>
                </c:pt>
                <c:pt idx="6487">
                  <c:v>38077.097222222219</c:v>
                </c:pt>
                <c:pt idx="6488">
                  <c:v>38077.111111111109</c:v>
                </c:pt>
                <c:pt idx="6489">
                  <c:v>38077.125</c:v>
                </c:pt>
                <c:pt idx="6490">
                  <c:v>38077.138888888891</c:v>
                </c:pt>
                <c:pt idx="6491">
                  <c:v>38077.152777777781</c:v>
                </c:pt>
                <c:pt idx="6492">
                  <c:v>38077.166666666664</c:v>
                </c:pt>
                <c:pt idx="6493">
                  <c:v>38077.180555555555</c:v>
                </c:pt>
                <c:pt idx="6494">
                  <c:v>38077.194444444445</c:v>
                </c:pt>
                <c:pt idx="6495">
                  <c:v>38077.208333333336</c:v>
                </c:pt>
                <c:pt idx="6496">
                  <c:v>38077.222222222219</c:v>
                </c:pt>
                <c:pt idx="6497">
                  <c:v>38077.236111111109</c:v>
                </c:pt>
                <c:pt idx="6498">
                  <c:v>38077.25</c:v>
                </c:pt>
                <c:pt idx="6499">
                  <c:v>38077.263888888891</c:v>
                </c:pt>
                <c:pt idx="6500">
                  <c:v>38077.277777777781</c:v>
                </c:pt>
                <c:pt idx="6501">
                  <c:v>38077.291666666664</c:v>
                </c:pt>
                <c:pt idx="6502">
                  <c:v>38077.305555555555</c:v>
                </c:pt>
                <c:pt idx="6503">
                  <c:v>38077.319444444445</c:v>
                </c:pt>
                <c:pt idx="6504">
                  <c:v>38077.333333333336</c:v>
                </c:pt>
                <c:pt idx="6505">
                  <c:v>38077.347222222219</c:v>
                </c:pt>
                <c:pt idx="6506">
                  <c:v>38077.361111111109</c:v>
                </c:pt>
                <c:pt idx="6507">
                  <c:v>38077.375</c:v>
                </c:pt>
                <c:pt idx="6508">
                  <c:v>38077.388888888891</c:v>
                </c:pt>
                <c:pt idx="6509">
                  <c:v>38077.402777777781</c:v>
                </c:pt>
                <c:pt idx="6510">
                  <c:v>38077.416666666664</c:v>
                </c:pt>
                <c:pt idx="6511">
                  <c:v>38077.430555555555</c:v>
                </c:pt>
                <c:pt idx="6512">
                  <c:v>38077.444444444445</c:v>
                </c:pt>
                <c:pt idx="6513">
                  <c:v>38077.458333333336</c:v>
                </c:pt>
                <c:pt idx="6514">
                  <c:v>38077.472222222219</c:v>
                </c:pt>
                <c:pt idx="6515">
                  <c:v>38077.486111111109</c:v>
                </c:pt>
                <c:pt idx="6516">
                  <c:v>38077.5</c:v>
                </c:pt>
                <c:pt idx="6517">
                  <c:v>38077.513888888891</c:v>
                </c:pt>
                <c:pt idx="6518">
                  <c:v>38077.527777777781</c:v>
                </c:pt>
                <c:pt idx="6519">
                  <c:v>38077.541666666664</c:v>
                </c:pt>
                <c:pt idx="6520">
                  <c:v>38077.555555555555</c:v>
                </c:pt>
                <c:pt idx="6521">
                  <c:v>38077.569444444445</c:v>
                </c:pt>
                <c:pt idx="6522">
                  <c:v>38077.583333333336</c:v>
                </c:pt>
                <c:pt idx="6523">
                  <c:v>38077.597222222219</c:v>
                </c:pt>
                <c:pt idx="6524">
                  <c:v>38077.611111111109</c:v>
                </c:pt>
                <c:pt idx="6525">
                  <c:v>38077.625</c:v>
                </c:pt>
                <c:pt idx="6526">
                  <c:v>38077.638888888891</c:v>
                </c:pt>
                <c:pt idx="6527">
                  <c:v>38077.652777777781</c:v>
                </c:pt>
                <c:pt idx="6528">
                  <c:v>38077.666666666664</c:v>
                </c:pt>
                <c:pt idx="6529">
                  <c:v>38077.680555555555</c:v>
                </c:pt>
                <c:pt idx="6530">
                  <c:v>38077.694444444445</c:v>
                </c:pt>
                <c:pt idx="6531">
                  <c:v>38077.708333333336</c:v>
                </c:pt>
                <c:pt idx="6532">
                  <c:v>38077.722222222219</c:v>
                </c:pt>
                <c:pt idx="6533">
                  <c:v>38077.736111111109</c:v>
                </c:pt>
                <c:pt idx="6534">
                  <c:v>38077.75</c:v>
                </c:pt>
                <c:pt idx="6535">
                  <c:v>38077.763888888891</c:v>
                </c:pt>
                <c:pt idx="6536">
                  <c:v>38077.777777777781</c:v>
                </c:pt>
                <c:pt idx="6537">
                  <c:v>38077.791666666664</c:v>
                </c:pt>
                <c:pt idx="6538">
                  <c:v>38077.805555555555</c:v>
                </c:pt>
                <c:pt idx="6539">
                  <c:v>38077.819444444445</c:v>
                </c:pt>
                <c:pt idx="6540">
                  <c:v>38077.833333333336</c:v>
                </c:pt>
                <c:pt idx="6541">
                  <c:v>38077.847222222219</c:v>
                </c:pt>
                <c:pt idx="6542">
                  <c:v>38077.861111111109</c:v>
                </c:pt>
                <c:pt idx="6543">
                  <c:v>38077.875</c:v>
                </c:pt>
                <c:pt idx="6544">
                  <c:v>38077.888888888891</c:v>
                </c:pt>
                <c:pt idx="6545">
                  <c:v>38077.902777777781</c:v>
                </c:pt>
                <c:pt idx="6546">
                  <c:v>38077.916666666664</c:v>
                </c:pt>
                <c:pt idx="6547">
                  <c:v>38077.930555555555</c:v>
                </c:pt>
                <c:pt idx="6548">
                  <c:v>38077.944444444445</c:v>
                </c:pt>
                <c:pt idx="6549">
                  <c:v>38077.958333333336</c:v>
                </c:pt>
                <c:pt idx="6550">
                  <c:v>38077.972222222219</c:v>
                </c:pt>
                <c:pt idx="6551">
                  <c:v>38077.986111111109</c:v>
                </c:pt>
                <c:pt idx="6552">
                  <c:v>38078</c:v>
                </c:pt>
                <c:pt idx="6553">
                  <c:v>38078.013888888891</c:v>
                </c:pt>
                <c:pt idx="6554">
                  <c:v>38078.027777777781</c:v>
                </c:pt>
                <c:pt idx="6555">
                  <c:v>38078.041666666664</c:v>
                </c:pt>
                <c:pt idx="6556">
                  <c:v>38078.055555555555</c:v>
                </c:pt>
                <c:pt idx="6557">
                  <c:v>38078.069444444445</c:v>
                </c:pt>
                <c:pt idx="6558">
                  <c:v>38078.083333333336</c:v>
                </c:pt>
                <c:pt idx="6559">
                  <c:v>38078.097222222219</c:v>
                </c:pt>
                <c:pt idx="6560">
                  <c:v>38078.111111111109</c:v>
                </c:pt>
                <c:pt idx="6561">
                  <c:v>38078.125</c:v>
                </c:pt>
                <c:pt idx="6562">
                  <c:v>38078.138888888891</c:v>
                </c:pt>
                <c:pt idx="6563">
                  <c:v>38078.152777777781</c:v>
                </c:pt>
                <c:pt idx="6564">
                  <c:v>38078.166666666664</c:v>
                </c:pt>
                <c:pt idx="6565">
                  <c:v>38078.180555555555</c:v>
                </c:pt>
                <c:pt idx="6566">
                  <c:v>38078.194444444445</c:v>
                </c:pt>
                <c:pt idx="6567">
                  <c:v>38078.208333333336</c:v>
                </c:pt>
                <c:pt idx="6568">
                  <c:v>38078.222222222219</c:v>
                </c:pt>
                <c:pt idx="6569">
                  <c:v>38078.236111111109</c:v>
                </c:pt>
                <c:pt idx="6570">
                  <c:v>38078.25</c:v>
                </c:pt>
                <c:pt idx="6571">
                  <c:v>38078.263888888891</c:v>
                </c:pt>
                <c:pt idx="6572">
                  <c:v>38078.277777777781</c:v>
                </c:pt>
                <c:pt idx="6573">
                  <c:v>38078.291666666664</c:v>
                </c:pt>
                <c:pt idx="6574">
                  <c:v>38078.305555555555</c:v>
                </c:pt>
                <c:pt idx="6575">
                  <c:v>38078.319444444445</c:v>
                </c:pt>
                <c:pt idx="6576">
                  <c:v>38078.333333333336</c:v>
                </c:pt>
                <c:pt idx="6577">
                  <c:v>38078.347222222219</c:v>
                </c:pt>
                <c:pt idx="6578">
                  <c:v>38078.361111111109</c:v>
                </c:pt>
                <c:pt idx="6579">
                  <c:v>38078.375</c:v>
                </c:pt>
                <c:pt idx="6580">
                  <c:v>38078.388888888891</c:v>
                </c:pt>
                <c:pt idx="6581">
                  <c:v>38078.402777777781</c:v>
                </c:pt>
                <c:pt idx="6582">
                  <c:v>38078.416666666664</c:v>
                </c:pt>
                <c:pt idx="6583">
                  <c:v>38078.430555555555</c:v>
                </c:pt>
                <c:pt idx="6584">
                  <c:v>38078.444444444445</c:v>
                </c:pt>
                <c:pt idx="6585">
                  <c:v>38078.458333333336</c:v>
                </c:pt>
                <c:pt idx="6586">
                  <c:v>38078.472222222219</c:v>
                </c:pt>
                <c:pt idx="6587">
                  <c:v>38078.486111111109</c:v>
                </c:pt>
                <c:pt idx="6588">
                  <c:v>38078.5</c:v>
                </c:pt>
                <c:pt idx="6589">
                  <c:v>38078.513888888891</c:v>
                </c:pt>
                <c:pt idx="6590">
                  <c:v>38078.527777777781</c:v>
                </c:pt>
                <c:pt idx="6591">
                  <c:v>38078.541666666664</c:v>
                </c:pt>
                <c:pt idx="6592">
                  <c:v>38078.555555555555</c:v>
                </c:pt>
                <c:pt idx="6593">
                  <c:v>38078.569444444445</c:v>
                </c:pt>
                <c:pt idx="6594">
                  <c:v>38078.583333333336</c:v>
                </c:pt>
                <c:pt idx="6595">
                  <c:v>38078.597222222219</c:v>
                </c:pt>
                <c:pt idx="6596">
                  <c:v>38078.611111111109</c:v>
                </c:pt>
                <c:pt idx="6597">
                  <c:v>38078.625</c:v>
                </c:pt>
                <c:pt idx="6598">
                  <c:v>38078.638888888891</c:v>
                </c:pt>
                <c:pt idx="6599">
                  <c:v>38078.652777777781</c:v>
                </c:pt>
                <c:pt idx="6600">
                  <c:v>38078.666666666664</c:v>
                </c:pt>
                <c:pt idx="6601">
                  <c:v>38078.680555555555</c:v>
                </c:pt>
                <c:pt idx="6602">
                  <c:v>38078.694444444445</c:v>
                </c:pt>
                <c:pt idx="6603">
                  <c:v>38078.708333333336</c:v>
                </c:pt>
                <c:pt idx="6604">
                  <c:v>38078.722222222219</c:v>
                </c:pt>
                <c:pt idx="6605">
                  <c:v>38078.736111111109</c:v>
                </c:pt>
                <c:pt idx="6606">
                  <c:v>38078.75</c:v>
                </c:pt>
                <c:pt idx="6607">
                  <c:v>38078.763888888891</c:v>
                </c:pt>
                <c:pt idx="6608">
                  <c:v>38078.777777777781</c:v>
                </c:pt>
                <c:pt idx="6609">
                  <c:v>38078.791666666664</c:v>
                </c:pt>
                <c:pt idx="6610">
                  <c:v>38078.805555555555</c:v>
                </c:pt>
                <c:pt idx="6611">
                  <c:v>38078.819444444445</c:v>
                </c:pt>
                <c:pt idx="6612">
                  <c:v>38078.833333333336</c:v>
                </c:pt>
                <c:pt idx="6613">
                  <c:v>38078.847222222219</c:v>
                </c:pt>
                <c:pt idx="6614">
                  <c:v>38078.861111111109</c:v>
                </c:pt>
                <c:pt idx="6615">
                  <c:v>38078.875</c:v>
                </c:pt>
                <c:pt idx="6616">
                  <c:v>38078.888888888891</c:v>
                </c:pt>
                <c:pt idx="6617">
                  <c:v>38078.902777777781</c:v>
                </c:pt>
                <c:pt idx="6618">
                  <c:v>38078.916666666664</c:v>
                </c:pt>
                <c:pt idx="6619">
                  <c:v>38078.930555555555</c:v>
                </c:pt>
                <c:pt idx="6620">
                  <c:v>38078.944444444445</c:v>
                </c:pt>
                <c:pt idx="6621">
                  <c:v>38078.958333333336</c:v>
                </c:pt>
                <c:pt idx="6622">
                  <c:v>38078.972222222219</c:v>
                </c:pt>
                <c:pt idx="6623">
                  <c:v>38078.986111111109</c:v>
                </c:pt>
                <c:pt idx="6624">
                  <c:v>38079</c:v>
                </c:pt>
                <c:pt idx="6625">
                  <c:v>38079.013888888891</c:v>
                </c:pt>
                <c:pt idx="6626">
                  <c:v>38079.027777777781</c:v>
                </c:pt>
                <c:pt idx="6627">
                  <c:v>38079.041666666664</c:v>
                </c:pt>
                <c:pt idx="6628">
                  <c:v>38079.055555555555</c:v>
                </c:pt>
                <c:pt idx="6629">
                  <c:v>38079.069444444445</c:v>
                </c:pt>
                <c:pt idx="6630">
                  <c:v>38079.083333333336</c:v>
                </c:pt>
                <c:pt idx="6631">
                  <c:v>38079.097222222219</c:v>
                </c:pt>
                <c:pt idx="6632">
                  <c:v>38079.111111111109</c:v>
                </c:pt>
                <c:pt idx="6633">
                  <c:v>38079.125</c:v>
                </c:pt>
                <c:pt idx="6634">
                  <c:v>38079.138888888891</c:v>
                </c:pt>
                <c:pt idx="6635">
                  <c:v>38079.152777777781</c:v>
                </c:pt>
                <c:pt idx="6636">
                  <c:v>38079.166666666664</c:v>
                </c:pt>
                <c:pt idx="6637">
                  <c:v>38079.180555555555</c:v>
                </c:pt>
                <c:pt idx="6638">
                  <c:v>38079.194444444445</c:v>
                </c:pt>
                <c:pt idx="6639">
                  <c:v>38079.208333333336</c:v>
                </c:pt>
                <c:pt idx="6640">
                  <c:v>38079.222222222219</c:v>
                </c:pt>
                <c:pt idx="6641">
                  <c:v>38079.236111111109</c:v>
                </c:pt>
                <c:pt idx="6642">
                  <c:v>38079.25</c:v>
                </c:pt>
                <c:pt idx="6643">
                  <c:v>38079.263888888891</c:v>
                </c:pt>
                <c:pt idx="6644">
                  <c:v>38079.277777777781</c:v>
                </c:pt>
                <c:pt idx="6645">
                  <c:v>38079.291666666664</c:v>
                </c:pt>
                <c:pt idx="6646">
                  <c:v>38079.305555555555</c:v>
                </c:pt>
                <c:pt idx="6647">
                  <c:v>38079.319444444445</c:v>
                </c:pt>
                <c:pt idx="6648">
                  <c:v>38079.333333333336</c:v>
                </c:pt>
                <c:pt idx="6649">
                  <c:v>38079.347222222219</c:v>
                </c:pt>
                <c:pt idx="6650">
                  <c:v>38079.361111111109</c:v>
                </c:pt>
                <c:pt idx="6651">
                  <c:v>38079.375</c:v>
                </c:pt>
                <c:pt idx="6652">
                  <c:v>38079.388888888891</c:v>
                </c:pt>
                <c:pt idx="6653">
                  <c:v>38079.402777777781</c:v>
                </c:pt>
                <c:pt idx="6654">
                  <c:v>38079.416666666664</c:v>
                </c:pt>
                <c:pt idx="6655">
                  <c:v>38079.430555555555</c:v>
                </c:pt>
                <c:pt idx="6656">
                  <c:v>38079.444444444445</c:v>
                </c:pt>
                <c:pt idx="6657">
                  <c:v>38079.458333333336</c:v>
                </c:pt>
                <c:pt idx="6658">
                  <c:v>38079.472222222219</c:v>
                </c:pt>
                <c:pt idx="6659">
                  <c:v>38079.486111111109</c:v>
                </c:pt>
                <c:pt idx="6660">
                  <c:v>38079.5</c:v>
                </c:pt>
                <c:pt idx="6661">
                  <c:v>38079.513888888891</c:v>
                </c:pt>
                <c:pt idx="6662">
                  <c:v>38079.527777777781</c:v>
                </c:pt>
                <c:pt idx="6663">
                  <c:v>38079.541666666664</c:v>
                </c:pt>
                <c:pt idx="6664">
                  <c:v>38079.555555555555</c:v>
                </c:pt>
                <c:pt idx="6665">
                  <c:v>38079.569444444445</c:v>
                </c:pt>
                <c:pt idx="6666">
                  <c:v>38079.583333333336</c:v>
                </c:pt>
                <c:pt idx="6667">
                  <c:v>38079.597222222219</c:v>
                </c:pt>
                <c:pt idx="6668">
                  <c:v>38079.611111111109</c:v>
                </c:pt>
                <c:pt idx="6669">
                  <c:v>38079.625</c:v>
                </c:pt>
                <c:pt idx="6670">
                  <c:v>38079.638888888891</c:v>
                </c:pt>
                <c:pt idx="6671">
                  <c:v>38079.652777777781</c:v>
                </c:pt>
                <c:pt idx="6672">
                  <c:v>38079.666666666664</c:v>
                </c:pt>
                <c:pt idx="6673">
                  <c:v>38079.680555555555</c:v>
                </c:pt>
                <c:pt idx="6674">
                  <c:v>38079.694444444445</c:v>
                </c:pt>
                <c:pt idx="6675">
                  <c:v>38079.708333333336</c:v>
                </c:pt>
                <c:pt idx="6676">
                  <c:v>38079.722222222219</c:v>
                </c:pt>
                <c:pt idx="6677">
                  <c:v>38079.736111111109</c:v>
                </c:pt>
                <c:pt idx="6678">
                  <c:v>38079.75</c:v>
                </c:pt>
                <c:pt idx="6679">
                  <c:v>38079.763888888891</c:v>
                </c:pt>
                <c:pt idx="6680">
                  <c:v>38079.777777777781</c:v>
                </c:pt>
                <c:pt idx="6681">
                  <c:v>38079.791666666664</c:v>
                </c:pt>
                <c:pt idx="6682">
                  <c:v>38079.805555555555</c:v>
                </c:pt>
                <c:pt idx="6683">
                  <c:v>38079.819444444445</c:v>
                </c:pt>
                <c:pt idx="6684">
                  <c:v>38079.833333333336</c:v>
                </c:pt>
                <c:pt idx="6685">
                  <c:v>38079.847222222219</c:v>
                </c:pt>
                <c:pt idx="6686">
                  <c:v>38079.861111111109</c:v>
                </c:pt>
                <c:pt idx="6687">
                  <c:v>38079.875</c:v>
                </c:pt>
                <c:pt idx="6688">
                  <c:v>38079.888888888891</c:v>
                </c:pt>
                <c:pt idx="6689">
                  <c:v>38079.902777777781</c:v>
                </c:pt>
                <c:pt idx="6690">
                  <c:v>38079.916666666664</c:v>
                </c:pt>
                <c:pt idx="6691">
                  <c:v>38079.930555555555</c:v>
                </c:pt>
                <c:pt idx="6692">
                  <c:v>38079.944444444445</c:v>
                </c:pt>
                <c:pt idx="6693">
                  <c:v>38079.958333333336</c:v>
                </c:pt>
                <c:pt idx="6694">
                  <c:v>38079.972222222219</c:v>
                </c:pt>
                <c:pt idx="6695">
                  <c:v>38079.986111111109</c:v>
                </c:pt>
                <c:pt idx="6696">
                  <c:v>38080</c:v>
                </c:pt>
                <c:pt idx="6697">
                  <c:v>38080.013888888891</c:v>
                </c:pt>
                <c:pt idx="6698">
                  <c:v>38080.027777777781</c:v>
                </c:pt>
                <c:pt idx="6699">
                  <c:v>38080.041666666664</c:v>
                </c:pt>
                <c:pt idx="6700">
                  <c:v>38080.055555555555</c:v>
                </c:pt>
                <c:pt idx="6701">
                  <c:v>38080.069444444445</c:v>
                </c:pt>
                <c:pt idx="6702">
                  <c:v>38080.083333333336</c:v>
                </c:pt>
                <c:pt idx="6703">
                  <c:v>38080.097222222219</c:v>
                </c:pt>
                <c:pt idx="6704">
                  <c:v>38080.111111111109</c:v>
                </c:pt>
                <c:pt idx="6705">
                  <c:v>38080.125</c:v>
                </c:pt>
                <c:pt idx="6706">
                  <c:v>38080.138888888891</c:v>
                </c:pt>
                <c:pt idx="6707">
                  <c:v>38080.152777777781</c:v>
                </c:pt>
                <c:pt idx="6708">
                  <c:v>38080.166666666664</c:v>
                </c:pt>
                <c:pt idx="6709">
                  <c:v>38080.180555555555</c:v>
                </c:pt>
                <c:pt idx="6710">
                  <c:v>38080.194444444445</c:v>
                </c:pt>
                <c:pt idx="6711">
                  <c:v>38080.208333333336</c:v>
                </c:pt>
                <c:pt idx="6712">
                  <c:v>38080.222222222219</c:v>
                </c:pt>
                <c:pt idx="6713">
                  <c:v>38080.236111111109</c:v>
                </c:pt>
                <c:pt idx="6714">
                  <c:v>38080.25</c:v>
                </c:pt>
                <c:pt idx="6715">
                  <c:v>38080.263888888891</c:v>
                </c:pt>
                <c:pt idx="6716">
                  <c:v>38080.277777777781</c:v>
                </c:pt>
                <c:pt idx="6717">
                  <c:v>38080.291666666664</c:v>
                </c:pt>
                <c:pt idx="6718">
                  <c:v>38080.305555555555</c:v>
                </c:pt>
                <c:pt idx="6719">
                  <c:v>38080.319444444445</c:v>
                </c:pt>
                <c:pt idx="6720">
                  <c:v>38080.333333333336</c:v>
                </c:pt>
                <c:pt idx="6721">
                  <c:v>38080.347222222219</c:v>
                </c:pt>
                <c:pt idx="6722">
                  <c:v>38080.361111111109</c:v>
                </c:pt>
                <c:pt idx="6723">
                  <c:v>38080.375</c:v>
                </c:pt>
                <c:pt idx="6724">
                  <c:v>38080.388888888891</c:v>
                </c:pt>
                <c:pt idx="6725">
                  <c:v>38080.402777777781</c:v>
                </c:pt>
                <c:pt idx="6726">
                  <c:v>38080.416666666664</c:v>
                </c:pt>
                <c:pt idx="6727">
                  <c:v>38080.430555555555</c:v>
                </c:pt>
                <c:pt idx="6728">
                  <c:v>38080.444444444445</c:v>
                </c:pt>
                <c:pt idx="6729">
                  <c:v>38080.458333333336</c:v>
                </c:pt>
                <c:pt idx="6730">
                  <c:v>38080.472222222219</c:v>
                </c:pt>
                <c:pt idx="6731">
                  <c:v>38080.486111111109</c:v>
                </c:pt>
                <c:pt idx="6732">
                  <c:v>38080.5</c:v>
                </c:pt>
                <c:pt idx="6733">
                  <c:v>38080.513888888891</c:v>
                </c:pt>
                <c:pt idx="6734">
                  <c:v>38080.527777777781</c:v>
                </c:pt>
                <c:pt idx="6735">
                  <c:v>38080.541666666664</c:v>
                </c:pt>
                <c:pt idx="6736">
                  <c:v>38080.555555555555</c:v>
                </c:pt>
                <c:pt idx="6737">
                  <c:v>38080.569444444445</c:v>
                </c:pt>
                <c:pt idx="6738">
                  <c:v>38080.583333333336</c:v>
                </c:pt>
                <c:pt idx="6739">
                  <c:v>38080.597222222219</c:v>
                </c:pt>
                <c:pt idx="6740">
                  <c:v>38080.611111111109</c:v>
                </c:pt>
                <c:pt idx="6741">
                  <c:v>38080.625</c:v>
                </c:pt>
                <c:pt idx="6742">
                  <c:v>38080.638888888891</c:v>
                </c:pt>
                <c:pt idx="6743">
                  <c:v>38080.652777777781</c:v>
                </c:pt>
                <c:pt idx="6744">
                  <c:v>38080.666666666664</c:v>
                </c:pt>
                <c:pt idx="6745">
                  <c:v>38080.680555555555</c:v>
                </c:pt>
                <c:pt idx="6746">
                  <c:v>38080.694444444445</c:v>
                </c:pt>
                <c:pt idx="6747">
                  <c:v>38080.708333333336</c:v>
                </c:pt>
                <c:pt idx="6748">
                  <c:v>38080.722222222219</c:v>
                </c:pt>
                <c:pt idx="6749">
                  <c:v>38080.736111111109</c:v>
                </c:pt>
                <c:pt idx="6750">
                  <c:v>38080.75</c:v>
                </c:pt>
                <c:pt idx="6751">
                  <c:v>38080.763888888891</c:v>
                </c:pt>
                <c:pt idx="6752">
                  <c:v>38080.777777777781</c:v>
                </c:pt>
                <c:pt idx="6753">
                  <c:v>38080.791666666664</c:v>
                </c:pt>
                <c:pt idx="6754">
                  <c:v>38080.805555555555</c:v>
                </c:pt>
                <c:pt idx="6755">
                  <c:v>38080.819444444445</c:v>
                </c:pt>
                <c:pt idx="6756">
                  <c:v>38080.833333333336</c:v>
                </c:pt>
                <c:pt idx="6757">
                  <c:v>38080.847222222219</c:v>
                </c:pt>
                <c:pt idx="6758">
                  <c:v>38080.861111111109</c:v>
                </c:pt>
                <c:pt idx="6759">
                  <c:v>38080.875</c:v>
                </c:pt>
                <c:pt idx="6760">
                  <c:v>38080.888888888891</c:v>
                </c:pt>
                <c:pt idx="6761">
                  <c:v>38080.902777777781</c:v>
                </c:pt>
                <c:pt idx="6762">
                  <c:v>38080.916666666664</c:v>
                </c:pt>
                <c:pt idx="6763">
                  <c:v>38080.930555555555</c:v>
                </c:pt>
                <c:pt idx="6764">
                  <c:v>38080.944444444445</c:v>
                </c:pt>
                <c:pt idx="6765">
                  <c:v>38080.958333333336</c:v>
                </c:pt>
                <c:pt idx="6766">
                  <c:v>38080.972222222219</c:v>
                </c:pt>
                <c:pt idx="6767">
                  <c:v>38080.986111111109</c:v>
                </c:pt>
                <c:pt idx="6768">
                  <c:v>38081</c:v>
                </c:pt>
                <c:pt idx="6769">
                  <c:v>38081.013888888891</c:v>
                </c:pt>
                <c:pt idx="6770">
                  <c:v>38081.027777777781</c:v>
                </c:pt>
                <c:pt idx="6771">
                  <c:v>38081.041666666664</c:v>
                </c:pt>
                <c:pt idx="6772">
                  <c:v>38081.055555555555</c:v>
                </c:pt>
                <c:pt idx="6773">
                  <c:v>38081.069444444445</c:v>
                </c:pt>
                <c:pt idx="6774">
                  <c:v>38081.083333333336</c:v>
                </c:pt>
                <c:pt idx="6775">
                  <c:v>38081.097222222219</c:v>
                </c:pt>
                <c:pt idx="6776">
                  <c:v>38081.111111111109</c:v>
                </c:pt>
                <c:pt idx="6777">
                  <c:v>38081.125</c:v>
                </c:pt>
                <c:pt idx="6778">
                  <c:v>38081.138888888891</c:v>
                </c:pt>
                <c:pt idx="6779">
                  <c:v>38081.152777777781</c:v>
                </c:pt>
                <c:pt idx="6780">
                  <c:v>38081.166666666664</c:v>
                </c:pt>
                <c:pt idx="6781">
                  <c:v>38081.180555555555</c:v>
                </c:pt>
                <c:pt idx="6782">
                  <c:v>38081.194444444445</c:v>
                </c:pt>
                <c:pt idx="6783">
                  <c:v>38081.208333333336</c:v>
                </c:pt>
                <c:pt idx="6784">
                  <c:v>38081.222222222219</c:v>
                </c:pt>
                <c:pt idx="6785">
                  <c:v>38081.236111111109</c:v>
                </c:pt>
                <c:pt idx="6786">
                  <c:v>38081.25</c:v>
                </c:pt>
                <c:pt idx="6787">
                  <c:v>38081.263888888891</c:v>
                </c:pt>
                <c:pt idx="6788">
                  <c:v>38081.277777777781</c:v>
                </c:pt>
                <c:pt idx="6789">
                  <c:v>38081.291666666664</c:v>
                </c:pt>
                <c:pt idx="6790">
                  <c:v>38081.305555555555</c:v>
                </c:pt>
                <c:pt idx="6791">
                  <c:v>38081.319444444445</c:v>
                </c:pt>
                <c:pt idx="6792">
                  <c:v>38081.333333333336</c:v>
                </c:pt>
                <c:pt idx="6793">
                  <c:v>38081.347222222219</c:v>
                </c:pt>
                <c:pt idx="6794">
                  <c:v>38081.361111111109</c:v>
                </c:pt>
                <c:pt idx="6795">
                  <c:v>38081.375</c:v>
                </c:pt>
                <c:pt idx="6796">
                  <c:v>38081.388888888891</c:v>
                </c:pt>
                <c:pt idx="6797">
                  <c:v>38081.402777777781</c:v>
                </c:pt>
                <c:pt idx="6798">
                  <c:v>38081.416666666664</c:v>
                </c:pt>
                <c:pt idx="6799">
                  <c:v>38081.430555555555</c:v>
                </c:pt>
                <c:pt idx="6800">
                  <c:v>38081.444444444445</c:v>
                </c:pt>
                <c:pt idx="6801">
                  <c:v>38081.458333333336</c:v>
                </c:pt>
                <c:pt idx="6802">
                  <c:v>38081.472222222219</c:v>
                </c:pt>
                <c:pt idx="6803">
                  <c:v>38081.486111111109</c:v>
                </c:pt>
                <c:pt idx="6804">
                  <c:v>38081.5</c:v>
                </c:pt>
                <c:pt idx="6805">
                  <c:v>38081.513888888891</c:v>
                </c:pt>
                <c:pt idx="6806">
                  <c:v>38081.527777777781</c:v>
                </c:pt>
                <c:pt idx="6807">
                  <c:v>38081.541666666664</c:v>
                </c:pt>
                <c:pt idx="6808">
                  <c:v>38081.555555555555</c:v>
                </c:pt>
                <c:pt idx="6809">
                  <c:v>38081.569444444445</c:v>
                </c:pt>
                <c:pt idx="6810">
                  <c:v>38081.583333333336</c:v>
                </c:pt>
                <c:pt idx="6811">
                  <c:v>38081.597222222219</c:v>
                </c:pt>
                <c:pt idx="6812">
                  <c:v>38081.611111111109</c:v>
                </c:pt>
                <c:pt idx="6813">
                  <c:v>38081.625</c:v>
                </c:pt>
                <c:pt idx="6814">
                  <c:v>38081.638888888891</c:v>
                </c:pt>
                <c:pt idx="6815">
                  <c:v>38081.652777777781</c:v>
                </c:pt>
                <c:pt idx="6816">
                  <c:v>38081.666666666664</c:v>
                </c:pt>
                <c:pt idx="6817">
                  <c:v>38081.680555555555</c:v>
                </c:pt>
                <c:pt idx="6818">
                  <c:v>38081.694444444445</c:v>
                </c:pt>
                <c:pt idx="6819">
                  <c:v>38081.708333333336</c:v>
                </c:pt>
                <c:pt idx="6820">
                  <c:v>38081.722222222219</c:v>
                </c:pt>
                <c:pt idx="6821">
                  <c:v>38081.736111111109</c:v>
                </c:pt>
                <c:pt idx="6822">
                  <c:v>38081.75</c:v>
                </c:pt>
                <c:pt idx="6823">
                  <c:v>38081.763888888891</c:v>
                </c:pt>
                <c:pt idx="6824">
                  <c:v>38081.777777777781</c:v>
                </c:pt>
                <c:pt idx="6825">
                  <c:v>38081.791666666664</c:v>
                </c:pt>
                <c:pt idx="6826">
                  <c:v>38081.805555555555</c:v>
                </c:pt>
                <c:pt idx="6827">
                  <c:v>38081.819444444445</c:v>
                </c:pt>
                <c:pt idx="6828">
                  <c:v>38081.833333333336</c:v>
                </c:pt>
                <c:pt idx="6829">
                  <c:v>38081.847222222219</c:v>
                </c:pt>
                <c:pt idx="6830">
                  <c:v>38081.861111111109</c:v>
                </c:pt>
                <c:pt idx="6831">
                  <c:v>38081.875</c:v>
                </c:pt>
                <c:pt idx="6832">
                  <c:v>38081.888888888891</c:v>
                </c:pt>
                <c:pt idx="6833">
                  <c:v>38081.902777777781</c:v>
                </c:pt>
                <c:pt idx="6834">
                  <c:v>38081.916666666664</c:v>
                </c:pt>
                <c:pt idx="6835">
                  <c:v>38081.930555555555</c:v>
                </c:pt>
                <c:pt idx="6836">
                  <c:v>38081.944444444445</c:v>
                </c:pt>
                <c:pt idx="6837">
                  <c:v>38081.958333333336</c:v>
                </c:pt>
                <c:pt idx="6838">
                  <c:v>38081.972222222219</c:v>
                </c:pt>
                <c:pt idx="6839">
                  <c:v>38081.986111111109</c:v>
                </c:pt>
                <c:pt idx="6840">
                  <c:v>38082</c:v>
                </c:pt>
                <c:pt idx="6841">
                  <c:v>38082.013888888891</c:v>
                </c:pt>
                <c:pt idx="6842">
                  <c:v>38082.027777777781</c:v>
                </c:pt>
                <c:pt idx="6843">
                  <c:v>38082.041666666664</c:v>
                </c:pt>
                <c:pt idx="6844">
                  <c:v>38082.055555555555</c:v>
                </c:pt>
                <c:pt idx="6845">
                  <c:v>38082.069444444445</c:v>
                </c:pt>
                <c:pt idx="6846">
                  <c:v>38082.083333333336</c:v>
                </c:pt>
                <c:pt idx="6847">
                  <c:v>38082.097222222219</c:v>
                </c:pt>
                <c:pt idx="6848">
                  <c:v>38082.111111111109</c:v>
                </c:pt>
                <c:pt idx="6849">
                  <c:v>38082.125</c:v>
                </c:pt>
                <c:pt idx="6850">
                  <c:v>38082.138888888891</c:v>
                </c:pt>
                <c:pt idx="6851">
                  <c:v>38082.152777777781</c:v>
                </c:pt>
                <c:pt idx="6852">
                  <c:v>38082.166666666664</c:v>
                </c:pt>
                <c:pt idx="6853">
                  <c:v>38082.180555555555</c:v>
                </c:pt>
                <c:pt idx="6854">
                  <c:v>38082.194444444445</c:v>
                </c:pt>
                <c:pt idx="6855">
                  <c:v>38082.208333333336</c:v>
                </c:pt>
                <c:pt idx="6856">
                  <c:v>38082.222222222219</c:v>
                </c:pt>
                <c:pt idx="6857">
                  <c:v>38082.236111111109</c:v>
                </c:pt>
                <c:pt idx="6858">
                  <c:v>38082.25</c:v>
                </c:pt>
                <c:pt idx="6859">
                  <c:v>38082.263888888891</c:v>
                </c:pt>
                <c:pt idx="6860">
                  <c:v>38082.277777777781</c:v>
                </c:pt>
                <c:pt idx="6861">
                  <c:v>38082.291666666664</c:v>
                </c:pt>
                <c:pt idx="6862">
                  <c:v>38082.305555555555</c:v>
                </c:pt>
                <c:pt idx="6863">
                  <c:v>38082.319444444445</c:v>
                </c:pt>
                <c:pt idx="6864">
                  <c:v>38082.333333333336</c:v>
                </c:pt>
                <c:pt idx="6865">
                  <c:v>38082.347222222219</c:v>
                </c:pt>
                <c:pt idx="6866">
                  <c:v>38082.361111111109</c:v>
                </c:pt>
                <c:pt idx="6867">
                  <c:v>38082.375</c:v>
                </c:pt>
                <c:pt idx="6868">
                  <c:v>38082.388888888891</c:v>
                </c:pt>
                <c:pt idx="6869">
                  <c:v>38082.402777777781</c:v>
                </c:pt>
                <c:pt idx="6870">
                  <c:v>38082.416666666664</c:v>
                </c:pt>
                <c:pt idx="6871">
                  <c:v>38082.430555555555</c:v>
                </c:pt>
                <c:pt idx="6872">
                  <c:v>38082.444444444445</c:v>
                </c:pt>
                <c:pt idx="6873">
                  <c:v>38082.458333333336</c:v>
                </c:pt>
                <c:pt idx="6874">
                  <c:v>38082.472222222219</c:v>
                </c:pt>
                <c:pt idx="6875">
                  <c:v>38082.486111111109</c:v>
                </c:pt>
                <c:pt idx="6876">
                  <c:v>38082.5</c:v>
                </c:pt>
                <c:pt idx="6877">
                  <c:v>38082.513888888891</c:v>
                </c:pt>
                <c:pt idx="6878">
                  <c:v>38082.527777777781</c:v>
                </c:pt>
                <c:pt idx="6879">
                  <c:v>38082.541666666664</c:v>
                </c:pt>
                <c:pt idx="6880">
                  <c:v>38082.555555555555</c:v>
                </c:pt>
                <c:pt idx="6881">
                  <c:v>38082.569444444445</c:v>
                </c:pt>
                <c:pt idx="6882">
                  <c:v>38082.583333333336</c:v>
                </c:pt>
                <c:pt idx="6883">
                  <c:v>38082.597222222219</c:v>
                </c:pt>
                <c:pt idx="6884">
                  <c:v>38082.611111111109</c:v>
                </c:pt>
                <c:pt idx="6885">
                  <c:v>38082.625</c:v>
                </c:pt>
                <c:pt idx="6886">
                  <c:v>38082.638888888891</c:v>
                </c:pt>
                <c:pt idx="6887">
                  <c:v>38082.652777777781</c:v>
                </c:pt>
                <c:pt idx="6888">
                  <c:v>38082.666666666664</c:v>
                </c:pt>
                <c:pt idx="6889">
                  <c:v>38082.680555555555</c:v>
                </c:pt>
                <c:pt idx="6890">
                  <c:v>38082.694444444445</c:v>
                </c:pt>
                <c:pt idx="6891">
                  <c:v>38082.708333333336</c:v>
                </c:pt>
                <c:pt idx="6892">
                  <c:v>38082.722222222219</c:v>
                </c:pt>
                <c:pt idx="6893">
                  <c:v>38082.736111111109</c:v>
                </c:pt>
                <c:pt idx="6894">
                  <c:v>38082.75</c:v>
                </c:pt>
                <c:pt idx="6895">
                  <c:v>38082.763888888891</c:v>
                </c:pt>
                <c:pt idx="6896">
                  <c:v>38082.777777777781</c:v>
                </c:pt>
                <c:pt idx="6897">
                  <c:v>38082.791666666664</c:v>
                </c:pt>
                <c:pt idx="6898">
                  <c:v>38082.805555555555</c:v>
                </c:pt>
                <c:pt idx="6899">
                  <c:v>38082.819444444445</c:v>
                </c:pt>
                <c:pt idx="6900">
                  <c:v>38082.833333333336</c:v>
                </c:pt>
                <c:pt idx="6901">
                  <c:v>38082.847222222219</c:v>
                </c:pt>
                <c:pt idx="6902">
                  <c:v>38082.861111111109</c:v>
                </c:pt>
                <c:pt idx="6903">
                  <c:v>38082.875</c:v>
                </c:pt>
                <c:pt idx="6904">
                  <c:v>38082.888888888891</c:v>
                </c:pt>
                <c:pt idx="6905">
                  <c:v>38082.902777777781</c:v>
                </c:pt>
                <c:pt idx="6906">
                  <c:v>38082.916666666664</c:v>
                </c:pt>
                <c:pt idx="6907">
                  <c:v>38082.930555555555</c:v>
                </c:pt>
                <c:pt idx="6908">
                  <c:v>38082.944444444445</c:v>
                </c:pt>
                <c:pt idx="6909">
                  <c:v>38082.958333333336</c:v>
                </c:pt>
                <c:pt idx="6910">
                  <c:v>38082.972222222219</c:v>
                </c:pt>
                <c:pt idx="6911">
                  <c:v>38082.986111111109</c:v>
                </c:pt>
                <c:pt idx="6912">
                  <c:v>38083</c:v>
                </c:pt>
                <c:pt idx="6913">
                  <c:v>38083.013888888891</c:v>
                </c:pt>
                <c:pt idx="6914">
                  <c:v>38083.027777777781</c:v>
                </c:pt>
                <c:pt idx="6915">
                  <c:v>38083.041666666664</c:v>
                </c:pt>
                <c:pt idx="6916">
                  <c:v>38083.055555555555</c:v>
                </c:pt>
                <c:pt idx="6917">
                  <c:v>38083.069444444445</c:v>
                </c:pt>
                <c:pt idx="6918">
                  <c:v>38083.083333333336</c:v>
                </c:pt>
                <c:pt idx="6919">
                  <c:v>38083.097222222219</c:v>
                </c:pt>
                <c:pt idx="6920">
                  <c:v>38083.111111111109</c:v>
                </c:pt>
                <c:pt idx="6921">
                  <c:v>38083.125</c:v>
                </c:pt>
                <c:pt idx="6922">
                  <c:v>38083.138888888891</c:v>
                </c:pt>
                <c:pt idx="6923">
                  <c:v>38083.152777777781</c:v>
                </c:pt>
                <c:pt idx="6924">
                  <c:v>38083.166666666664</c:v>
                </c:pt>
                <c:pt idx="6925">
                  <c:v>38083.180555555555</c:v>
                </c:pt>
                <c:pt idx="6926">
                  <c:v>38083.194444444445</c:v>
                </c:pt>
                <c:pt idx="6927">
                  <c:v>38083.208333333336</c:v>
                </c:pt>
                <c:pt idx="6928">
                  <c:v>38083.222222222219</c:v>
                </c:pt>
                <c:pt idx="6929">
                  <c:v>38083.236111111109</c:v>
                </c:pt>
                <c:pt idx="6930">
                  <c:v>38083.25</c:v>
                </c:pt>
                <c:pt idx="6931">
                  <c:v>38083.263888888891</c:v>
                </c:pt>
                <c:pt idx="6932">
                  <c:v>38083.277777777781</c:v>
                </c:pt>
                <c:pt idx="6933">
                  <c:v>38083.291666666664</c:v>
                </c:pt>
                <c:pt idx="6934">
                  <c:v>38083.305555555555</c:v>
                </c:pt>
                <c:pt idx="6935">
                  <c:v>38083.319444444445</c:v>
                </c:pt>
                <c:pt idx="6936">
                  <c:v>38083.333333333336</c:v>
                </c:pt>
                <c:pt idx="6937">
                  <c:v>38083.347222222219</c:v>
                </c:pt>
                <c:pt idx="6938">
                  <c:v>38083.361111111109</c:v>
                </c:pt>
                <c:pt idx="6939">
                  <c:v>38083.375</c:v>
                </c:pt>
                <c:pt idx="6940">
                  <c:v>38083.388888888891</c:v>
                </c:pt>
                <c:pt idx="6941">
                  <c:v>38083.402777777781</c:v>
                </c:pt>
                <c:pt idx="6942">
                  <c:v>38083.416666666664</c:v>
                </c:pt>
                <c:pt idx="6943">
                  <c:v>38083.430555555555</c:v>
                </c:pt>
                <c:pt idx="6944">
                  <c:v>38083.444444444445</c:v>
                </c:pt>
                <c:pt idx="6945">
                  <c:v>38083.458333333336</c:v>
                </c:pt>
                <c:pt idx="6946">
                  <c:v>38083.472222222219</c:v>
                </c:pt>
                <c:pt idx="6947">
                  <c:v>38083.486111111109</c:v>
                </c:pt>
                <c:pt idx="6948">
                  <c:v>38083.5</c:v>
                </c:pt>
                <c:pt idx="6949">
                  <c:v>38083.513888888891</c:v>
                </c:pt>
                <c:pt idx="6950">
                  <c:v>38083.527777777781</c:v>
                </c:pt>
                <c:pt idx="6951">
                  <c:v>38083.541666666664</c:v>
                </c:pt>
                <c:pt idx="6952">
                  <c:v>38083.555555555555</c:v>
                </c:pt>
                <c:pt idx="6953">
                  <c:v>38083.569444444445</c:v>
                </c:pt>
                <c:pt idx="6954">
                  <c:v>38083.583333333336</c:v>
                </c:pt>
                <c:pt idx="6955">
                  <c:v>38083.597222222219</c:v>
                </c:pt>
                <c:pt idx="6956">
                  <c:v>38083.611111111109</c:v>
                </c:pt>
                <c:pt idx="6957">
                  <c:v>38083.625</c:v>
                </c:pt>
                <c:pt idx="6958">
                  <c:v>38083.638888888891</c:v>
                </c:pt>
                <c:pt idx="6959">
                  <c:v>38083.652777777781</c:v>
                </c:pt>
                <c:pt idx="6960">
                  <c:v>38083.666666666664</c:v>
                </c:pt>
                <c:pt idx="6961">
                  <c:v>38083.680555555555</c:v>
                </c:pt>
                <c:pt idx="6962">
                  <c:v>38083.694444444445</c:v>
                </c:pt>
                <c:pt idx="6963">
                  <c:v>38083.708333333336</c:v>
                </c:pt>
                <c:pt idx="6964">
                  <c:v>38083.722222222219</c:v>
                </c:pt>
                <c:pt idx="6965">
                  <c:v>38083.736111111109</c:v>
                </c:pt>
                <c:pt idx="6966">
                  <c:v>38083.75</c:v>
                </c:pt>
                <c:pt idx="6967">
                  <c:v>38083.763888888891</c:v>
                </c:pt>
                <c:pt idx="6968">
                  <c:v>38083.777777777781</c:v>
                </c:pt>
                <c:pt idx="6969">
                  <c:v>38083.791666666664</c:v>
                </c:pt>
                <c:pt idx="6970">
                  <c:v>38083.805555555555</c:v>
                </c:pt>
                <c:pt idx="6971">
                  <c:v>38083.819444444445</c:v>
                </c:pt>
                <c:pt idx="6972">
                  <c:v>38083.833333333336</c:v>
                </c:pt>
                <c:pt idx="6973">
                  <c:v>38083.847222222219</c:v>
                </c:pt>
                <c:pt idx="6974">
                  <c:v>38083.861111111109</c:v>
                </c:pt>
                <c:pt idx="6975">
                  <c:v>38083.875</c:v>
                </c:pt>
                <c:pt idx="6976">
                  <c:v>38083.888888888891</c:v>
                </c:pt>
                <c:pt idx="6977">
                  <c:v>38083.902777777781</c:v>
                </c:pt>
                <c:pt idx="6978">
                  <c:v>38083.916666666664</c:v>
                </c:pt>
                <c:pt idx="6979">
                  <c:v>38083.930555555555</c:v>
                </c:pt>
                <c:pt idx="6980">
                  <c:v>38083.944444444445</c:v>
                </c:pt>
                <c:pt idx="6981">
                  <c:v>38083.958333333336</c:v>
                </c:pt>
                <c:pt idx="6982">
                  <c:v>38083.972222222219</c:v>
                </c:pt>
                <c:pt idx="6983">
                  <c:v>38083.986111111109</c:v>
                </c:pt>
                <c:pt idx="6984">
                  <c:v>38084</c:v>
                </c:pt>
                <c:pt idx="6985">
                  <c:v>38084.013888888891</c:v>
                </c:pt>
                <c:pt idx="6986">
                  <c:v>38084.027777777781</c:v>
                </c:pt>
                <c:pt idx="6987">
                  <c:v>38084.041666666664</c:v>
                </c:pt>
                <c:pt idx="6988">
                  <c:v>38084.055555555555</c:v>
                </c:pt>
                <c:pt idx="6989">
                  <c:v>38084.069444444445</c:v>
                </c:pt>
                <c:pt idx="6990">
                  <c:v>38084.083333333336</c:v>
                </c:pt>
                <c:pt idx="6991">
                  <c:v>38084.097222222219</c:v>
                </c:pt>
                <c:pt idx="6992">
                  <c:v>38084.111111111109</c:v>
                </c:pt>
                <c:pt idx="6993">
                  <c:v>38084.125</c:v>
                </c:pt>
                <c:pt idx="6994">
                  <c:v>38084.138888888891</c:v>
                </c:pt>
                <c:pt idx="6995">
                  <c:v>38084.152777777781</c:v>
                </c:pt>
                <c:pt idx="6996">
                  <c:v>38084.166666666664</c:v>
                </c:pt>
                <c:pt idx="6997">
                  <c:v>38084.180555555555</c:v>
                </c:pt>
                <c:pt idx="6998">
                  <c:v>38084.194444444445</c:v>
                </c:pt>
                <c:pt idx="6999">
                  <c:v>38084.208333333336</c:v>
                </c:pt>
                <c:pt idx="7000">
                  <c:v>38084.222222222219</c:v>
                </c:pt>
                <c:pt idx="7001">
                  <c:v>38084.236111111109</c:v>
                </c:pt>
                <c:pt idx="7002">
                  <c:v>38084.25</c:v>
                </c:pt>
                <c:pt idx="7003">
                  <c:v>38084.263888888891</c:v>
                </c:pt>
                <c:pt idx="7004">
                  <c:v>38084.277777777781</c:v>
                </c:pt>
                <c:pt idx="7005">
                  <c:v>38084.291666666664</c:v>
                </c:pt>
                <c:pt idx="7006">
                  <c:v>38084.305555555555</c:v>
                </c:pt>
                <c:pt idx="7007">
                  <c:v>38084.319444444445</c:v>
                </c:pt>
                <c:pt idx="7008">
                  <c:v>38084.333333333336</c:v>
                </c:pt>
                <c:pt idx="7009">
                  <c:v>38084.347222222219</c:v>
                </c:pt>
                <c:pt idx="7010">
                  <c:v>38084.361111111109</c:v>
                </c:pt>
                <c:pt idx="7011">
                  <c:v>38084.375</c:v>
                </c:pt>
                <c:pt idx="7012">
                  <c:v>38084.388888888891</c:v>
                </c:pt>
                <c:pt idx="7013">
                  <c:v>38084.402777777781</c:v>
                </c:pt>
                <c:pt idx="7014">
                  <c:v>38084.416666666664</c:v>
                </c:pt>
                <c:pt idx="7015">
                  <c:v>38084.430555555555</c:v>
                </c:pt>
                <c:pt idx="7016">
                  <c:v>38084.444444444445</c:v>
                </c:pt>
                <c:pt idx="7017">
                  <c:v>38084.458333333336</c:v>
                </c:pt>
                <c:pt idx="7018">
                  <c:v>38084.472222222219</c:v>
                </c:pt>
                <c:pt idx="7019">
                  <c:v>38084.486111111109</c:v>
                </c:pt>
                <c:pt idx="7020">
                  <c:v>38084.5</c:v>
                </c:pt>
                <c:pt idx="7021">
                  <c:v>38084.513888888891</c:v>
                </c:pt>
                <c:pt idx="7022">
                  <c:v>38084.527777777781</c:v>
                </c:pt>
                <c:pt idx="7023">
                  <c:v>38084.541666666664</c:v>
                </c:pt>
                <c:pt idx="7024">
                  <c:v>38084.555555555555</c:v>
                </c:pt>
                <c:pt idx="7025">
                  <c:v>38084.569444444445</c:v>
                </c:pt>
                <c:pt idx="7026">
                  <c:v>38084.583333333336</c:v>
                </c:pt>
                <c:pt idx="7027">
                  <c:v>38084.597222222219</c:v>
                </c:pt>
                <c:pt idx="7028">
                  <c:v>38084.611111111109</c:v>
                </c:pt>
                <c:pt idx="7029">
                  <c:v>38084.625</c:v>
                </c:pt>
                <c:pt idx="7030">
                  <c:v>38084.638888888891</c:v>
                </c:pt>
                <c:pt idx="7031">
                  <c:v>38084.652777777781</c:v>
                </c:pt>
                <c:pt idx="7032">
                  <c:v>38084.666666666664</c:v>
                </c:pt>
                <c:pt idx="7033">
                  <c:v>38084.680555555555</c:v>
                </c:pt>
                <c:pt idx="7034">
                  <c:v>38084.694444444445</c:v>
                </c:pt>
                <c:pt idx="7035">
                  <c:v>38084.708333333336</c:v>
                </c:pt>
                <c:pt idx="7036">
                  <c:v>38084.722222222219</c:v>
                </c:pt>
                <c:pt idx="7037">
                  <c:v>38084.736111111109</c:v>
                </c:pt>
                <c:pt idx="7038">
                  <c:v>38084.75</c:v>
                </c:pt>
                <c:pt idx="7039">
                  <c:v>38084.763888888891</c:v>
                </c:pt>
                <c:pt idx="7040">
                  <c:v>38084.777777777781</c:v>
                </c:pt>
                <c:pt idx="7041">
                  <c:v>38084.791666666664</c:v>
                </c:pt>
                <c:pt idx="7042">
                  <c:v>38084.805555555555</c:v>
                </c:pt>
                <c:pt idx="7043">
                  <c:v>38084.819444444445</c:v>
                </c:pt>
                <c:pt idx="7044">
                  <c:v>38084.833333333336</c:v>
                </c:pt>
                <c:pt idx="7045">
                  <c:v>38084.847222222219</c:v>
                </c:pt>
                <c:pt idx="7046">
                  <c:v>38084.861111111109</c:v>
                </c:pt>
                <c:pt idx="7047">
                  <c:v>38084.875</c:v>
                </c:pt>
                <c:pt idx="7048">
                  <c:v>38084.888888888891</c:v>
                </c:pt>
                <c:pt idx="7049">
                  <c:v>38084.902777777781</c:v>
                </c:pt>
                <c:pt idx="7050">
                  <c:v>38084.916666666664</c:v>
                </c:pt>
                <c:pt idx="7051">
                  <c:v>38084.930555555555</c:v>
                </c:pt>
                <c:pt idx="7052">
                  <c:v>38084.944444444445</c:v>
                </c:pt>
                <c:pt idx="7053">
                  <c:v>38084.958333333336</c:v>
                </c:pt>
                <c:pt idx="7054">
                  <c:v>38084.972222222219</c:v>
                </c:pt>
                <c:pt idx="7055">
                  <c:v>38084.986111111109</c:v>
                </c:pt>
                <c:pt idx="7056">
                  <c:v>38085</c:v>
                </c:pt>
                <c:pt idx="7057">
                  <c:v>38085.013888888891</c:v>
                </c:pt>
                <c:pt idx="7058">
                  <c:v>38085.027777777781</c:v>
                </c:pt>
                <c:pt idx="7059">
                  <c:v>38085.041666666664</c:v>
                </c:pt>
                <c:pt idx="7060">
                  <c:v>38085.055555555555</c:v>
                </c:pt>
                <c:pt idx="7061">
                  <c:v>38085.069444444445</c:v>
                </c:pt>
                <c:pt idx="7062">
                  <c:v>38085.083333333336</c:v>
                </c:pt>
                <c:pt idx="7063">
                  <c:v>38085.097222222219</c:v>
                </c:pt>
                <c:pt idx="7064">
                  <c:v>38085.111111111109</c:v>
                </c:pt>
                <c:pt idx="7065">
                  <c:v>38085.125</c:v>
                </c:pt>
                <c:pt idx="7066">
                  <c:v>38085.138888888891</c:v>
                </c:pt>
                <c:pt idx="7067">
                  <c:v>38085.152777777781</c:v>
                </c:pt>
                <c:pt idx="7068">
                  <c:v>38085.166666666664</c:v>
                </c:pt>
                <c:pt idx="7069">
                  <c:v>38085.180555555555</c:v>
                </c:pt>
                <c:pt idx="7070">
                  <c:v>38085.194444444445</c:v>
                </c:pt>
                <c:pt idx="7071">
                  <c:v>38085.208333333336</c:v>
                </c:pt>
                <c:pt idx="7072">
                  <c:v>38085.222222222219</c:v>
                </c:pt>
                <c:pt idx="7073">
                  <c:v>38085.236111111109</c:v>
                </c:pt>
                <c:pt idx="7074">
                  <c:v>38085.25</c:v>
                </c:pt>
                <c:pt idx="7075">
                  <c:v>38085.263888888891</c:v>
                </c:pt>
                <c:pt idx="7076">
                  <c:v>38085.277777777781</c:v>
                </c:pt>
                <c:pt idx="7077">
                  <c:v>38085.291666666664</c:v>
                </c:pt>
                <c:pt idx="7078">
                  <c:v>38085.305555555555</c:v>
                </c:pt>
                <c:pt idx="7079">
                  <c:v>38085.319444444445</c:v>
                </c:pt>
                <c:pt idx="7080">
                  <c:v>38085.333333333336</c:v>
                </c:pt>
                <c:pt idx="7081">
                  <c:v>38085.347222222219</c:v>
                </c:pt>
                <c:pt idx="7082">
                  <c:v>38085.361111111109</c:v>
                </c:pt>
                <c:pt idx="7083">
                  <c:v>38085.375</c:v>
                </c:pt>
                <c:pt idx="7084">
                  <c:v>38085.388888888891</c:v>
                </c:pt>
                <c:pt idx="7085">
                  <c:v>38085.402777777781</c:v>
                </c:pt>
                <c:pt idx="7086">
                  <c:v>38085.416666666664</c:v>
                </c:pt>
                <c:pt idx="7087">
                  <c:v>38085.430555555555</c:v>
                </c:pt>
                <c:pt idx="7088">
                  <c:v>38085.444444444445</c:v>
                </c:pt>
                <c:pt idx="7089">
                  <c:v>38085.458333333336</c:v>
                </c:pt>
                <c:pt idx="7090">
                  <c:v>38085.472222222219</c:v>
                </c:pt>
                <c:pt idx="7091">
                  <c:v>38085.486111111109</c:v>
                </c:pt>
                <c:pt idx="7092">
                  <c:v>38085.5</c:v>
                </c:pt>
                <c:pt idx="7093">
                  <c:v>38085.513888888891</c:v>
                </c:pt>
                <c:pt idx="7094">
                  <c:v>38085.527777777781</c:v>
                </c:pt>
                <c:pt idx="7095">
                  <c:v>38085.541666666664</c:v>
                </c:pt>
                <c:pt idx="7096">
                  <c:v>38085.555555555555</c:v>
                </c:pt>
                <c:pt idx="7097">
                  <c:v>38085.569444444445</c:v>
                </c:pt>
                <c:pt idx="7098">
                  <c:v>38085.583333333336</c:v>
                </c:pt>
                <c:pt idx="7099">
                  <c:v>38085.597222222219</c:v>
                </c:pt>
                <c:pt idx="7100">
                  <c:v>38085.611111111109</c:v>
                </c:pt>
                <c:pt idx="7101">
                  <c:v>38085.625</c:v>
                </c:pt>
                <c:pt idx="7102">
                  <c:v>38085.638888888891</c:v>
                </c:pt>
                <c:pt idx="7103">
                  <c:v>38085.652777777781</c:v>
                </c:pt>
                <c:pt idx="7104">
                  <c:v>38085.666666666664</c:v>
                </c:pt>
                <c:pt idx="7105">
                  <c:v>38085.680555555555</c:v>
                </c:pt>
                <c:pt idx="7106">
                  <c:v>38085.694444444445</c:v>
                </c:pt>
                <c:pt idx="7107">
                  <c:v>38085.708333333336</c:v>
                </c:pt>
                <c:pt idx="7108">
                  <c:v>38085.722222222219</c:v>
                </c:pt>
                <c:pt idx="7109">
                  <c:v>38085.736111111109</c:v>
                </c:pt>
                <c:pt idx="7110">
                  <c:v>38085.75</c:v>
                </c:pt>
                <c:pt idx="7111">
                  <c:v>38085.763888888891</c:v>
                </c:pt>
                <c:pt idx="7112">
                  <c:v>38085.777777777781</c:v>
                </c:pt>
                <c:pt idx="7113">
                  <c:v>38085.791666666664</c:v>
                </c:pt>
                <c:pt idx="7114">
                  <c:v>38085.805555555555</c:v>
                </c:pt>
                <c:pt idx="7115">
                  <c:v>38085.819444444445</c:v>
                </c:pt>
                <c:pt idx="7116">
                  <c:v>38085.833333333336</c:v>
                </c:pt>
                <c:pt idx="7117">
                  <c:v>38085.847222222219</c:v>
                </c:pt>
                <c:pt idx="7118">
                  <c:v>38085.861111111109</c:v>
                </c:pt>
                <c:pt idx="7119">
                  <c:v>38085.875</c:v>
                </c:pt>
                <c:pt idx="7120">
                  <c:v>38085.888888888891</c:v>
                </c:pt>
                <c:pt idx="7121">
                  <c:v>38085.902777777781</c:v>
                </c:pt>
                <c:pt idx="7122">
                  <c:v>38085.916666666664</c:v>
                </c:pt>
                <c:pt idx="7123">
                  <c:v>38085.930555555555</c:v>
                </c:pt>
                <c:pt idx="7124">
                  <c:v>38085.944444444445</c:v>
                </c:pt>
                <c:pt idx="7125">
                  <c:v>38085.958333333336</c:v>
                </c:pt>
                <c:pt idx="7126">
                  <c:v>38085.972222222219</c:v>
                </c:pt>
                <c:pt idx="7127">
                  <c:v>38085.986111111109</c:v>
                </c:pt>
                <c:pt idx="7128">
                  <c:v>38086</c:v>
                </c:pt>
                <c:pt idx="7129">
                  <c:v>38086.013888888891</c:v>
                </c:pt>
                <c:pt idx="7130">
                  <c:v>38086.027777777781</c:v>
                </c:pt>
                <c:pt idx="7131">
                  <c:v>38086.041666666664</c:v>
                </c:pt>
                <c:pt idx="7132">
                  <c:v>38086.055555555555</c:v>
                </c:pt>
                <c:pt idx="7133">
                  <c:v>38086.069444444445</c:v>
                </c:pt>
                <c:pt idx="7134">
                  <c:v>38086.083333333336</c:v>
                </c:pt>
                <c:pt idx="7135">
                  <c:v>38086.097222222219</c:v>
                </c:pt>
                <c:pt idx="7136">
                  <c:v>38086.111111111109</c:v>
                </c:pt>
                <c:pt idx="7137">
                  <c:v>38086.125</c:v>
                </c:pt>
                <c:pt idx="7138">
                  <c:v>38086.138888888891</c:v>
                </c:pt>
                <c:pt idx="7139">
                  <c:v>38086.152777777781</c:v>
                </c:pt>
                <c:pt idx="7140">
                  <c:v>38086.166666666664</c:v>
                </c:pt>
                <c:pt idx="7141">
                  <c:v>38086.180555555555</c:v>
                </c:pt>
                <c:pt idx="7142">
                  <c:v>38086.194444444445</c:v>
                </c:pt>
                <c:pt idx="7143">
                  <c:v>38086.208333333336</c:v>
                </c:pt>
                <c:pt idx="7144">
                  <c:v>38086.222222222219</c:v>
                </c:pt>
                <c:pt idx="7145">
                  <c:v>38086.236111111109</c:v>
                </c:pt>
                <c:pt idx="7146">
                  <c:v>38086.25</c:v>
                </c:pt>
                <c:pt idx="7147">
                  <c:v>38086.263888888891</c:v>
                </c:pt>
                <c:pt idx="7148">
                  <c:v>38086.277777777781</c:v>
                </c:pt>
                <c:pt idx="7149">
                  <c:v>38086.291666666664</c:v>
                </c:pt>
                <c:pt idx="7150">
                  <c:v>38086.305555555555</c:v>
                </c:pt>
                <c:pt idx="7151">
                  <c:v>38086.319444444445</c:v>
                </c:pt>
                <c:pt idx="7152">
                  <c:v>38086.333333333336</c:v>
                </c:pt>
                <c:pt idx="7153">
                  <c:v>38086.347222222219</c:v>
                </c:pt>
                <c:pt idx="7154">
                  <c:v>38086.361111111109</c:v>
                </c:pt>
                <c:pt idx="7155">
                  <c:v>38086.375</c:v>
                </c:pt>
                <c:pt idx="7156">
                  <c:v>38086.388888888891</c:v>
                </c:pt>
                <c:pt idx="7157">
                  <c:v>38086.402777777781</c:v>
                </c:pt>
                <c:pt idx="7158">
                  <c:v>38086.416666666664</c:v>
                </c:pt>
                <c:pt idx="7159">
                  <c:v>38086.430555555555</c:v>
                </c:pt>
                <c:pt idx="7160">
                  <c:v>38086.444444444445</c:v>
                </c:pt>
                <c:pt idx="7161">
                  <c:v>38086.458333333336</c:v>
                </c:pt>
                <c:pt idx="7162">
                  <c:v>38086.472222222219</c:v>
                </c:pt>
                <c:pt idx="7163">
                  <c:v>38086.486111111109</c:v>
                </c:pt>
                <c:pt idx="7164">
                  <c:v>38086.5</c:v>
                </c:pt>
                <c:pt idx="7165">
                  <c:v>38086.513888888891</c:v>
                </c:pt>
                <c:pt idx="7166">
                  <c:v>38086.527777777781</c:v>
                </c:pt>
                <c:pt idx="7167">
                  <c:v>38086.541666666664</c:v>
                </c:pt>
                <c:pt idx="7168">
                  <c:v>38086.555555555555</c:v>
                </c:pt>
                <c:pt idx="7169">
                  <c:v>38086.569444444445</c:v>
                </c:pt>
                <c:pt idx="7170">
                  <c:v>38086.583333333336</c:v>
                </c:pt>
                <c:pt idx="7171">
                  <c:v>38086.597222222219</c:v>
                </c:pt>
                <c:pt idx="7172">
                  <c:v>38086.611111111109</c:v>
                </c:pt>
                <c:pt idx="7173">
                  <c:v>38086.625</c:v>
                </c:pt>
                <c:pt idx="7174">
                  <c:v>38086.638888888891</c:v>
                </c:pt>
                <c:pt idx="7175">
                  <c:v>38086.652777777781</c:v>
                </c:pt>
                <c:pt idx="7176">
                  <c:v>38086.666666666664</c:v>
                </c:pt>
                <c:pt idx="7177">
                  <c:v>38086.680555555555</c:v>
                </c:pt>
                <c:pt idx="7178">
                  <c:v>38086.694444444445</c:v>
                </c:pt>
                <c:pt idx="7179">
                  <c:v>38086.708333333336</c:v>
                </c:pt>
                <c:pt idx="7180">
                  <c:v>38086.722222222219</c:v>
                </c:pt>
                <c:pt idx="7181">
                  <c:v>38086.736111111109</c:v>
                </c:pt>
                <c:pt idx="7182">
                  <c:v>38086.75</c:v>
                </c:pt>
                <c:pt idx="7183">
                  <c:v>38086.763888888891</c:v>
                </c:pt>
                <c:pt idx="7184">
                  <c:v>38086.777777777781</c:v>
                </c:pt>
                <c:pt idx="7185">
                  <c:v>38086.791666666664</c:v>
                </c:pt>
                <c:pt idx="7186">
                  <c:v>38086.805555555555</c:v>
                </c:pt>
                <c:pt idx="7187">
                  <c:v>38086.819444444445</c:v>
                </c:pt>
                <c:pt idx="7188">
                  <c:v>38086.833333333336</c:v>
                </c:pt>
                <c:pt idx="7189">
                  <c:v>38086.847222222219</c:v>
                </c:pt>
                <c:pt idx="7190">
                  <c:v>38086.861111111109</c:v>
                </c:pt>
                <c:pt idx="7191">
                  <c:v>38086.875</c:v>
                </c:pt>
                <c:pt idx="7192">
                  <c:v>38086.888888888891</c:v>
                </c:pt>
                <c:pt idx="7193">
                  <c:v>38086.902777777781</c:v>
                </c:pt>
                <c:pt idx="7194">
                  <c:v>38086.916666666664</c:v>
                </c:pt>
                <c:pt idx="7195">
                  <c:v>38086.930555555555</c:v>
                </c:pt>
                <c:pt idx="7196">
                  <c:v>38086.944444444445</c:v>
                </c:pt>
                <c:pt idx="7197">
                  <c:v>38086.958333333336</c:v>
                </c:pt>
                <c:pt idx="7198">
                  <c:v>38086.972222222219</c:v>
                </c:pt>
                <c:pt idx="7199">
                  <c:v>38086.986111111109</c:v>
                </c:pt>
                <c:pt idx="7200">
                  <c:v>38087</c:v>
                </c:pt>
                <c:pt idx="7201">
                  <c:v>38087.013888888891</c:v>
                </c:pt>
                <c:pt idx="7202">
                  <c:v>38087.027777777781</c:v>
                </c:pt>
                <c:pt idx="7203">
                  <c:v>38087.041666666664</c:v>
                </c:pt>
                <c:pt idx="7204">
                  <c:v>38087.055555555555</c:v>
                </c:pt>
                <c:pt idx="7205">
                  <c:v>38087.069444444445</c:v>
                </c:pt>
                <c:pt idx="7206">
                  <c:v>38087.083333333336</c:v>
                </c:pt>
                <c:pt idx="7207">
                  <c:v>38087.097222222219</c:v>
                </c:pt>
                <c:pt idx="7208">
                  <c:v>38087.111111111109</c:v>
                </c:pt>
                <c:pt idx="7209">
                  <c:v>38087.125</c:v>
                </c:pt>
                <c:pt idx="7210">
                  <c:v>38087.138888888891</c:v>
                </c:pt>
                <c:pt idx="7211">
                  <c:v>38087.152777777781</c:v>
                </c:pt>
                <c:pt idx="7212">
                  <c:v>38087.166666666664</c:v>
                </c:pt>
                <c:pt idx="7213">
                  <c:v>38087.180555555555</c:v>
                </c:pt>
                <c:pt idx="7214">
                  <c:v>38087.194444444445</c:v>
                </c:pt>
                <c:pt idx="7215">
                  <c:v>38087.208333333336</c:v>
                </c:pt>
                <c:pt idx="7216">
                  <c:v>38087.222222222219</c:v>
                </c:pt>
                <c:pt idx="7217">
                  <c:v>38087.236111111109</c:v>
                </c:pt>
                <c:pt idx="7218">
                  <c:v>38087.25</c:v>
                </c:pt>
                <c:pt idx="7219">
                  <c:v>38087.263888888891</c:v>
                </c:pt>
                <c:pt idx="7220">
                  <c:v>38087.277777777781</c:v>
                </c:pt>
                <c:pt idx="7221">
                  <c:v>38087.291666666664</c:v>
                </c:pt>
                <c:pt idx="7222">
                  <c:v>38087.305555555555</c:v>
                </c:pt>
                <c:pt idx="7223">
                  <c:v>38087.319444444445</c:v>
                </c:pt>
                <c:pt idx="7224">
                  <c:v>38087.333333333336</c:v>
                </c:pt>
                <c:pt idx="7225">
                  <c:v>38087.347222222219</c:v>
                </c:pt>
                <c:pt idx="7226">
                  <c:v>38087.361111111109</c:v>
                </c:pt>
                <c:pt idx="7227">
                  <c:v>38087.375</c:v>
                </c:pt>
                <c:pt idx="7228">
                  <c:v>38087.388888888891</c:v>
                </c:pt>
                <c:pt idx="7229">
                  <c:v>38087.402777777781</c:v>
                </c:pt>
                <c:pt idx="7230">
                  <c:v>38087.416666666664</c:v>
                </c:pt>
                <c:pt idx="7231">
                  <c:v>38087.430555555555</c:v>
                </c:pt>
                <c:pt idx="7232">
                  <c:v>38087.444444444445</c:v>
                </c:pt>
                <c:pt idx="7233">
                  <c:v>38087.458333333336</c:v>
                </c:pt>
                <c:pt idx="7234">
                  <c:v>38087.472222222219</c:v>
                </c:pt>
                <c:pt idx="7235">
                  <c:v>38087.486111111109</c:v>
                </c:pt>
                <c:pt idx="7236">
                  <c:v>38087.5</c:v>
                </c:pt>
                <c:pt idx="7237">
                  <c:v>38087.513888888891</c:v>
                </c:pt>
                <c:pt idx="7238">
                  <c:v>38087.527777777781</c:v>
                </c:pt>
                <c:pt idx="7239">
                  <c:v>38087.541666666664</c:v>
                </c:pt>
                <c:pt idx="7240">
                  <c:v>38087.555555555555</c:v>
                </c:pt>
                <c:pt idx="7241">
                  <c:v>38087.569444444445</c:v>
                </c:pt>
                <c:pt idx="7242">
                  <c:v>38087.583333333336</c:v>
                </c:pt>
                <c:pt idx="7243">
                  <c:v>38087.597222222219</c:v>
                </c:pt>
                <c:pt idx="7244">
                  <c:v>38087.611111111109</c:v>
                </c:pt>
                <c:pt idx="7245">
                  <c:v>38087.625</c:v>
                </c:pt>
                <c:pt idx="7246">
                  <c:v>38087.638888888891</c:v>
                </c:pt>
                <c:pt idx="7247">
                  <c:v>38087.652777777781</c:v>
                </c:pt>
                <c:pt idx="7248">
                  <c:v>38087.666666666664</c:v>
                </c:pt>
                <c:pt idx="7249">
                  <c:v>38087.680555555555</c:v>
                </c:pt>
                <c:pt idx="7250">
                  <c:v>38087.694444444445</c:v>
                </c:pt>
                <c:pt idx="7251">
                  <c:v>38087.708333333336</c:v>
                </c:pt>
                <c:pt idx="7252">
                  <c:v>38087.722222222219</c:v>
                </c:pt>
                <c:pt idx="7253">
                  <c:v>38087.736111111109</c:v>
                </c:pt>
                <c:pt idx="7254">
                  <c:v>38087.75</c:v>
                </c:pt>
                <c:pt idx="7255">
                  <c:v>38087.763888888891</c:v>
                </c:pt>
                <c:pt idx="7256">
                  <c:v>38087.777777777781</c:v>
                </c:pt>
                <c:pt idx="7257">
                  <c:v>38087.791666666664</c:v>
                </c:pt>
                <c:pt idx="7258">
                  <c:v>38087.805555555555</c:v>
                </c:pt>
                <c:pt idx="7259">
                  <c:v>38087.819444444445</c:v>
                </c:pt>
                <c:pt idx="7260">
                  <c:v>38087.833333333336</c:v>
                </c:pt>
                <c:pt idx="7261">
                  <c:v>38087.847222222219</c:v>
                </c:pt>
                <c:pt idx="7262">
                  <c:v>38087.861111111109</c:v>
                </c:pt>
                <c:pt idx="7263">
                  <c:v>38087.875</c:v>
                </c:pt>
                <c:pt idx="7264">
                  <c:v>38087.888888888891</c:v>
                </c:pt>
                <c:pt idx="7265">
                  <c:v>38087.902777777781</c:v>
                </c:pt>
                <c:pt idx="7266">
                  <c:v>38087.916666666664</c:v>
                </c:pt>
                <c:pt idx="7267">
                  <c:v>38087.930555555555</c:v>
                </c:pt>
                <c:pt idx="7268">
                  <c:v>38087.944444444445</c:v>
                </c:pt>
                <c:pt idx="7269">
                  <c:v>38087.958333333336</c:v>
                </c:pt>
                <c:pt idx="7270">
                  <c:v>38087.972222222219</c:v>
                </c:pt>
                <c:pt idx="7271">
                  <c:v>38087.986111111109</c:v>
                </c:pt>
                <c:pt idx="7272">
                  <c:v>38088</c:v>
                </c:pt>
                <c:pt idx="7273">
                  <c:v>38088.013888888891</c:v>
                </c:pt>
                <c:pt idx="7274">
                  <c:v>38088.027777777781</c:v>
                </c:pt>
                <c:pt idx="7275">
                  <c:v>38088.041666666664</c:v>
                </c:pt>
                <c:pt idx="7276">
                  <c:v>38088.055555555555</c:v>
                </c:pt>
                <c:pt idx="7277">
                  <c:v>38088.069444444445</c:v>
                </c:pt>
                <c:pt idx="7278">
                  <c:v>38088.083333333336</c:v>
                </c:pt>
                <c:pt idx="7279">
                  <c:v>38088.097222222219</c:v>
                </c:pt>
                <c:pt idx="7280">
                  <c:v>38088.111111111109</c:v>
                </c:pt>
                <c:pt idx="7281">
                  <c:v>38088.125</c:v>
                </c:pt>
                <c:pt idx="7282">
                  <c:v>38088.138888888891</c:v>
                </c:pt>
                <c:pt idx="7283">
                  <c:v>38088.152777777781</c:v>
                </c:pt>
                <c:pt idx="7284">
                  <c:v>38088.166666666664</c:v>
                </c:pt>
                <c:pt idx="7285">
                  <c:v>38088.180555555555</c:v>
                </c:pt>
                <c:pt idx="7286">
                  <c:v>38088.194444444445</c:v>
                </c:pt>
                <c:pt idx="7287">
                  <c:v>38088.208333333336</c:v>
                </c:pt>
                <c:pt idx="7288">
                  <c:v>38088.222222222219</c:v>
                </c:pt>
                <c:pt idx="7289">
                  <c:v>38088.236111111109</c:v>
                </c:pt>
                <c:pt idx="7290">
                  <c:v>38088.25</c:v>
                </c:pt>
                <c:pt idx="7291">
                  <c:v>38088.263888888891</c:v>
                </c:pt>
                <c:pt idx="7292">
                  <c:v>38088.277777777781</c:v>
                </c:pt>
                <c:pt idx="7293">
                  <c:v>38088.291666666664</c:v>
                </c:pt>
                <c:pt idx="7294">
                  <c:v>38088.305555555555</c:v>
                </c:pt>
                <c:pt idx="7295">
                  <c:v>38088.319444444445</c:v>
                </c:pt>
                <c:pt idx="7296">
                  <c:v>38088.333333333336</c:v>
                </c:pt>
                <c:pt idx="7297">
                  <c:v>38088.347222222219</c:v>
                </c:pt>
                <c:pt idx="7298">
                  <c:v>38088.361111111109</c:v>
                </c:pt>
                <c:pt idx="7299">
                  <c:v>38088.375</c:v>
                </c:pt>
                <c:pt idx="7300">
                  <c:v>38088.388888888891</c:v>
                </c:pt>
                <c:pt idx="7301">
                  <c:v>38088.402777777781</c:v>
                </c:pt>
                <c:pt idx="7302">
                  <c:v>38088.416666666664</c:v>
                </c:pt>
                <c:pt idx="7303">
                  <c:v>38088.430555555555</c:v>
                </c:pt>
                <c:pt idx="7304">
                  <c:v>38088.444444444445</c:v>
                </c:pt>
                <c:pt idx="7305">
                  <c:v>38088.458333333336</c:v>
                </c:pt>
                <c:pt idx="7306">
                  <c:v>38088.472222222219</c:v>
                </c:pt>
                <c:pt idx="7307">
                  <c:v>38088.486111111109</c:v>
                </c:pt>
                <c:pt idx="7308">
                  <c:v>38088.5</c:v>
                </c:pt>
                <c:pt idx="7309">
                  <c:v>38088.513888888891</c:v>
                </c:pt>
                <c:pt idx="7310">
                  <c:v>38088.527777777781</c:v>
                </c:pt>
                <c:pt idx="7311">
                  <c:v>38088.541666666664</c:v>
                </c:pt>
                <c:pt idx="7312">
                  <c:v>38088.555555555555</c:v>
                </c:pt>
                <c:pt idx="7313">
                  <c:v>38088.569444444445</c:v>
                </c:pt>
                <c:pt idx="7314">
                  <c:v>38088.583333333336</c:v>
                </c:pt>
                <c:pt idx="7315">
                  <c:v>38088.597222222219</c:v>
                </c:pt>
                <c:pt idx="7316">
                  <c:v>38088.611111111109</c:v>
                </c:pt>
                <c:pt idx="7317">
                  <c:v>38088.625</c:v>
                </c:pt>
                <c:pt idx="7318">
                  <c:v>38088.638888888891</c:v>
                </c:pt>
                <c:pt idx="7319">
                  <c:v>38088.652777777781</c:v>
                </c:pt>
                <c:pt idx="7320">
                  <c:v>38088.666666666664</c:v>
                </c:pt>
                <c:pt idx="7321">
                  <c:v>38088.680555555555</c:v>
                </c:pt>
                <c:pt idx="7322">
                  <c:v>38088.694444444445</c:v>
                </c:pt>
                <c:pt idx="7323">
                  <c:v>38088.708333333336</c:v>
                </c:pt>
                <c:pt idx="7324">
                  <c:v>38088.722222222219</c:v>
                </c:pt>
                <c:pt idx="7325">
                  <c:v>38088.736111111109</c:v>
                </c:pt>
                <c:pt idx="7326">
                  <c:v>38088.75</c:v>
                </c:pt>
                <c:pt idx="7327">
                  <c:v>38088.763888888891</c:v>
                </c:pt>
                <c:pt idx="7328">
                  <c:v>38088.777777777781</c:v>
                </c:pt>
                <c:pt idx="7329">
                  <c:v>38088.791666666664</c:v>
                </c:pt>
                <c:pt idx="7330">
                  <c:v>38088.805555555555</c:v>
                </c:pt>
                <c:pt idx="7331">
                  <c:v>38088.819444444445</c:v>
                </c:pt>
                <c:pt idx="7332">
                  <c:v>38088.833333333336</c:v>
                </c:pt>
                <c:pt idx="7333">
                  <c:v>38088.847222222219</c:v>
                </c:pt>
                <c:pt idx="7334">
                  <c:v>38088.861111111109</c:v>
                </c:pt>
                <c:pt idx="7335">
                  <c:v>38088.875</c:v>
                </c:pt>
                <c:pt idx="7336">
                  <c:v>38088.888888888891</c:v>
                </c:pt>
                <c:pt idx="7337">
                  <c:v>38088.902777777781</c:v>
                </c:pt>
                <c:pt idx="7338">
                  <c:v>38088.916666666664</c:v>
                </c:pt>
                <c:pt idx="7339">
                  <c:v>38088.930555555555</c:v>
                </c:pt>
                <c:pt idx="7340">
                  <c:v>38088.944444444445</c:v>
                </c:pt>
                <c:pt idx="7341">
                  <c:v>38088.958333333336</c:v>
                </c:pt>
                <c:pt idx="7342">
                  <c:v>38088.972222222219</c:v>
                </c:pt>
                <c:pt idx="7343">
                  <c:v>38088.986111111109</c:v>
                </c:pt>
                <c:pt idx="7344">
                  <c:v>38089</c:v>
                </c:pt>
                <c:pt idx="7345">
                  <c:v>38089.013888888891</c:v>
                </c:pt>
                <c:pt idx="7346">
                  <c:v>38089.027777777781</c:v>
                </c:pt>
                <c:pt idx="7347">
                  <c:v>38089.041666666664</c:v>
                </c:pt>
                <c:pt idx="7348">
                  <c:v>38089.055555555555</c:v>
                </c:pt>
                <c:pt idx="7349">
                  <c:v>38089.069444444445</c:v>
                </c:pt>
                <c:pt idx="7350">
                  <c:v>38089.083333333336</c:v>
                </c:pt>
                <c:pt idx="7351">
                  <c:v>38089.097222222219</c:v>
                </c:pt>
                <c:pt idx="7352">
                  <c:v>38089.111111111109</c:v>
                </c:pt>
                <c:pt idx="7353">
                  <c:v>38089.125</c:v>
                </c:pt>
                <c:pt idx="7354">
                  <c:v>38089.138888888891</c:v>
                </c:pt>
                <c:pt idx="7355">
                  <c:v>38089.152777777781</c:v>
                </c:pt>
                <c:pt idx="7356">
                  <c:v>38089.166666666664</c:v>
                </c:pt>
                <c:pt idx="7357">
                  <c:v>38089.180555555555</c:v>
                </c:pt>
                <c:pt idx="7358">
                  <c:v>38089.194444444445</c:v>
                </c:pt>
                <c:pt idx="7359">
                  <c:v>38089.208333333336</c:v>
                </c:pt>
                <c:pt idx="7360">
                  <c:v>38089.222222222219</c:v>
                </c:pt>
                <c:pt idx="7361">
                  <c:v>38089.236111111109</c:v>
                </c:pt>
                <c:pt idx="7362">
                  <c:v>38089.25</c:v>
                </c:pt>
                <c:pt idx="7363">
                  <c:v>38089.263888888891</c:v>
                </c:pt>
                <c:pt idx="7364">
                  <c:v>38089.277777777781</c:v>
                </c:pt>
                <c:pt idx="7365">
                  <c:v>38089.291666666664</c:v>
                </c:pt>
                <c:pt idx="7366">
                  <c:v>38089.305555555555</c:v>
                </c:pt>
                <c:pt idx="7367">
                  <c:v>38089.319444444445</c:v>
                </c:pt>
                <c:pt idx="7368">
                  <c:v>38089.333333333336</c:v>
                </c:pt>
                <c:pt idx="7369">
                  <c:v>38089.347222222219</c:v>
                </c:pt>
                <c:pt idx="7370">
                  <c:v>38089.361111111109</c:v>
                </c:pt>
                <c:pt idx="7371">
                  <c:v>38089.375</c:v>
                </c:pt>
                <c:pt idx="7372">
                  <c:v>38089.388888888891</c:v>
                </c:pt>
                <c:pt idx="7373">
                  <c:v>38089.402777777781</c:v>
                </c:pt>
                <c:pt idx="7374">
                  <c:v>38089.416666666664</c:v>
                </c:pt>
                <c:pt idx="7375">
                  <c:v>38089.430555555555</c:v>
                </c:pt>
                <c:pt idx="7376">
                  <c:v>38089.444444444445</c:v>
                </c:pt>
                <c:pt idx="7377">
                  <c:v>38089.458333333336</c:v>
                </c:pt>
                <c:pt idx="7378">
                  <c:v>38089.472222222219</c:v>
                </c:pt>
                <c:pt idx="7379">
                  <c:v>38089.486111111109</c:v>
                </c:pt>
                <c:pt idx="7380">
                  <c:v>38089.5</c:v>
                </c:pt>
                <c:pt idx="7381">
                  <c:v>38089.513888888891</c:v>
                </c:pt>
                <c:pt idx="7382">
                  <c:v>38089.527777777781</c:v>
                </c:pt>
                <c:pt idx="7383">
                  <c:v>38089.541666666664</c:v>
                </c:pt>
                <c:pt idx="7384">
                  <c:v>38089.555555555555</c:v>
                </c:pt>
                <c:pt idx="7385">
                  <c:v>38089.569444444445</c:v>
                </c:pt>
                <c:pt idx="7386">
                  <c:v>38089.583333333336</c:v>
                </c:pt>
                <c:pt idx="7387">
                  <c:v>38089.597222222219</c:v>
                </c:pt>
                <c:pt idx="7388">
                  <c:v>38089.611111111109</c:v>
                </c:pt>
                <c:pt idx="7389">
                  <c:v>38089.625</c:v>
                </c:pt>
                <c:pt idx="7390">
                  <c:v>38089.638888888891</c:v>
                </c:pt>
                <c:pt idx="7391">
                  <c:v>38089.652777777781</c:v>
                </c:pt>
                <c:pt idx="7392">
                  <c:v>38089.666666666664</c:v>
                </c:pt>
                <c:pt idx="7393">
                  <c:v>38089.680555555555</c:v>
                </c:pt>
                <c:pt idx="7394">
                  <c:v>38089.694444444445</c:v>
                </c:pt>
                <c:pt idx="7395">
                  <c:v>38089.708333333336</c:v>
                </c:pt>
                <c:pt idx="7396">
                  <c:v>38089.722222222219</c:v>
                </c:pt>
                <c:pt idx="7397">
                  <c:v>38089.736111111109</c:v>
                </c:pt>
                <c:pt idx="7398">
                  <c:v>38089.75</c:v>
                </c:pt>
                <c:pt idx="7399">
                  <c:v>38089.763888888891</c:v>
                </c:pt>
                <c:pt idx="7400">
                  <c:v>38089.777777777781</c:v>
                </c:pt>
                <c:pt idx="7401">
                  <c:v>38089.791666666664</c:v>
                </c:pt>
                <c:pt idx="7402">
                  <c:v>38089.805555555555</c:v>
                </c:pt>
                <c:pt idx="7403">
                  <c:v>38089.819444444445</c:v>
                </c:pt>
                <c:pt idx="7404">
                  <c:v>38089.833333333336</c:v>
                </c:pt>
                <c:pt idx="7405">
                  <c:v>38089.847222222219</c:v>
                </c:pt>
                <c:pt idx="7406">
                  <c:v>38089.861111111109</c:v>
                </c:pt>
                <c:pt idx="7407">
                  <c:v>38089.875</c:v>
                </c:pt>
                <c:pt idx="7408">
                  <c:v>38089.888888888891</c:v>
                </c:pt>
                <c:pt idx="7409">
                  <c:v>38089.902777777781</c:v>
                </c:pt>
                <c:pt idx="7410">
                  <c:v>38089.916666666664</c:v>
                </c:pt>
                <c:pt idx="7411">
                  <c:v>38089.930555555555</c:v>
                </c:pt>
                <c:pt idx="7412">
                  <c:v>38089.944444444445</c:v>
                </c:pt>
                <c:pt idx="7413">
                  <c:v>38089.958333333336</c:v>
                </c:pt>
                <c:pt idx="7414">
                  <c:v>38089.972222222219</c:v>
                </c:pt>
                <c:pt idx="7415">
                  <c:v>38089.986111111109</c:v>
                </c:pt>
                <c:pt idx="7416">
                  <c:v>38090</c:v>
                </c:pt>
                <c:pt idx="7417">
                  <c:v>38090.013888888891</c:v>
                </c:pt>
                <c:pt idx="7418">
                  <c:v>38090.027777777781</c:v>
                </c:pt>
                <c:pt idx="7419">
                  <c:v>38090.041666666664</c:v>
                </c:pt>
                <c:pt idx="7420">
                  <c:v>38090.055555555555</c:v>
                </c:pt>
                <c:pt idx="7421">
                  <c:v>38090.069444444445</c:v>
                </c:pt>
                <c:pt idx="7422">
                  <c:v>38090.083333333336</c:v>
                </c:pt>
                <c:pt idx="7423">
                  <c:v>38090.097222222219</c:v>
                </c:pt>
                <c:pt idx="7424">
                  <c:v>38090.111111111109</c:v>
                </c:pt>
                <c:pt idx="7425">
                  <c:v>38090.125</c:v>
                </c:pt>
                <c:pt idx="7426">
                  <c:v>38090.138888888891</c:v>
                </c:pt>
                <c:pt idx="7427">
                  <c:v>38090.152777777781</c:v>
                </c:pt>
                <c:pt idx="7428">
                  <c:v>38090.166666666664</c:v>
                </c:pt>
                <c:pt idx="7429">
                  <c:v>38090.180555555555</c:v>
                </c:pt>
                <c:pt idx="7430">
                  <c:v>38090.194444444445</c:v>
                </c:pt>
                <c:pt idx="7431">
                  <c:v>38090.208333333336</c:v>
                </c:pt>
                <c:pt idx="7432">
                  <c:v>38090.222222222219</c:v>
                </c:pt>
                <c:pt idx="7433">
                  <c:v>38090.236111111109</c:v>
                </c:pt>
                <c:pt idx="7434">
                  <c:v>38090.25</c:v>
                </c:pt>
                <c:pt idx="7435">
                  <c:v>38090.263888888891</c:v>
                </c:pt>
                <c:pt idx="7436">
                  <c:v>38090.277777777781</c:v>
                </c:pt>
                <c:pt idx="7437">
                  <c:v>38090.291666666664</c:v>
                </c:pt>
                <c:pt idx="7438">
                  <c:v>38090.305555555555</c:v>
                </c:pt>
                <c:pt idx="7439">
                  <c:v>38090.319444444445</c:v>
                </c:pt>
                <c:pt idx="7440">
                  <c:v>38090.333333333336</c:v>
                </c:pt>
                <c:pt idx="7441">
                  <c:v>38090.347222222219</c:v>
                </c:pt>
                <c:pt idx="7442">
                  <c:v>38090.361111111109</c:v>
                </c:pt>
                <c:pt idx="7443">
                  <c:v>38090.375</c:v>
                </c:pt>
                <c:pt idx="7444">
                  <c:v>38090.388888888891</c:v>
                </c:pt>
                <c:pt idx="7445">
                  <c:v>38090.402777777781</c:v>
                </c:pt>
                <c:pt idx="7446">
                  <c:v>38090.416666666664</c:v>
                </c:pt>
                <c:pt idx="7447">
                  <c:v>38090.430555555555</c:v>
                </c:pt>
                <c:pt idx="7448">
                  <c:v>38090.444444444445</c:v>
                </c:pt>
                <c:pt idx="7449">
                  <c:v>38090.458333333336</c:v>
                </c:pt>
                <c:pt idx="7450">
                  <c:v>38090.472222222219</c:v>
                </c:pt>
                <c:pt idx="7451">
                  <c:v>38090.486111111109</c:v>
                </c:pt>
                <c:pt idx="7452">
                  <c:v>38090.5</c:v>
                </c:pt>
                <c:pt idx="7453">
                  <c:v>38090.513888888891</c:v>
                </c:pt>
                <c:pt idx="7454">
                  <c:v>38090.527777777781</c:v>
                </c:pt>
                <c:pt idx="7455">
                  <c:v>38090.541666666664</c:v>
                </c:pt>
                <c:pt idx="7456">
                  <c:v>38090.555555555555</c:v>
                </c:pt>
                <c:pt idx="7457">
                  <c:v>38090.569444444445</c:v>
                </c:pt>
                <c:pt idx="7458">
                  <c:v>38090.583333333336</c:v>
                </c:pt>
                <c:pt idx="7459">
                  <c:v>38090.597222222219</c:v>
                </c:pt>
                <c:pt idx="7460">
                  <c:v>38090.611111111109</c:v>
                </c:pt>
                <c:pt idx="7461">
                  <c:v>38090.625</c:v>
                </c:pt>
                <c:pt idx="7462">
                  <c:v>38090.638888888891</c:v>
                </c:pt>
                <c:pt idx="7463">
                  <c:v>38090.652777777781</c:v>
                </c:pt>
                <c:pt idx="7464">
                  <c:v>38090.666666666664</c:v>
                </c:pt>
                <c:pt idx="7465">
                  <c:v>38090.680555555555</c:v>
                </c:pt>
                <c:pt idx="7466">
                  <c:v>38090.694444444445</c:v>
                </c:pt>
                <c:pt idx="7467">
                  <c:v>38090.708333333336</c:v>
                </c:pt>
                <c:pt idx="7468">
                  <c:v>38090.722222222219</c:v>
                </c:pt>
                <c:pt idx="7469">
                  <c:v>38090.736111111109</c:v>
                </c:pt>
                <c:pt idx="7470">
                  <c:v>38090.75</c:v>
                </c:pt>
                <c:pt idx="7471">
                  <c:v>38090.763888888891</c:v>
                </c:pt>
                <c:pt idx="7472">
                  <c:v>38090.777777777781</c:v>
                </c:pt>
                <c:pt idx="7473">
                  <c:v>38090.791666666664</c:v>
                </c:pt>
                <c:pt idx="7474">
                  <c:v>38090.805555555555</c:v>
                </c:pt>
                <c:pt idx="7475">
                  <c:v>38090.819444444445</c:v>
                </c:pt>
                <c:pt idx="7476">
                  <c:v>38090.833333333336</c:v>
                </c:pt>
                <c:pt idx="7477">
                  <c:v>38090.847222222219</c:v>
                </c:pt>
                <c:pt idx="7478">
                  <c:v>38090.861111111109</c:v>
                </c:pt>
                <c:pt idx="7479">
                  <c:v>38090.875</c:v>
                </c:pt>
                <c:pt idx="7480">
                  <c:v>38090.888888888891</c:v>
                </c:pt>
                <c:pt idx="7481">
                  <c:v>38090.902777777781</c:v>
                </c:pt>
                <c:pt idx="7482">
                  <c:v>38090.916666666664</c:v>
                </c:pt>
                <c:pt idx="7483">
                  <c:v>38090.930555555555</c:v>
                </c:pt>
                <c:pt idx="7484">
                  <c:v>38090.944444444445</c:v>
                </c:pt>
                <c:pt idx="7485">
                  <c:v>38090.958333333336</c:v>
                </c:pt>
                <c:pt idx="7486">
                  <c:v>38090.972222222219</c:v>
                </c:pt>
                <c:pt idx="7487">
                  <c:v>38090.986111111109</c:v>
                </c:pt>
                <c:pt idx="7488">
                  <c:v>38091</c:v>
                </c:pt>
                <c:pt idx="7489">
                  <c:v>38091.013888888891</c:v>
                </c:pt>
                <c:pt idx="7490">
                  <c:v>38091.027777777781</c:v>
                </c:pt>
                <c:pt idx="7491">
                  <c:v>38091.041666666664</c:v>
                </c:pt>
                <c:pt idx="7492">
                  <c:v>38091.055555555555</c:v>
                </c:pt>
                <c:pt idx="7493">
                  <c:v>38091.069444444445</c:v>
                </c:pt>
                <c:pt idx="7494">
                  <c:v>38091.083333333336</c:v>
                </c:pt>
                <c:pt idx="7495">
                  <c:v>38091.097222222219</c:v>
                </c:pt>
                <c:pt idx="7496">
                  <c:v>38091.111111111109</c:v>
                </c:pt>
                <c:pt idx="7497">
                  <c:v>38091.125</c:v>
                </c:pt>
                <c:pt idx="7498">
                  <c:v>38091.138888888891</c:v>
                </c:pt>
                <c:pt idx="7499">
                  <c:v>38091.152777777781</c:v>
                </c:pt>
                <c:pt idx="7500">
                  <c:v>38091.166666666664</c:v>
                </c:pt>
                <c:pt idx="7501">
                  <c:v>38091.180555555555</c:v>
                </c:pt>
                <c:pt idx="7502">
                  <c:v>38091.194444444445</c:v>
                </c:pt>
                <c:pt idx="7503">
                  <c:v>38091.208333333336</c:v>
                </c:pt>
                <c:pt idx="7504">
                  <c:v>38091.222222222219</c:v>
                </c:pt>
                <c:pt idx="7505">
                  <c:v>38091.236111111109</c:v>
                </c:pt>
                <c:pt idx="7506">
                  <c:v>38091.25</c:v>
                </c:pt>
                <c:pt idx="7507">
                  <c:v>38091.263888888891</c:v>
                </c:pt>
                <c:pt idx="7508">
                  <c:v>38091.277777777781</c:v>
                </c:pt>
                <c:pt idx="7509">
                  <c:v>38091.291666666664</c:v>
                </c:pt>
                <c:pt idx="7510">
                  <c:v>38091.305555555555</c:v>
                </c:pt>
                <c:pt idx="7511">
                  <c:v>38091.319444444445</c:v>
                </c:pt>
                <c:pt idx="7512">
                  <c:v>38091.333333333336</c:v>
                </c:pt>
                <c:pt idx="7513">
                  <c:v>38091.347222222219</c:v>
                </c:pt>
                <c:pt idx="7514">
                  <c:v>38091.361111111109</c:v>
                </c:pt>
                <c:pt idx="7515">
                  <c:v>38091.375</c:v>
                </c:pt>
                <c:pt idx="7516">
                  <c:v>38091.388888888891</c:v>
                </c:pt>
                <c:pt idx="7517">
                  <c:v>38091.402777777781</c:v>
                </c:pt>
                <c:pt idx="7518">
                  <c:v>38091.416666666664</c:v>
                </c:pt>
                <c:pt idx="7519">
                  <c:v>38091.430555555555</c:v>
                </c:pt>
                <c:pt idx="7520">
                  <c:v>38091.444444444445</c:v>
                </c:pt>
                <c:pt idx="7521">
                  <c:v>38091.458333333336</c:v>
                </c:pt>
                <c:pt idx="7522">
                  <c:v>38091.472222222219</c:v>
                </c:pt>
                <c:pt idx="7523">
                  <c:v>38091.486111111109</c:v>
                </c:pt>
                <c:pt idx="7524">
                  <c:v>38091.5</c:v>
                </c:pt>
                <c:pt idx="7525">
                  <c:v>38091.513888888891</c:v>
                </c:pt>
                <c:pt idx="7526">
                  <c:v>38091.527777777781</c:v>
                </c:pt>
                <c:pt idx="7527">
                  <c:v>38091.541666666664</c:v>
                </c:pt>
                <c:pt idx="7528">
                  <c:v>38091.555555555555</c:v>
                </c:pt>
                <c:pt idx="7529">
                  <c:v>38091.569444444445</c:v>
                </c:pt>
                <c:pt idx="7530">
                  <c:v>38091.583333333336</c:v>
                </c:pt>
                <c:pt idx="7531">
                  <c:v>38091.597222222219</c:v>
                </c:pt>
                <c:pt idx="7532">
                  <c:v>38091.611111111109</c:v>
                </c:pt>
                <c:pt idx="7533">
                  <c:v>38091.625</c:v>
                </c:pt>
                <c:pt idx="7534">
                  <c:v>38091.638888888891</c:v>
                </c:pt>
                <c:pt idx="7535">
                  <c:v>38091.652777777781</c:v>
                </c:pt>
                <c:pt idx="7536">
                  <c:v>38091.666666666664</c:v>
                </c:pt>
                <c:pt idx="7537">
                  <c:v>38091.680555555555</c:v>
                </c:pt>
                <c:pt idx="7538">
                  <c:v>38091.694444444445</c:v>
                </c:pt>
                <c:pt idx="7539">
                  <c:v>38091.708333333336</c:v>
                </c:pt>
                <c:pt idx="7540">
                  <c:v>38091.722222222219</c:v>
                </c:pt>
                <c:pt idx="7541">
                  <c:v>38091.736111111109</c:v>
                </c:pt>
                <c:pt idx="7542">
                  <c:v>38091.75</c:v>
                </c:pt>
                <c:pt idx="7543">
                  <c:v>38091.763888888891</c:v>
                </c:pt>
                <c:pt idx="7544">
                  <c:v>38091.777777777781</c:v>
                </c:pt>
                <c:pt idx="7545">
                  <c:v>38091.791666666664</c:v>
                </c:pt>
                <c:pt idx="7546">
                  <c:v>38091.805555555555</c:v>
                </c:pt>
                <c:pt idx="7547">
                  <c:v>38091.819444444445</c:v>
                </c:pt>
                <c:pt idx="7548">
                  <c:v>38091.833333333336</c:v>
                </c:pt>
                <c:pt idx="7549">
                  <c:v>38091.847222222219</c:v>
                </c:pt>
                <c:pt idx="7550">
                  <c:v>38091.861111111109</c:v>
                </c:pt>
                <c:pt idx="7551">
                  <c:v>38091.875</c:v>
                </c:pt>
                <c:pt idx="7552">
                  <c:v>38091.888888888891</c:v>
                </c:pt>
                <c:pt idx="7553">
                  <c:v>38091.902777777781</c:v>
                </c:pt>
                <c:pt idx="7554">
                  <c:v>38091.916666666664</c:v>
                </c:pt>
                <c:pt idx="7555">
                  <c:v>38091.930555555555</c:v>
                </c:pt>
                <c:pt idx="7556">
                  <c:v>38091.944444444445</c:v>
                </c:pt>
                <c:pt idx="7557">
                  <c:v>38091.958333333336</c:v>
                </c:pt>
                <c:pt idx="7558">
                  <c:v>38091.972222222219</c:v>
                </c:pt>
                <c:pt idx="7559">
                  <c:v>38091.986111111109</c:v>
                </c:pt>
                <c:pt idx="7560">
                  <c:v>38092</c:v>
                </c:pt>
                <c:pt idx="7561">
                  <c:v>38092.013888888891</c:v>
                </c:pt>
                <c:pt idx="7562">
                  <c:v>38092.027777777781</c:v>
                </c:pt>
                <c:pt idx="7563">
                  <c:v>38092.041666666664</c:v>
                </c:pt>
                <c:pt idx="7564">
                  <c:v>38092.055555555555</c:v>
                </c:pt>
                <c:pt idx="7565">
                  <c:v>38092.069444444445</c:v>
                </c:pt>
                <c:pt idx="7566">
                  <c:v>38092.083333333336</c:v>
                </c:pt>
                <c:pt idx="7567">
                  <c:v>38092.097222222219</c:v>
                </c:pt>
                <c:pt idx="7568">
                  <c:v>38092.111111111109</c:v>
                </c:pt>
                <c:pt idx="7569">
                  <c:v>38092.125</c:v>
                </c:pt>
                <c:pt idx="7570">
                  <c:v>38092.138888888891</c:v>
                </c:pt>
                <c:pt idx="7571">
                  <c:v>38092.152777777781</c:v>
                </c:pt>
                <c:pt idx="7572">
                  <c:v>38092.166666666664</c:v>
                </c:pt>
                <c:pt idx="7573">
                  <c:v>38092.180555555555</c:v>
                </c:pt>
                <c:pt idx="7574">
                  <c:v>38092.194444444445</c:v>
                </c:pt>
                <c:pt idx="7575">
                  <c:v>38092.208333333336</c:v>
                </c:pt>
                <c:pt idx="7576">
                  <c:v>38092.222222222219</c:v>
                </c:pt>
                <c:pt idx="7577">
                  <c:v>38092.236111111109</c:v>
                </c:pt>
                <c:pt idx="7578">
                  <c:v>38092.25</c:v>
                </c:pt>
                <c:pt idx="7579">
                  <c:v>38092.263888888891</c:v>
                </c:pt>
                <c:pt idx="7580">
                  <c:v>38092.277777777781</c:v>
                </c:pt>
                <c:pt idx="7581">
                  <c:v>38092.291666666664</c:v>
                </c:pt>
                <c:pt idx="7582">
                  <c:v>38092.305555555555</c:v>
                </c:pt>
                <c:pt idx="7583">
                  <c:v>38092.319444444445</c:v>
                </c:pt>
                <c:pt idx="7584">
                  <c:v>38092.333333333336</c:v>
                </c:pt>
                <c:pt idx="7585">
                  <c:v>38092.347222222219</c:v>
                </c:pt>
                <c:pt idx="7586">
                  <c:v>38092.361111111109</c:v>
                </c:pt>
                <c:pt idx="7587">
                  <c:v>38092.375</c:v>
                </c:pt>
                <c:pt idx="7588">
                  <c:v>38092.388888888891</c:v>
                </c:pt>
                <c:pt idx="7589">
                  <c:v>38092.402777777781</c:v>
                </c:pt>
                <c:pt idx="7590">
                  <c:v>38092.416666666664</c:v>
                </c:pt>
                <c:pt idx="7591">
                  <c:v>38092.430555555555</c:v>
                </c:pt>
                <c:pt idx="7592">
                  <c:v>38092.444444444445</c:v>
                </c:pt>
                <c:pt idx="7593">
                  <c:v>38092.458333333336</c:v>
                </c:pt>
                <c:pt idx="7594">
                  <c:v>38092.472222222219</c:v>
                </c:pt>
                <c:pt idx="7595">
                  <c:v>38092.486111111109</c:v>
                </c:pt>
                <c:pt idx="7596">
                  <c:v>38092.5</c:v>
                </c:pt>
                <c:pt idx="7597">
                  <c:v>38092.513888888891</c:v>
                </c:pt>
                <c:pt idx="7598">
                  <c:v>38092.527777777781</c:v>
                </c:pt>
                <c:pt idx="7599">
                  <c:v>38092.541666666664</c:v>
                </c:pt>
                <c:pt idx="7600">
                  <c:v>38092.555555555555</c:v>
                </c:pt>
                <c:pt idx="7601">
                  <c:v>38092.569444444445</c:v>
                </c:pt>
                <c:pt idx="7602">
                  <c:v>38092.583333333336</c:v>
                </c:pt>
                <c:pt idx="7603">
                  <c:v>38092.597222222219</c:v>
                </c:pt>
                <c:pt idx="7604">
                  <c:v>38092.611111111109</c:v>
                </c:pt>
                <c:pt idx="7605">
                  <c:v>38092.625</c:v>
                </c:pt>
                <c:pt idx="7606">
                  <c:v>38092.638888888891</c:v>
                </c:pt>
                <c:pt idx="7607">
                  <c:v>38092.652777777781</c:v>
                </c:pt>
                <c:pt idx="7608">
                  <c:v>38092.666666666664</c:v>
                </c:pt>
                <c:pt idx="7609">
                  <c:v>38092.680555555555</c:v>
                </c:pt>
                <c:pt idx="7610">
                  <c:v>38092.694444444445</c:v>
                </c:pt>
                <c:pt idx="7611">
                  <c:v>38092.708333333336</c:v>
                </c:pt>
                <c:pt idx="7612">
                  <c:v>38092.722222222219</c:v>
                </c:pt>
                <c:pt idx="7613">
                  <c:v>38092.736111111109</c:v>
                </c:pt>
                <c:pt idx="7614">
                  <c:v>38092.75</c:v>
                </c:pt>
                <c:pt idx="7615">
                  <c:v>38092.763888888891</c:v>
                </c:pt>
                <c:pt idx="7616">
                  <c:v>38092.777777777781</c:v>
                </c:pt>
                <c:pt idx="7617">
                  <c:v>38092.791666666664</c:v>
                </c:pt>
                <c:pt idx="7618">
                  <c:v>38092.805555555555</c:v>
                </c:pt>
                <c:pt idx="7619">
                  <c:v>38092.819444444445</c:v>
                </c:pt>
                <c:pt idx="7620">
                  <c:v>38092.833333333336</c:v>
                </c:pt>
                <c:pt idx="7621">
                  <c:v>38092.847222222219</c:v>
                </c:pt>
                <c:pt idx="7622">
                  <c:v>38092.861111111109</c:v>
                </c:pt>
                <c:pt idx="7623">
                  <c:v>38092.875</c:v>
                </c:pt>
                <c:pt idx="7624">
                  <c:v>38092.888888888891</c:v>
                </c:pt>
                <c:pt idx="7625">
                  <c:v>38092.902777777781</c:v>
                </c:pt>
                <c:pt idx="7626">
                  <c:v>38092.916666666664</c:v>
                </c:pt>
                <c:pt idx="7627">
                  <c:v>38092.930555555555</c:v>
                </c:pt>
                <c:pt idx="7628">
                  <c:v>38092.944444444445</c:v>
                </c:pt>
                <c:pt idx="7629">
                  <c:v>38092.958333333336</c:v>
                </c:pt>
                <c:pt idx="7630">
                  <c:v>38092.972222222219</c:v>
                </c:pt>
                <c:pt idx="7631">
                  <c:v>38092.986111111109</c:v>
                </c:pt>
                <c:pt idx="7632">
                  <c:v>38093</c:v>
                </c:pt>
                <c:pt idx="7633">
                  <c:v>38093.013888888891</c:v>
                </c:pt>
                <c:pt idx="7634">
                  <c:v>38093.027777777781</c:v>
                </c:pt>
                <c:pt idx="7635">
                  <c:v>38093.041666666664</c:v>
                </c:pt>
                <c:pt idx="7636">
                  <c:v>38093.055555555555</c:v>
                </c:pt>
                <c:pt idx="7637">
                  <c:v>38093.069444444445</c:v>
                </c:pt>
                <c:pt idx="7638">
                  <c:v>38093.083333333336</c:v>
                </c:pt>
                <c:pt idx="7639">
                  <c:v>38093.097222222219</c:v>
                </c:pt>
                <c:pt idx="7640">
                  <c:v>38093.111111111109</c:v>
                </c:pt>
                <c:pt idx="7641">
                  <c:v>38093.125</c:v>
                </c:pt>
                <c:pt idx="7642">
                  <c:v>38093.138888888891</c:v>
                </c:pt>
                <c:pt idx="7643">
                  <c:v>38093.152777777781</c:v>
                </c:pt>
                <c:pt idx="7644">
                  <c:v>38093.166666666664</c:v>
                </c:pt>
                <c:pt idx="7645">
                  <c:v>38093.180555555555</c:v>
                </c:pt>
                <c:pt idx="7646">
                  <c:v>38093.194444444445</c:v>
                </c:pt>
                <c:pt idx="7647">
                  <c:v>38093.208333333336</c:v>
                </c:pt>
                <c:pt idx="7648">
                  <c:v>38093.222222222219</c:v>
                </c:pt>
                <c:pt idx="7649">
                  <c:v>38093.236111111109</c:v>
                </c:pt>
                <c:pt idx="7650">
                  <c:v>38093.25</c:v>
                </c:pt>
                <c:pt idx="7651">
                  <c:v>38093.263888888891</c:v>
                </c:pt>
                <c:pt idx="7652">
                  <c:v>38093.277777777781</c:v>
                </c:pt>
                <c:pt idx="7653">
                  <c:v>38093.291666666664</c:v>
                </c:pt>
                <c:pt idx="7654">
                  <c:v>38093.305555555555</c:v>
                </c:pt>
                <c:pt idx="7655">
                  <c:v>38093.319444444445</c:v>
                </c:pt>
                <c:pt idx="7656">
                  <c:v>38093.333333333336</c:v>
                </c:pt>
                <c:pt idx="7657">
                  <c:v>38093.347222222219</c:v>
                </c:pt>
                <c:pt idx="7658">
                  <c:v>38093.361111111109</c:v>
                </c:pt>
                <c:pt idx="7659">
                  <c:v>38093.375</c:v>
                </c:pt>
                <c:pt idx="7660">
                  <c:v>38093.388888888891</c:v>
                </c:pt>
                <c:pt idx="7661">
                  <c:v>38093.402777777781</c:v>
                </c:pt>
                <c:pt idx="7662">
                  <c:v>38093.416666666664</c:v>
                </c:pt>
                <c:pt idx="7663">
                  <c:v>38093.430555555555</c:v>
                </c:pt>
                <c:pt idx="7664">
                  <c:v>38093.444444444445</c:v>
                </c:pt>
                <c:pt idx="7665">
                  <c:v>38093.458333333336</c:v>
                </c:pt>
                <c:pt idx="7666">
                  <c:v>38093.472222222219</c:v>
                </c:pt>
                <c:pt idx="7667">
                  <c:v>38093.486111111109</c:v>
                </c:pt>
                <c:pt idx="7668">
                  <c:v>38093.5</c:v>
                </c:pt>
                <c:pt idx="7669">
                  <c:v>38093.513888888891</c:v>
                </c:pt>
                <c:pt idx="7670">
                  <c:v>38093.527777777781</c:v>
                </c:pt>
                <c:pt idx="7671">
                  <c:v>38093.541666666664</c:v>
                </c:pt>
                <c:pt idx="7672">
                  <c:v>38093.555555555555</c:v>
                </c:pt>
                <c:pt idx="7673">
                  <c:v>38093.569444444445</c:v>
                </c:pt>
                <c:pt idx="7674">
                  <c:v>38093.583333333336</c:v>
                </c:pt>
                <c:pt idx="7675">
                  <c:v>38093.597222222219</c:v>
                </c:pt>
                <c:pt idx="7676">
                  <c:v>38093.611111111109</c:v>
                </c:pt>
                <c:pt idx="7677">
                  <c:v>38093.625</c:v>
                </c:pt>
                <c:pt idx="7678">
                  <c:v>38093.638888888891</c:v>
                </c:pt>
                <c:pt idx="7679">
                  <c:v>38093.652777777781</c:v>
                </c:pt>
                <c:pt idx="7680">
                  <c:v>38093.666666666664</c:v>
                </c:pt>
                <c:pt idx="7681">
                  <c:v>38093.680555555555</c:v>
                </c:pt>
                <c:pt idx="7682">
                  <c:v>38093.694444444445</c:v>
                </c:pt>
                <c:pt idx="7683">
                  <c:v>38093.708333333336</c:v>
                </c:pt>
                <c:pt idx="7684">
                  <c:v>38093.722222222219</c:v>
                </c:pt>
                <c:pt idx="7685">
                  <c:v>38093.736111111109</c:v>
                </c:pt>
                <c:pt idx="7686">
                  <c:v>38093.75</c:v>
                </c:pt>
                <c:pt idx="7687">
                  <c:v>38093.763888888891</c:v>
                </c:pt>
                <c:pt idx="7688">
                  <c:v>38093.777777777781</c:v>
                </c:pt>
                <c:pt idx="7689">
                  <c:v>38093.791666666664</c:v>
                </c:pt>
                <c:pt idx="7690">
                  <c:v>38093.805555555555</c:v>
                </c:pt>
                <c:pt idx="7691">
                  <c:v>38093.819444444445</c:v>
                </c:pt>
                <c:pt idx="7692">
                  <c:v>38093.833333333336</c:v>
                </c:pt>
                <c:pt idx="7693">
                  <c:v>38093.847222222219</c:v>
                </c:pt>
                <c:pt idx="7694">
                  <c:v>38093.861111111109</c:v>
                </c:pt>
                <c:pt idx="7695">
                  <c:v>38093.875</c:v>
                </c:pt>
                <c:pt idx="7696">
                  <c:v>38093.888888888891</c:v>
                </c:pt>
                <c:pt idx="7697">
                  <c:v>38093.902777777781</c:v>
                </c:pt>
                <c:pt idx="7698">
                  <c:v>38093.916666666664</c:v>
                </c:pt>
                <c:pt idx="7699">
                  <c:v>38093.930555555555</c:v>
                </c:pt>
                <c:pt idx="7700">
                  <c:v>38093.944444444445</c:v>
                </c:pt>
                <c:pt idx="7701">
                  <c:v>38093.958333333336</c:v>
                </c:pt>
                <c:pt idx="7702">
                  <c:v>38093.972222222219</c:v>
                </c:pt>
                <c:pt idx="7703">
                  <c:v>38093.986111111109</c:v>
                </c:pt>
                <c:pt idx="7704">
                  <c:v>38094</c:v>
                </c:pt>
                <c:pt idx="7705">
                  <c:v>38094.013888888891</c:v>
                </c:pt>
                <c:pt idx="7706">
                  <c:v>38094.027777777781</c:v>
                </c:pt>
                <c:pt idx="7707">
                  <c:v>38094.041666666664</c:v>
                </c:pt>
                <c:pt idx="7708">
                  <c:v>38094.055555555555</c:v>
                </c:pt>
                <c:pt idx="7709">
                  <c:v>38094.069444444445</c:v>
                </c:pt>
                <c:pt idx="7710">
                  <c:v>38094.083333333336</c:v>
                </c:pt>
                <c:pt idx="7711">
                  <c:v>38094.097222222219</c:v>
                </c:pt>
                <c:pt idx="7712">
                  <c:v>38094.111111111109</c:v>
                </c:pt>
                <c:pt idx="7713">
                  <c:v>38094.125</c:v>
                </c:pt>
                <c:pt idx="7714">
                  <c:v>38094.138888888891</c:v>
                </c:pt>
                <c:pt idx="7715">
                  <c:v>38094.152777777781</c:v>
                </c:pt>
                <c:pt idx="7716">
                  <c:v>38094.166666666664</c:v>
                </c:pt>
                <c:pt idx="7717">
                  <c:v>38094.180555555555</c:v>
                </c:pt>
                <c:pt idx="7718">
                  <c:v>38094.194444444445</c:v>
                </c:pt>
                <c:pt idx="7719">
                  <c:v>38094.208333333336</c:v>
                </c:pt>
                <c:pt idx="7720">
                  <c:v>38094.222222222219</c:v>
                </c:pt>
                <c:pt idx="7721">
                  <c:v>38094.236111111109</c:v>
                </c:pt>
                <c:pt idx="7722">
                  <c:v>38094.25</c:v>
                </c:pt>
                <c:pt idx="7723">
                  <c:v>38094.263888888891</c:v>
                </c:pt>
                <c:pt idx="7724">
                  <c:v>38094.277777777781</c:v>
                </c:pt>
                <c:pt idx="7725">
                  <c:v>38094.291666666664</c:v>
                </c:pt>
                <c:pt idx="7726">
                  <c:v>38094.305555555555</c:v>
                </c:pt>
                <c:pt idx="7727">
                  <c:v>38094.319444444445</c:v>
                </c:pt>
                <c:pt idx="7728">
                  <c:v>38094.333333333336</c:v>
                </c:pt>
                <c:pt idx="7729">
                  <c:v>38094.347222222219</c:v>
                </c:pt>
                <c:pt idx="7730">
                  <c:v>38094.361111111109</c:v>
                </c:pt>
                <c:pt idx="7731">
                  <c:v>38094.375</c:v>
                </c:pt>
                <c:pt idx="7732">
                  <c:v>38094.388888888891</c:v>
                </c:pt>
                <c:pt idx="7733">
                  <c:v>38094.402777777781</c:v>
                </c:pt>
                <c:pt idx="7734">
                  <c:v>38094.416666666664</c:v>
                </c:pt>
                <c:pt idx="7735">
                  <c:v>38094.430555555555</c:v>
                </c:pt>
                <c:pt idx="7736">
                  <c:v>38094.444444444445</c:v>
                </c:pt>
                <c:pt idx="7737">
                  <c:v>38094.458333333336</c:v>
                </c:pt>
                <c:pt idx="7738">
                  <c:v>38094.472222222219</c:v>
                </c:pt>
                <c:pt idx="7739">
                  <c:v>38094.486111111109</c:v>
                </c:pt>
                <c:pt idx="7740">
                  <c:v>38094.5</c:v>
                </c:pt>
                <c:pt idx="7741">
                  <c:v>38094.513888888891</c:v>
                </c:pt>
                <c:pt idx="7742">
                  <c:v>38094.527777777781</c:v>
                </c:pt>
                <c:pt idx="7743">
                  <c:v>38094.541666666664</c:v>
                </c:pt>
                <c:pt idx="7744">
                  <c:v>38094.555555555555</c:v>
                </c:pt>
                <c:pt idx="7745">
                  <c:v>38094.569444444445</c:v>
                </c:pt>
                <c:pt idx="7746">
                  <c:v>38094.583333333336</c:v>
                </c:pt>
                <c:pt idx="7747">
                  <c:v>38094.597222222219</c:v>
                </c:pt>
                <c:pt idx="7748">
                  <c:v>38094.611111111109</c:v>
                </c:pt>
                <c:pt idx="7749">
                  <c:v>38094.625</c:v>
                </c:pt>
                <c:pt idx="7750">
                  <c:v>38094.638888888891</c:v>
                </c:pt>
                <c:pt idx="7751">
                  <c:v>38094.652777777781</c:v>
                </c:pt>
                <c:pt idx="7752">
                  <c:v>38094.666666666664</c:v>
                </c:pt>
                <c:pt idx="7753">
                  <c:v>38094.680555555555</c:v>
                </c:pt>
                <c:pt idx="7754">
                  <c:v>38094.694444444445</c:v>
                </c:pt>
                <c:pt idx="7755">
                  <c:v>38094.708333333336</c:v>
                </c:pt>
                <c:pt idx="7756">
                  <c:v>38094.722222222219</c:v>
                </c:pt>
                <c:pt idx="7757">
                  <c:v>38094.736111111109</c:v>
                </c:pt>
                <c:pt idx="7758">
                  <c:v>38094.75</c:v>
                </c:pt>
                <c:pt idx="7759">
                  <c:v>38094.763888888891</c:v>
                </c:pt>
                <c:pt idx="7760">
                  <c:v>38094.777777777781</c:v>
                </c:pt>
                <c:pt idx="7761">
                  <c:v>38094.791666666664</c:v>
                </c:pt>
                <c:pt idx="7762">
                  <c:v>38094.805555555555</c:v>
                </c:pt>
                <c:pt idx="7763">
                  <c:v>38094.819444444445</c:v>
                </c:pt>
                <c:pt idx="7764">
                  <c:v>38094.833333333336</c:v>
                </c:pt>
                <c:pt idx="7765">
                  <c:v>38094.847222222219</c:v>
                </c:pt>
                <c:pt idx="7766">
                  <c:v>38094.861111111109</c:v>
                </c:pt>
                <c:pt idx="7767">
                  <c:v>38094.875</c:v>
                </c:pt>
                <c:pt idx="7768">
                  <c:v>38094.888888888891</c:v>
                </c:pt>
                <c:pt idx="7769">
                  <c:v>38094.902777777781</c:v>
                </c:pt>
                <c:pt idx="7770">
                  <c:v>38094.916666666664</c:v>
                </c:pt>
                <c:pt idx="7771">
                  <c:v>38094.930555555555</c:v>
                </c:pt>
                <c:pt idx="7772">
                  <c:v>38094.944444444445</c:v>
                </c:pt>
                <c:pt idx="7773">
                  <c:v>38094.958333333336</c:v>
                </c:pt>
                <c:pt idx="7774">
                  <c:v>38094.972222222219</c:v>
                </c:pt>
                <c:pt idx="7775">
                  <c:v>38094.986111111109</c:v>
                </c:pt>
                <c:pt idx="7776">
                  <c:v>38095</c:v>
                </c:pt>
                <c:pt idx="7777">
                  <c:v>38095.013888888891</c:v>
                </c:pt>
                <c:pt idx="7778">
                  <c:v>38095.027777777781</c:v>
                </c:pt>
                <c:pt idx="7779">
                  <c:v>38095.041666666664</c:v>
                </c:pt>
                <c:pt idx="7780">
                  <c:v>38095.055555555555</c:v>
                </c:pt>
                <c:pt idx="7781">
                  <c:v>38095.069444444445</c:v>
                </c:pt>
                <c:pt idx="7782">
                  <c:v>38095.083333333336</c:v>
                </c:pt>
                <c:pt idx="7783">
                  <c:v>38095.097222222219</c:v>
                </c:pt>
                <c:pt idx="7784">
                  <c:v>38095.111111111109</c:v>
                </c:pt>
                <c:pt idx="7785">
                  <c:v>38095.125</c:v>
                </c:pt>
                <c:pt idx="7786">
                  <c:v>38095.138888888891</c:v>
                </c:pt>
                <c:pt idx="7787">
                  <c:v>38095.152777777781</c:v>
                </c:pt>
                <c:pt idx="7788">
                  <c:v>38095.166666666664</c:v>
                </c:pt>
                <c:pt idx="7789">
                  <c:v>38095.180555555555</c:v>
                </c:pt>
                <c:pt idx="7790">
                  <c:v>38095.194444444445</c:v>
                </c:pt>
                <c:pt idx="7791">
                  <c:v>38095.208333333336</c:v>
                </c:pt>
                <c:pt idx="7792">
                  <c:v>38095.222222222219</c:v>
                </c:pt>
                <c:pt idx="7793">
                  <c:v>38095.236111111109</c:v>
                </c:pt>
                <c:pt idx="7794">
                  <c:v>38095.25</c:v>
                </c:pt>
                <c:pt idx="7795">
                  <c:v>38095.263888888891</c:v>
                </c:pt>
                <c:pt idx="7796">
                  <c:v>38095.277777777781</c:v>
                </c:pt>
                <c:pt idx="7797">
                  <c:v>38095.291666666664</c:v>
                </c:pt>
                <c:pt idx="7798">
                  <c:v>38095.305555555555</c:v>
                </c:pt>
                <c:pt idx="7799">
                  <c:v>38095.319444444445</c:v>
                </c:pt>
                <c:pt idx="7800">
                  <c:v>38095.333333333336</c:v>
                </c:pt>
                <c:pt idx="7801">
                  <c:v>38095.347222222219</c:v>
                </c:pt>
                <c:pt idx="7802">
                  <c:v>38095.361111111109</c:v>
                </c:pt>
                <c:pt idx="7803">
                  <c:v>38095.375</c:v>
                </c:pt>
                <c:pt idx="7804">
                  <c:v>38095.388888888891</c:v>
                </c:pt>
                <c:pt idx="7805">
                  <c:v>38095.402777777781</c:v>
                </c:pt>
                <c:pt idx="7806">
                  <c:v>38095.416666666664</c:v>
                </c:pt>
                <c:pt idx="7807">
                  <c:v>38095.430555555555</c:v>
                </c:pt>
                <c:pt idx="7808">
                  <c:v>38095.444444444445</c:v>
                </c:pt>
                <c:pt idx="7809">
                  <c:v>38095.458333333336</c:v>
                </c:pt>
                <c:pt idx="7810">
                  <c:v>38095.472222222219</c:v>
                </c:pt>
                <c:pt idx="7811">
                  <c:v>38095.486111111109</c:v>
                </c:pt>
                <c:pt idx="7812">
                  <c:v>38095.5</c:v>
                </c:pt>
                <c:pt idx="7813">
                  <c:v>38095.513888888891</c:v>
                </c:pt>
                <c:pt idx="7814">
                  <c:v>38095.527777777781</c:v>
                </c:pt>
                <c:pt idx="7815">
                  <c:v>38095.541666666664</c:v>
                </c:pt>
                <c:pt idx="7816">
                  <c:v>38095.555555555555</c:v>
                </c:pt>
                <c:pt idx="7817">
                  <c:v>38095.569444444445</c:v>
                </c:pt>
                <c:pt idx="7818">
                  <c:v>38095.583333333336</c:v>
                </c:pt>
                <c:pt idx="7819">
                  <c:v>38095.597222222219</c:v>
                </c:pt>
                <c:pt idx="7820">
                  <c:v>38095.611111111109</c:v>
                </c:pt>
                <c:pt idx="7821">
                  <c:v>38095.625</c:v>
                </c:pt>
                <c:pt idx="7822">
                  <c:v>38095.638888888891</c:v>
                </c:pt>
                <c:pt idx="7823">
                  <c:v>38095.652777777781</c:v>
                </c:pt>
                <c:pt idx="7824">
                  <c:v>38095.666666666664</c:v>
                </c:pt>
                <c:pt idx="7825">
                  <c:v>38095.680555555555</c:v>
                </c:pt>
                <c:pt idx="7826">
                  <c:v>38095.694444444445</c:v>
                </c:pt>
                <c:pt idx="7827">
                  <c:v>38095.708333333336</c:v>
                </c:pt>
                <c:pt idx="7828">
                  <c:v>38095.722222222219</c:v>
                </c:pt>
                <c:pt idx="7829">
                  <c:v>38095.736111111109</c:v>
                </c:pt>
                <c:pt idx="7830">
                  <c:v>38095.75</c:v>
                </c:pt>
                <c:pt idx="7831">
                  <c:v>38095.763888888891</c:v>
                </c:pt>
                <c:pt idx="7832">
                  <c:v>38095.777777777781</c:v>
                </c:pt>
                <c:pt idx="7833">
                  <c:v>38095.791666666664</c:v>
                </c:pt>
                <c:pt idx="7834">
                  <c:v>38095.805555555555</c:v>
                </c:pt>
                <c:pt idx="7835">
                  <c:v>38095.819444444445</c:v>
                </c:pt>
                <c:pt idx="7836">
                  <c:v>38095.833333333336</c:v>
                </c:pt>
                <c:pt idx="7837">
                  <c:v>38095.847222222219</c:v>
                </c:pt>
                <c:pt idx="7838">
                  <c:v>38095.861111111109</c:v>
                </c:pt>
                <c:pt idx="7839">
                  <c:v>38095.875</c:v>
                </c:pt>
                <c:pt idx="7840">
                  <c:v>38095.888888888891</c:v>
                </c:pt>
                <c:pt idx="7841">
                  <c:v>38095.902777777781</c:v>
                </c:pt>
                <c:pt idx="7842">
                  <c:v>38095.916666666664</c:v>
                </c:pt>
                <c:pt idx="7843">
                  <c:v>38095.930555555555</c:v>
                </c:pt>
                <c:pt idx="7844">
                  <c:v>38095.944444444445</c:v>
                </c:pt>
                <c:pt idx="7845">
                  <c:v>38095.958333333336</c:v>
                </c:pt>
                <c:pt idx="7846">
                  <c:v>38095.972222222219</c:v>
                </c:pt>
                <c:pt idx="7847">
                  <c:v>38095.986111111109</c:v>
                </c:pt>
                <c:pt idx="7848">
                  <c:v>38096</c:v>
                </c:pt>
                <c:pt idx="7849">
                  <c:v>38096.013888888891</c:v>
                </c:pt>
                <c:pt idx="7850">
                  <c:v>38096.027777777781</c:v>
                </c:pt>
                <c:pt idx="7851">
                  <c:v>38096.041666666664</c:v>
                </c:pt>
                <c:pt idx="7852">
                  <c:v>38096.055555555555</c:v>
                </c:pt>
                <c:pt idx="7853">
                  <c:v>38096.069444444445</c:v>
                </c:pt>
                <c:pt idx="7854">
                  <c:v>38096.083333333336</c:v>
                </c:pt>
                <c:pt idx="7855">
                  <c:v>38096.097222222219</c:v>
                </c:pt>
                <c:pt idx="7856">
                  <c:v>38096.111111111109</c:v>
                </c:pt>
                <c:pt idx="7857">
                  <c:v>38096.125</c:v>
                </c:pt>
                <c:pt idx="7858">
                  <c:v>38096.138888888891</c:v>
                </c:pt>
                <c:pt idx="7859">
                  <c:v>38096.152777777781</c:v>
                </c:pt>
                <c:pt idx="7860">
                  <c:v>38096.166666666664</c:v>
                </c:pt>
                <c:pt idx="7861">
                  <c:v>38096.180555555555</c:v>
                </c:pt>
                <c:pt idx="7862">
                  <c:v>38096.194444444445</c:v>
                </c:pt>
                <c:pt idx="7863">
                  <c:v>38096.208333333336</c:v>
                </c:pt>
                <c:pt idx="7864">
                  <c:v>38096.222222222219</c:v>
                </c:pt>
                <c:pt idx="7865">
                  <c:v>38096.236111111109</c:v>
                </c:pt>
                <c:pt idx="7866">
                  <c:v>38096.25</c:v>
                </c:pt>
                <c:pt idx="7867">
                  <c:v>38096.263888888891</c:v>
                </c:pt>
                <c:pt idx="7868">
                  <c:v>38096.277777777781</c:v>
                </c:pt>
                <c:pt idx="7869">
                  <c:v>38096.291666666664</c:v>
                </c:pt>
                <c:pt idx="7870">
                  <c:v>38096.305555555555</c:v>
                </c:pt>
                <c:pt idx="7871">
                  <c:v>38096.319444444445</c:v>
                </c:pt>
                <c:pt idx="7872">
                  <c:v>38096.333333333336</c:v>
                </c:pt>
                <c:pt idx="7873">
                  <c:v>38096.347222222219</c:v>
                </c:pt>
                <c:pt idx="7874">
                  <c:v>38096.361111111109</c:v>
                </c:pt>
                <c:pt idx="7875">
                  <c:v>38096.375</c:v>
                </c:pt>
                <c:pt idx="7876">
                  <c:v>38096.388888888891</c:v>
                </c:pt>
                <c:pt idx="7877">
                  <c:v>38096.402777777781</c:v>
                </c:pt>
                <c:pt idx="7878">
                  <c:v>38096.416666666664</c:v>
                </c:pt>
                <c:pt idx="7879">
                  <c:v>38096.430555555555</c:v>
                </c:pt>
                <c:pt idx="7880">
                  <c:v>38096.444444444445</c:v>
                </c:pt>
                <c:pt idx="7881">
                  <c:v>38096.458333333336</c:v>
                </c:pt>
                <c:pt idx="7882">
                  <c:v>38096.472222222219</c:v>
                </c:pt>
                <c:pt idx="7883">
                  <c:v>38096.486111111109</c:v>
                </c:pt>
                <c:pt idx="7884">
                  <c:v>38096.5</c:v>
                </c:pt>
                <c:pt idx="7885">
                  <c:v>38096.513888888891</c:v>
                </c:pt>
                <c:pt idx="7886">
                  <c:v>38096.527777777781</c:v>
                </c:pt>
                <c:pt idx="7887">
                  <c:v>38096.541666666664</c:v>
                </c:pt>
                <c:pt idx="7888">
                  <c:v>38096.555555555555</c:v>
                </c:pt>
                <c:pt idx="7889">
                  <c:v>38096.569444444445</c:v>
                </c:pt>
                <c:pt idx="7890">
                  <c:v>38096.583333333336</c:v>
                </c:pt>
                <c:pt idx="7891">
                  <c:v>38096.597222222219</c:v>
                </c:pt>
                <c:pt idx="7892">
                  <c:v>38096.611111111109</c:v>
                </c:pt>
                <c:pt idx="7893">
                  <c:v>38096.625</c:v>
                </c:pt>
                <c:pt idx="7894">
                  <c:v>38096.638888888891</c:v>
                </c:pt>
                <c:pt idx="7895">
                  <c:v>38096.652777777781</c:v>
                </c:pt>
                <c:pt idx="7896">
                  <c:v>38096.666666666664</c:v>
                </c:pt>
                <c:pt idx="7897">
                  <c:v>38096.680555555555</c:v>
                </c:pt>
                <c:pt idx="7898">
                  <c:v>38096.694444444445</c:v>
                </c:pt>
                <c:pt idx="7899">
                  <c:v>38096.708333333336</c:v>
                </c:pt>
                <c:pt idx="7900">
                  <c:v>38096.722222222219</c:v>
                </c:pt>
                <c:pt idx="7901">
                  <c:v>38096.736111111109</c:v>
                </c:pt>
                <c:pt idx="7902">
                  <c:v>38096.75</c:v>
                </c:pt>
                <c:pt idx="7903">
                  <c:v>38096.763888888891</c:v>
                </c:pt>
                <c:pt idx="7904">
                  <c:v>38096.777777777781</c:v>
                </c:pt>
                <c:pt idx="7905">
                  <c:v>38096.791666666664</c:v>
                </c:pt>
                <c:pt idx="7906">
                  <c:v>38096.805555555555</c:v>
                </c:pt>
                <c:pt idx="7907">
                  <c:v>38096.819444444445</c:v>
                </c:pt>
                <c:pt idx="7908">
                  <c:v>38096.833333333336</c:v>
                </c:pt>
                <c:pt idx="7909">
                  <c:v>38096.847222222219</c:v>
                </c:pt>
                <c:pt idx="7910">
                  <c:v>38096.861111111109</c:v>
                </c:pt>
                <c:pt idx="7911">
                  <c:v>38096.875</c:v>
                </c:pt>
                <c:pt idx="7912">
                  <c:v>38096.888888888891</c:v>
                </c:pt>
                <c:pt idx="7913">
                  <c:v>38096.902777777781</c:v>
                </c:pt>
                <c:pt idx="7914">
                  <c:v>38096.916666666664</c:v>
                </c:pt>
                <c:pt idx="7915">
                  <c:v>38096.930555555555</c:v>
                </c:pt>
                <c:pt idx="7916">
                  <c:v>38096.944444444445</c:v>
                </c:pt>
                <c:pt idx="7917">
                  <c:v>38096.958333333336</c:v>
                </c:pt>
                <c:pt idx="7918">
                  <c:v>38096.972222222219</c:v>
                </c:pt>
                <c:pt idx="7919">
                  <c:v>38096.986111111109</c:v>
                </c:pt>
                <c:pt idx="7920">
                  <c:v>38097</c:v>
                </c:pt>
                <c:pt idx="7921">
                  <c:v>38097.013888888891</c:v>
                </c:pt>
                <c:pt idx="7922">
                  <c:v>38097.027777777781</c:v>
                </c:pt>
                <c:pt idx="7923">
                  <c:v>38097.041666666664</c:v>
                </c:pt>
                <c:pt idx="7924">
                  <c:v>38097.055555555555</c:v>
                </c:pt>
                <c:pt idx="7925">
                  <c:v>38097.069444444445</c:v>
                </c:pt>
                <c:pt idx="7926">
                  <c:v>38097.083333333336</c:v>
                </c:pt>
                <c:pt idx="7927">
                  <c:v>38097.097222222219</c:v>
                </c:pt>
                <c:pt idx="7928">
                  <c:v>38097.111111111109</c:v>
                </c:pt>
                <c:pt idx="7929">
                  <c:v>38097.125</c:v>
                </c:pt>
                <c:pt idx="7930">
                  <c:v>38097.138888888891</c:v>
                </c:pt>
                <c:pt idx="7931">
                  <c:v>38097.152777777781</c:v>
                </c:pt>
                <c:pt idx="7932">
                  <c:v>38097.166666666664</c:v>
                </c:pt>
                <c:pt idx="7933">
                  <c:v>38097.180555555555</c:v>
                </c:pt>
                <c:pt idx="7934">
                  <c:v>38097.194444444445</c:v>
                </c:pt>
                <c:pt idx="7935">
                  <c:v>38097.208333333336</c:v>
                </c:pt>
                <c:pt idx="7936">
                  <c:v>38097.222222222219</c:v>
                </c:pt>
                <c:pt idx="7937">
                  <c:v>38097.236111111109</c:v>
                </c:pt>
                <c:pt idx="7938">
                  <c:v>38097.25</c:v>
                </c:pt>
                <c:pt idx="7939">
                  <c:v>38097.263888888891</c:v>
                </c:pt>
                <c:pt idx="7940">
                  <c:v>38097.277777777781</c:v>
                </c:pt>
                <c:pt idx="7941">
                  <c:v>38097.291666666664</c:v>
                </c:pt>
                <c:pt idx="7942">
                  <c:v>38097.305555555555</c:v>
                </c:pt>
                <c:pt idx="7943">
                  <c:v>38097.319444444445</c:v>
                </c:pt>
                <c:pt idx="7944">
                  <c:v>38097.333333333336</c:v>
                </c:pt>
                <c:pt idx="7945">
                  <c:v>38097.347222222219</c:v>
                </c:pt>
                <c:pt idx="7946">
                  <c:v>38097.361111111109</c:v>
                </c:pt>
                <c:pt idx="7947">
                  <c:v>38097.375</c:v>
                </c:pt>
                <c:pt idx="7948">
                  <c:v>38097.388888888891</c:v>
                </c:pt>
                <c:pt idx="7949">
                  <c:v>38097.402777777781</c:v>
                </c:pt>
                <c:pt idx="7950">
                  <c:v>38097.416666666664</c:v>
                </c:pt>
                <c:pt idx="7951">
                  <c:v>38097.430555555555</c:v>
                </c:pt>
                <c:pt idx="7952">
                  <c:v>38097.444444444445</c:v>
                </c:pt>
                <c:pt idx="7953">
                  <c:v>38097.458333333336</c:v>
                </c:pt>
                <c:pt idx="7954">
                  <c:v>38097.472222222219</c:v>
                </c:pt>
                <c:pt idx="7955">
                  <c:v>38097.486111111109</c:v>
                </c:pt>
                <c:pt idx="7956">
                  <c:v>38097.5</c:v>
                </c:pt>
                <c:pt idx="7957">
                  <c:v>38097.513888888891</c:v>
                </c:pt>
                <c:pt idx="7958">
                  <c:v>38097.527777777781</c:v>
                </c:pt>
                <c:pt idx="7959">
                  <c:v>38097.541666666664</c:v>
                </c:pt>
                <c:pt idx="7960">
                  <c:v>38097.555555555555</c:v>
                </c:pt>
                <c:pt idx="7961">
                  <c:v>38097.569444444445</c:v>
                </c:pt>
                <c:pt idx="7962">
                  <c:v>38097.583333333336</c:v>
                </c:pt>
                <c:pt idx="7963">
                  <c:v>38097.597222222219</c:v>
                </c:pt>
                <c:pt idx="7964">
                  <c:v>38097.611111111109</c:v>
                </c:pt>
                <c:pt idx="7965">
                  <c:v>38097.625</c:v>
                </c:pt>
                <c:pt idx="7966">
                  <c:v>38097.638888888891</c:v>
                </c:pt>
                <c:pt idx="7967">
                  <c:v>38097.652777777781</c:v>
                </c:pt>
                <c:pt idx="7968">
                  <c:v>38097.666666666664</c:v>
                </c:pt>
                <c:pt idx="7969">
                  <c:v>38097.680555555555</c:v>
                </c:pt>
                <c:pt idx="7970">
                  <c:v>38097.694444444445</c:v>
                </c:pt>
                <c:pt idx="7971">
                  <c:v>38097.708333333336</c:v>
                </c:pt>
                <c:pt idx="7972">
                  <c:v>38097.722222222219</c:v>
                </c:pt>
                <c:pt idx="7973">
                  <c:v>38097.736111111109</c:v>
                </c:pt>
                <c:pt idx="7974">
                  <c:v>38097.75</c:v>
                </c:pt>
                <c:pt idx="7975">
                  <c:v>38097.763888888891</c:v>
                </c:pt>
                <c:pt idx="7976">
                  <c:v>38097.777777777781</c:v>
                </c:pt>
                <c:pt idx="7977">
                  <c:v>38097.791666666664</c:v>
                </c:pt>
                <c:pt idx="7978">
                  <c:v>38097.805555555555</c:v>
                </c:pt>
                <c:pt idx="7979">
                  <c:v>38097.819444444445</c:v>
                </c:pt>
                <c:pt idx="7980">
                  <c:v>38097.833333333336</c:v>
                </c:pt>
                <c:pt idx="7981">
                  <c:v>38097.847222222219</c:v>
                </c:pt>
                <c:pt idx="7982">
                  <c:v>38097.861111111109</c:v>
                </c:pt>
                <c:pt idx="7983">
                  <c:v>38097.875</c:v>
                </c:pt>
                <c:pt idx="7984">
                  <c:v>38097.888888888891</c:v>
                </c:pt>
                <c:pt idx="7985">
                  <c:v>38097.902777777781</c:v>
                </c:pt>
                <c:pt idx="7986">
                  <c:v>38097.916666666664</c:v>
                </c:pt>
                <c:pt idx="7987">
                  <c:v>38097.930555555555</c:v>
                </c:pt>
                <c:pt idx="7988">
                  <c:v>38097.944444444445</c:v>
                </c:pt>
                <c:pt idx="7989">
                  <c:v>38097.958333333336</c:v>
                </c:pt>
                <c:pt idx="7990">
                  <c:v>38097.972222222219</c:v>
                </c:pt>
                <c:pt idx="7991">
                  <c:v>38097.986111111109</c:v>
                </c:pt>
                <c:pt idx="7992">
                  <c:v>38098</c:v>
                </c:pt>
                <c:pt idx="7993">
                  <c:v>38098.013888888891</c:v>
                </c:pt>
                <c:pt idx="7994">
                  <c:v>38098.027777777781</c:v>
                </c:pt>
                <c:pt idx="7995">
                  <c:v>38098.041666666664</c:v>
                </c:pt>
                <c:pt idx="7996">
                  <c:v>38098.055555555555</c:v>
                </c:pt>
                <c:pt idx="7997">
                  <c:v>38098.069444444445</c:v>
                </c:pt>
                <c:pt idx="7998">
                  <c:v>38098.083333333336</c:v>
                </c:pt>
                <c:pt idx="7999">
                  <c:v>38098.097222222219</c:v>
                </c:pt>
                <c:pt idx="8000">
                  <c:v>38098.111111111109</c:v>
                </c:pt>
                <c:pt idx="8001">
                  <c:v>38098.125</c:v>
                </c:pt>
                <c:pt idx="8002">
                  <c:v>38098.138888888891</c:v>
                </c:pt>
                <c:pt idx="8003">
                  <c:v>38098.152777777781</c:v>
                </c:pt>
                <c:pt idx="8004">
                  <c:v>38098.166666666664</c:v>
                </c:pt>
                <c:pt idx="8005">
                  <c:v>38098.180555555555</c:v>
                </c:pt>
                <c:pt idx="8006">
                  <c:v>38098.194444444445</c:v>
                </c:pt>
                <c:pt idx="8007">
                  <c:v>38098.208333333336</c:v>
                </c:pt>
                <c:pt idx="8008">
                  <c:v>38098.222222222219</c:v>
                </c:pt>
                <c:pt idx="8009">
                  <c:v>38098.236111111109</c:v>
                </c:pt>
                <c:pt idx="8010">
                  <c:v>38098.25</c:v>
                </c:pt>
                <c:pt idx="8011">
                  <c:v>38098.263888888891</c:v>
                </c:pt>
                <c:pt idx="8012">
                  <c:v>38098.277777777781</c:v>
                </c:pt>
                <c:pt idx="8013">
                  <c:v>38098.291666666664</c:v>
                </c:pt>
                <c:pt idx="8014">
                  <c:v>38098.305555555555</c:v>
                </c:pt>
                <c:pt idx="8015">
                  <c:v>38098.319444444445</c:v>
                </c:pt>
                <c:pt idx="8016">
                  <c:v>38098.333333333336</c:v>
                </c:pt>
                <c:pt idx="8017">
                  <c:v>38098.347222222219</c:v>
                </c:pt>
                <c:pt idx="8018">
                  <c:v>38098.361111111109</c:v>
                </c:pt>
                <c:pt idx="8019">
                  <c:v>38098.375</c:v>
                </c:pt>
                <c:pt idx="8020">
                  <c:v>38098.388888888891</c:v>
                </c:pt>
                <c:pt idx="8021">
                  <c:v>38098.402777777781</c:v>
                </c:pt>
                <c:pt idx="8022">
                  <c:v>38098.416666666664</c:v>
                </c:pt>
                <c:pt idx="8023">
                  <c:v>38098.430555555555</c:v>
                </c:pt>
                <c:pt idx="8024">
                  <c:v>38098.444444444445</c:v>
                </c:pt>
                <c:pt idx="8025">
                  <c:v>38098.458333333336</c:v>
                </c:pt>
                <c:pt idx="8026">
                  <c:v>38098.472222222219</c:v>
                </c:pt>
                <c:pt idx="8027">
                  <c:v>38098.486111111109</c:v>
                </c:pt>
                <c:pt idx="8028">
                  <c:v>38098.5</c:v>
                </c:pt>
                <c:pt idx="8029">
                  <c:v>38098.513888888891</c:v>
                </c:pt>
                <c:pt idx="8030">
                  <c:v>38098.527777777781</c:v>
                </c:pt>
                <c:pt idx="8031">
                  <c:v>38098.541666666664</c:v>
                </c:pt>
                <c:pt idx="8032">
                  <c:v>38098.555555555555</c:v>
                </c:pt>
                <c:pt idx="8033">
                  <c:v>38098.569444444445</c:v>
                </c:pt>
                <c:pt idx="8034">
                  <c:v>38098.583333333336</c:v>
                </c:pt>
                <c:pt idx="8035">
                  <c:v>38098.597222222219</c:v>
                </c:pt>
                <c:pt idx="8036">
                  <c:v>38098.611111111109</c:v>
                </c:pt>
                <c:pt idx="8037">
                  <c:v>38098.625</c:v>
                </c:pt>
                <c:pt idx="8038">
                  <c:v>38098.638888888891</c:v>
                </c:pt>
                <c:pt idx="8039">
                  <c:v>38098.652777777781</c:v>
                </c:pt>
                <c:pt idx="8040">
                  <c:v>38098.666666666664</c:v>
                </c:pt>
                <c:pt idx="8041">
                  <c:v>38098.680555555555</c:v>
                </c:pt>
                <c:pt idx="8042">
                  <c:v>38098.694444444445</c:v>
                </c:pt>
                <c:pt idx="8043">
                  <c:v>38098.708333333336</c:v>
                </c:pt>
                <c:pt idx="8044">
                  <c:v>38098.722222222219</c:v>
                </c:pt>
                <c:pt idx="8045">
                  <c:v>38098.736111111109</c:v>
                </c:pt>
                <c:pt idx="8046">
                  <c:v>38098.75</c:v>
                </c:pt>
                <c:pt idx="8047">
                  <c:v>38098.763888888891</c:v>
                </c:pt>
                <c:pt idx="8048">
                  <c:v>38098.777777777781</c:v>
                </c:pt>
                <c:pt idx="8049">
                  <c:v>38098.791666666664</c:v>
                </c:pt>
                <c:pt idx="8050">
                  <c:v>38098.805555555555</c:v>
                </c:pt>
                <c:pt idx="8051">
                  <c:v>38098.819444444445</c:v>
                </c:pt>
                <c:pt idx="8052">
                  <c:v>38098.833333333336</c:v>
                </c:pt>
                <c:pt idx="8053">
                  <c:v>38098.847222222219</c:v>
                </c:pt>
                <c:pt idx="8054">
                  <c:v>38098.861111111109</c:v>
                </c:pt>
                <c:pt idx="8055">
                  <c:v>38098.875</c:v>
                </c:pt>
                <c:pt idx="8056">
                  <c:v>38098.888888888891</c:v>
                </c:pt>
                <c:pt idx="8057">
                  <c:v>38098.902777777781</c:v>
                </c:pt>
                <c:pt idx="8058">
                  <c:v>38098.916666666664</c:v>
                </c:pt>
                <c:pt idx="8059">
                  <c:v>38098.930555555555</c:v>
                </c:pt>
                <c:pt idx="8060">
                  <c:v>38098.944444444445</c:v>
                </c:pt>
                <c:pt idx="8061">
                  <c:v>38098.958333333336</c:v>
                </c:pt>
                <c:pt idx="8062">
                  <c:v>38098.972222222219</c:v>
                </c:pt>
                <c:pt idx="8063">
                  <c:v>38098.986111111109</c:v>
                </c:pt>
                <c:pt idx="8064">
                  <c:v>38099</c:v>
                </c:pt>
                <c:pt idx="8065">
                  <c:v>38099.013888888891</c:v>
                </c:pt>
                <c:pt idx="8066">
                  <c:v>38099.027777777781</c:v>
                </c:pt>
                <c:pt idx="8067">
                  <c:v>38099.041666666664</c:v>
                </c:pt>
                <c:pt idx="8068">
                  <c:v>38099.055555555555</c:v>
                </c:pt>
                <c:pt idx="8069">
                  <c:v>38099.069444444445</c:v>
                </c:pt>
                <c:pt idx="8070">
                  <c:v>38099.083333333336</c:v>
                </c:pt>
                <c:pt idx="8071">
                  <c:v>38099.097222222219</c:v>
                </c:pt>
                <c:pt idx="8072">
                  <c:v>38099.111111111109</c:v>
                </c:pt>
                <c:pt idx="8073">
                  <c:v>38099.125</c:v>
                </c:pt>
                <c:pt idx="8074">
                  <c:v>38099.138888888891</c:v>
                </c:pt>
                <c:pt idx="8075">
                  <c:v>38099.152777777781</c:v>
                </c:pt>
                <c:pt idx="8076">
                  <c:v>38099.166666666664</c:v>
                </c:pt>
                <c:pt idx="8077">
                  <c:v>38099.180555555555</c:v>
                </c:pt>
                <c:pt idx="8078">
                  <c:v>38099.194444444445</c:v>
                </c:pt>
                <c:pt idx="8079">
                  <c:v>38099.208333333336</c:v>
                </c:pt>
                <c:pt idx="8080">
                  <c:v>38099.222222222219</c:v>
                </c:pt>
                <c:pt idx="8081">
                  <c:v>38099.236111111109</c:v>
                </c:pt>
                <c:pt idx="8082">
                  <c:v>38099.25</c:v>
                </c:pt>
                <c:pt idx="8083">
                  <c:v>38099.263888888891</c:v>
                </c:pt>
                <c:pt idx="8084">
                  <c:v>38099.277777777781</c:v>
                </c:pt>
                <c:pt idx="8085">
                  <c:v>38099.291666666664</c:v>
                </c:pt>
                <c:pt idx="8086">
                  <c:v>38099.305555555555</c:v>
                </c:pt>
                <c:pt idx="8087">
                  <c:v>38099.319444444445</c:v>
                </c:pt>
                <c:pt idx="8088">
                  <c:v>38099.333333333336</c:v>
                </c:pt>
                <c:pt idx="8089">
                  <c:v>38099.347222222219</c:v>
                </c:pt>
                <c:pt idx="8090">
                  <c:v>38099.361111111109</c:v>
                </c:pt>
                <c:pt idx="8091">
                  <c:v>38099.375</c:v>
                </c:pt>
                <c:pt idx="8092">
                  <c:v>38099.388888888891</c:v>
                </c:pt>
                <c:pt idx="8093">
                  <c:v>38099.402777777781</c:v>
                </c:pt>
                <c:pt idx="8094">
                  <c:v>38099.416666666664</c:v>
                </c:pt>
                <c:pt idx="8095">
                  <c:v>38099.430555555555</c:v>
                </c:pt>
                <c:pt idx="8096">
                  <c:v>38099.444444444445</c:v>
                </c:pt>
                <c:pt idx="8097">
                  <c:v>38099.458333333336</c:v>
                </c:pt>
                <c:pt idx="8098">
                  <c:v>38099.472222222219</c:v>
                </c:pt>
                <c:pt idx="8099">
                  <c:v>38099.486111111109</c:v>
                </c:pt>
                <c:pt idx="8100">
                  <c:v>38099.5</c:v>
                </c:pt>
                <c:pt idx="8101">
                  <c:v>38099.513888888891</c:v>
                </c:pt>
                <c:pt idx="8102">
                  <c:v>38099.527777777781</c:v>
                </c:pt>
                <c:pt idx="8103">
                  <c:v>38099.541666666664</c:v>
                </c:pt>
                <c:pt idx="8104">
                  <c:v>38099.555555555555</c:v>
                </c:pt>
                <c:pt idx="8105">
                  <c:v>38099.569444444445</c:v>
                </c:pt>
                <c:pt idx="8106">
                  <c:v>38099.583333333336</c:v>
                </c:pt>
                <c:pt idx="8107">
                  <c:v>38099.597222222219</c:v>
                </c:pt>
                <c:pt idx="8108">
                  <c:v>38099.611111111109</c:v>
                </c:pt>
                <c:pt idx="8109">
                  <c:v>38099.625</c:v>
                </c:pt>
                <c:pt idx="8110">
                  <c:v>38099.638888888891</c:v>
                </c:pt>
                <c:pt idx="8111">
                  <c:v>38099.652777777781</c:v>
                </c:pt>
                <c:pt idx="8112">
                  <c:v>38099.666666666664</c:v>
                </c:pt>
                <c:pt idx="8113">
                  <c:v>38099.680555555555</c:v>
                </c:pt>
                <c:pt idx="8114">
                  <c:v>38099.694444444445</c:v>
                </c:pt>
                <c:pt idx="8115">
                  <c:v>38099.708333333336</c:v>
                </c:pt>
                <c:pt idx="8116">
                  <c:v>38099.722222222219</c:v>
                </c:pt>
                <c:pt idx="8117">
                  <c:v>38099.736111111109</c:v>
                </c:pt>
                <c:pt idx="8118">
                  <c:v>38099.75</c:v>
                </c:pt>
                <c:pt idx="8119">
                  <c:v>38099.763888888891</c:v>
                </c:pt>
                <c:pt idx="8120">
                  <c:v>38099.777777777781</c:v>
                </c:pt>
                <c:pt idx="8121">
                  <c:v>38099.791666666664</c:v>
                </c:pt>
                <c:pt idx="8122">
                  <c:v>38099.805555555555</c:v>
                </c:pt>
                <c:pt idx="8123">
                  <c:v>38099.819444444445</c:v>
                </c:pt>
                <c:pt idx="8124">
                  <c:v>38099.833333333336</c:v>
                </c:pt>
                <c:pt idx="8125">
                  <c:v>38099.847222222219</c:v>
                </c:pt>
                <c:pt idx="8126">
                  <c:v>38099.861111111109</c:v>
                </c:pt>
                <c:pt idx="8127">
                  <c:v>38099.875</c:v>
                </c:pt>
                <c:pt idx="8128">
                  <c:v>38099.888888888891</c:v>
                </c:pt>
                <c:pt idx="8129">
                  <c:v>38099.902777777781</c:v>
                </c:pt>
                <c:pt idx="8130">
                  <c:v>38099.916666666664</c:v>
                </c:pt>
                <c:pt idx="8131">
                  <c:v>38099.930555555555</c:v>
                </c:pt>
                <c:pt idx="8132">
                  <c:v>38099.944444444445</c:v>
                </c:pt>
                <c:pt idx="8133">
                  <c:v>38099.958333333336</c:v>
                </c:pt>
                <c:pt idx="8134">
                  <c:v>38099.972222222219</c:v>
                </c:pt>
                <c:pt idx="8135">
                  <c:v>38099.986111111109</c:v>
                </c:pt>
                <c:pt idx="8136">
                  <c:v>38100</c:v>
                </c:pt>
                <c:pt idx="8137">
                  <c:v>38100.013888888891</c:v>
                </c:pt>
                <c:pt idx="8138">
                  <c:v>38100.027777777781</c:v>
                </c:pt>
                <c:pt idx="8139">
                  <c:v>38100.041666666664</c:v>
                </c:pt>
                <c:pt idx="8140">
                  <c:v>38100.055555555555</c:v>
                </c:pt>
                <c:pt idx="8141">
                  <c:v>38100.069444444445</c:v>
                </c:pt>
                <c:pt idx="8142">
                  <c:v>38100.083333333336</c:v>
                </c:pt>
                <c:pt idx="8143">
                  <c:v>38100.097222222219</c:v>
                </c:pt>
                <c:pt idx="8144">
                  <c:v>38100.111111111109</c:v>
                </c:pt>
                <c:pt idx="8145">
                  <c:v>38100.125</c:v>
                </c:pt>
                <c:pt idx="8146">
                  <c:v>38100.138888888891</c:v>
                </c:pt>
                <c:pt idx="8147">
                  <c:v>38100.152777777781</c:v>
                </c:pt>
                <c:pt idx="8148">
                  <c:v>38100.166666666664</c:v>
                </c:pt>
                <c:pt idx="8149">
                  <c:v>38100.180555555555</c:v>
                </c:pt>
                <c:pt idx="8150">
                  <c:v>38100.194444444445</c:v>
                </c:pt>
                <c:pt idx="8151">
                  <c:v>38100.208333333336</c:v>
                </c:pt>
                <c:pt idx="8152">
                  <c:v>38100.222222222219</c:v>
                </c:pt>
                <c:pt idx="8153">
                  <c:v>38100.236111111109</c:v>
                </c:pt>
                <c:pt idx="8154">
                  <c:v>38100.25</c:v>
                </c:pt>
                <c:pt idx="8155">
                  <c:v>38100.263888888891</c:v>
                </c:pt>
                <c:pt idx="8156">
                  <c:v>38100.277777777781</c:v>
                </c:pt>
                <c:pt idx="8157">
                  <c:v>38100.291666666664</c:v>
                </c:pt>
                <c:pt idx="8158">
                  <c:v>38100.305555555555</c:v>
                </c:pt>
                <c:pt idx="8159">
                  <c:v>38100.319444444445</c:v>
                </c:pt>
                <c:pt idx="8160">
                  <c:v>38100.333333333336</c:v>
                </c:pt>
                <c:pt idx="8161">
                  <c:v>38100.347222222219</c:v>
                </c:pt>
                <c:pt idx="8162">
                  <c:v>38100.361111111109</c:v>
                </c:pt>
                <c:pt idx="8163">
                  <c:v>38100.375</c:v>
                </c:pt>
                <c:pt idx="8164">
                  <c:v>38100.388888888891</c:v>
                </c:pt>
                <c:pt idx="8165">
                  <c:v>38100.402777777781</c:v>
                </c:pt>
                <c:pt idx="8166">
                  <c:v>38100.416666666664</c:v>
                </c:pt>
                <c:pt idx="8167">
                  <c:v>38100.430555555555</c:v>
                </c:pt>
                <c:pt idx="8168">
                  <c:v>38100.444444444445</c:v>
                </c:pt>
                <c:pt idx="8169">
                  <c:v>38100.458333333336</c:v>
                </c:pt>
                <c:pt idx="8170">
                  <c:v>38100.472222222219</c:v>
                </c:pt>
                <c:pt idx="8171">
                  <c:v>38100.486111111109</c:v>
                </c:pt>
                <c:pt idx="8172">
                  <c:v>38100.5</c:v>
                </c:pt>
                <c:pt idx="8173">
                  <c:v>38100.513888888891</c:v>
                </c:pt>
                <c:pt idx="8174">
                  <c:v>38100.527777777781</c:v>
                </c:pt>
                <c:pt idx="8175">
                  <c:v>38100.541666666664</c:v>
                </c:pt>
                <c:pt idx="8176">
                  <c:v>38100.555555555555</c:v>
                </c:pt>
                <c:pt idx="8177">
                  <c:v>38100.569444444445</c:v>
                </c:pt>
                <c:pt idx="8178">
                  <c:v>38100.583333333336</c:v>
                </c:pt>
                <c:pt idx="8179">
                  <c:v>38100.597222222219</c:v>
                </c:pt>
                <c:pt idx="8180">
                  <c:v>38100.611111111109</c:v>
                </c:pt>
                <c:pt idx="8181">
                  <c:v>38100.625</c:v>
                </c:pt>
                <c:pt idx="8182">
                  <c:v>38100.638888888891</c:v>
                </c:pt>
                <c:pt idx="8183">
                  <c:v>38100.652777777781</c:v>
                </c:pt>
                <c:pt idx="8184">
                  <c:v>38100.666666666664</c:v>
                </c:pt>
                <c:pt idx="8185">
                  <c:v>38100.680555555555</c:v>
                </c:pt>
                <c:pt idx="8186">
                  <c:v>38100.694444444445</c:v>
                </c:pt>
                <c:pt idx="8187">
                  <c:v>38100.708333333336</c:v>
                </c:pt>
                <c:pt idx="8188">
                  <c:v>38100.722222222219</c:v>
                </c:pt>
                <c:pt idx="8189">
                  <c:v>38100.736111111109</c:v>
                </c:pt>
                <c:pt idx="8190">
                  <c:v>38100.75</c:v>
                </c:pt>
                <c:pt idx="8191">
                  <c:v>38100.763888888891</c:v>
                </c:pt>
                <c:pt idx="8192">
                  <c:v>38100.777777777781</c:v>
                </c:pt>
                <c:pt idx="8193">
                  <c:v>38100.791666666664</c:v>
                </c:pt>
                <c:pt idx="8194">
                  <c:v>38100.805555555555</c:v>
                </c:pt>
                <c:pt idx="8195">
                  <c:v>38100.819444444445</c:v>
                </c:pt>
                <c:pt idx="8196">
                  <c:v>38100.833333333336</c:v>
                </c:pt>
                <c:pt idx="8197">
                  <c:v>38100.847222222219</c:v>
                </c:pt>
                <c:pt idx="8198">
                  <c:v>38100.861111111109</c:v>
                </c:pt>
                <c:pt idx="8199">
                  <c:v>38100.875</c:v>
                </c:pt>
                <c:pt idx="8200">
                  <c:v>38100.888888888891</c:v>
                </c:pt>
                <c:pt idx="8201">
                  <c:v>38100.902777777781</c:v>
                </c:pt>
                <c:pt idx="8202">
                  <c:v>38100.916666666664</c:v>
                </c:pt>
                <c:pt idx="8203">
                  <c:v>38100.930555555555</c:v>
                </c:pt>
                <c:pt idx="8204">
                  <c:v>38100.944444444445</c:v>
                </c:pt>
                <c:pt idx="8205">
                  <c:v>38100.958333333336</c:v>
                </c:pt>
                <c:pt idx="8206">
                  <c:v>38100.972222222219</c:v>
                </c:pt>
                <c:pt idx="8207">
                  <c:v>38100.986111111109</c:v>
                </c:pt>
                <c:pt idx="8208">
                  <c:v>38101</c:v>
                </c:pt>
                <c:pt idx="8209">
                  <c:v>38101.013888888891</c:v>
                </c:pt>
                <c:pt idx="8210">
                  <c:v>38101.027777777781</c:v>
                </c:pt>
                <c:pt idx="8211">
                  <c:v>38101.041666666664</c:v>
                </c:pt>
                <c:pt idx="8212">
                  <c:v>38101.055555555555</c:v>
                </c:pt>
                <c:pt idx="8213">
                  <c:v>38101.069444444445</c:v>
                </c:pt>
                <c:pt idx="8214">
                  <c:v>38101.083333333336</c:v>
                </c:pt>
                <c:pt idx="8215">
                  <c:v>38101.097222222219</c:v>
                </c:pt>
                <c:pt idx="8216">
                  <c:v>38101.111111111109</c:v>
                </c:pt>
                <c:pt idx="8217">
                  <c:v>38101.125</c:v>
                </c:pt>
                <c:pt idx="8218">
                  <c:v>38101.138888888891</c:v>
                </c:pt>
                <c:pt idx="8219">
                  <c:v>38101.152777777781</c:v>
                </c:pt>
                <c:pt idx="8220">
                  <c:v>38101.166666666664</c:v>
                </c:pt>
                <c:pt idx="8221">
                  <c:v>38101.180555555555</c:v>
                </c:pt>
                <c:pt idx="8222">
                  <c:v>38101.194444444445</c:v>
                </c:pt>
                <c:pt idx="8223">
                  <c:v>38101.208333333336</c:v>
                </c:pt>
                <c:pt idx="8224">
                  <c:v>38101.222222222219</c:v>
                </c:pt>
                <c:pt idx="8225">
                  <c:v>38101.236111111109</c:v>
                </c:pt>
                <c:pt idx="8226">
                  <c:v>38101.25</c:v>
                </c:pt>
                <c:pt idx="8227">
                  <c:v>38101.263888888891</c:v>
                </c:pt>
                <c:pt idx="8228">
                  <c:v>38101.277777777781</c:v>
                </c:pt>
                <c:pt idx="8229">
                  <c:v>38101.291666666664</c:v>
                </c:pt>
                <c:pt idx="8230">
                  <c:v>38101.305555555555</c:v>
                </c:pt>
                <c:pt idx="8231">
                  <c:v>38101.319444444445</c:v>
                </c:pt>
                <c:pt idx="8232">
                  <c:v>38101.333333333336</c:v>
                </c:pt>
                <c:pt idx="8233">
                  <c:v>38101.347222222219</c:v>
                </c:pt>
                <c:pt idx="8234">
                  <c:v>38101.361111111109</c:v>
                </c:pt>
                <c:pt idx="8235">
                  <c:v>38101.375</c:v>
                </c:pt>
                <c:pt idx="8236">
                  <c:v>38101.388888888891</c:v>
                </c:pt>
                <c:pt idx="8237">
                  <c:v>38101.402777777781</c:v>
                </c:pt>
                <c:pt idx="8238">
                  <c:v>38101.416666666664</c:v>
                </c:pt>
                <c:pt idx="8239">
                  <c:v>38101.430555555555</c:v>
                </c:pt>
                <c:pt idx="8240">
                  <c:v>38101.444444444445</c:v>
                </c:pt>
                <c:pt idx="8241">
                  <c:v>38101.458333333336</c:v>
                </c:pt>
                <c:pt idx="8242">
                  <c:v>38101.472222222219</c:v>
                </c:pt>
                <c:pt idx="8243">
                  <c:v>38101.486111111109</c:v>
                </c:pt>
                <c:pt idx="8244">
                  <c:v>38101.5</c:v>
                </c:pt>
                <c:pt idx="8245">
                  <c:v>38101.513888888891</c:v>
                </c:pt>
                <c:pt idx="8246">
                  <c:v>38101.527777777781</c:v>
                </c:pt>
                <c:pt idx="8247">
                  <c:v>38101.541666666664</c:v>
                </c:pt>
                <c:pt idx="8248">
                  <c:v>38101.555555555555</c:v>
                </c:pt>
                <c:pt idx="8249">
                  <c:v>38101.569444444445</c:v>
                </c:pt>
                <c:pt idx="8250">
                  <c:v>38101.583333333336</c:v>
                </c:pt>
                <c:pt idx="8251">
                  <c:v>38101.597222222219</c:v>
                </c:pt>
                <c:pt idx="8252">
                  <c:v>38101.611111111109</c:v>
                </c:pt>
                <c:pt idx="8253">
                  <c:v>38101.625</c:v>
                </c:pt>
                <c:pt idx="8254">
                  <c:v>38101.638888888891</c:v>
                </c:pt>
                <c:pt idx="8255">
                  <c:v>38101.652777777781</c:v>
                </c:pt>
                <c:pt idx="8256">
                  <c:v>38101.666666666664</c:v>
                </c:pt>
                <c:pt idx="8257">
                  <c:v>38101.680555555555</c:v>
                </c:pt>
                <c:pt idx="8258">
                  <c:v>38101.694444444445</c:v>
                </c:pt>
                <c:pt idx="8259">
                  <c:v>38101.708333333336</c:v>
                </c:pt>
                <c:pt idx="8260">
                  <c:v>38101.722222222219</c:v>
                </c:pt>
                <c:pt idx="8261">
                  <c:v>38101.736111111109</c:v>
                </c:pt>
                <c:pt idx="8262">
                  <c:v>38101.75</c:v>
                </c:pt>
                <c:pt idx="8263">
                  <c:v>38101.763888888891</c:v>
                </c:pt>
                <c:pt idx="8264">
                  <c:v>38101.777777777781</c:v>
                </c:pt>
                <c:pt idx="8265">
                  <c:v>38101.791666666664</c:v>
                </c:pt>
                <c:pt idx="8266">
                  <c:v>38101.805555555555</c:v>
                </c:pt>
                <c:pt idx="8267">
                  <c:v>38101.819444444445</c:v>
                </c:pt>
                <c:pt idx="8268">
                  <c:v>38101.833333333336</c:v>
                </c:pt>
                <c:pt idx="8269">
                  <c:v>38101.847222222219</c:v>
                </c:pt>
                <c:pt idx="8270">
                  <c:v>38101.861111111109</c:v>
                </c:pt>
                <c:pt idx="8271">
                  <c:v>38101.875</c:v>
                </c:pt>
                <c:pt idx="8272">
                  <c:v>38101.888888888891</c:v>
                </c:pt>
                <c:pt idx="8273">
                  <c:v>38101.902777777781</c:v>
                </c:pt>
                <c:pt idx="8274">
                  <c:v>38101.916666666664</c:v>
                </c:pt>
                <c:pt idx="8275">
                  <c:v>38101.930555555555</c:v>
                </c:pt>
                <c:pt idx="8276">
                  <c:v>38101.944444444445</c:v>
                </c:pt>
                <c:pt idx="8277">
                  <c:v>38101.958333333336</c:v>
                </c:pt>
                <c:pt idx="8278">
                  <c:v>38101.972222222219</c:v>
                </c:pt>
                <c:pt idx="8279">
                  <c:v>38101.986111111109</c:v>
                </c:pt>
                <c:pt idx="8280">
                  <c:v>38102</c:v>
                </c:pt>
                <c:pt idx="8281">
                  <c:v>38102.013888888891</c:v>
                </c:pt>
                <c:pt idx="8282">
                  <c:v>38102.027777777781</c:v>
                </c:pt>
                <c:pt idx="8283">
                  <c:v>38102.041666666664</c:v>
                </c:pt>
                <c:pt idx="8284">
                  <c:v>38102.055555555555</c:v>
                </c:pt>
                <c:pt idx="8285">
                  <c:v>38102.069444444445</c:v>
                </c:pt>
                <c:pt idx="8286">
                  <c:v>38102.083333333336</c:v>
                </c:pt>
                <c:pt idx="8287">
                  <c:v>38102.097222222219</c:v>
                </c:pt>
                <c:pt idx="8288">
                  <c:v>38102.111111111109</c:v>
                </c:pt>
                <c:pt idx="8289">
                  <c:v>38102.125</c:v>
                </c:pt>
                <c:pt idx="8290">
                  <c:v>38102.138888888891</c:v>
                </c:pt>
                <c:pt idx="8291">
                  <c:v>38102.152777777781</c:v>
                </c:pt>
                <c:pt idx="8292">
                  <c:v>38102.166666666664</c:v>
                </c:pt>
                <c:pt idx="8293">
                  <c:v>38102.180555555555</c:v>
                </c:pt>
                <c:pt idx="8294">
                  <c:v>38102.194444444445</c:v>
                </c:pt>
                <c:pt idx="8295">
                  <c:v>38102.208333333336</c:v>
                </c:pt>
                <c:pt idx="8296">
                  <c:v>38102.222222222219</c:v>
                </c:pt>
                <c:pt idx="8297">
                  <c:v>38102.236111111109</c:v>
                </c:pt>
                <c:pt idx="8298">
                  <c:v>38102.25</c:v>
                </c:pt>
                <c:pt idx="8299">
                  <c:v>38102.263888888891</c:v>
                </c:pt>
                <c:pt idx="8300">
                  <c:v>38102.277777777781</c:v>
                </c:pt>
                <c:pt idx="8301">
                  <c:v>38102.291666666664</c:v>
                </c:pt>
                <c:pt idx="8302">
                  <c:v>38102.305555555555</c:v>
                </c:pt>
                <c:pt idx="8303">
                  <c:v>38102.319444444445</c:v>
                </c:pt>
                <c:pt idx="8304">
                  <c:v>38102.333333333336</c:v>
                </c:pt>
                <c:pt idx="8305">
                  <c:v>38102.347222222219</c:v>
                </c:pt>
                <c:pt idx="8306">
                  <c:v>38102.361111111109</c:v>
                </c:pt>
                <c:pt idx="8307">
                  <c:v>38102.375</c:v>
                </c:pt>
                <c:pt idx="8308">
                  <c:v>38102.388888888891</c:v>
                </c:pt>
                <c:pt idx="8309">
                  <c:v>38102.402777777781</c:v>
                </c:pt>
                <c:pt idx="8310">
                  <c:v>38102.416666666664</c:v>
                </c:pt>
                <c:pt idx="8311">
                  <c:v>38102.430555555555</c:v>
                </c:pt>
                <c:pt idx="8312">
                  <c:v>38102.444444444445</c:v>
                </c:pt>
                <c:pt idx="8313">
                  <c:v>38102.458333333336</c:v>
                </c:pt>
                <c:pt idx="8314">
                  <c:v>38102.472222222219</c:v>
                </c:pt>
                <c:pt idx="8315">
                  <c:v>38102.486111111109</c:v>
                </c:pt>
                <c:pt idx="8316">
                  <c:v>38102.5</c:v>
                </c:pt>
                <c:pt idx="8317">
                  <c:v>38102.513888888891</c:v>
                </c:pt>
                <c:pt idx="8318">
                  <c:v>38102.527777777781</c:v>
                </c:pt>
                <c:pt idx="8319">
                  <c:v>38102.541666666664</c:v>
                </c:pt>
                <c:pt idx="8320">
                  <c:v>38102.555555555555</c:v>
                </c:pt>
                <c:pt idx="8321">
                  <c:v>38102.569444444445</c:v>
                </c:pt>
                <c:pt idx="8322">
                  <c:v>38102.583333333336</c:v>
                </c:pt>
                <c:pt idx="8323">
                  <c:v>38102.597222222219</c:v>
                </c:pt>
                <c:pt idx="8324">
                  <c:v>38102.611111111109</c:v>
                </c:pt>
                <c:pt idx="8325">
                  <c:v>38102.625</c:v>
                </c:pt>
                <c:pt idx="8326">
                  <c:v>38102.638888888891</c:v>
                </c:pt>
                <c:pt idx="8327">
                  <c:v>38102.652777777781</c:v>
                </c:pt>
                <c:pt idx="8328">
                  <c:v>38102.666666666664</c:v>
                </c:pt>
                <c:pt idx="8329">
                  <c:v>38102.680555555555</c:v>
                </c:pt>
                <c:pt idx="8330">
                  <c:v>38102.694444444445</c:v>
                </c:pt>
                <c:pt idx="8331">
                  <c:v>38102.708333333336</c:v>
                </c:pt>
                <c:pt idx="8332">
                  <c:v>38102.722222222219</c:v>
                </c:pt>
                <c:pt idx="8333">
                  <c:v>38102.736111111109</c:v>
                </c:pt>
                <c:pt idx="8334">
                  <c:v>38102.75</c:v>
                </c:pt>
                <c:pt idx="8335">
                  <c:v>38102.763888888891</c:v>
                </c:pt>
                <c:pt idx="8336">
                  <c:v>38102.777777777781</c:v>
                </c:pt>
                <c:pt idx="8337">
                  <c:v>38102.791666666664</c:v>
                </c:pt>
                <c:pt idx="8338">
                  <c:v>38102.805555555555</c:v>
                </c:pt>
                <c:pt idx="8339">
                  <c:v>38102.819444444445</c:v>
                </c:pt>
                <c:pt idx="8340">
                  <c:v>38102.833333333336</c:v>
                </c:pt>
                <c:pt idx="8341">
                  <c:v>38102.847222222219</c:v>
                </c:pt>
                <c:pt idx="8342">
                  <c:v>38102.861111111109</c:v>
                </c:pt>
                <c:pt idx="8343">
                  <c:v>38102.875</c:v>
                </c:pt>
                <c:pt idx="8344">
                  <c:v>38102.888888888891</c:v>
                </c:pt>
                <c:pt idx="8345">
                  <c:v>38102.902777777781</c:v>
                </c:pt>
                <c:pt idx="8346">
                  <c:v>38102.916666666664</c:v>
                </c:pt>
                <c:pt idx="8347">
                  <c:v>38102.930555555555</c:v>
                </c:pt>
                <c:pt idx="8348">
                  <c:v>38102.944444444445</c:v>
                </c:pt>
                <c:pt idx="8349">
                  <c:v>38102.958333333336</c:v>
                </c:pt>
                <c:pt idx="8350">
                  <c:v>38102.972222222219</c:v>
                </c:pt>
                <c:pt idx="8351">
                  <c:v>38102.986111111109</c:v>
                </c:pt>
                <c:pt idx="8352">
                  <c:v>38103</c:v>
                </c:pt>
                <c:pt idx="8353">
                  <c:v>38103.013888888891</c:v>
                </c:pt>
                <c:pt idx="8354">
                  <c:v>38103.027777777781</c:v>
                </c:pt>
                <c:pt idx="8355">
                  <c:v>38103.041666666664</c:v>
                </c:pt>
                <c:pt idx="8356">
                  <c:v>38103.055555555555</c:v>
                </c:pt>
                <c:pt idx="8357">
                  <c:v>38103.069444444445</c:v>
                </c:pt>
                <c:pt idx="8358">
                  <c:v>38103.083333333336</c:v>
                </c:pt>
                <c:pt idx="8359">
                  <c:v>38103.097222222219</c:v>
                </c:pt>
                <c:pt idx="8360">
                  <c:v>38103.111111111109</c:v>
                </c:pt>
                <c:pt idx="8361">
                  <c:v>38103.125</c:v>
                </c:pt>
                <c:pt idx="8362">
                  <c:v>38103.138888888891</c:v>
                </c:pt>
                <c:pt idx="8363">
                  <c:v>38103.152777777781</c:v>
                </c:pt>
                <c:pt idx="8364">
                  <c:v>38103.166666666664</c:v>
                </c:pt>
                <c:pt idx="8365">
                  <c:v>38103.180555555555</c:v>
                </c:pt>
                <c:pt idx="8366">
                  <c:v>38103.194444444445</c:v>
                </c:pt>
                <c:pt idx="8367">
                  <c:v>38103.208333333336</c:v>
                </c:pt>
                <c:pt idx="8368">
                  <c:v>38103.222222222219</c:v>
                </c:pt>
                <c:pt idx="8369">
                  <c:v>38103.236111111109</c:v>
                </c:pt>
                <c:pt idx="8370">
                  <c:v>38103.25</c:v>
                </c:pt>
                <c:pt idx="8371">
                  <c:v>38103.263888888891</c:v>
                </c:pt>
                <c:pt idx="8372">
                  <c:v>38103.277777777781</c:v>
                </c:pt>
                <c:pt idx="8373">
                  <c:v>38103.291666666664</c:v>
                </c:pt>
                <c:pt idx="8374">
                  <c:v>38103.305555555555</c:v>
                </c:pt>
                <c:pt idx="8375">
                  <c:v>38103.319444444445</c:v>
                </c:pt>
                <c:pt idx="8376">
                  <c:v>38103.333333333336</c:v>
                </c:pt>
                <c:pt idx="8377">
                  <c:v>38103.347222222219</c:v>
                </c:pt>
                <c:pt idx="8378">
                  <c:v>38103.361111111109</c:v>
                </c:pt>
                <c:pt idx="8379">
                  <c:v>38103.375</c:v>
                </c:pt>
                <c:pt idx="8380">
                  <c:v>38103.388888888891</c:v>
                </c:pt>
                <c:pt idx="8381">
                  <c:v>38103.402777777781</c:v>
                </c:pt>
                <c:pt idx="8382">
                  <c:v>38103.416666666664</c:v>
                </c:pt>
                <c:pt idx="8383">
                  <c:v>38103.430555555555</c:v>
                </c:pt>
                <c:pt idx="8384">
                  <c:v>38103.444444444445</c:v>
                </c:pt>
                <c:pt idx="8385">
                  <c:v>38103.458333333336</c:v>
                </c:pt>
                <c:pt idx="8386">
                  <c:v>38103.472222222219</c:v>
                </c:pt>
                <c:pt idx="8387">
                  <c:v>38103.486111111109</c:v>
                </c:pt>
                <c:pt idx="8388">
                  <c:v>38103.5</c:v>
                </c:pt>
                <c:pt idx="8389">
                  <c:v>38103.513888888891</c:v>
                </c:pt>
                <c:pt idx="8390">
                  <c:v>38103.527777777781</c:v>
                </c:pt>
                <c:pt idx="8391">
                  <c:v>38103.541666666664</c:v>
                </c:pt>
                <c:pt idx="8392">
                  <c:v>38103.555555555555</c:v>
                </c:pt>
                <c:pt idx="8393">
                  <c:v>38103.569444444445</c:v>
                </c:pt>
                <c:pt idx="8394">
                  <c:v>38103.583333333336</c:v>
                </c:pt>
                <c:pt idx="8395">
                  <c:v>38103.597222222219</c:v>
                </c:pt>
                <c:pt idx="8396">
                  <c:v>38103.611111111109</c:v>
                </c:pt>
                <c:pt idx="8397">
                  <c:v>38103.625</c:v>
                </c:pt>
                <c:pt idx="8398">
                  <c:v>38103.638888888891</c:v>
                </c:pt>
                <c:pt idx="8399">
                  <c:v>38103.652777777781</c:v>
                </c:pt>
                <c:pt idx="8400">
                  <c:v>38103.666666666664</c:v>
                </c:pt>
                <c:pt idx="8401">
                  <c:v>38103.680555555555</c:v>
                </c:pt>
                <c:pt idx="8402">
                  <c:v>38103.694444444445</c:v>
                </c:pt>
                <c:pt idx="8403">
                  <c:v>38103.708333333336</c:v>
                </c:pt>
                <c:pt idx="8404">
                  <c:v>38103.722222222219</c:v>
                </c:pt>
                <c:pt idx="8405">
                  <c:v>38103.736111111109</c:v>
                </c:pt>
                <c:pt idx="8406">
                  <c:v>38103.75</c:v>
                </c:pt>
                <c:pt idx="8407">
                  <c:v>38103.763888888891</c:v>
                </c:pt>
                <c:pt idx="8408">
                  <c:v>38103.777777777781</c:v>
                </c:pt>
                <c:pt idx="8409">
                  <c:v>38103.791666666664</c:v>
                </c:pt>
                <c:pt idx="8410">
                  <c:v>38103.805555555555</c:v>
                </c:pt>
                <c:pt idx="8411">
                  <c:v>38103.819444444445</c:v>
                </c:pt>
                <c:pt idx="8412">
                  <c:v>38103.833333333336</c:v>
                </c:pt>
                <c:pt idx="8413">
                  <c:v>38103.847222222219</c:v>
                </c:pt>
                <c:pt idx="8414">
                  <c:v>38103.861111111109</c:v>
                </c:pt>
                <c:pt idx="8415">
                  <c:v>38103.875</c:v>
                </c:pt>
                <c:pt idx="8416">
                  <c:v>38103.888888888891</c:v>
                </c:pt>
                <c:pt idx="8417">
                  <c:v>38103.902777777781</c:v>
                </c:pt>
                <c:pt idx="8418">
                  <c:v>38103.916666666664</c:v>
                </c:pt>
                <c:pt idx="8419">
                  <c:v>38103.930555555555</c:v>
                </c:pt>
                <c:pt idx="8420">
                  <c:v>38103.944444444445</c:v>
                </c:pt>
                <c:pt idx="8421">
                  <c:v>38103.958333333336</c:v>
                </c:pt>
                <c:pt idx="8422">
                  <c:v>38103.972222222219</c:v>
                </c:pt>
                <c:pt idx="8423">
                  <c:v>38103.986111111109</c:v>
                </c:pt>
                <c:pt idx="8424">
                  <c:v>38104</c:v>
                </c:pt>
                <c:pt idx="8425">
                  <c:v>38104.013888888891</c:v>
                </c:pt>
                <c:pt idx="8426">
                  <c:v>38104.027777777781</c:v>
                </c:pt>
                <c:pt idx="8427">
                  <c:v>38104.041666666664</c:v>
                </c:pt>
                <c:pt idx="8428">
                  <c:v>38104.055555555555</c:v>
                </c:pt>
                <c:pt idx="8429">
                  <c:v>38104.069444444445</c:v>
                </c:pt>
                <c:pt idx="8430">
                  <c:v>38104.083333333336</c:v>
                </c:pt>
                <c:pt idx="8431">
                  <c:v>38104.097222222219</c:v>
                </c:pt>
                <c:pt idx="8432">
                  <c:v>38104.111111111109</c:v>
                </c:pt>
                <c:pt idx="8433">
                  <c:v>38104.125</c:v>
                </c:pt>
                <c:pt idx="8434">
                  <c:v>38104.138888888891</c:v>
                </c:pt>
                <c:pt idx="8435">
                  <c:v>38104.152777777781</c:v>
                </c:pt>
                <c:pt idx="8436">
                  <c:v>38104.166666666664</c:v>
                </c:pt>
                <c:pt idx="8437">
                  <c:v>38104.180555555555</c:v>
                </c:pt>
                <c:pt idx="8438">
                  <c:v>38104.194444444445</c:v>
                </c:pt>
                <c:pt idx="8439">
                  <c:v>38104.208333333336</c:v>
                </c:pt>
                <c:pt idx="8440">
                  <c:v>38104.222222222219</c:v>
                </c:pt>
                <c:pt idx="8441">
                  <c:v>38104.236111111109</c:v>
                </c:pt>
                <c:pt idx="8442">
                  <c:v>38104.25</c:v>
                </c:pt>
                <c:pt idx="8443">
                  <c:v>38104.263888888891</c:v>
                </c:pt>
                <c:pt idx="8444">
                  <c:v>38104.277777777781</c:v>
                </c:pt>
                <c:pt idx="8445">
                  <c:v>38104.291666666664</c:v>
                </c:pt>
                <c:pt idx="8446">
                  <c:v>38104.305555555555</c:v>
                </c:pt>
                <c:pt idx="8447">
                  <c:v>38104.319444444445</c:v>
                </c:pt>
                <c:pt idx="8448">
                  <c:v>38104.333333333336</c:v>
                </c:pt>
                <c:pt idx="8449">
                  <c:v>38104.347222222219</c:v>
                </c:pt>
                <c:pt idx="8450">
                  <c:v>38104.361111111109</c:v>
                </c:pt>
                <c:pt idx="8451">
                  <c:v>38104.375</c:v>
                </c:pt>
                <c:pt idx="8452">
                  <c:v>38104.388888888891</c:v>
                </c:pt>
                <c:pt idx="8453">
                  <c:v>38104.402777777781</c:v>
                </c:pt>
                <c:pt idx="8454">
                  <c:v>38104.416666666664</c:v>
                </c:pt>
                <c:pt idx="8455">
                  <c:v>38104.430555555555</c:v>
                </c:pt>
                <c:pt idx="8456">
                  <c:v>38104.444444444445</c:v>
                </c:pt>
                <c:pt idx="8457">
                  <c:v>38104.458333333336</c:v>
                </c:pt>
                <c:pt idx="8458">
                  <c:v>38104.472222222219</c:v>
                </c:pt>
                <c:pt idx="8459">
                  <c:v>38104.486111111109</c:v>
                </c:pt>
                <c:pt idx="8460">
                  <c:v>38104.5</c:v>
                </c:pt>
                <c:pt idx="8461">
                  <c:v>38104.513888888891</c:v>
                </c:pt>
                <c:pt idx="8462">
                  <c:v>38104.527777777781</c:v>
                </c:pt>
                <c:pt idx="8463">
                  <c:v>38104.541666666664</c:v>
                </c:pt>
                <c:pt idx="8464">
                  <c:v>38104.555555555555</c:v>
                </c:pt>
                <c:pt idx="8465">
                  <c:v>38104.569444444445</c:v>
                </c:pt>
                <c:pt idx="8466">
                  <c:v>38104.583333333336</c:v>
                </c:pt>
                <c:pt idx="8467">
                  <c:v>38104.597222222219</c:v>
                </c:pt>
                <c:pt idx="8468">
                  <c:v>38104.611111111109</c:v>
                </c:pt>
                <c:pt idx="8469">
                  <c:v>38104.625</c:v>
                </c:pt>
                <c:pt idx="8470">
                  <c:v>38104.638888888891</c:v>
                </c:pt>
                <c:pt idx="8471">
                  <c:v>38104.652777777781</c:v>
                </c:pt>
                <c:pt idx="8472">
                  <c:v>38104.666666666664</c:v>
                </c:pt>
                <c:pt idx="8473">
                  <c:v>38104.680555555555</c:v>
                </c:pt>
                <c:pt idx="8474">
                  <c:v>38104.694444444445</c:v>
                </c:pt>
                <c:pt idx="8475">
                  <c:v>38104.708333333336</c:v>
                </c:pt>
                <c:pt idx="8476">
                  <c:v>38104.722222222219</c:v>
                </c:pt>
                <c:pt idx="8477">
                  <c:v>38104.736111111109</c:v>
                </c:pt>
                <c:pt idx="8478">
                  <c:v>38104.75</c:v>
                </c:pt>
                <c:pt idx="8479">
                  <c:v>38104.763888888891</c:v>
                </c:pt>
                <c:pt idx="8480">
                  <c:v>38104.777777777781</c:v>
                </c:pt>
                <c:pt idx="8481">
                  <c:v>38104.791666666664</c:v>
                </c:pt>
                <c:pt idx="8482">
                  <c:v>38104.805555555555</c:v>
                </c:pt>
                <c:pt idx="8483">
                  <c:v>38104.819444444445</c:v>
                </c:pt>
                <c:pt idx="8484">
                  <c:v>38104.833333333336</c:v>
                </c:pt>
                <c:pt idx="8485">
                  <c:v>38104.847222222219</c:v>
                </c:pt>
                <c:pt idx="8486">
                  <c:v>38104.861111111109</c:v>
                </c:pt>
                <c:pt idx="8487">
                  <c:v>38104.875</c:v>
                </c:pt>
                <c:pt idx="8488">
                  <c:v>38104.888888888891</c:v>
                </c:pt>
                <c:pt idx="8489">
                  <c:v>38104.902777777781</c:v>
                </c:pt>
                <c:pt idx="8490">
                  <c:v>38104.916666666664</c:v>
                </c:pt>
                <c:pt idx="8491">
                  <c:v>38104.930555555555</c:v>
                </c:pt>
                <c:pt idx="8492">
                  <c:v>38104.944444444445</c:v>
                </c:pt>
                <c:pt idx="8493">
                  <c:v>38104.958333333336</c:v>
                </c:pt>
                <c:pt idx="8494">
                  <c:v>38104.972222222219</c:v>
                </c:pt>
                <c:pt idx="8495">
                  <c:v>38104.986111111109</c:v>
                </c:pt>
                <c:pt idx="8496">
                  <c:v>38105</c:v>
                </c:pt>
                <c:pt idx="8497">
                  <c:v>38105.013888888891</c:v>
                </c:pt>
                <c:pt idx="8498">
                  <c:v>38105.027777777781</c:v>
                </c:pt>
                <c:pt idx="8499">
                  <c:v>38105.041666666664</c:v>
                </c:pt>
                <c:pt idx="8500">
                  <c:v>38105.055555555555</c:v>
                </c:pt>
                <c:pt idx="8501">
                  <c:v>38105.069444444445</c:v>
                </c:pt>
                <c:pt idx="8502">
                  <c:v>38105.083333333336</c:v>
                </c:pt>
                <c:pt idx="8503">
                  <c:v>38105.097222222219</c:v>
                </c:pt>
                <c:pt idx="8504">
                  <c:v>38105.111111111109</c:v>
                </c:pt>
                <c:pt idx="8505">
                  <c:v>38105.125</c:v>
                </c:pt>
                <c:pt idx="8506">
                  <c:v>38105.138888888891</c:v>
                </c:pt>
                <c:pt idx="8507">
                  <c:v>38105.152777777781</c:v>
                </c:pt>
                <c:pt idx="8508">
                  <c:v>38105.166666666664</c:v>
                </c:pt>
                <c:pt idx="8509">
                  <c:v>38105.180555555555</c:v>
                </c:pt>
                <c:pt idx="8510">
                  <c:v>38105.194444444445</c:v>
                </c:pt>
                <c:pt idx="8511">
                  <c:v>38105.208333333336</c:v>
                </c:pt>
                <c:pt idx="8512">
                  <c:v>38105.222222222219</c:v>
                </c:pt>
                <c:pt idx="8513">
                  <c:v>38105.236111111109</c:v>
                </c:pt>
                <c:pt idx="8514">
                  <c:v>38105.25</c:v>
                </c:pt>
                <c:pt idx="8515">
                  <c:v>38105.263888888891</c:v>
                </c:pt>
                <c:pt idx="8516">
                  <c:v>38105.277777777781</c:v>
                </c:pt>
                <c:pt idx="8517">
                  <c:v>38105.291666666664</c:v>
                </c:pt>
                <c:pt idx="8518">
                  <c:v>38105.305555555555</c:v>
                </c:pt>
                <c:pt idx="8519">
                  <c:v>38105.319444444445</c:v>
                </c:pt>
                <c:pt idx="8520">
                  <c:v>38105.333333333336</c:v>
                </c:pt>
                <c:pt idx="8521">
                  <c:v>38105.347222222219</c:v>
                </c:pt>
                <c:pt idx="8522">
                  <c:v>38105.361111111109</c:v>
                </c:pt>
                <c:pt idx="8523">
                  <c:v>38105.375</c:v>
                </c:pt>
                <c:pt idx="8524">
                  <c:v>38105.388888888891</c:v>
                </c:pt>
                <c:pt idx="8525">
                  <c:v>38105.402777777781</c:v>
                </c:pt>
                <c:pt idx="8526">
                  <c:v>38105.416666666664</c:v>
                </c:pt>
                <c:pt idx="8527">
                  <c:v>38105.430555555555</c:v>
                </c:pt>
                <c:pt idx="8528">
                  <c:v>38105.444444444445</c:v>
                </c:pt>
                <c:pt idx="8529">
                  <c:v>38105.458333333336</c:v>
                </c:pt>
                <c:pt idx="8530">
                  <c:v>38105.472222222219</c:v>
                </c:pt>
                <c:pt idx="8531">
                  <c:v>38105.486111111109</c:v>
                </c:pt>
                <c:pt idx="8532">
                  <c:v>38105.5</c:v>
                </c:pt>
                <c:pt idx="8533">
                  <c:v>38105.513888888891</c:v>
                </c:pt>
                <c:pt idx="8534">
                  <c:v>38105.527777777781</c:v>
                </c:pt>
                <c:pt idx="8535">
                  <c:v>38105.541666666664</c:v>
                </c:pt>
                <c:pt idx="8536">
                  <c:v>38105.555555555555</c:v>
                </c:pt>
                <c:pt idx="8537">
                  <c:v>38105.569444444445</c:v>
                </c:pt>
                <c:pt idx="8538">
                  <c:v>38105.583333333336</c:v>
                </c:pt>
                <c:pt idx="8539">
                  <c:v>38105.597222222219</c:v>
                </c:pt>
                <c:pt idx="8540">
                  <c:v>38105.611111111109</c:v>
                </c:pt>
                <c:pt idx="8541">
                  <c:v>38105.625</c:v>
                </c:pt>
                <c:pt idx="8542">
                  <c:v>38105.638888888891</c:v>
                </c:pt>
                <c:pt idx="8543">
                  <c:v>38105.652777777781</c:v>
                </c:pt>
                <c:pt idx="8544">
                  <c:v>38105.666666666664</c:v>
                </c:pt>
                <c:pt idx="8545">
                  <c:v>38105.680555555555</c:v>
                </c:pt>
                <c:pt idx="8546">
                  <c:v>38105.694444444445</c:v>
                </c:pt>
                <c:pt idx="8547">
                  <c:v>38105.708333333336</c:v>
                </c:pt>
                <c:pt idx="8548">
                  <c:v>38105.722222222219</c:v>
                </c:pt>
                <c:pt idx="8549">
                  <c:v>38105.736111111109</c:v>
                </c:pt>
                <c:pt idx="8550">
                  <c:v>38105.75</c:v>
                </c:pt>
                <c:pt idx="8551">
                  <c:v>38105.763888888891</c:v>
                </c:pt>
                <c:pt idx="8552">
                  <c:v>38105.777777777781</c:v>
                </c:pt>
                <c:pt idx="8553">
                  <c:v>38105.791666666664</c:v>
                </c:pt>
                <c:pt idx="8554">
                  <c:v>38105.805555555555</c:v>
                </c:pt>
                <c:pt idx="8555">
                  <c:v>38105.819444444445</c:v>
                </c:pt>
                <c:pt idx="8556">
                  <c:v>38105.833333333336</c:v>
                </c:pt>
                <c:pt idx="8557">
                  <c:v>38105.847222222219</c:v>
                </c:pt>
                <c:pt idx="8558">
                  <c:v>38105.861111111109</c:v>
                </c:pt>
                <c:pt idx="8559">
                  <c:v>38105.875</c:v>
                </c:pt>
                <c:pt idx="8560">
                  <c:v>38105.888888888891</c:v>
                </c:pt>
                <c:pt idx="8561">
                  <c:v>38105.902777777781</c:v>
                </c:pt>
                <c:pt idx="8562">
                  <c:v>38105.916666666664</c:v>
                </c:pt>
                <c:pt idx="8563">
                  <c:v>38105.930555555555</c:v>
                </c:pt>
                <c:pt idx="8564">
                  <c:v>38105.944444444445</c:v>
                </c:pt>
                <c:pt idx="8565">
                  <c:v>38105.958333333336</c:v>
                </c:pt>
                <c:pt idx="8566">
                  <c:v>38105.972222222219</c:v>
                </c:pt>
                <c:pt idx="8567">
                  <c:v>38105.986111111109</c:v>
                </c:pt>
                <c:pt idx="8568">
                  <c:v>38106</c:v>
                </c:pt>
                <c:pt idx="8569">
                  <c:v>38106.013888888891</c:v>
                </c:pt>
                <c:pt idx="8570">
                  <c:v>38106.027777777781</c:v>
                </c:pt>
                <c:pt idx="8571">
                  <c:v>38106.041666666664</c:v>
                </c:pt>
                <c:pt idx="8572">
                  <c:v>38106.055555555555</c:v>
                </c:pt>
                <c:pt idx="8573">
                  <c:v>38106.069444444445</c:v>
                </c:pt>
                <c:pt idx="8574">
                  <c:v>38106.083333333336</c:v>
                </c:pt>
                <c:pt idx="8575">
                  <c:v>38106.097222222219</c:v>
                </c:pt>
                <c:pt idx="8576">
                  <c:v>38106.111111111109</c:v>
                </c:pt>
                <c:pt idx="8577">
                  <c:v>38106.125</c:v>
                </c:pt>
                <c:pt idx="8578">
                  <c:v>38106.138888888891</c:v>
                </c:pt>
                <c:pt idx="8579">
                  <c:v>38106.152777777781</c:v>
                </c:pt>
                <c:pt idx="8580">
                  <c:v>38106.166666666664</c:v>
                </c:pt>
                <c:pt idx="8581">
                  <c:v>38106.180555555555</c:v>
                </c:pt>
                <c:pt idx="8582">
                  <c:v>38106.194444444445</c:v>
                </c:pt>
                <c:pt idx="8583">
                  <c:v>38106.208333333336</c:v>
                </c:pt>
                <c:pt idx="8584">
                  <c:v>38106.222222222219</c:v>
                </c:pt>
                <c:pt idx="8585">
                  <c:v>38106.236111111109</c:v>
                </c:pt>
                <c:pt idx="8586">
                  <c:v>38106.25</c:v>
                </c:pt>
                <c:pt idx="8587">
                  <c:v>38106.263888888891</c:v>
                </c:pt>
                <c:pt idx="8588">
                  <c:v>38106.277777777781</c:v>
                </c:pt>
                <c:pt idx="8589">
                  <c:v>38106.291666666664</c:v>
                </c:pt>
                <c:pt idx="8590">
                  <c:v>38106.305555555555</c:v>
                </c:pt>
                <c:pt idx="8591">
                  <c:v>38106.319444444445</c:v>
                </c:pt>
                <c:pt idx="8592">
                  <c:v>38106.333333333336</c:v>
                </c:pt>
                <c:pt idx="8593">
                  <c:v>38106.347222222219</c:v>
                </c:pt>
                <c:pt idx="8594">
                  <c:v>38106.361111111109</c:v>
                </c:pt>
                <c:pt idx="8595">
                  <c:v>38106.375</c:v>
                </c:pt>
                <c:pt idx="8596">
                  <c:v>38106.388888888891</c:v>
                </c:pt>
                <c:pt idx="8597">
                  <c:v>38106.402777777781</c:v>
                </c:pt>
                <c:pt idx="8598">
                  <c:v>38106.416666666664</c:v>
                </c:pt>
                <c:pt idx="8599">
                  <c:v>38106.430555555555</c:v>
                </c:pt>
                <c:pt idx="8600">
                  <c:v>38106.444444444445</c:v>
                </c:pt>
                <c:pt idx="8601">
                  <c:v>38106.458333333336</c:v>
                </c:pt>
                <c:pt idx="8602">
                  <c:v>38106.472222222219</c:v>
                </c:pt>
                <c:pt idx="8603">
                  <c:v>38106.486111111109</c:v>
                </c:pt>
                <c:pt idx="8604">
                  <c:v>38106.5</c:v>
                </c:pt>
                <c:pt idx="8605">
                  <c:v>38106.513888888891</c:v>
                </c:pt>
                <c:pt idx="8606">
                  <c:v>38106.527777777781</c:v>
                </c:pt>
                <c:pt idx="8607">
                  <c:v>38106.541666666664</c:v>
                </c:pt>
                <c:pt idx="8608">
                  <c:v>38106.555555555555</c:v>
                </c:pt>
                <c:pt idx="8609">
                  <c:v>38106.569444444445</c:v>
                </c:pt>
                <c:pt idx="8610">
                  <c:v>38106.583333333336</c:v>
                </c:pt>
                <c:pt idx="8611">
                  <c:v>38106.597222222219</c:v>
                </c:pt>
                <c:pt idx="8612">
                  <c:v>38106.611111111109</c:v>
                </c:pt>
                <c:pt idx="8613">
                  <c:v>38106.625</c:v>
                </c:pt>
                <c:pt idx="8614">
                  <c:v>38106.638888888891</c:v>
                </c:pt>
                <c:pt idx="8615">
                  <c:v>38106.652777777781</c:v>
                </c:pt>
                <c:pt idx="8616">
                  <c:v>38106.666666666664</c:v>
                </c:pt>
                <c:pt idx="8617">
                  <c:v>38106.680555555555</c:v>
                </c:pt>
                <c:pt idx="8618">
                  <c:v>38106.694444444445</c:v>
                </c:pt>
                <c:pt idx="8619">
                  <c:v>38106.708333333336</c:v>
                </c:pt>
                <c:pt idx="8620">
                  <c:v>38106.722222222219</c:v>
                </c:pt>
                <c:pt idx="8621">
                  <c:v>38106.736111111109</c:v>
                </c:pt>
                <c:pt idx="8622">
                  <c:v>38106.75</c:v>
                </c:pt>
                <c:pt idx="8623">
                  <c:v>38106.763888888891</c:v>
                </c:pt>
                <c:pt idx="8624">
                  <c:v>38106.777777777781</c:v>
                </c:pt>
                <c:pt idx="8625">
                  <c:v>38106.791666666664</c:v>
                </c:pt>
                <c:pt idx="8626">
                  <c:v>38106.805555555555</c:v>
                </c:pt>
                <c:pt idx="8627">
                  <c:v>38106.819444444445</c:v>
                </c:pt>
                <c:pt idx="8628">
                  <c:v>38106.833333333336</c:v>
                </c:pt>
                <c:pt idx="8629">
                  <c:v>38106.847222222219</c:v>
                </c:pt>
                <c:pt idx="8630">
                  <c:v>38106.861111111109</c:v>
                </c:pt>
                <c:pt idx="8631">
                  <c:v>38106.875</c:v>
                </c:pt>
                <c:pt idx="8632">
                  <c:v>38106.888888888891</c:v>
                </c:pt>
                <c:pt idx="8633">
                  <c:v>38106.902777777781</c:v>
                </c:pt>
                <c:pt idx="8634">
                  <c:v>38106.916666666664</c:v>
                </c:pt>
                <c:pt idx="8635">
                  <c:v>38106.930555555555</c:v>
                </c:pt>
                <c:pt idx="8636">
                  <c:v>38106.944444444445</c:v>
                </c:pt>
                <c:pt idx="8637">
                  <c:v>38106.958333333336</c:v>
                </c:pt>
                <c:pt idx="8638">
                  <c:v>38106.972222222219</c:v>
                </c:pt>
                <c:pt idx="8639">
                  <c:v>38106.986111111109</c:v>
                </c:pt>
                <c:pt idx="8640">
                  <c:v>38107</c:v>
                </c:pt>
                <c:pt idx="8641">
                  <c:v>38107.013888888891</c:v>
                </c:pt>
                <c:pt idx="8642">
                  <c:v>38107.027777777781</c:v>
                </c:pt>
                <c:pt idx="8643">
                  <c:v>38107.041666666664</c:v>
                </c:pt>
                <c:pt idx="8644">
                  <c:v>38107.055555555555</c:v>
                </c:pt>
                <c:pt idx="8645">
                  <c:v>38107.069444444445</c:v>
                </c:pt>
                <c:pt idx="8646">
                  <c:v>38107.083333333336</c:v>
                </c:pt>
                <c:pt idx="8647">
                  <c:v>38107.097222222219</c:v>
                </c:pt>
                <c:pt idx="8648">
                  <c:v>38107.111111111109</c:v>
                </c:pt>
                <c:pt idx="8649">
                  <c:v>38107.125</c:v>
                </c:pt>
                <c:pt idx="8650">
                  <c:v>38107.138888888891</c:v>
                </c:pt>
                <c:pt idx="8651">
                  <c:v>38107.152777777781</c:v>
                </c:pt>
                <c:pt idx="8652">
                  <c:v>38107.166666666664</c:v>
                </c:pt>
                <c:pt idx="8653">
                  <c:v>38107.180555555555</c:v>
                </c:pt>
                <c:pt idx="8654">
                  <c:v>38107.194444444445</c:v>
                </c:pt>
                <c:pt idx="8655">
                  <c:v>38107.208333333336</c:v>
                </c:pt>
                <c:pt idx="8656">
                  <c:v>38107.222222222219</c:v>
                </c:pt>
                <c:pt idx="8657">
                  <c:v>38107.236111111109</c:v>
                </c:pt>
                <c:pt idx="8658">
                  <c:v>38107.25</c:v>
                </c:pt>
                <c:pt idx="8659">
                  <c:v>38107.263888888891</c:v>
                </c:pt>
                <c:pt idx="8660">
                  <c:v>38107.277777777781</c:v>
                </c:pt>
                <c:pt idx="8661">
                  <c:v>38107.291666666664</c:v>
                </c:pt>
                <c:pt idx="8662">
                  <c:v>38107.305555555555</c:v>
                </c:pt>
                <c:pt idx="8663">
                  <c:v>38107.319444444445</c:v>
                </c:pt>
                <c:pt idx="8664">
                  <c:v>38107.333333333336</c:v>
                </c:pt>
                <c:pt idx="8665">
                  <c:v>38107.347222222219</c:v>
                </c:pt>
                <c:pt idx="8666">
                  <c:v>38107.361111111109</c:v>
                </c:pt>
                <c:pt idx="8667">
                  <c:v>38107.375</c:v>
                </c:pt>
                <c:pt idx="8668">
                  <c:v>38107.388888888891</c:v>
                </c:pt>
                <c:pt idx="8669">
                  <c:v>38107.402777777781</c:v>
                </c:pt>
                <c:pt idx="8670">
                  <c:v>38107.416666666664</c:v>
                </c:pt>
                <c:pt idx="8671">
                  <c:v>38107.430555555555</c:v>
                </c:pt>
                <c:pt idx="8672">
                  <c:v>38107.444444444445</c:v>
                </c:pt>
                <c:pt idx="8673">
                  <c:v>38107.458333333336</c:v>
                </c:pt>
                <c:pt idx="8674">
                  <c:v>38107.472222222219</c:v>
                </c:pt>
                <c:pt idx="8675">
                  <c:v>38107.486111111109</c:v>
                </c:pt>
                <c:pt idx="8676">
                  <c:v>38107.5</c:v>
                </c:pt>
                <c:pt idx="8677">
                  <c:v>38107.513888888891</c:v>
                </c:pt>
                <c:pt idx="8678">
                  <c:v>38107.527777777781</c:v>
                </c:pt>
                <c:pt idx="8679">
                  <c:v>38107.541666666664</c:v>
                </c:pt>
                <c:pt idx="8680">
                  <c:v>38107.555555555555</c:v>
                </c:pt>
                <c:pt idx="8681">
                  <c:v>38107.569444444445</c:v>
                </c:pt>
                <c:pt idx="8682">
                  <c:v>38107.583333333336</c:v>
                </c:pt>
                <c:pt idx="8683">
                  <c:v>38107.597222222219</c:v>
                </c:pt>
                <c:pt idx="8684">
                  <c:v>38107.611111111109</c:v>
                </c:pt>
                <c:pt idx="8685">
                  <c:v>38107.625</c:v>
                </c:pt>
                <c:pt idx="8686">
                  <c:v>38107.638888888891</c:v>
                </c:pt>
                <c:pt idx="8687">
                  <c:v>38107.652777777781</c:v>
                </c:pt>
                <c:pt idx="8688">
                  <c:v>38107.666666666664</c:v>
                </c:pt>
                <c:pt idx="8689">
                  <c:v>38107.680555555555</c:v>
                </c:pt>
                <c:pt idx="8690">
                  <c:v>38107.694444444445</c:v>
                </c:pt>
                <c:pt idx="8691">
                  <c:v>38107.708333333336</c:v>
                </c:pt>
                <c:pt idx="8692">
                  <c:v>38107.722222222219</c:v>
                </c:pt>
                <c:pt idx="8693">
                  <c:v>38107.736111111109</c:v>
                </c:pt>
                <c:pt idx="8694">
                  <c:v>38107.75</c:v>
                </c:pt>
                <c:pt idx="8695">
                  <c:v>38107.763888888891</c:v>
                </c:pt>
                <c:pt idx="8696">
                  <c:v>38107.777777777781</c:v>
                </c:pt>
                <c:pt idx="8697">
                  <c:v>38107.791666666664</c:v>
                </c:pt>
                <c:pt idx="8698">
                  <c:v>38107.805555555555</c:v>
                </c:pt>
                <c:pt idx="8699">
                  <c:v>38107.819444444445</c:v>
                </c:pt>
                <c:pt idx="8700">
                  <c:v>38107.833333333336</c:v>
                </c:pt>
                <c:pt idx="8701">
                  <c:v>38107.847222222219</c:v>
                </c:pt>
                <c:pt idx="8702">
                  <c:v>38107.861111111109</c:v>
                </c:pt>
                <c:pt idx="8703">
                  <c:v>38107.875</c:v>
                </c:pt>
                <c:pt idx="8704">
                  <c:v>38107.888888888891</c:v>
                </c:pt>
                <c:pt idx="8705">
                  <c:v>38107.902777777781</c:v>
                </c:pt>
                <c:pt idx="8706">
                  <c:v>38107.916666666664</c:v>
                </c:pt>
                <c:pt idx="8707">
                  <c:v>38107.930555555555</c:v>
                </c:pt>
                <c:pt idx="8708">
                  <c:v>38107.944444444445</c:v>
                </c:pt>
                <c:pt idx="8709">
                  <c:v>38107.958333333336</c:v>
                </c:pt>
                <c:pt idx="8710">
                  <c:v>38107.972222222219</c:v>
                </c:pt>
                <c:pt idx="8711">
                  <c:v>38107.986111111109</c:v>
                </c:pt>
                <c:pt idx="8712">
                  <c:v>38108</c:v>
                </c:pt>
                <c:pt idx="8713">
                  <c:v>38108.013888888891</c:v>
                </c:pt>
                <c:pt idx="8714">
                  <c:v>38108.027777777781</c:v>
                </c:pt>
                <c:pt idx="8715">
                  <c:v>38108.041666666664</c:v>
                </c:pt>
                <c:pt idx="8716">
                  <c:v>38108.055555555555</c:v>
                </c:pt>
                <c:pt idx="8717">
                  <c:v>38108.069444444445</c:v>
                </c:pt>
                <c:pt idx="8718">
                  <c:v>38108.083333333336</c:v>
                </c:pt>
                <c:pt idx="8719">
                  <c:v>38108.097222222219</c:v>
                </c:pt>
                <c:pt idx="8720">
                  <c:v>38108.111111111109</c:v>
                </c:pt>
                <c:pt idx="8721">
                  <c:v>38108.125</c:v>
                </c:pt>
                <c:pt idx="8722">
                  <c:v>38108.138888888891</c:v>
                </c:pt>
                <c:pt idx="8723">
                  <c:v>38108.152777777781</c:v>
                </c:pt>
                <c:pt idx="8724">
                  <c:v>38108.166666666664</c:v>
                </c:pt>
                <c:pt idx="8725">
                  <c:v>38108.180555555555</c:v>
                </c:pt>
                <c:pt idx="8726">
                  <c:v>38108.194444444445</c:v>
                </c:pt>
                <c:pt idx="8727">
                  <c:v>38108.208333333336</c:v>
                </c:pt>
                <c:pt idx="8728">
                  <c:v>38108.222222222219</c:v>
                </c:pt>
                <c:pt idx="8729">
                  <c:v>38108.236111111109</c:v>
                </c:pt>
                <c:pt idx="8730">
                  <c:v>38108.25</c:v>
                </c:pt>
                <c:pt idx="8731">
                  <c:v>38108.263888888891</c:v>
                </c:pt>
                <c:pt idx="8732">
                  <c:v>38108.277777777781</c:v>
                </c:pt>
                <c:pt idx="8733">
                  <c:v>38108.291666666664</c:v>
                </c:pt>
                <c:pt idx="8734">
                  <c:v>38108.305555555555</c:v>
                </c:pt>
                <c:pt idx="8735">
                  <c:v>38108.319444444445</c:v>
                </c:pt>
                <c:pt idx="8736">
                  <c:v>38108.333333333336</c:v>
                </c:pt>
                <c:pt idx="8737">
                  <c:v>38108.347222222219</c:v>
                </c:pt>
                <c:pt idx="8738">
                  <c:v>38108.361111111109</c:v>
                </c:pt>
                <c:pt idx="8739">
                  <c:v>38108.375</c:v>
                </c:pt>
                <c:pt idx="8740">
                  <c:v>38108.388888888891</c:v>
                </c:pt>
                <c:pt idx="8741">
                  <c:v>38108.402777777781</c:v>
                </c:pt>
                <c:pt idx="8742">
                  <c:v>38108.416666666664</c:v>
                </c:pt>
                <c:pt idx="8743">
                  <c:v>38108.430555555555</c:v>
                </c:pt>
                <c:pt idx="8744">
                  <c:v>38108.444444444445</c:v>
                </c:pt>
                <c:pt idx="8745">
                  <c:v>38108.458333333336</c:v>
                </c:pt>
                <c:pt idx="8746">
                  <c:v>38108.472222222219</c:v>
                </c:pt>
                <c:pt idx="8747">
                  <c:v>38108.486111111109</c:v>
                </c:pt>
                <c:pt idx="8748">
                  <c:v>38108.5</c:v>
                </c:pt>
                <c:pt idx="8749">
                  <c:v>38108.513888888891</c:v>
                </c:pt>
                <c:pt idx="8750">
                  <c:v>38108.527777777781</c:v>
                </c:pt>
                <c:pt idx="8751">
                  <c:v>38108.541666666664</c:v>
                </c:pt>
                <c:pt idx="8752">
                  <c:v>38108.555555555555</c:v>
                </c:pt>
                <c:pt idx="8753">
                  <c:v>38108.569444444445</c:v>
                </c:pt>
                <c:pt idx="8754">
                  <c:v>38108.583333333336</c:v>
                </c:pt>
                <c:pt idx="8755">
                  <c:v>38108.597222222219</c:v>
                </c:pt>
                <c:pt idx="8756">
                  <c:v>38108.611111111109</c:v>
                </c:pt>
                <c:pt idx="8757">
                  <c:v>38108.625</c:v>
                </c:pt>
                <c:pt idx="8758">
                  <c:v>38108.638888888891</c:v>
                </c:pt>
                <c:pt idx="8759">
                  <c:v>38108.652777777781</c:v>
                </c:pt>
                <c:pt idx="8760">
                  <c:v>38108.666666666664</c:v>
                </c:pt>
                <c:pt idx="8761">
                  <c:v>38108.680555555555</c:v>
                </c:pt>
                <c:pt idx="8762">
                  <c:v>38108.694444444445</c:v>
                </c:pt>
                <c:pt idx="8763">
                  <c:v>38108.708333333336</c:v>
                </c:pt>
                <c:pt idx="8764">
                  <c:v>38108.722222222219</c:v>
                </c:pt>
                <c:pt idx="8765">
                  <c:v>38108.736111111109</c:v>
                </c:pt>
                <c:pt idx="8766">
                  <c:v>38108.75</c:v>
                </c:pt>
                <c:pt idx="8767">
                  <c:v>38108.763888888891</c:v>
                </c:pt>
                <c:pt idx="8768">
                  <c:v>38108.777777777781</c:v>
                </c:pt>
                <c:pt idx="8769">
                  <c:v>38108.791666666664</c:v>
                </c:pt>
                <c:pt idx="8770">
                  <c:v>38108.805555555555</c:v>
                </c:pt>
                <c:pt idx="8771">
                  <c:v>38108.819444444445</c:v>
                </c:pt>
                <c:pt idx="8772">
                  <c:v>38108.833333333336</c:v>
                </c:pt>
                <c:pt idx="8773">
                  <c:v>38108.847222222219</c:v>
                </c:pt>
                <c:pt idx="8774">
                  <c:v>38108.861111111109</c:v>
                </c:pt>
                <c:pt idx="8775">
                  <c:v>38108.875</c:v>
                </c:pt>
                <c:pt idx="8776">
                  <c:v>38108.888888888891</c:v>
                </c:pt>
                <c:pt idx="8777">
                  <c:v>38108.902777777781</c:v>
                </c:pt>
                <c:pt idx="8778">
                  <c:v>38108.916666666664</c:v>
                </c:pt>
                <c:pt idx="8779">
                  <c:v>38108.930555555555</c:v>
                </c:pt>
                <c:pt idx="8780">
                  <c:v>38108.944444444445</c:v>
                </c:pt>
                <c:pt idx="8781">
                  <c:v>38108.958333333336</c:v>
                </c:pt>
                <c:pt idx="8782">
                  <c:v>38108.972222222219</c:v>
                </c:pt>
                <c:pt idx="8783">
                  <c:v>38108.986111111109</c:v>
                </c:pt>
                <c:pt idx="8784">
                  <c:v>38109</c:v>
                </c:pt>
                <c:pt idx="8785">
                  <c:v>38109.013888888891</c:v>
                </c:pt>
                <c:pt idx="8786">
                  <c:v>38109.027777777781</c:v>
                </c:pt>
                <c:pt idx="8787">
                  <c:v>38109.041666666664</c:v>
                </c:pt>
                <c:pt idx="8788">
                  <c:v>38109.055555555555</c:v>
                </c:pt>
                <c:pt idx="8789">
                  <c:v>38109.069444444445</c:v>
                </c:pt>
                <c:pt idx="8790">
                  <c:v>38109.083333333336</c:v>
                </c:pt>
                <c:pt idx="8791">
                  <c:v>38109.097222222219</c:v>
                </c:pt>
                <c:pt idx="8792">
                  <c:v>38109.111111111109</c:v>
                </c:pt>
                <c:pt idx="8793">
                  <c:v>38109.125</c:v>
                </c:pt>
                <c:pt idx="8794">
                  <c:v>38109.138888888891</c:v>
                </c:pt>
                <c:pt idx="8795">
                  <c:v>38109.152777777781</c:v>
                </c:pt>
                <c:pt idx="8796">
                  <c:v>38109.166666666664</c:v>
                </c:pt>
                <c:pt idx="8797">
                  <c:v>38109.180555555555</c:v>
                </c:pt>
                <c:pt idx="8798">
                  <c:v>38109.194444444445</c:v>
                </c:pt>
                <c:pt idx="8799">
                  <c:v>38109.208333333336</c:v>
                </c:pt>
                <c:pt idx="8800">
                  <c:v>38109.222222222219</c:v>
                </c:pt>
                <c:pt idx="8801">
                  <c:v>38109.236111111109</c:v>
                </c:pt>
                <c:pt idx="8802">
                  <c:v>38109.25</c:v>
                </c:pt>
                <c:pt idx="8803">
                  <c:v>38109.263888888891</c:v>
                </c:pt>
                <c:pt idx="8804">
                  <c:v>38109.277777777781</c:v>
                </c:pt>
                <c:pt idx="8805">
                  <c:v>38109.291666666664</c:v>
                </c:pt>
                <c:pt idx="8806">
                  <c:v>38109.305555555555</c:v>
                </c:pt>
                <c:pt idx="8807">
                  <c:v>38109.319444444445</c:v>
                </c:pt>
                <c:pt idx="8808">
                  <c:v>38109.333333333336</c:v>
                </c:pt>
                <c:pt idx="8809">
                  <c:v>38109.347222222219</c:v>
                </c:pt>
                <c:pt idx="8810">
                  <c:v>38109.361111111109</c:v>
                </c:pt>
                <c:pt idx="8811">
                  <c:v>38109.375</c:v>
                </c:pt>
                <c:pt idx="8812">
                  <c:v>38109.388888888891</c:v>
                </c:pt>
                <c:pt idx="8813">
                  <c:v>38109.402777777781</c:v>
                </c:pt>
                <c:pt idx="8814">
                  <c:v>38109.416666666664</c:v>
                </c:pt>
                <c:pt idx="8815">
                  <c:v>38109.430555555555</c:v>
                </c:pt>
                <c:pt idx="8816">
                  <c:v>38109.444444444445</c:v>
                </c:pt>
                <c:pt idx="8817">
                  <c:v>38109.458333333336</c:v>
                </c:pt>
                <c:pt idx="8818">
                  <c:v>38109.472222222219</c:v>
                </c:pt>
                <c:pt idx="8819">
                  <c:v>38109.486111111109</c:v>
                </c:pt>
                <c:pt idx="8820">
                  <c:v>38109.5</c:v>
                </c:pt>
                <c:pt idx="8821">
                  <c:v>38109.513888888891</c:v>
                </c:pt>
                <c:pt idx="8822">
                  <c:v>38109.527777777781</c:v>
                </c:pt>
                <c:pt idx="8823">
                  <c:v>38109.541666666664</c:v>
                </c:pt>
                <c:pt idx="8824">
                  <c:v>38109.555555555555</c:v>
                </c:pt>
                <c:pt idx="8825">
                  <c:v>38109.569444444445</c:v>
                </c:pt>
                <c:pt idx="8826">
                  <c:v>38109.583333333336</c:v>
                </c:pt>
                <c:pt idx="8827">
                  <c:v>38109.597222222219</c:v>
                </c:pt>
                <c:pt idx="8828">
                  <c:v>38109.611111111109</c:v>
                </c:pt>
                <c:pt idx="8829">
                  <c:v>38109.625</c:v>
                </c:pt>
                <c:pt idx="8830">
                  <c:v>38109.638888888891</c:v>
                </c:pt>
                <c:pt idx="8831">
                  <c:v>38109.652777777781</c:v>
                </c:pt>
                <c:pt idx="8832">
                  <c:v>38109.666666666664</c:v>
                </c:pt>
                <c:pt idx="8833">
                  <c:v>38109.680555555555</c:v>
                </c:pt>
                <c:pt idx="8834">
                  <c:v>38109.694444444445</c:v>
                </c:pt>
                <c:pt idx="8835">
                  <c:v>38109.708333333336</c:v>
                </c:pt>
                <c:pt idx="8836">
                  <c:v>38109.722222222219</c:v>
                </c:pt>
                <c:pt idx="8837">
                  <c:v>38109.736111111109</c:v>
                </c:pt>
                <c:pt idx="8838">
                  <c:v>38109.75</c:v>
                </c:pt>
                <c:pt idx="8839">
                  <c:v>38109.763888888891</c:v>
                </c:pt>
                <c:pt idx="8840">
                  <c:v>38109.777777777781</c:v>
                </c:pt>
                <c:pt idx="8841">
                  <c:v>38109.791666666664</c:v>
                </c:pt>
                <c:pt idx="8842">
                  <c:v>38109.805555555555</c:v>
                </c:pt>
                <c:pt idx="8843">
                  <c:v>38109.819444444445</c:v>
                </c:pt>
                <c:pt idx="8844">
                  <c:v>38109.833333333336</c:v>
                </c:pt>
                <c:pt idx="8845">
                  <c:v>38109.847222222219</c:v>
                </c:pt>
                <c:pt idx="8846">
                  <c:v>38109.861111111109</c:v>
                </c:pt>
                <c:pt idx="8847">
                  <c:v>38109.875</c:v>
                </c:pt>
                <c:pt idx="8848">
                  <c:v>38109.888888888891</c:v>
                </c:pt>
                <c:pt idx="8849">
                  <c:v>38109.902777777781</c:v>
                </c:pt>
                <c:pt idx="8850">
                  <c:v>38109.916666666664</c:v>
                </c:pt>
                <c:pt idx="8851">
                  <c:v>38109.930555555555</c:v>
                </c:pt>
                <c:pt idx="8852">
                  <c:v>38109.944444444445</c:v>
                </c:pt>
                <c:pt idx="8853">
                  <c:v>38109.958333333336</c:v>
                </c:pt>
                <c:pt idx="8854">
                  <c:v>38109.972222222219</c:v>
                </c:pt>
                <c:pt idx="8855">
                  <c:v>38109.986111111109</c:v>
                </c:pt>
                <c:pt idx="8856">
                  <c:v>38110</c:v>
                </c:pt>
                <c:pt idx="8857">
                  <c:v>38110.013888888891</c:v>
                </c:pt>
                <c:pt idx="8858">
                  <c:v>38110.027777777781</c:v>
                </c:pt>
                <c:pt idx="8859">
                  <c:v>38110.041666666664</c:v>
                </c:pt>
                <c:pt idx="8860">
                  <c:v>38110.055555555555</c:v>
                </c:pt>
                <c:pt idx="8861">
                  <c:v>38110.069444444445</c:v>
                </c:pt>
                <c:pt idx="8862">
                  <c:v>38110.083333333336</c:v>
                </c:pt>
                <c:pt idx="8863">
                  <c:v>38110.097222222219</c:v>
                </c:pt>
                <c:pt idx="8864">
                  <c:v>38110.111111111109</c:v>
                </c:pt>
                <c:pt idx="8865">
                  <c:v>38110.125</c:v>
                </c:pt>
                <c:pt idx="8866">
                  <c:v>38110.138888888891</c:v>
                </c:pt>
                <c:pt idx="8867">
                  <c:v>38110.152777777781</c:v>
                </c:pt>
                <c:pt idx="8868">
                  <c:v>38110.166666666664</c:v>
                </c:pt>
                <c:pt idx="8869">
                  <c:v>38110.180555555555</c:v>
                </c:pt>
                <c:pt idx="8870">
                  <c:v>38110.194444444445</c:v>
                </c:pt>
                <c:pt idx="8871">
                  <c:v>38110.208333333336</c:v>
                </c:pt>
                <c:pt idx="8872">
                  <c:v>38110.222222222219</c:v>
                </c:pt>
                <c:pt idx="8873">
                  <c:v>38110.236111111109</c:v>
                </c:pt>
                <c:pt idx="8874">
                  <c:v>38110.25</c:v>
                </c:pt>
                <c:pt idx="8875">
                  <c:v>38110.263888888891</c:v>
                </c:pt>
                <c:pt idx="8876">
                  <c:v>38110.277777777781</c:v>
                </c:pt>
                <c:pt idx="8877">
                  <c:v>38110.291666666664</c:v>
                </c:pt>
                <c:pt idx="8878">
                  <c:v>38110.305555555555</c:v>
                </c:pt>
                <c:pt idx="8879">
                  <c:v>38110.319444444445</c:v>
                </c:pt>
                <c:pt idx="8880">
                  <c:v>38110.333333333336</c:v>
                </c:pt>
                <c:pt idx="8881">
                  <c:v>38110.347222222219</c:v>
                </c:pt>
                <c:pt idx="8882">
                  <c:v>38110.361111111109</c:v>
                </c:pt>
                <c:pt idx="8883">
                  <c:v>38110.375</c:v>
                </c:pt>
                <c:pt idx="8884">
                  <c:v>38110.388888888891</c:v>
                </c:pt>
                <c:pt idx="8885">
                  <c:v>38110.402777777781</c:v>
                </c:pt>
                <c:pt idx="8886">
                  <c:v>38110.416666666664</c:v>
                </c:pt>
                <c:pt idx="8887">
                  <c:v>38110.430555555555</c:v>
                </c:pt>
                <c:pt idx="8888">
                  <c:v>38110.444444444445</c:v>
                </c:pt>
                <c:pt idx="8889">
                  <c:v>38110.458333333336</c:v>
                </c:pt>
                <c:pt idx="8890">
                  <c:v>38110.472222222219</c:v>
                </c:pt>
                <c:pt idx="8891">
                  <c:v>38110.486111111109</c:v>
                </c:pt>
                <c:pt idx="8892">
                  <c:v>38110.5</c:v>
                </c:pt>
                <c:pt idx="8893">
                  <c:v>38110.513888888891</c:v>
                </c:pt>
                <c:pt idx="8894">
                  <c:v>38110.527777777781</c:v>
                </c:pt>
                <c:pt idx="8895">
                  <c:v>38110.541666666664</c:v>
                </c:pt>
                <c:pt idx="8896">
                  <c:v>38110.555555555555</c:v>
                </c:pt>
                <c:pt idx="8897">
                  <c:v>38110.569444444445</c:v>
                </c:pt>
                <c:pt idx="8898">
                  <c:v>38110.583333333336</c:v>
                </c:pt>
                <c:pt idx="8899">
                  <c:v>38110.597222222219</c:v>
                </c:pt>
                <c:pt idx="8900">
                  <c:v>38110.611111111109</c:v>
                </c:pt>
                <c:pt idx="8901">
                  <c:v>38110.625</c:v>
                </c:pt>
                <c:pt idx="8902">
                  <c:v>38110.638888888891</c:v>
                </c:pt>
                <c:pt idx="8903">
                  <c:v>38110.652777777781</c:v>
                </c:pt>
                <c:pt idx="8904">
                  <c:v>38110.666666666664</c:v>
                </c:pt>
                <c:pt idx="8905">
                  <c:v>38110.680555555555</c:v>
                </c:pt>
                <c:pt idx="8906">
                  <c:v>38110.694444444445</c:v>
                </c:pt>
                <c:pt idx="8907">
                  <c:v>38110.708333333336</c:v>
                </c:pt>
                <c:pt idx="8908">
                  <c:v>38110.722222222219</c:v>
                </c:pt>
                <c:pt idx="8909">
                  <c:v>38110.736111111109</c:v>
                </c:pt>
                <c:pt idx="8910">
                  <c:v>38110.75</c:v>
                </c:pt>
                <c:pt idx="8911">
                  <c:v>38110.763888888891</c:v>
                </c:pt>
                <c:pt idx="8912">
                  <c:v>38110.777777777781</c:v>
                </c:pt>
                <c:pt idx="8913">
                  <c:v>38110.791666666664</c:v>
                </c:pt>
                <c:pt idx="8914">
                  <c:v>38110.805555555555</c:v>
                </c:pt>
                <c:pt idx="8915">
                  <c:v>38110.819444444445</c:v>
                </c:pt>
                <c:pt idx="8916">
                  <c:v>38110.833333333336</c:v>
                </c:pt>
                <c:pt idx="8917">
                  <c:v>38110.847222222219</c:v>
                </c:pt>
                <c:pt idx="8918">
                  <c:v>38110.861111111109</c:v>
                </c:pt>
                <c:pt idx="8919">
                  <c:v>38110.875</c:v>
                </c:pt>
                <c:pt idx="8920">
                  <c:v>38110.888888888891</c:v>
                </c:pt>
                <c:pt idx="8921">
                  <c:v>38110.902777777781</c:v>
                </c:pt>
                <c:pt idx="8922">
                  <c:v>38110.916666666664</c:v>
                </c:pt>
                <c:pt idx="8923">
                  <c:v>38110.930555555555</c:v>
                </c:pt>
                <c:pt idx="8924">
                  <c:v>38110.944444444445</c:v>
                </c:pt>
                <c:pt idx="8925">
                  <c:v>38110.958333333336</c:v>
                </c:pt>
                <c:pt idx="8926">
                  <c:v>38110.972222222219</c:v>
                </c:pt>
                <c:pt idx="8927">
                  <c:v>38110.986111111109</c:v>
                </c:pt>
                <c:pt idx="8928">
                  <c:v>38111</c:v>
                </c:pt>
                <c:pt idx="8929">
                  <c:v>38111.013888888891</c:v>
                </c:pt>
                <c:pt idx="8930">
                  <c:v>38111.027777777781</c:v>
                </c:pt>
                <c:pt idx="8931">
                  <c:v>38111.041666666664</c:v>
                </c:pt>
                <c:pt idx="8932">
                  <c:v>38111.055555555555</c:v>
                </c:pt>
                <c:pt idx="8933">
                  <c:v>38111.069444444445</c:v>
                </c:pt>
                <c:pt idx="8934">
                  <c:v>38111.083333333336</c:v>
                </c:pt>
                <c:pt idx="8935">
                  <c:v>38111.097222222219</c:v>
                </c:pt>
                <c:pt idx="8936">
                  <c:v>38111.111111111109</c:v>
                </c:pt>
                <c:pt idx="8937">
                  <c:v>38111.125</c:v>
                </c:pt>
                <c:pt idx="8938">
                  <c:v>38111.138888888891</c:v>
                </c:pt>
                <c:pt idx="8939">
                  <c:v>38111.152777777781</c:v>
                </c:pt>
                <c:pt idx="8940">
                  <c:v>38111.166666666664</c:v>
                </c:pt>
                <c:pt idx="8941">
                  <c:v>38111.180555555555</c:v>
                </c:pt>
                <c:pt idx="8942">
                  <c:v>38111.194444444445</c:v>
                </c:pt>
                <c:pt idx="8943">
                  <c:v>38111.208333333336</c:v>
                </c:pt>
                <c:pt idx="8944">
                  <c:v>38111.222222222219</c:v>
                </c:pt>
                <c:pt idx="8945">
                  <c:v>38111.236111111109</c:v>
                </c:pt>
                <c:pt idx="8946">
                  <c:v>38111.25</c:v>
                </c:pt>
                <c:pt idx="8947">
                  <c:v>38111.263888888891</c:v>
                </c:pt>
                <c:pt idx="8948">
                  <c:v>38111.277777777781</c:v>
                </c:pt>
                <c:pt idx="8949">
                  <c:v>38111.291666666664</c:v>
                </c:pt>
                <c:pt idx="8950">
                  <c:v>38111.305555555555</c:v>
                </c:pt>
                <c:pt idx="8951">
                  <c:v>38111.319444444445</c:v>
                </c:pt>
                <c:pt idx="8952">
                  <c:v>38111.333333333336</c:v>
                </c:pt>
                <c:pt idx="8953">
                  <c:v>38111.347222222219</c:v>
                </c:pt>
                <c:pt idx="8954">
                  <c:v>38111.361111111109</c:v>
                </c:pt>
                <c:pt idx="8955">
                  <c:v>38111.375</c:v>
                </c:pt>
                <c:pt idx="8956">
                  <c:v>38111.388888888891</c:v>
                </c:pt>
                <c:pt idx="8957">
                  <c:v>38111.402777777781</c:v>
                </c:pt>
                <c:pt idx="8958">
                  <c:v>38111.416666666664</c:v>
                </c:pt>
                <c:pt idx="8959">
                  <c:v>38111.430555555555</c:v>
                </c:pt>
                <c:pt idx="8960">
                  <c:v>38111.444444444445</c:v>
                </c:pt>
                <c:pt idx="8961">
                  <c:v>38111.458333333336</c:v>
                </c:pt>
                <c:pt idx="8962">
                  <c:v>38111.472222222219</c:v>
                </c:pt>
                <c:pt idx="8963">
                  <c:v>38111.486111111109</c:v>
                </c:pt>
                <c:pt idx="8964">
                  <c:v>38111.5</c:v>
                </c:pt>
                <c:pt idx="8965">
                  <c:v>38111.513888888891</c:v>
                </c:pt>
                <c:pt idx="8966">
                  <c:v>38111.527777777781</c:v>
                </c:pt>
                <c:pt idx="8967">
                  <c:v>38111.541666666664</c:v>
                </c:pt>
                <c:pt idx="8968">
                  <c:v>38111.555555555555</c:v>
                </c:pt>
                <c:pt idx="8969">
                  <c:v>38111.569444444445</c:v>
                </c:pt>
                <c:pt idx="8970">
                  <c:v>38111.583333333336</c:v>
                </c:pt>
                <c:pt idx="8971">
                  <c:v>38111.597222222219</c:v>
                </c:pt>
                <c:pt idx="8972">
                  <c:v>38111.611111111109</c:v>
                </c:pt>
                <c:pt idx="8973">
                  <c:v>38111.625</c:v>
                </c:pt>
                <c:pt idx="8974">
                  <c:v>38111.638888888891</c:v>
                </c:pt>
                <c:pt idx="8975">
                  <c:v>38111.652777777781</c:v>
                </c:pt>
                <c:pt idx="8976">
                  <c:v>38111.666666666664</c:v>
                </c:pt>
                <c:pt idx="8977">
                  <c:v>38111.680555555555</c:v>
                </c:pt>
                <c:pt idx="8978">
                  <c:v>38111.694444444445</c:v>
                </c:pt>
                <c:pt idx="8979">
                  <c:v>38111.708333333336</c:v>
                </c:pt>
                <c:pt idx="8980">
                  <c:v>38111.722222222219</c:v>
                </c:pt>
                <c:pt idx="8981">
                  <c:v>38111.736111111109</c:v>
                </c:pt>
                <c:pt idx="8982">
                  <c:v>38111.75</c:v>
                </c:pt>
                <c:pt idx="8983">
                  <c:v>38111.763888888891</c:v>
                </c:pt>
                <c:pt idx="8984">
                  <c:v>38111.777777777781</c:v>
                </c:pt>
                <c:pt idx="8985">
                  <c:v>38111.791666666664</c:v>
                </c:pt>
                <c:pt idx="8986">
                  <c:v>38111.805555555555</c:v>
                </c:pt>
                <c:pt idx="8987">
                  <c:v>38111.819444444445</c:v>
                </c:pt>
                <c:pt idx="8988">
                  <c:v>38111.833333333336</c:v>
                </c:pt>
                <c:pt idx="8989">
                  <c:v>38111.847222222219</c:v>
                </c:pt>
                <c:pt idx="8990">
                  <c:v>38111.861111111109</c:v>
                </c:pt>
                <c:pt idx="8991">
                  <c:v>38111.875</c:v>
                </c:pt>
                <c:pt idx="8992">
                  <c:v>38111.888888888891</c:v>
                </c:pt>
                <c:pt idx="8993">
                  <c:v>38111.902777777781</c:v>
                </c:pt>
                <c:pt idx="8994">
                  <c:v>38111.916666666664</c:v>
                </c:pt>
                <c:pt idx="8995">
                  <c:v>38111.930555555555</c:v>
                </c:pt>
                <c:pt idx="8996">
                  <c:v>38111.944444444445</c:v>
                </c:pt>
                <c:pt idx="8997">
                  <c:v>38111.958333333336</c:v>
                </c:pt>
                <c:pt idx="8998">
                  <c:v>38111.972222222219</c:v>
                </c:pt>
                <c:pt idx="8999">
                  <c:v>38111.986111111109</c:v>
                </c:pt>
                <c:pt idx="9000">
                  <c:v>38112</c:v>
                </c:pt>
                <c:pt idx="9001">
                  <c:v>38112.013888888891</c:v>
                </c:pt>
                <c:pt idx="9002">
                  <c:v>38112.027777777781</c:v>
                </c:pt>
                <c:pt idx="9003">
                  <c:v>38112.041666666664</c:v>
                </c:pt>
                <c:pt idx="9004">
                  <c:v>38112.055555555555</c:v>
                </c:pt>
                <c:pt idx="9005">
                  <c:v>38112.069444444445</c:v>
                </c:pt>
                <c:pt idx="9006">
                  <c:v>38112.083333333336</c:v>
                </c:pt>
                <c:pt idx="9007">
                  <c:v>38112.097222222219</c:v>
                </c:pt>
                <c:pt idx="9008">
                  <c:v>38112.111111111109</c:v>
                </c:pt>
                <c:pt idx="9009">
                  <c:v>38112.125</c:v>
                </c:pt>
                <c:pt idx="9010">
                  <c:v>38112.138888888891</c:v>
                </c:pt>
                <c:pt idx="9011">
                  <c:v>38112.152777777781</c:v>
                </c:pt>
                <c:pt idx="9012">
                  <c:v>38112.166666666664</c:v>
                </c:pt>
                <c:pt idx="9013">
                  <c:v>38112.180555555555</c:v>
                </c:pt>
                <c:pt idx="9014">
                  <c:v>38112.194444444445</c:v>
                </c:pt>
                <c:pt idx="9015">
                  <c:v>38112.208333333336</c:v>
                </c:pt>
                <c:pt idx="9016">
                  <c:v>38112.222222222219</c:v>
                </c:pt>
                <c:pt idx="9017">
                  <c:v>38112.236111111109</c:v>
                </c:pt>
                <c:pt idx="9018">
                  <c:v>38112.25</c:v>
                </c:pt>
                <c:pt idx="9019">
                  <c:v>38112.263888888891</c:v>
                </c:pt>
                <c:pt idx="9020">
                  <c:v>38112.277777777781</c:v>
                </c:pt>
                <c:pt idx="9021">
                  <c:v>38112.291666666664</c:v>
                </c:pt>
                <c:pt idx="9022">
                  <c:v>38112.305555555555</c:v>
                </c:pt>
                <c:pt idx="9023">
                  <c:v>38112.319444444445</c:v>
                </c:pt>
                <c:pt idx="9024">
                  <c:v>38112.333333333336</c:v>
                </c:pt>
                <c:pt idx="9025">
                  <c:v>38112.347222222219</c:v>
                </c:pt>
                <c:pt idx="9026">
                  <c:v>38112.361111111109</c:v>
                </c:pt>
                <c:pt idx="9027">
                  <c:v>38112.375</c:v>
                </c:pt>
                <c:pt idx="9028">
                  <c:v>38112.388888888891</c:v>
                </c:pt>
                <c:pt idx="9029">
                  <c:v>38112.402777777781</c:v>
                </c:pt>
                <c:pt idx="9030">
                  <c:v>38112.416666666664</c:v>
                </c:pt>
                <c:pt idx="9031">
                  <c:v>38112.430555555555</c:v>
                </c:pt>
                <c:pt idx="9032">
                  <c:v>38112.444444444445</c:v>
                </c:pt>
                <c:pt idx="9033">
                  <c:v>38112.458333333336</c:v>
                </c:pt>
                <c:pt idx="9034">
                  <c:v>38112.472222222219</c:v>
                </c:pt>
                <c:pt idx="9035">
                  <c:v>38112.486111111109</c:v>
                </c:pt>
                <c:pt idx="9036">
                  <c:v>38112.5</c:v>
                </c:pt>
                <c:pt idx="9037">
                  <c:v>38112.513888888891</c:v>
                </c:pt>
                <c:pt idx="9038">
                  <c:v>38112.527777777781</c:v>
                </c:pt>
                <c:pt idx="9039">
                  <c:v>38112.541666666664</c:v>
                </c:pt>
                <c:pt idx="9040">
                  <c:v>38112.555555555555</c:v>
                </c:pt>
                <c:pt idx="9041">
                  <c:v>38112.569444444445</c:v>
                </c:pt>
                <c:pt idx="9042">
                  <c:v>38112.583333333336</c:v>
                </c:pt>
                <c:pt idx="9043">
                  <c:v>38112.597222222219</c:v>
                </c:pt>
                <c:pt idx="9044">
                  <c:v>38112.611111111109</c:v>
                </c:pt>
                <c:pt idx="9045">
                  <c:v>38112.625</c:v>
                </c:pt>
                <c:pt idx="9046">
                  <c:v>38112.638888888891</c:v>
                </c:pt>
                <c:pt idx="9047">
                  <c:v>38112.652777777781</c:v>
                </c:pt>
                <c:pt idx="9048">
                  <c:v>38112.666666666664</c:v>
                </c:pt>
                <c:pt idx="9049">
                  <c:v>38112.680555555555</c:v>
                </c:pt>
                <c:pt idx="9050">
                  <c:v>38112.694444444445</c:v>
                </c:pt>
                <c:pt idx="9051">
                  <c:v>38112.708333333336</c:v>
                </c:pt>
                <c:pt idx="9052">
                  <c:v>38112.722222222219</c:v>
                </c:pt>
                <c:pt idx="9053">
                  <c:v>38112.736111111109</c:v>
                </c:pt>
                <c:pt idx="9054">
                  <c:v>38112.75</c:v>
                </c:pt>
                <c:pt idx="9055">
                  <c:v>38112.763888888891</c:v>
                </c:pt>
                <c:pt idx="9056">
                  <c:v>38112.777777777781</c:v>
                </c:pt>
                <c:pt idx="9057">
                  <c:v>38112.791666666664</c:v>
                </c:pt>
                <c:pt idx="9058">
                  <c:v>38112.805555555555</c:v>
                </c:pt>
                <c:pt idx="9059">
                  <c:v>38112.819444444445</c:v>
                </c:pt>
                <c:pt idx="9060">
                  <c:v>38112.833333333336</c:v>
                </c:pt>
                <c:pt idx="9061">
                  <c:v>38112.847222222219</c:v>
                </c:pt>
                <c:pt idx="9062">
                  <c:v>38112.861111111109</c:v>
                </c:pt>
                <c:pt idx="9063">
                  <c:v>38112.875</c:v>
                </c:pt>
                <c:pt idx="9064">
                  <c:v>38112.888888888891</c:v>
                </c:pt>
                <c:pt idx="9065">
                  <c:v>38112.902777777781</c:v>
                </c:pt>
                <c:pt idx="9066">
                  <c:v>38112.916666666664</c:v>
                </c:pt>
                <c:pt idx="9067">
                  <c:v>38112.930555555555</c:v>
                </c:pt>
                <c:pt idx="9068">
                  <c:v>38112.944444444445</c:v>
                </c:pt>
                <c:pt idx="9069">
                  <c:v>38112.958333333336</c:v>
                </c:pt>
                <c:pt idx="9070">
                  <c:v>38112.972222222219</c:v>
                </c:pt>
                <c:pt idx="9071">
                  <c:v>38112.986111111109</c:v>
                </c:pt>
                <c:pt idx="9072">
                  <c:v>38113</c:v>
                </c:pt>
                <c:pt idx="9073">
                  <c:v>38113.013888888891</c:v>
                </c:pt>
                <c:pt idx="9074">
                  <c:v>38113.027777777781</c:v>
                </c:pt>
                <c:pt idx="9075">
                  <c:v>38113.041666666664</c:v>
                </c:pt>
                <c:pt idx="9076">
                  <c:v>38113.055555555555</c:v>
                </c:pt>
                <c:pt idx="9077">
                  <c:v>38113.069444444445</c:v>
                </c:pt>
                <c:pt idx="9078">
                  <c:v>38113.083333333336</c:v>
                </c:pt>
                <c:pt idx="9079">
                  <c:v>38113.097222222219</c:v>
                </c:pt>
                <c:pt idx="9080">
                  <c:v>38113.111111111109</c:v>
                </c:pt>
                <c:pt idx="9081">
                  <c:v>38113.125</c:v>
                </c:pt>
                <c:pt idx="9082">
                  <c:v>38113.138888888891</c:v>
                </c:pt>
                <c:pt idx="9083">
                  <c:v>38113.152777777781</c:v>
                </c:pt>
                <c:pt idx="9084">
                  <c:v>38113.166666666664</c:v>
                </c:pt>
                <c:pt idx="9085">
                  <c:v>38113.180555555555</c:v>
                </c:pt>
                <c:pt idx="9086">
                  <c:v>38113.194444444445</c:v>
                </c:pt>
                <c:pt idx="9087">
                  <c:v>38113.208333333336</c:v>
                </c:pt>
                <c:pt idx="9088">
                  <c:v>38113.222222222219</c:v>
                </c:pt>
                <c:pt idx="9089">
                  <c:v>38113.236111111109</c:v>
                </c:pt>
                <c:pt idx="9090">
                  <c:v>38113.25</c:v>
                </c:pt>
                <c:pt idx="9091">
                  <c:v>38113.263888888891</c:v>
                </c:pt>
                <c:pt idx="9092">
                  <c:v>38113.277777777781</c:v>
                </c:pt>
                <c:pt idx="9093">
                  <c:v>38113.291666666664</c:v>
                </c:pt>
                <c:pt idx="9094">
                  <c:v>38113.305555555555</c:v>
                </c:pt>
                <c:pt idx="9095">
                  <c:v>38113.319444444445</c:v>
                </c:pt>
                <c:pt idx="9096">
                  <c:v>38113.333333333336</c:v>
                </c:pt>
                <c:pt idx="9097">
                  <c:v>38113.347222222219</c:v>
                </c:pt>
                <c:pt idx="9098">
                  <c:v>38113.361111111109</c:v>
                </c:pt>
                <c:pt idx="9099">
                  <c:v>38113.375</c:v>
                </c:pt>
                <c:pt idx="9100">
                  <c:v>38113.388888888891</c:v>
                </c:pt>
                <c:pt idx="9101">
                  <c:v>38113.402777777781</c:v>
                </c:pt>
                <c:pt idx="9102">
                  <c:v>38113.416666666664</c:v>
                </c:pt>
                <c:pt idx="9103">
                  <c:v>38113.430555555555</c:v>
                </c:pt>
                <c:pt idx="9104">
                  <c:v>38113.444444444445</c:v>
                </c:pt>
                <c:pt idx="9105">
                  <c:v>38113.458333333336</c:v>
                </c:pt>
                <c:pt idx="9106">
                  <c:v>38113.472222222219</c:v>
                </c:pt>
                <c:pt idx="9107">
                  <c:v>38113.486111111109</c:v>
                </c:pt>
                <c:pt idx="9108">
                  <c:v>38113.5</c:v>
                </c:pt>
                <c:pt idx="9109">
                  <c:v>38113.513888888891</c:v>
                </c:pt>
                <c:pt idx="9110">
                  <c:v>38113.527777777781</c:v>
                </c:pt>
                <c:pt idx="9111">
                  <c:v>38113.541666666664</c:v>
                </c:pt>
                <c:pt idx="9112">
                  <c:v>38113.555555555555</c:v>
                </c:pt>
                <c:pt idx="9113">
                  <c:v>38113.569444444445</c:v>
                </c:pt>
                <c:pt idx="9114">
                  <c:v>38113.583333333336</c:v>
                </c:pt>
                <c:pt idx="9115">
                  <c:v>38113.597222222219</c:v>
                </c:pt>
                <c:pt idx="9116">
                  <c:v>38113.611111111109</c:v>
                </c:pt>
                <c:pt idx="9117">
                  <c:v>38113.625</c:v>
                </c:pt>
                <c:pt idx="9118">
                  <c:v>38113.638888888891</c:v>
                </c:pt>
                <c:pt idx="9119">
                  <c:v>38113.652777777781</c:v>
                </c:pt>
                <c:pt idx="9120">
                  <c:v>38113.666666666664</c:v>
                </c:pt>
                <c:pt idx="9121">
                  <c:v>38113.680555555555</c:v>
                </c:pt>
                <c:pt idx="9122">
                  <c:v>38113.694444444445</c:v>
                </c:pt>
                <c:pt idx="9123">
                  <c:v>38113.708333333336</c:v>
                </c:pt>
                <c:pt idx="9124">
                  <c:v>38113.722222222219</c:v>
                </c:pt>
                <c:pt idx="9125">
                  <c:v>38113.736111111109</c:v>
                </c:pt>
                <c:pt idx="9126">
                  <c:v>38113.75</c:v>
                </c:pt>
                <c:pt idx="9127">
                  <c:v>38113.763888888891</c:v>
                </c:pt>
                <c:pt idx="9128">
                  <c:v>38113.777777777781</c:v>
                </c:pt>
                <c:pt idx="9129">
                  <c:v>38113.791666666664</c:v>
                </c:pt>
                <c:pt idx="9130">
                  <c:v>38113.805555555555</c:v>
                </c:pt>
                <c:pt idx="9131">
                  <c:v>38113.819444444445</c:v>
                </c:pt>
                <c:pt idx="9132">
                  <c:v>38113.833333333336</c:v>
                </c:pt>
                <c:pt idx="9133">
                  <c:v>38113.847222222219</c:v>
                </c:pt>
                <c:pt idx="9134">
                  <c:v>38113.861111111109</c:v>
                </c:pt>
                <c:pt idx="9135">
                  <c:v>38113.875</c:v>
                </c:pt>
                <c:pt idx="9136">
                  <c:v>38113.888888888891</c:v>
                </c:pt>
                <c:pt idx="9137">
                  <c:v>38113.902777777781</c:v>
                </c:pt>
                <c:pt idx="9138">
                  <c:v>38113.916666666664</c:v>
                </c:pt>
                <c:pt idx="9139">
                  <c:v>38113.930555555555</c:v>
                </c:pt>
                <c:pt idx="9140">
                  <c:v>38113.944444444445</c:v>
                </c:pt>
                <c:pt idx="9141">
                  <c:v>38113.958333333336</c:v>
                </c:pt>
                <c:pt idx="9142">
                  <c:v>38113.972222222219</c:v>
                </c:pt>
                <c:pt idx="9143">
                  <c:v>38113.986111111109</c:v>
                </c:pt>
                <c:pt idx="9144">
                  <c:v>38114</c:v>
                </c:pt>
                <c:pt idx="9145">
                  <c:v>38114.013888888891</c:v>
                </c:pt>
                <c:pt idx="9146">
                  <c:v>38114.027777777781</c:v>
                </c:pt>
                <c:pt idx="9147">
                  <c:v>38114.041666666664</c:v>
                </c:pt>
                <c:pt idx="9148">
                  <c:v>38114.055555555555</c:v>
                </c:pt>
                <c:pt idx="9149">
                  <c:v>38114.069444444445</c:v>
                </c:pt>
                <c:pt idx="9150">
                  <c:v>38114.083333333336</c:v>
                </c:pt>
                <c:pt idx="9151">
                  <c:v>38114.097222222219</c:v>
                </c:pt>
                <c:pt idx="9152">
                  <c:v>38114.111111111109</c:v>
                </c:pt>
                <c:pt idx="9153">
                  <c:v>38114.125</c:v>
                </c:pt>
                <c:pt idx="9154">
                  <c:v>38114.138888888891</c:v>
                </c:pt>
                <c:pt idx="9155">
                  <c:v>38114.152777777781</c:v>
                </c:pt>
                <c:pt idx="9156">
                  <c:v>38114.166666666664</c:v>
                </c:pt>
                <c:pt idx="9157">
                  <c:v>38114.180555555555</c:v>
                </c:pt>
                <c:pt idx="9158">
                  <c:v>38114.194444444445</c:v>
                </c:pt>
                <c:pt idx="9159">
                  <c:v>38114.208333333336</c:v>
                </c:pt>
                <c:pt idx="9160">
                  <c:v>38114.222222222219</c:v>
                </c:pt>
                <c:pt idx="9161">
                  <c:v>38114.236111111109</c:v>
                </c:pt>
                <c:pt idx="9162">
                  <c:v>38114.25</c:v>
                </c:pt>
                <c:pt idx="9163">
                  <c:v>38114.263888888891</c:v>
                </c:pt>
                <c:pt idx="9164">
                  <c:v>38114.277777777781</c:v>
                </c:pt>
                <c:pt idx="9165">
                  <c:v>38114.291666666664</c:v>
                </c:pt>
                <c:pt idx="9166">
                  <c:v>38114.305555555555</c:v>
                </c:pt>
                <c:pt idx="9167">
                  <c:v>38114.319444444445</c:v>
                </c:pt>
                <c:pt idx="9168">
                  <c:v>38114.333333333336</c:v>
                </c:pt>
                <c:pt idx="9169">
                  <c:v>38114.347222222219</c:v>
                </c:pt>
                <c:pt idx="9170">
                  <c:v>38114.361111111109</c:v>
                </c:pt>
                <c:pt idx="9171">
                  <c:v>38114.375</c:v>
                </c:pt>
                <c:pt idx="9172">
                  <c:v>38114.388888888891</c:v>
                </c:pt>
                <c:pt idx="9173">
                  <c:v>38114.402777777781</c:v>
                </c:pt>
                <c:pt idx="9174">
                  <c:v>38114.416666666664</c:v>
                </c:pt>
                <c:pt idx="9175">
                  <c:v>38114.430555555555</c:v>
                </c:pt>
                <c:pt idx="9176">
                  <c:v>38114.444444444445</c:v>
                </c:pt>
                <c:pt idx="9177">
                  <c:v>38114.458333333336</c:v>
                </c:pt>
                <c:pt idx="9178">
                  <c:v>38114.472222222219</c:v>
                </c:pt>
                <c:pt idx="9179">
                  <c:v>38114.486111111109</c:v>
                </c:pt>
                <c:pt idx="9180">
                  <c:v>38114.5</c:v>
                </c:pt>
                <c:pt idx="9181">
                  <c:v>38114.513888888891</c:v>
                </c:pt>
                <c:pt idx="9182">
                  <c:v>38114.527777777781</c:v>
                </c:pt>
                <c:pt idx="9183">
                  <c:v>38114.541666666664</c:v>
                </c:pt>
                <c:pt idx="9184">
                  <c:v>38114.555555555555</c:v>
                </c:pt>
                <c:pt idx="9185">
                  <c:v>38114.569444444445</c:v>
                </c:pt>
                <c:pt idx="9186">
                  <c:v>38114.583333333336</c:v>
                </c:pt>
                <c:pt idx="9187">
                  <c:v>38114.597222222219</c:v>
                </c:pt>
                <c:pt idx="9188">
                  <c:v>38114.611111111109</c:v>
                </c:pt>
                <c:pt idx="9189">
                  <c:v>38114.625</c:v>
                </c:pt>
                <c:pt idx="9190">
                  <c:v>38114.638888888891</c:v>
                </c:pt>
                <c:pt idx="9191">
                  <c:v>38114.652777777781</c:v>
                </c:pt>
                <c:pt idx="9192">
                  <c:v>38114.666666666664</c:v>
                </c:pt>
                <c:pt idx="9193">
                  <c:v>38114.680555555555</c:v>
                </c:pt>
                <c:pt idx="9194">
                  <c:v>38114.694444444445</c:v>
                </c:pt>
                <c:pt idx="9195">
                  <c:v>38114.708333333336</c:v>
                </c:pt>
                <c:pt idx="9196">
                  <c:v>38114.722222222219</c:v>
                </c:pt>
                <c:pt idx="9197">
                  <c:v>38114.736111111109</c:v>
                </c:pt>
                <c:pt idx="9198">
                  <c:v>38114.75</c:v>
                </c:pt>
                <c:pt idx="9199">
                  <c:v>38114.763888888891</c:v>
                </c:pt>
                <c:pt idx="9200">
                  <c:v>38114.777777777781</c:v>
                </c:pt>
                <c:pt idx="9201">
                  <c:v>38114.791666666664</c:v>
                </c:pt>
                <c:pt idx="9202">
                  <c:v>38114.805555555555</c:v>
                </c:pt>
                <c:pt idx="9203">
                  <c:v>38114.819444444445</c:v>
                </c:pt>
                <c:pt idx="9204">
                  <c:v>38114.833333333336</c:v>
                </c:pt>
                <c:pt idx="9205">
                  <c:v>38114.847222222219</c:v>
                </c:pt>
                <c:pt idx="9206">
                  <c:v>38114.861111111109</c:v>
                </c:pt>
                <c:pt idx="9207">
                  <c:v>38114.875</c:v>
                </c:pt>
                <c:pt idx="9208">
                  <c:v>38114.888888888891</c:v>
                </c:pt>
                <c:pt idx="9209">
                  <c:v>38114.902777777781</c:v>
                </c:pt>
                <c:pt idx="9210">
                  <c:v>38114.916666666664</c:v>
                </c:pt>
                <c:pt idx="9211">
                  <c:v>38114.930555555555</c:v>
                </c:pt>
                <c:pt idx="9212">
                  <c:v>38114.944444444445</c:v>
                </c:pt>
                <c:pt idx="9213">
                  <c:v>38114.958333333336</c:v>
                </c:pt>
                <c:pt idx="9214">
                  <c:v>38114.972222222219</c:v>
                </c:pt>
                <c:pt idx="9215">
                  <c:v>38114.986111111109</c:v>
                </c:pt>
                <c:pt idx="9216">
                  <c:v>38115</c:v>
                </c:pt>
                <c:pt idx="9217">
                  <c:v>38115.013888888891</c:v>
                </c:pt>
                <c:pt idx="9218">
                  <c:v>38115.027777777781</c:v>
                </c:pt>
                <c:pt idx="9219">
                  <c:v>38115.041666666664</c:v>
                </c:pt>
                <c:pt idx="9220">
                  <c:v>38115.055555555555</c:v>
                </c:pt>
                <c:pt idx="9221">
                  <c:v>38115.069444444445</c:v>
                </c:pt>
                <c:pt idx="9222">
                  <c:v>38115.083333333336</c:v>
                </c:pt>
                <c:pt idx="9223">
                  <c:v>38115.097222222219</c:v>
                </c:pt>
                <c:pt idx="9224">
                  <c:v>38115.111111111109</c:v>
                </c:pt>
                <c:pt idx="9225">
                  <c:v>38115.125</c:v>
                </c:pt>
                <c:pt idx="9226">
                  <c:v>38115.138888888891</c:v>
                </c:pt>
                <c:pt idx="9227">
                  <c:v>38115.152777777781</c:v>
                </c:pt>
                <c:pt idx="9228">
                  <c:v>38115.166666666664</c:v>
                </c:pt>
                <c:pt idx="9229">
                  <c:v>38115.180555555555</c:v>
                </c:pt>
                <c:pt idx="9230">
                  <c:v>38115.194444444445</c:v>
                </c:pt>
                <c:pt idx="9231">
                  <c:v>38115.208333333336</c:v>
                </c:pt>
                <c:pt idx="9232">
                  <c:v>38115.222222222219</c:v>
                </c:pt>
                <c:pt idx="9233">
                  <c:v>38115.236111111109</c:v>
                </c:pt>
                <c:pt idx="9234">
                  <c:v>38115.25</c:v>
                </c:pt>
                <c:pt idx="9235">
                  <c:v>38115.263888888891</c:v>
                </c:pt>
                <c:pt idx="9236">
                  <c:v>38115.277777777781</c:v>
                </c:pt>
                <c:pt idx="9237">
                  <c:v>38115.291666666664</c:v>
                </c:pt>
                <c:pt idx="9238">
                  <c:v>38115.305555555555</c:v>
                </c:pt>
                <c:pt idx="9239">
                  <c:v>38115.319444444445</c:v>
                </c:pt>
                <c:pt idx="9240">
                  <c:v>38115.333333333336</c:v>
                </c:pt>
                <c:pt idx="9241">
                  <c:v>38115.347222222219</c:v>
                </c:pt>
                <c:pt idx="9242">
                  <c:v>38115.361111111109</c:v>
                </c:pt>
                <c:pt idx="9243">
                  <c:v>38115.375</c:v>
                </c:pt>
                <c:pt idx="9244">
                  <c:v>38115.388888888891</c:v>
                </c:pt>
                <c:pt idx="9245">
                  <c:v>38115.402777777781</c:v>
                </c:pt>
                <c:pt idx="9246">
                  <c:v>38115.416666666664</c:v>
                </c:pt>
                <c:pt idx="9247">
                  <c:v>38115.430555555555</c:v>
                </c:pt>
                <c:pt idx="9248">
                  <c:v>38115.444444444445</c:v>
                </c:pt>
                <c:pt idx="9249">
                  <c:v>38115.458333333336</c:v>
                </c:pt>
                <c:pt idx="9250">
                  <c:v>38115.472222222219</c:v>
                </c:pt>
                <c:pt idx="9251">
                  <c:v>38115.486111111109</c:v>
                </c:pt>
                <c:pt idx="9252">
                  <c:v>38115.5</c:v>
                </c:pt>
                <c:pt idx="9253">
                  <c:v>38115.513888888891</c:v>
                </c:pt>
                <c:pt idx="9254">
                  <c:v>38115.527777777781</c:v>
                </c:pt>
                <c:pt idx="9255">
                  <c:v>38115.541666666664</c:v>
                </c:pt>
                <c:pt idx="9256">
                  <c:v>38115.555555555555</c:v>
                </c:pt>
                <c:pt idx="9257">
                  <c:v>38115.569444444445</c:v>
                </c:pt>
                <c:pt idx="9258">
                  <c:v>38115.583333333336</c:v>
                </c:pt>
                <c:pt idx="9259">
                  <c:v>38115.597222222219</c:v>
                </c:pt>
                <c:pt idx="9260">
                  <c:v>38115.611111111109</c:v>
                </c:pt>
                <c:pt idx="9261">
                  <c:v>38115.625</c:v>
                </c:pt>
                <c:pt idx="9262">
                  <c:v>38115.638888888891</c:v>
                </c:pt>
                <c:pt idx="9263">
                  <c:v>38115.652777777781</c:v>
                </c:pt>
                <c:pt idx="9264">
                  <c:v>38115.666666666664</c:v>
                </c:pt>
                <c:pt idx="9265">
                  <c:v>38115.680555555555</c:v>
                </c:pt>
                <c:pt idx="9266">
                  <c:v>38115.694444444445</c:v>
                </c:pt>
                <c:pt idx="9267">
                  <c:v>38115.708333333336</c:v>
                </c:pt>
                <c:pt idx="9268">
                  <c:v>38115.722222222219</c:v>
                </c:pt>
                <c:pt idx="9269">
                  <c:v>38115.736111111109</c:v>
                </c:pt>
                <c:pt idx="9270">
                  <c:v>38115.75</c:v>
                </c:pt>
                <c:pt idx="9271">
                  <c:v>38115.763888888891</c:v>
                </c:pt>
                <c:pt idx="9272">
                  <c:v>38115.777777777781</c:v>
                </c:pt>
                <c:pt idx="9273">
                  <c:v>38115.791666666664</c:v>
                </c:pt>
                <c:pt idx="9274">
                  <c:v>38115.805555555555</c:v>
                </c:pt>
                <c:pt idx="9275">
                  <c:v>38115.819444444445</c:v>
                </c:pt>
                <c:pt idx="9276">
                  <c:v>38115.833333333336</c:v>
                </c:pt>
                <c:pt idx="9277">
                  <c:v>38115.847222222219</c:v>
                </c:pt>
                <c:pt idx="9278">
                  <c:v>38115.861111111109</c:v>
                </c:pt>
                <c:pt idx="9279">
                  <c:v>38115.875</c:v>
                </c:pt>
                <c:pt idx="9280">
                  <c:v>38115.888888888891</c:v>
                </c:pt>
                <c:pt idx="9281">
                  <c:v>38115.902777777781</c:v>
                </c:pt>
                <c:pt idx="9282">
                  <c:v>38115.916666666664</c:v>
                </c:pt>
                <c:pt idx="9283">
                  <c:v>38115.930555555555</c:v>
                </c:pt>
                <c:pt idx="9284">
                  <c:v>38115.944444444445</c:v>
                </c:pt>
                <c:pt idx="9285">
                  <c:v>38115.958333333336</c:v>
                </c:pt>
                <c:pt idx="9286">
                  <c:v>38115.972222222219</c:v>
                </c:pt>
                <c:pt idx="9287">
                  <c:v>38115.986111111109</c:v>
                </c:pt>
                <c:pt idx="9288">
                  <c:v>38116</c:v>
                </c:pt>
                <c:pt idx="9289">
                  <c:v>38116.013888888891</c:v>
                </c:pt>
                <c:pt idx="9290">
                  <c:v>38116.027777777781</c:v>
                </c:pt>
                <c:pt idx="9291">
                  <c:v>38116.041666666664</c:v>
                </c:pt>
                <c:pt idx="9292">
                  <c:v>38116.055555555555</c:v>
                </c:pt>
                <c:pt idx="9293">
                  <c:v>38116.069444444445</c:v>
                </c:pt>
                <c:pt idx="9294">
                  <c:v>38116.083333333336</c:v>
                </c:pt>
                <c:pt idx="9295">
                  <c:v>38116.097222222219</c:v>
                </c:pt>
                <c:pt idx="9296">
                  <c:v>38116.111111111109</c:v>
                </c:pt>
                <c:pt idx="9297">
                  <c:v>38116.125</c:v>
                </c:pt>
                <c:pt idx="9298">
                  <c:v>38116.138888888891</c:v>
                </c:pt>
                <c:pt idx="9299">
                  <c:v>38116.152777777781</c:v>
                </c:pt>
                <c:pt idx="9300">
                  <c:v>38116.166666666664</c:v>
                </c:pt>
                <c:pt idx="9301">
                  <c:v>38116.180555555555</c:v>
                </c:pt>
                <c:pt idx="9302">
                  <c:v>38116.194444444445</c:v>
                </c:pt>
                <c:pt idx="9303">
                  <c:v>38116.208333333336</c:v>
                </c:pt>
                <c:pt idx="9304">
                  <c:v>38116.222222222219</c:v>
                </c:pt>
                <c:pt idx="9305">
                  <c:v>38116.236111111109</c:v>
                </c:pt>
                <c:pt idx="9306">
                  <c:v>38116.25</c:v>
                </c:pt>
                <c:pt idx="9307">
                  <c:v>38116.263888888891</c:v>
                </c:pt>
                <c:pt idx="9308">
                  <c:v>38116.277777777781</c:v>
                </c:pt>
                <c:pt idx="9309">
                  <c:v>38116.291666666664</c:v>
                </c:pt>
                <c:pt idx="9310">
                  <c:v>38116.305555555555</c:v>
                </c:pt>
                <c:pt idx="9311">
                  <c:v>38116.319444444445</c:v>
                </c:pt>
                <c:pt idx="9312">
                  <c:v>38116.333333333336</c:v>
                </c:pt>
                <c:pt idx="9313">
                  <c:v>38116.347222222219</c:v>
                </c:pt>
                <c:pt idx="9314">
                  <c:v>38116.361111111109</c:v>
                </c:pt>
                <c:pt idx="9315">
                  <c:v>38116.375</c:v>
                </c:pt>
                <c:pt idx="9316">
                  <c:v>38116.388888888891</c:v>
                </c:pt>
                <c:pt idx="9317">
                  <c:v>38116.402777777781</c:v>
                </c:pt>
                <c:pt idx="9318">
                  <c:v>38116.416666666664</c:v>
                </c:pt>
                <c:pt idx="9319">
                  <c:v>38116.430555555555</c:v>
                </c:pt>
                <c:pt idx="9320">
                  <c:v>38116.444444444445</c:v>
                </c:pt>
                <c:pt idx="9321">
                  <c:v>38116.458333333336</c:v>
                </c:pt>
                <c:pt idx="9322">
                  <c:v>38116.472222222219</c:v>
                </c:pt>
                <c:pt idx="9323">
                  <c:v>38116.486111111109</c:v>
                </c:pt>
                <c:pt idx="9324">
                  <c:v>38116.5</c:v>
                </c:pt>
                <c:pt idx="9325">
                  <c:v>38116.513888888891</c:v>
                </c:pt>
                <c:pt idx="9326">
                  <c:v>38116.527777777781</c:v>
                </c:pt>
                <c:pt idx="9327">
                  <c:v>38116.541666666664</c:v>
                </c:pt>
                <c:pt idx="9328">
                  <c:v>38116.555555555555</c:v>
                </c:pt>
                <c:pt idx="9329">
                  <c:v>38116.569444444445</c:v>
                </c:pt>
                <c:pt idx="9330">
                  <c:v>38116.583333333336</c:v>
                </c:pt>
                <c:pt idx="9331">
                  <c:v>38116.597222222219</c:v>
                </c:pt>
                <c:pt idx="9332">
                  <c:v>38116.611111111109</c:v>
                </c:pt>
                <c:pt idx="9333">
                  <c:v>38116.625</c:v>
                </c:pt>
                <c:pt idx="9334">
                  <c:v>38116.638888888891</c:v>
                </c:pt>
                <c:pt idx="9335">
                  <c:v>38116.652777777781</c:v>
                </c:pt>
                <c:pt idx="9336">
                  <c:v>38116.666666666664</c:v>
                </c:pt>
                <c:pt idx="9337">
                  <c:v>38116.680555555555</c:v>
                </c:pt>
                <c:pt idx="9338">
                  <c:v>38116.694444444445</c:v>
                </c:pt>
                <c:pt idx="9339">
                  <c:v>38116.708333333336</c:v>
                </c:pt>
                <c:pt idx="9340">
                  <c:v>38116.722222222219</c:v>
                </c:pt>
                <c:pt idx="9341">
                  <c:v>38116.736111111109</c:v>
                </c:pt>
                <c:pt idx="9342">
                  <c:v>38116.75</c:v>
                </c:pt>
                <c:pt idx="9343">
                  <c:v>38116.763888888891</c:v>
                </c:pt>
                <c:pt idx="9344">
                  <c:v>38116.777777777781</c:v>
                </c:pt>
                <c:pt idx="9345">
                  <c:v>38116.791666666664</c:v>
                </c:pt>
                <c:pt idx="9346">
                  <c:v>38116.805555555555</c:v>
                </c:pt>
                <c:pt idx="9347">
                  <c:v>38116.819444444445</c:v>
                </c:pt>
                <c:pt idx="9348">
                  <c:v>38116.833333333336</c:v>
                </c:pt>
                <c:pt idx="9349">
                  <c:v>38116.847222222219</c:v>
                </c:pt>
                <c:pt idx="9350">
                  <c:v>38116.861111111109</c:v>
                </c:pt>
                <c:pt idx="9351">
                  <c:v>38116.875</c:v>
                </c:pt>
                <c:pt idx="9352">
                  <c:v>38116.888888888891</c:v>
                </c:pt>
                <c:pt idx="9353">
                  <c:v>38116.902777777781</c:v>
                </c:pt>
                <c:pt idx="9354">
                  <c:v>38116.916666666664</c:v>
                </c:pt>
                <c:pt idx="9355">
                  <c:v>38116.930555555555</c:v>
                </c:pt>
                <c:pt idx="9356">
                  <c:v>38116.944444444445</c:v>
                </c:pt>
                <c:pt idx="9357">
                  <c:v>38116.958333333336</c:v>
                </c:pt>
                <c:pt idx="9358">
                  <c:v>38116.972222222219</c:v>
                </c:pt>
                <c:pt idx="9359">
                  <c:v>38116.986111111109</c:v>
                </c:pt>
                <c:pt idx="9360">
                  <c:v>38117</c:v>
                </c:pt>
                <c:pt idx="9361">
                  <c:v>38117.013888888891</c:v>
                </c:pt>
                <c:pt idx="9362">
                  <c:v>38117.027777777781</c:v>
                </c:pt>
                <c:pt idx="9363">
                  <c:v>38117.041666666664</c:v>
                </c:pt>
                <c:pt idx="9364">
                  <c:v>38117.055555555555</c:v>
                </c:pt>
                <c:pt idx="9365">
                  <c:v>38117.069444444445</c:v>
                </c:pt>
                <c:pt idx="9366">
                  <c:v>38117.083333333336</c:v>
                </c:pt>
                <c:pt idx="9367">
                  <c:v>38117.097222222219</c:v>
                </c:pt>
                <c:pt idx="9368">
                  <c:v>38117.111111111109</c:v>
                </c:pt>
                <c:pt idx="9369">
                  <c:v>38117.125</c:v>
                </c:pt>
                <c:pt idx="9370">
                  <c:v>38117.138888888891</c:v>
                </c:pt>
                <c:pt idx="9371">
                  <c:v>38117.152777777781</c:v>
                </c:pt>
                <c:pt idx="9372">
                  <c:v>38117.166666666664</c:v>
                </c:pt>
                <c:pt idx="9373">
                  <c:v>38117.180555555555</c:v>
                </c:pt>
                <c:pt idx="9374">
                  <c:v>38117.194444444445</c:v>
                </c:pt>
                <c:pt idx="9375">
                  <c:v>38117.208333333336</c:v>
                </c:pt>
                <c:pt idx="9376">
                  <c:v>38117.222222222219</c:v>
                </c:pt>
                <c:pt idx="9377">
                  <c:v>38117.236111111109</c:v>
                </c:pt>
                <c:pt idx="9378">
                  <c:v>38117.25</c:v>
                </c:pt>
                <c:pt idx="9379">
                  <c:v>38117.263888888891</c:v>
                </c:pt>
                <c:pt idx="9380">
                  <c:v>38117.277777777781</c:v>
                </c:pt>
                <c:pt idx="9381">
                  <c:v>38117.291666666664</c:v>
                </c:pt>
                <c:pt idx="9382">
                  <c:v>38117.305555555555</c:v>
                </c:pt>
                <c:pt idx="9383">
                  <c:v>38117.319444444445</c:v>
                </c:pt>
                <c:pt idx="9384">
                  <c:v>38117.333333333336</c:v>
                </c:pt>
                <c:pt idx="9385">
                  <c:v>38117.347222222219</c:v>
                </c:pt>
                <c:pt idx="9386">
                  <c:v>38117.361111111109</c:v>
                </c:pt>
                <c:pt idx="9387">
                  <c:v>38117.375</c:v>
                </c:pt>
                <c:pt idx="9388">
                  <c:v>38117.388888888891</c:v>
                </c:pt>
                <c:pt idx="9389">
                  <c:v>38117.402777777781</c:v>
                </c:pt>
                <c:pt idx="9390">
                  <c:v>38117.416666666664</c:v>
                </c:pt>
                <c:pt idx="9391">
                  <c:v>38117.430555555555</c:v>
                </c:pt>
                <c:pt idx="9392">
                  <c:v>38117.444444444445</c:v>
                </c:pt>
                <c:pt idx="9393">
                  <c:v>38117.458333333336</c:v>
                </c:pt>
                <c:pt idx="9394">
                  <c:v>38117.472222222219</c:v>
                </c:pt>
                <c:pt idx="9395">
                  <c:v>38117.486111111109</c:v>
                </c:pt>
                <c:pt idx="9396">
                  <c:v>38117.5</c:v>
                </c:pt>
                <c:pt idx="9397">
                  <c:v>38117.513888888891</c:v>
                </c:pt>
                <c:pt idx="9398">
                  <c:v>38117.527777777781</c:v>
                </c:pt>
                <c:pt idx="9399">
                  <c:v>38117.541666666664</c:v>
                </c:pt>
                <c:pt idx="9400">
                  <c:v>38117.555555555555</c:v>
                </c:pt>
                <c:pt idx="9401">
                  <c:v>38117.569444444445</c:v>
                </c:pt>
                <c:pt idx="9402">
                  <c:v>38117.583333333336</c:v>
                </c:pt>
                <c:pt idx="9403">
                  <c:v>38117.597222222219</c:v>
                </c:pt>
                <c:pt idx="9404">
                  <c:v>38117.611111111109</c:v>
                </c:pt>
                <c:pt idx="9405">
                  <c:v>38117.625</c:v>
                </c:pt>
                <c:pt idx="9406">
                  <c:v>38117.638888888891</c:v>
                </c:pt>
                <c:pt idx="9407">
                  <c:v>38117.652777777781</c:v>
                </c:pt>
                <c:pt idx="9408">
                  <c:v>38117.666666666664</c:v>
                </c:pt>
                <c:pt idx="9409">
                  <c:v>38117.680555555555</c:v>
                </c:pt>
                <c:pt idx="9410">
                  <c:v>38117.694444444445</c:v>
                </c:pt>
                <c:pt idx="9411">
                  <c:v>38117.708333333336</c:v>
                </c:pt>
                <c:pt idx="9412">
                  <c:v>38117.722222222219</c:v>
                </c:pt>
                <c:pt idx="9413">
                  <c:v>38117.736111111109</c:v>
                </c:pt>
                <c:pt idx="9414">
                  <c:v>38117.75</c:v>
                </c:pt>
                <c:pt idx="9415">
                  <c:v>38117.763888888891</c:v>
                </c:pt>
                <c:pt idx="9416">
                  <c:v>38117.777777777781</c:v>
                </c:pt>
                <c:pt idx="9417">
                  <c:v>38117.791666666664</c:v>
                </c:pt>
                <c:pt idx="9418">
                  <c:v>38117.805555555555</c:v>
                </c:pt>
                <c:pt idx="9419">
                  <c:v>38117.819444444445</c:v>
                </c:pt>
                <c:pt idx="9420">
                  <c:v>38117.833333333336</c:v>
                </c:pt>
                <c:pt idx="9421">
                  <c:v>38117.847222222219</c:v>
                </c:pt>
                <c:pt idx="9422">
                  <c:v>38117.861111111109</c:v>
                </c:pt>
                <c:pt idx="9423">
                  <c:v>38117.875</c:v>
                </c:pt>
                <c:pt idx="9424">
                  <c:v>38117.888888888891</c:v>
                </c:pt>
                <c:pt idx="9425">
                  <c:v>38117.902777777781</c:v>
                </c:pt>
                <c:pt idx="9426">
                  <c:v>38117.916666666664</c:v>
                </c:pt>
                <c:pt idx="9427">
                  <c:v>38117.930555555555</c:v>
                </c:pt>
                <c:pt idx="9428">
                  <c:v>38117.944444444445</c:v>
                </c:pt>
                <c:pt idx="9429">
                  <c:v>38117.958333333336</c:v>
                </c:pt>
                <c:pt idx="9430">
                  <c:v>38117.972222222219</c:v>
                </c:pt>
                <c:pt idx="9431">
                  <c:v>38117.986111111109</c:v>
                </c:pt>
                <c:pt idx="9432">
                  <c:v>38118</c:v>
                </c:pt>
                <c:pt idx="9433">
                  <c:v>38118.013888888891</c:v>
                </c:pt>
                <c:pt idx="9434">
                  <c:v>38118.027777777781</c:v>
                </c:pt>
                <c:pt idx="9435">
                  <c:v>38118.041666666664</c:v>
                </c:pt>
                <c:pt idx="9436">
                  <c:v>38118.055555555555</c:v>
                </c:pt>
                <c:pt idx="9437">
                  <c:v>38118.069444444445</c:v>
                </c:pt>
                <c:pt idx="9438">
                  <c:v>38118.083333333336</c:v>
                </c:pt>
                <c:pt idx="9439">
                  <c:v>38118.097222222219</c:v>
                </c:pt>
                <c:pt idx="9440">
                  <c:v>38118.111111111109</c:v>
                </c:pt>
                <c:pt idx="9441">
                  <c:v>38118.125</c:v>
                </c:pt>
                <c:pt idx="9442">
                  <c:v>38118.138888888891</c:v>
                </c:pt>
                <c:pt idx="9443">
                  <c:v>38118.152777777781</c:v>
                </c:pt>
                <c:pt idx="9444">
                  <c:v>38118.166666666664</c:v>
                </c:pt>
                <c:pt idx="9445">
                  <c:v>38118.180555555555</c:v>
                </c:pt>
                <c:pt idx="9446">
                  <c:v>38118.194444444445</c:v>
                </c:pt>
                <c:pt idx="9447">
                  <c:v>38118.208333333336</c:v>
                </c:pt>
                <c:pt idx="9448">
                  <c:v>38118.222222222219</c:v>
                </c:pt>
                <c:pt idx="9449">
                  <c:v>38118.236111111109</c:v>
                </c:pt>
                <c:pt idx="9450">
                  <c:v>38118.25</c:v>
                </c:pt>
                <c:pt idx="9451">
                  <c:v>38118.263888888891</c:v>
                </c:pt>
                <c:pt idx="9452">
                  <c:v>38118.277777777781</c:v>
                </c:pt>
                <c:pt idx="9453">
                  <c:v>38118.291666666664</c:v>
                </c:pt>
                <c:pt idx="9454">
                  <c:v>38118.305555555555</c:v>
                </c:pt>
                <c:pt idx="9455">
                  <c:v>38118.319444444445</c:v>
                </c:pt>
                <c:pt idx="9456">
                  <c:v>38118.333333333336</c:v>
                </c:pt>
                <c:pt idx="9457">
                  <c:v>38118.347222222219</c:v>
                </c:pt>
                <c:pt idx="9458">
                  <c:v>38118.361111111109</c:v>
                </c:pt>
                <c:pt idx="9459">
                  <c:v>38118.375</c:v>
                </c:pt>
                <c:pt idx="9460">
                  <c:v>38118.388888888891</c:v>
                </c:pt>
                <c:pt idx="9461">
                  <c:v>38118.402777777781</c:v>
                </c:pt>
                <c:pt idx="9462">
                  <c:v>38118.416666666664</c:v>
                </c:pt>
                <c:pt idx="9463">
                  <c:v>38118.430555555555</c:v>
                </c:pt>
                <c:pt idx="9464">
                  <c:v>38118.444444444445</c:v>
                </c:pt>
                <c:pt idx="9465">
                  <c:v>38118.458333333336</c:v>
                </c:pt>
                <c:pt idx="9466">
                  <c:v>38118.472222222219</c:v>
                </c:pt>
                <c:pt idx="9467">
                  <c:v>38118.486111111109</c:v>
                </c:pt>
                <c:pt idx="9468">
                  <c:v>38118.5</c:v>
                </c:pt>
                <c:pt idx="9469">
                  <c:v>38118.513888888891</c:v>
                </c:pt>
                <c:pt idx="9470">
                  <c:v>38118.527777777781</c:v>
                </c:pt>
                <c:pt idx="9471">
                  <c:v>38118.541666666664</c:v>
                </c:pt>
                <c:pt idx="9472">
                  <c:v>38118.555555555555</c:v>
                </c:pt>
                <c:pt idx="9473">
                  <c:v>38118.569444444445</c:v>
                </c:pt>
                <c:pt idx="9474">
                  <c:v>38118.583333333336</c:v>
                </c:pt>
                <c:pt idx="9475">
                  <c:v>38118.597222222219</c:v>
                </c:pt>
                <c:pt idx="9476">
                  <c:v>38118.611111111109</c:v>
                </c:pt>
                <c:pt idx="9477">
                  <c:v>38118.625</c:v>
                </c:pt>
                <c:pt idx="9478">
                  <c:v>38118.638888888891</c:v>
                </c:pt>
                <c:pt idx="9479">
                  <c:v>38118.652777777781</c:v>
                </c:pt>
                <c:pt idx="9480">
                  <c:v>38118.666666666664</c:v>
                </c:pt>
                <c:pt idx="9481">
                  <c:v>38118.680555555555</c:v>
                </c:pt>
                <c:pt idx="9482">
                  <c:v>38118.694444444445</c:v>
                </c:pt>
                <c:pt idx="9483">
                  <c:v>38118.708333333336</c:v>
                </c:pt>
                <c:pt idx="9484">
                  <c:v>38118.722222222219</c:v>
                </c:pt>
                <c:pt idx="9485">
                  <c:v>38118.736111111109</c:v>
                </c:pt>
                <c:pt idx="9486">
                  <c:v>38118.75</c:v>
                </c:pt>
                <c:pt idx="9487">
                  <c:v>38118.763888888891</c:v>
                </c:pt>
                <c:pt idx="9488">
                  <c:v>38118.777777777781</c:v>
                </c:pt>
                <c:pt idx="9489">
                  <c:v>38118.791666666664</c:v>
                </c:pt>
                <c:pt idx="9490">
                  <c:v>38118.805555555555</c:v>
                </c:pt>
                <c:pt idx="9491">
                  <c:v>38118.819444444445</c:v>
                </c:pt>
                <c:pt idx="9492">
                  <c:v>38118.833333333336</c:v>
                </c:pt>
                <c:pt idx="9493">
                  <c:v>38118.847222222219</c:v>
                </c:pt>
                <c:pt idx="9494">
                  <c:v>38118.861111111109</c:v>
                </c:pt>
                <c:pt idx="9495">
                  <c:v>38118.875</c:v>
                </c:pt>
                <c:pt idx="9496">
                  <c:v>38118.888888888891</c:v>
                </c:pt>
                <c:pt idx="9497">
                  <c:v>38118.902777777781</c:v>
                </c:pt>
                <c:pt idx="9498">
                  <c:v>38118.916666666664</c:v>
                </c:pt>
                <c:pt idx="9499">
                  <c:v>38118.930555555555</c:v>
                </c:pt>
                <c:pt idx="9500">
                  <c:v>38118.944444444445</c:v>
                </c:pt>
                <c:pt idx="9501">
                  <c:v>38118.958333333336</c:v>
                </c:pt>
                <c:pt idx="9502">
                  <c:v>38118.972222222219</c:v>
                </c:pt>
                <c:pt idx="9503">
                  <c:v>38118.986111111109</c:v>
                </c:pt>
                <c:pt idx="9504">
                  <c:v>38119</c:v>
                </c:pt>
                <c:pt idx="9505">
                  <c:v>38119.013888888891</c:v>
                </c:pt>
                <c:pt idx="9506">
                  <c:v>38119.027777777781</c:v>
                </c:pt>
                <c:pt idx="9507">
                  <c:v>38119.041666666664</c:v>
                </c:pt>
                <c:pt idx="9508">
                  <c:v>38119.055555555555</c:v>
                </c:pt>
                <c:pt idx="9509">
                  <c:v>38119.069444444445</c:v>
                </c:pt>
                <c:pt idx="9510">
                  <c:v>38119.083333333336</c:v>
                </c:pt>
                <c:pt idx="9511">
                  <c:v>38119.097222222219</c:v>
                </c:pt>
                <c:pt idx="9512">
                  <c:v>38119.111111111109</c:v>
                </c:pt>
                <c:pt idx="9513">
                  <c:v>38119.125</c:v>
                </c:pt>
                <c:pt idx="9514">
                  <c:v>38119.138888888891</c:v>
                </c:pt>
                <c:pt idx="9515">
                  <c:v>38119.152777777781</c:v>
                </c:pt>
                <c:pt idx="9516">
                  <c:v>38119.166666666664</c:v>
                </c:pt>
                <c:pt idx="9517">
                  <c:v>38119.180555555555</c:v>
                </c:pt>
                <c:pt idx="9518">
                  <c:v>38119.194444444445</c:v>
                </c:pt>
                <c:pt idx="9519">
                  <c:v>38119.208333333336</c:v>
                </c:pt>
                <c:pt idx="9520">
                  <c:v>38119.222222222219</c:v>
                </c:pt>
                <c:pt idx="9521">
                  <c:v>38119.236111111109</c:v>
                </c:pt>
                <c:pt idx="9522">
                  <c:v>38119.25</c:v>
                </c:pt>
                <c:pt idx="9523">
                  <c:v>38119.263888888891</c:v>
                </c:pt>
                <c:pt idx="9524">
                  <c:v>38119.277777777781</c:v>
                </c:pt>
                <c:pt idx="9525">
                  <c:v>38119.291666666664</c:v>
                </c:pt>
                <c:pt idx="9526">
                  <c:v>38119.305555555555</c:v>
                </c:pt>
                <c:pt idx="9527">
                  <c:v>38119.319444444445</c:v>
                </c:pt>
                <c:pt idx="9528">
                  <c:v>38119.333333333336</c:v>
                </c:pt>
                <c:pt idx="9529">
                  <c:v>38119.347222222219</c:v>
                </c:pt>
                <c:pt idx="9530">
                  <c:v>38119.361111111109</c:v>
                </c:pt>
                <c:pt idx="9531">
                  <c:v>38119.375</c:v>
                </c:pt>
                <c:pt idx="9532">
                  <c:v>38119.388888888891</c:v>
                </c:pt>
                <c:pt idx="9533">
                  <c:v>38119.402777777781</c:v>
                </c:pt>
                <c:pt idx="9534">
                  <c:v>38119.416666666664</c:v>
                </c:pt>
                <c:pt idx="9535">
                  <c:v>38119.430555555555</c:v>
                </c:pt>
                <c:pt idx="9536">
                  <c:v>38119.444444444445</c:v>
                </c:pt>
                <c:pt idx="9537">
                  <c:v>38119.458333333336</c:v>
                </c:pt>
                <c:pt idx="9538">
                  <c:v>38119.472222222219</c:v>
                </c:pt>
                <c:pt idx="9539">
                  <c:v>38119.486111111109</c:v>
                </c:pt>
                <c:pt idx="9540">
                  <c:v>38119.5</c:v>
                </c:pt>
                <c:pt idx="9541">
                  <c:v>38119.513888888891</c:v>
                </c:pt>
                <c:pt idx="9542">
                  <c:v>38119.527777777781</c:v>
                </c:pt>
                <c:pt idx="9543">
                  <c:v>38119.541666666664</c:v>
                </c:pt>
                <c:pt idx="9544">
                  <c:v>38119.555555555555</c:v>
                </c:pt>
                <c:pt idx="9545">
                  <c:v>38119.569444444445</c:v>
                </c:pt>
                <c:pt idx="9546">
                  <c:v>38119.583333333336</c:v>
                </c:pt>
                <c:pt idx="9547">
                  <c:v>38119.597222222219</c:v>
                </c:pt>
                <c:pt idx="9548">
                  <c:v>38119.611111111109</c:v>
                </c:pt>
                <c:pt idx="9549">
                  <c:v>38119.625</c:v>
                </c:pt>
                <c:pt idx="9550">
                  <c:v>38119.638888888891</c:v>
                </c:pt>
                <c:pt idx="9551">
                  <c:v>38119.652777777781</c:v>
                </c:pt>
                <c:pt idx="9552">
                  <c:v>38119.666666666664</c:v>
                </c:pt>
                <c:pt idx="9553">
                  <c:v>38119.680555555555</c:v>
                </c:pt>
                <c:pt idx="9554">
                  <c:v>38119.694444444445</c:v>
                </c:pt>
                <c:pt idx="9555">
                  <c:v>38119.708333333336</c:v>
                </c:pt>
                <c:pt idx="9556">
                  <c:v>38119.722222222219</c:v>
                </c:pt>
                <c:pt idx="9557">
                  <c:v>38119.736111111109</c:v>
                </c:pt>
                <c:pt idx="9558">
                  <c:v>38119.75</c:v>
                </c:pt>
                <c:pt idx="9559">
                  <c:v>38119.763888888891</c:v>
                </c:pt>
                <c:pt idx="9560">
                  <c:v>38119.777777777781</c:v>
                </c:pt>
                <c:pt idx="9561">
                  <c:v>38119.791666666664</c:v>
                </c:pt>
                <c:pt idx="9562">
                  <c:v>38119.805555555555</c:v>
                </c:pt>
                <c:pt idx="9563">
                  <c:v>38119.819444444445</c:v>
                </c:pt>
                <c:pt idx="9564">
                  <c:v>38119.833333333336</c:v>
                </c:pt>
                <c:pt idx="9565">
                  <c:v>38119.847222222219</c:v>
                </c:pt>
                <c:pt idx="9566">
                  <c:v>38119.861111111109</c:v>
                </c:pt>
                <c:pt idx="9567">
                  <c:v>38119.875</c:v>
                </c:pt>
                <c:pt idx="9568">
                  <c:v>38119.888888888891</c:v>
                </c:pt>
                <c:pt idx="9569">
                  <c:v>38119.902777777781</c:v>
                </c:pt>
                <c:pt idx="9570">
                  <c:v>38119.916666666664</c:v>
                </c:pt>
                <c:pt idx="9571">
                  <c:v>38119.930555555555</c:v>
                </c:pt>
                <c:pt idx="9572">
                  <c:v>38119.944444444445</c:v>
                </c:pt>
                <c:pt idx="9573">
                  <c:v>38119.958333333336</c:v>
                </c:pt>
                <c:pt idx="9574">
                  <c:v>38119.972222222219</c:v>
                </c:pt>
                <c:pt idx="9575">
                  <c:v>38119.986111111109</c:v>
                </c:pt>
                <c:pt idx="9576">
                  <c:v>38120</c:v>
                </c:pt>
                <c:pt idx="9577">
                  <c:v>38120.013888888891</c:v>
                </c:pt>
                <c:pt idx="9578">
                  <c:v>38120.027777777781</c:v>
                </c:pt>
                <c:pt idx="9579">
                  <c:v>38120.041666666664</c:v>
                </c:pt>
                <c:pt idx="9580">
                  <c:v>38120.055555555555</c:v>
                </c:pt>
                <c:pt idx="9581">
                  <c:v>38120.069444444445</c:v>
                </c:pt>
                <c:pt idx="9582">
                  <c:v>38120.083333333336</c:v>
                </c:pt>
                <c:pt idx="9583">
                  <c:v>38120.097222222219</c:v>
                </c:pt>
                <c:pt idx="9584">
                  <c:v>38120.111111111109</c:v>
                </c:pt>
                <c:pt idx="9585">
                  <c:v>38120.125</c:v>
                </c:pt>
                <c:pt idx="9586">
                  <c:v>38120.138888888891</c:v>
                </c:pt>
                <c:pt idx="9587">
                  <c:v>38120.152777777781</c:v>
                </c:pt>
                <c:pt idx="9588">
                  <c:v>38120.166666666664</c:v>
                </c:pt>
                <c:pt idx="9589">
                  <c:v>38120.180555555555</c:v>
                </c:pt>
                <c:pt idx="9590">
                  <c:v>38120.194444444445</c:v>
                </c:pt>
                <c:pt idx="9591">
                  <c:v>38120.208333333336</c:v>
                </c:pt>
                <c:pt idx="9592">
                  <c:v>38120.222222222219</c:v>
                </c:pt>
                <c:pt idx="9593">
                  <c:v>38120.236111111109</c:v>
                </c:pt>
                <c:pt idx="9594">
                  <c:v>38120.25</c:v>
                </c:pt>
                <c:pt idx="9595">
                  <c:v>38120.263888888891</c:v>
                </c:pt>
                <c:pt idx="9596">
                  <c:v>38120.277777777781</c:v>
                </c:pt>
                <c:pt idx="9597">
                  <c:v>38120.291666666664</c:v>
                </c:pt>
                <c:pt idx="9598">
                  <c:v>38120.305555555555</c:v>
                </c:pt>
                <c:pt idx="9599">
                  <c:v>38120.319444444445</c:v>
                </c:pt>
                <c:pt idx="9600">
                  <c:v>38120.333333333336</c:v>
                </c:pt>
                <c:pt idx="9601">
                  <c:v>38120.347222222219</c:v>
                </c:pt>
                <c:pt idx="9602">
                  <c:v>38120.361111111109</c:v>
                </c:pt>
                <c:pt idx="9603">
                  <c:v>38120.375</c:v>
                </c:pt>
                <c:pt idx="9604">
                  <c:v>38120.388888888891</c:v>
                </c:pt>
                <c:pt idx="9605">
                  <c:v>38120.402777777781</c:v>
                </c:pt>
                <c:pt idx="9606">
                  <c:v>38120.416666666664</c:v>
                </c:pt>
                <c:pt idx="9607">
                  <c:v>38120.430555555555</c:v>
                </c:pt>
                <c:pt idx="9608">
                  <c:v>38120.444444444445</c:v>
                </c:pt>
                <c:pt idx="9609">
                  <c:v>38120.458333333336</c:v>
                </c:pt>
                <c:pt idx="9610">
                  <c:v>38120.472222222219</c:v>
                </c:pt>
                <c:pt idx="9611">
                  <c:v>38120.486111111109</c:v>
                </c:pt>
                <c:pt idx="9612">
                  <c:v>38120.5</c:v>
                </c:pt>
                <c:pt idx="9613">
                  <c:v>38120.513888888891</c:v>
                </c:pt>
                <c:pt idx="9614">
                  <c:v>38120.527777777781</c:v>
                </c:pt>
                <c:pt idx="9615">
                  <c:v>38120.541666666664</c:v>
                </c:pt>
                <c:pt idx="9616">
                  <c:v>38120.555555555555</c:v>
                </c:pt>
                <c:pt idx="9617">
                  <c:v>38120.569444444445</c:v>
                </c:pt>
                <c:pt idx="9618">
                  <c:v>38120.583333333336</c:v>
                </c:pt>
                <c:pt idx="9619">
                  <c:v>38120.597222222219</c:v>
                </c:pt>
                <c:pt idx="9620">
                  <c:v>38120.611111111109</c:v>
                </c:pt>
                <c:pt idx="9621">
                  <c:v>38120.625</c:v>
                </c:pt>
                <c:pt idx="9622">
                  <c:v>38120.638888888891</c:v>
                </c:pt>
                <c:pt idx="9623">
                  <c:v>38120.652777777781</c:v>
                </c:pt>
                <c:pt idx="9624">
                  <c:v>38120.666666666664</c:v>
                </c:pt>
                <c:pt idx="9625">
                  <c:v>38120.680555555555</c:v>
                </c:pt>
                <c:pt idx="9626">
                  <c:v>38120.694444444445</c:v>
                </c:pt>
                <c:pt idx="9627">
                  <c:v>38120.708333333336</c:v>
                </c:pt>
                <c:pt idx="9628">
                  <c:v>38120.722222222219</c:v>
                </c:pt>
                <c:pt idx="9629">
                  <c:v>38120.736111111109</c:v>
                </c:pt>
                <c:pt idx="9630">
                  <c:v>38120.75</c:v>
                </c:pt>
                <c:pt idx="9631">
                  <c:v>38120.763888888891</c:v>
                </c:pt>
                <c:pt idx="9632">
                  <c:v>38120.777777777781</c:v>
                </c:pt>
                <c:pt idx="9633">
                  <c:v>38120.791666666664</c:v>
                </c:pt>
                <c:pt idx="9634">
                  <c:v>38120.805555555555</c:v>
                </c:pt>
                <c:pt idx="9635">
                  <c:v>38120.819444444445</c:v>
                </c:pt>
                <c:pt idx="9636">
                  <c:v>38120.833333333336</c:v>
                </c:pt>
                <c:pt idx="9637">
                  <c:v>38120.847222222219</c:v>
                </c:pt>
                <c:pt idx="9638">
                  <c:v>38120.861111111109</c:v>
                </c:pt>
                <c:pt idx="9639">
                  <c:v>38120.875</c:v>
                </c:pt>
                <c:pt idx="9640">
                  <c:v>38120.888888888891</c:v>
                </c:pt>
                <c:pt idx="9641">
                  <c:v>38120.902777777781</c:v>
                </c:pt>
                <c:pt idx="9642">
                  <c:v>38120.916666666664</c:v>
                </c:pt>
                <c:pt idx="9643">
                  <c:v>38120.930555555555</c:v>
                </c:pt>
                <c:pt idx="9644">
                  <c:v>38120.944444444445</c:v>
                </c:pt>
                <c:pt idx="9645">
                  <c:v>38120.958333333336</c:v>
                </c:pt>
                <c:pt idx="9646">
                  <c:v>38120.972222222219</c:v>
                </c:pt>
                <c:pt idx="9647">
                  <c:v>38120.986111111109</c:v>
                </c:pt>
                <c:pt idx="9648">
                  <c:v>38121</c:v>
                </c:pt>
                <c:pt idx="9649">
                  <c:v>38121.013888888891</c:v>
                </c:pt>
                <c:pt idx="9650">
                  <c:v>38121.027777777781</c:v>
                </c:pt>
                <c:pt idx="9651">
                  <c:v>38121.041666666664</c:v>
                </c:pt>
                <c:pt idx="9652">
                  <c:v>38121.055555555555</c:v>
                </c:pt>
                <c:pt idx="9653">
                  <c:v>38121.069444444445</c:v>
                </c:pt>
                <c:pt idx="9654">
                  <c:v>38121.083333333336</c:v>
                </c:pt>
                <c:pt idx="9655">
                  <c:v>38121.097222222219</c:v>
                </c:pt>
                <c:pt idx="9656">
                  <c:v>38121.111111111109</c:v>
                </c:pt>
                <c:pt idx="9657">
                  <c:v>38121.125</c:v>
                </c:pt>
                <c:pt idx="9658">
                  <c:v>38121.138888888891</c:v>
                </c:pt>
                <c:pt idx="9659">
                  <c:v>38121.152777777781</c:v>
                </c:pt>
                <c:pt idx="9660">
                  <c:v>38121.166666666664</c:v>
                </c:pt>
                <c:pt idx="9661">
                  <c:v>38121.180555555555</c:v>
                </c:pt>
                <c:pt idx="9662">
                  <c:v>38121.194444444445</c:v>
                </c:pt>
                <c:pt idx="9663">
                  <c:v>38121.208333333336</c:v>
                </c:pt>
                <c:pt idx="9664">
                  <c:v>38121.222222222219</c:v>
                </c:pt>
                <c:pt idx="9665">
                  <c:v>38121.236111111109</c:v>
                </c:pt>
                <c:pt idx="9666">
                  <c:v>38121.25</c:v>
                </c:pt>
                <c:pt idx="9667">
                  <c:v>38121.263888888891</c:v>
                </c:pt>
                <c:pt idx="9668">
                  <c:v>38121.277777777781</c:v>
                </c:pt>
                <c:pt idx="9669">
                  <c:v>38121.291666666664</c:v>
                </c:pt>
                <c:pt idx="9670">
                  <c:v>38121.305555555555</c:v>
                </c:pt>
                <c:pt idx="9671">
                  <c:v>38121.319444444445</c:v>
                </c:pt>
                <c:pt idx="9672">
                  <c:v>38121.333333333336</c:v>
                </c:pt>
                <c:pt idx="9673">
                  <c:v>38121.347222222219</c:v>
                </c:pt>
                <c:pt idx="9674">
                  <c:v>38121.361111111109</c:v>
                </c:pt>
                <c:pt idx="9675">
                  <c:v>38121.375</c:v>
                </c:pt>
                <c:pt idx="9676">
                  <c:v>38121.388888888891</c:v>
                </c:pt>
                <c:pt idx="9677">
                  <c:v>38121.402777777781</c:v>
                </c:pt>
                <c:pt idx="9678">
                  <c:v>38121.416666666664</c:v>
                </c:pt>
                <c:pt idx="9679">
                  <c:v>38121.430555555555</c:v>
                </c:pt>
                <c:pt idx="9680">
                  <c:v>38121.444444444445</c:v>
                </c:pt>
                <c:pt idx="9681">
                  <c:v>38121.458333333336</c:v>
                </c:pt>
                <c:pt idx="9682">
                  <c:v>38121.472222222219</c:v>
                </c:pt>
                <c:pt idx="9683">
                  <c:v>38121.486111111109</c:v>
                </c:pt>
                <c:pt idx="9684">
                  <c:v>38121.5</c:v>
                </c:pt>
                <c:pt idx="9685">
                  <c:v>38121.513888888891</c:v>
                </c:pt>
                <c:pt idx="9686">
                  <c:v>38121.527777777781</c:v>
                </c:pt>
                <c:pt idx="9687">
                  <c:v>38121.541666666664</c:v>
                </c:pt>
                <c:pt idx="9688">
                  <c:v>38121.555555555555</c:v>
                </c:pt>
                <c:pt idx="9689">
                  <c:v>38121.569444444445</c:v>
                </c:pt>
                <c:pt idx="9690">
                  <c:v>38121.583333333336</c:v>
                </c:pt>
                <c:pt idx="9691">
                  <c:v>38121.597222222219</c:v>
                </c:pt>
                <c:pt idx="9692">
                  <c:v>38121.611111111109</c:v>
                </c:pt>
                <c:pt idx="9693">
                  <c:v>38121.625</c:v>
                </c:pt>
                <c:pt idx="9694">
                  <c:v>38121.638888888891</c:v>
                </c:pt>
                <c:pt idx="9695">
                  <c:v>38121.652777777781</c:v>
                </c:pt>
                <c:pt idx="9696">
                  <c:v>38121.666666666664</c:v>
                </c:pt>
                <c:pt idx="9697">
                  <c:v>38121.680555555555</c:v>
                </c:pt>
                <c:pt idx="9698">
                  <c:v>38121.694444444445</c:v>
                </c:pt>
                <c:pt idx="9699">
                  <c:v>38121.708333333336</c:v>
                </c:pt>
                <c:pt idx="9700">
                  <c:v>38121.722222222219</c:v>
                </c:pt>
                <c:pt idx="9701">
                  <c:v>38121.736111111109</c:v>
                </c:pt>
                <c:pt idx="9702">
                  <c:v>38121.75</c:v>
                </c:pt>
                <c:pt idx="9703">
                  <c:v>38121.763888888891</c:v>
                </c:pt>
                <c:pt idx="9704">
                  <c:v>38121.777777777781</c:v>
                </c:pt>
                <c:pt idx="9705">
                  <c:v>38121.791666666664</c:v>
                </c:pt>
                <c:pt idx="9706">
                  <c:v>38121.805555555555</c:v>
                </c:pt>
                <c:pt idx="9707">
                  <c:v>38121.819444444445</c:v>
                </c:pt>
                <c:pt idx="9708">
                  <c:v>38121.833333333336</c:v>
                </c:pt>
                <c:pt idx="9709">
                  <c:v>38121.847222222219</c:v>
                </c:pt>
                <c:pt idx="9710">
                  <c:v>38121.861111111109</c:v>
                </c:pt>
                <c:pt idx="9711">
                  <c:v>38121.875</c:v>
                </c:pt>
                <c:pt idx="9712">
                  <c:v>38121.888888888891</c:v>
                </c:pt>
                <c:pt idx="9713">
                  <c:v>38121.902777777781</c:v>
                </c:pt>
                <c:pt idx="9714">
                  <c:v>38121.916666666664</c:v>
                </c:pt>
                <c:pt idx="9715">
                  <c:v>38121.930555555555</c:v>
                </c:pt>
                <c:pt idx="9716">
                  <c:v>38121.944444444445</c:v>
                </c:pt>
                <c:pt idx="9717">
                  <c:v>38121.958333333336</c:v>
                </c:pt>
                <c:pt idx="9718">
                  <c:v>38121.972222222219</c:v>
                </c:pt>
                <c:pt idx="9719">
                  <c:v>38121.986111111109</c:v>
                </c:pt>
                <c:pt idx="9720">
                  <c:v>38122</c:v>
                </c:pt>
                <c:pt idx="9721">
                  <c:v>38122.013888888891</c:v>
                </c:pt>
                <c:pt idx="9722">
                  <c:v>38122.027777777781</c:v>
                </c:pt>
                <c:pt idx="9723">
                  <c:v>38122.041666666664</c:v>
                </c:pt>
                <c:pt idx="9724">
                  <c:v>38122.055555555555</c:v>
                </c:pt>
                <c:pt idx="9725">
                  <c:v>38122.069444444445</c:v>
                </c:pt>
                <c:pt idx="9726">
                  <c:v>38122.083333333336</c:v>
                </c:pt>
                <c:pt idx="9727">
                  <c:v>38122.097222222219</c:v>
                </c:pt>
                <c:pt idx="9728">
                  <c:v>38122.111111111109</c:v>
                </c:pt>
                <c:pt idx="9729">
                  <c:v>38122.125</c:v>
                </c:pt>
                <c:pt idx="9730">
                  <c:v>38122.138888888891</c:v>
                </c:pt>
                <c:pt idx="9731">
                  <c:v>38122.152777777781</c:v>
                </c:pt>
                <c:pt idx="9732">
                  <c:v>38122.166666666664</c:v>
                </c:pt>
                <c:pt idx="9733">
                  <c:v>38122.180555555555</c:v>
                </c:pt>
                <c:pt idx="9734">
                  <c:v>38122.194444444445</c:v>
                </c:pt>
                <c:pt idx="9735">
                  <c:v>38122.208333333336</c:v>
                </c:pt>
                <c:pt idx="9736">
                  <c:v>38122.222222222219</c:v>
                </c:pt>
                <c:pt idx="9737">
                  <c:v>38122.236111111109</c:v>
                </c:pt>
                <c:pt idx="9738">
                  <c:v>38122.25</c:v>
                </c:pt>
                <c:pt idx="9739">
                  <c:v>38122.263888888891</c:v>
                </c:pt>
                <c:pt idx="9740">
                  <c:v>38122.277777777781</c:v>
                </c:pt>
                <c:pt idx="9741">
                  <c:v>38122.291666666664</c:v>
                </c:pt>
                <c:pt idx="9742">
                  <c:v>38122.305555555555</c:v>
                </c:pt>
                <c:pt idx="9743">
                  <c:v>38122.319444444445</c:v>
                </c:pt>
                <c:pt idx="9744">
                  <c:v>38122.333333333336</c:v>
                </c:pt>
                <c:pt idx="9745">
                  <c:v>38122.347222222219</c:v>
                </c:pt>
                <c:pt idx="9746">
                  <c:v>38122.361111111109</c:v>
                </c:pt>
                <c:pt idx="9747">
                  <c:v>38122.375</c:v>
                </c:pt>
                <c:pt idx="9748">
                  <c:v>38122.388888888891</c:v>
                </c:pt>
                <c:pt idx="9749">
                  <c:v>38122.402777777781</c:v>
                </c:pt>
                <c:pt idx="9750">
                  <c:v>38122.416666666664</c:v>
                </c:pt>
                <c:pt idx="9751">
                  <c:v>38122.430555555555</c:v>
                </c:pt>
                <c:pt idx="9752">
                  <c:v>38122.444444444445</c:v>
                </c:pt>
                <c:pt idx="9753">
                  <c:v>38122.458333333336</c:v>
                </c:pt>
                <c:pt idx="9754">
                  <c:v>38122.472222222219</c:v>
                </c:pt>
                <c:pt idx="9755">
                  <c:v>38122.486111111109</c:v>
                </c:pt>
                <c:pt idx="9756">
                  <c:v>38122.5</c:v>
                </c:pt>
                <c:pt idx="9757">
                  <c:v>38122.513888888891</c:v>
                </c:pt>
                <c:pt idx="9758">
                  <c:v>38122.527777777781</c:v>
                </c:pt>
                <c:pt idx="9759">
                  <c:v>38122.541666666664</c:v>
                </c:pt>
                <c:pt idx="9760">
                  <c:v>38122.555555555555</c:v>
                </c:pt>
                <c:pt idx="9761">
                  <c:v>38122.569444444445</c:v>
                </c:pt>
                <c:pt idx="9762">
                  <c:v>38122.583333333336</c:v>
                </c:pt>
                <c:pt idx="9763">
                  <c:v>38122.597222222219</c:v>
                </c:pt>
                <c:pt idx="9764">
                  <c:v>38122.611111111109</c:v>
                </c:pt>
                <c:pt idx="9765">
                  <c:v>38122.625</c:v>
                </c:pt>
                <c:pt idx="9766">
                  <c:v>38122.638888888891</c:v>
                </c:pt>
                <c:pt idx="9767">
                  <c:v>38122.652777777781</c:v>
                </c:pt>
                <c:pt idx="9768">
                  <c:v>38122.666666666664</c:v>
                </c:pt>
                <c:pt idx="9769">
                  <c:v>38122.680555555555</c:v>
                </c:pt>
                <c:pt idx="9770">
                  <c:v>38122.694444444445</c:v>
                </c:pt>
                <c:pt idx="9771">
                  <c:v>38122.708333333336</c:v>
                </c:pt>
                <c:pt idx="9772">
                  <c:v>38122.722222222219</c:v>
                </c:pt>
                <c:pt idx="9773">
                  <c:v>38122.736111111109</c:v>
                </c:pt>
                <c:pt idx="9774">
                  <c:v>38122.75</c:v>
                </c:pt>
                <c:pt idx="9775">
                  <c:v>38122.763888888891</c:v>
                </c:pt>
                <c:pt idx="9776">
                  <c:v>38122.777777777781</c:v>
                </c:pt>
                <c:pt idx="9777">
                  <c:v>38122.791666666664</c:v>
                </c:pt>
                <c:pt idx="9778">
                  <c:v>38122.805555555555</c:v>
                </c:pt>
                <c:pt idx="9779">
                  <c:v>38122.819444444445</c:v>
                </c:pt>
                <c:pt idx="9780">
                  <c:v>38122.833333333336</c:v>
                </c:pt>
                <c:pt idx="9781">
                  <c:v>38122.847222222219</c:v>
                </c:pt>
                <c:pt idx="9782">
                  <c:v>38122.861111111109</c:v>
                </c:pt>
                <c:pt idx="9783">
                  <c:v>38122.875</c:v>
                </c:pt>
                <c:pt idx="9784">
                  <c:v>38122.888888888891</c:v>
                </c:pt>
                <c:pt idx="9785">
                  <c:v>38122.902777777781</c:v>
                </c:pt>
                <c:pt idx="9786">
                  <c:v>38122.916666666664</c:v>
                </c:pt>
                <c:pt idx="9787">
                  <c:v>38122.930555555555</c:v>
                </c:pt>
                <c:pt idx="9788">
                  <c:v>38122.944444444445</c:v>
                </c:pt>
                <c:pt idx="9789">
                  <c:v>38122.958333333336</c:v>
                </c:pt>
                <c:pt idx="9790">
                  <c:v>38122.972222222219</c:v>
                </c:pt>
                <c:pt idx="9791">
                  <c:v>38122.986111111109</c:v>
                </c:pt>
                <c:pt idx="9792">
                  <c:v>38123</c:v>
                </c:pt>
                <c:pt idx="9793">
                  <c:v>38123.013888888891</c:v>
                </c:pt>
                <c:pt idx="9794">
                  <c:v>38123.027777777781</c:v>
                </c:pt>
                <c:pt idx="9795">
                  <c:v>38123.041666666664</c:v>
                </c:pt>
                <c:pt idx="9796">
                  <c:v>38123.055555555555</c:v>
                </c:pt>
                <c:pt idx="9797">
                  <c:v>38123.069444444445</c:v>
                </c:pt>
                <c:pt idx="9798">
                  <c:v>38123.083333333336</c:v>
                </c:pt>
                <c:pt idx="9799">
                  <c:v>38123.097222222219</c:v>
                </c:pt>
                <c:pt idx="9800">
                  <c:v>38123.111111111109</c:v>
                </c:pt>
                <c:pt idx="9801">
                  <c:v>38123.125</c:v>
                </c:pt>
                <c:pt idx="9802">
                  <c:v>38123.138888888891</c:v>
                </c:pt>
                <c:pt idx="9803">
                  <c:v>38123.152777777781</c:v>
                </c:pt>
                <c:pt idx="9804">
                  <c:v>38123.166666666664</c:v>
                </c:pt>
                <c:pt idx="9805">
                  <c:v>38123.180555555555</c:v>
                </c:pt>
                <c:pt idx="9806">
                  <c:v>38123.194444444445</c:v>
                </c:pt>
                <c:pt idx="9807">
                  <c:v>38123.208333333336</c:v>
                </c:pt>
                <c:pt idx="9808">
                  <c:v>38123.222222222219</c:v>
                </c:pt>
                <c:pt idx="9809">
                  <c:v>38123.236111111109</c:v>
                </c:pt>
                <c:pt idx="9810">
                  <c:v>38123.25</c:v>
                </c:pt>
                <c:pt idx="9811">
                  <c:v>38123.263888888891</c:v>
                </c:pt>
                <c:pt idx="9812">
                  <c:v>38123.277777777781</c:v>
                </c:pt>
                <c:pt idx="9813">
                  <c:v>38123.291666666664</c:v>
                </c:pt>
                <c:pt idx="9814">
                  <c:v>38123.305555555555</c:v>
                </c:pt>
                <c:pt idx="9815">
                  <c:v>38123.319444444445</c:v>
                </c:pt>
                <c:pt idx="9816">
                  <c:v>38123.333333333336</c:v>
                </c:pt>
                <c:pt idx="9817">
                  <c:v>38123.347222222219</c:v>
                </c:pt>
                <c:pt idx="9818">
                  <c:v>38123.361111111109</c:v>
                </c:pt>
                <c:pt idx="9819">
                  <c:v>38123.375</c:v>
                </c:pt>
                <c:pt idx="9820">
                  <c:v>38123.388888888891</c:v>
                </c:pt>
                <c:pt idx="9821">
                  <c:v>38123.402777777781</c:v>
                </c:pt>
                <c:pt idx="9822">
                  <c:v>38123.416666666664</c:v>
                </c:pt>
                <c:pt idx="9823">
                  <c:v>38123.430555555555</c:v>
                </c:pt>
                <c:pt idx="9824">
                  <c:v>38123.444444444445</c:v>
                </c:pt>
                <c:pt idx="9825">
                  <c:v>38123.458333333336</c:v>
                </c:pt>
                <c:pt idx="9826">
                  <c:v>38123.472222222219</c:v>
                </c:pt>
                <c:pt idx="9827">
                  <c:v>38123.486111111109</c:v>
                </c:pt>
                <c:pt idx="9828">
                  <c:v>38123.5</c:v>
                </c:pt>
                <c:pt idx="9829">
                  <c:v>38123.513888888891</c:v>
                </c:pt>
                <c:pt idx="9830">
                  <c:v>38123.527777777781</c:v>
                </c:pt>
                <c:pt idx="9831">
                  <c:v>38123.541666666664</c:v>
                </c:pt>
                <c:pt idx="9832">
                  <c:v>38123.555555555555</c:v>
                </c:pt>
                <c:pt idx="9833">
                  <c:v>38123.569444444445</c:v>
                </c:pt>
                <c:pt idx="9834">
                  <c:v>38123.583333333336</c:v>
                </c:pt>
                <c:pt idx="9835">
                  <c:v>38123.597222222219</c:v>
                </c:pt>
                <c:pt idx="9836">
                  <c:v>38123.611111111109</c:v>
                </c:pt>
                <c:pt idx="9837">
                  <c:v>38123.625</c:v>
                </c:pt>
                <c:pt idx="9838">
                  <c:v>38123.638888888891</c:v>
                </c:pt>
                <c:pt idx="9839">
                  <c:v>38123.652777777781</c:v>
                </c:pt>
                <c:pt idx="9840">
                  <c:v>38123.666666666664</c:v>
                </c:pt>
                <c:pt idx="9841">
                  <c:v>38123.680555555555</c:v>
                </c:pt>
                <c:pt idx="9842">
                  <c:v>38123.694444444445</c:v>
                </c:pt>
                <c:pt idx="9843">
                  <c:v>38123.708333333336</c:v>
                </c:pt>
                <c:pt idx="9844">
                  <c:v>38123.722222222219</c:v>
                </c:pt>
                <c:pt idx="9845">
                  <c:v>38123.736111111109</c:v>
                </c:pt>
                <c:pt idx="9846">
                  <c:v>38123.75</c:v>
                </c:pt>
                <c:pt idx="9847">
                  <c:v>38123.763888888891</c:v>
                </c:pt>
                <c:pt idx="9848">
                  <c:v>38123.777777777781</c:v>
                </c:pt>
                <c:pt idx="9849">
                  <c:v>38123.791666666664</c:v>
                </c:pt>
                <c:pt idx="9850">
                  <c:v>38123.805555555555</c:v>
                </c:pt>
                <c:pt idx="9851">
                  <c:v>38123.819444444445</c:v>
                </c:pt>
                <c:pt idx="9852">
                  <c:v>38123.833333333336</c:v>
                </c:pt>
                <c:pt idx="9853">
                  <c:v>38123.847222222219</c:v>
                </c:pt>
                <c:pt idx="9854">
                  <c:v>38123.861111111109</c:v>
                </c:pt>
                <c:pt idx="9855">
                  <c:v>38123.875</c:v>
                </c:pt>
                <c:pt idx="9856">
                  <c:v>38123.888888888891</c:v>
                </c:pt>
                <c:pt idx="9857">
                  <c:v>38123.902777777781</c:v>
                </c:pt>
                <c:pt idx="9858">
                  <c:v>38123.916666666664</c:v>
                </c:pt>
                <c:pt idx="9859">
                  <c:v>38123.930555555555</c:v>
                </c:pt>
                <c:pt idx="9860">
                  <c:v>38123.944444444445</c:v>
                </c:pt>
                <c:pt idx="9861">
                  <c:v>38123.958333333336</c:v>
                </c:pt>
                <c:pt idx="9862">
                  <c:v>38123.972222222219</c:v>
                </c:pt>
                <c:pt idx="9863">
                  <c:v>38123.986111111109</c:v>
                </c:pt>
                <c:pt idx="9864">
                  <c:v>38124</c:v>
                </c:pt>
                <c:pt idx="9865">
                  <c:v>38124.013888888891</c:v>
                </c:pt>
                <c:pt idx="9866">
                  <c:v>38124.027777777781</c:v>
                </c:pt>
                <c:pt idx="9867">
                  <c:v>38124.041666666664</c:v>
                </c:pt>
                <c:pt idx="9868">
                  <c:v>38124.055555555555</c:v>
                </c:pt>
                <c:pt idx="9869">
                  <c:v>38124.069444444445</c:v>
                </c:pt>
                <c:pt idx="9870">
                  <c:v>38124.083333333336</c:v>
                </c:pt>
                <c:pt idx="9871">
                  <c:v>38124.097222222219</c:v>
                </c:pt>
                <c:pt idx="9872">
                  <c:v>38124.111111111109</c:v>
                </c:pt>
                <c:pt idx="9873">
                  <c:v>38124.125</c:v>
                </c:pt>
                <c:pt idx="9874">
                  <c:v>38124.138888888891</c:v>
                </c:pt>
                <c:pt idx="9875">
                  <c:v>38124.152777777781</c:v>
                </c:pt>
                <c:pt idx="9876">
                  <c:v>38124.166666666664</c:v>
                </c:pt>
                <c:pt idx="9877">
                  <c:v>38124.180555555555</c:v>
                </c:pt>
                <c:pt idx="9878">
                  <c:v>38124.194444444445</c:v>
                </c:pt>
                <c:pt idx="9879">
                  <c:v>38124.208333333336</c:v>
                </c:pt>
                <c:pt idx="9880">
                  <c:v>38124.222222222219</c:v>
                </c:pt>
                <c:pt idx="9881">
                  <c:v>38124.236111111109</c:v>
                </c:pt>
                <c:pt idx="9882">
                  <c:v>38124.25</c:v>
                </c:pt>
                <c:pt idx="9883">
                  <c:v>38124.263888888891</c:v>
                </c:pt>
                <c:pt idx="9884">
                  <c:v>38124.277777777781</c:v>
                </c:pt>
                <c:pt idx="9885">
                  <c:v>38124.291666666664</c:v>
                </c:pt>
                <c:pt idx="9886">
                  <c:v>38124.305555555555</c:v>
                </c:pt>
                <c:pt idx="9887">
                  <c:v>38124.319444444445</c:v>
                </c:pt>
                <c:pt idx="9888">
                  <c:v>38124.333333333336</c:v>
                </c:pt>
                <c:pt idx="9889">
                  <c:v>38124.347222222219</c:v>
                </c:pt>
                <c:pt idx="9890">
                  <c:v>38124.361111111109</c:v>
                </c:pt>
                <c:pt idx="9891">
                  <c:v>38124.375</c:v>
                </c:pt>
                <c:pt idx="9892">
                  <c:v>38124.388888888891</c:v>
                </c:pt>
                <c:pt idx="9893">
                  <c:v>38124.402777777781</c:v>
                </c:pt>
                <c:pt idx="9894">
                  <c:v>38124.416666666664</c:v>
                </c:pt>
                <c:pt idx="9895">
                  <c:v>38124.430555555555</c:v>
                </c:pt>
                <c:pt idx="9896">
                  <c:v>38124.444444444445</c:v>
                </c:pt>
                <c:pt idx="9897">
                  <c:v>38124.458333333336</c:v>
                </c:pt>
                <c:pt idx="9898">
                  <c:v>38124.472222222219</c:v>
                </c:pt>
                <c:pt idx="9899">
                  <c:v>38124.486111111109</c:v>
                </c:pt>
                <c:pt idx="9900">
                  <c:v>38124.5</c:v>
                </c:pt>
                <c:pt idx="9901">
                  <c:v>38124.513888888891</c:v>
                </c:pt>
                <c:pt idx="9902">
                  <c:v>38124.527777777781</c:v>
                </c:pt>
                <c:pt idx="9903">
                  <c:v>38124.541666666664</c:v>
                </c:pt>
                <c:pt idx="9904">
                  <c:v>38124.555555555555</c:v>
                </c:pt>
                <c:pt idx="9905">
                  <c:v>38124.569444444445</c:v>
                </c:pt>
                <c:pt idx="9906">
                  <c:v>38124.583333333336</c:v>
                </c:pt>
                <c:pt idx="9907">
                  <c:v>38124.597222222219</c:v>
                </c:pt>
                <c:pt idx="9908">
                  <c:v>38124.611111111109</c:v>
                </c:pt>
                <c:pt idx="9909">
                  <c:v>38124.625</c:v>
                </c:pt>
                <c:pt idx="9910">
                  <c:v>38124.638888888891</c:v>
                </c:pt>
                <c:pt idx="9911">
                  <c:v>38124.652777777781</c:v>
                </c:pt>
                <c:pt idx="9912">
                  <c:v>38124.666666666664</c:v>
                </c:pt>
                <c:pt idx="9913">
                  <c:v>38124.680555555555</c:v>
                </c:pt>
                <c:pt idx="9914">
                  <c:v>38124.694444444445</c:v>
                </c:pt>
                <c:pt idx="9915">
                  <c:v>38124.708333333336</c:v>
                </c:pt>
                <c:pt idx="9916">
                  <c:v>38124.722222222219</c:v>
                </c:pt>
                <c:pt idx="9917">
                  <c:v>38124.736111111109</c:v>
                </c:pt>
                <c:pt idx="9918">
                  <c:v>38124.75</c:v>
                </c:pt>
                <c:pt idx="9919">
                  <c:v>38124.763888888891</c:v>
                </c:pt>
                <c:pt idx="9920">
                  <c:v>38124.777777777781</c:v>
                </c:pt>
                <c:pt idx="9921">
                  <c:v>38124.791666666664</c:v>
                </c:pt>
                <c:pt idx="9922">
                  <c:v>38124.805555555555</c:v>
                </c:pt>
                <c:pt idx="9923">
                  <c:v>38124.819444444445</c:v>
                </c:pt>
                <c:pt idx="9924">
                  <c:v>38124.833333333336</c:v>
                </c:pt>
                <c:pt idx="9925">
                  <c:v>38124.847222222219</c:v>
                </c:pt>
                <c:pt idx="9926">
                  <c:v>38124.861111111109</c:v>
                </c:pt>
                <c:pt idx="9927">
                  <c:v>38124.875</c:v>
                </c:pt>
                <c:pt idx="9928">
                  <c:v>38124.888888888891</c:v>
                </c:pt>
                <c:pt idx="9929">
                  <c:v>38124.902777777781</c:v>
                </c:pt>
                <c:pt idx="9930">
                  <c:v>38124.916666666664</c:v>
                </c:pt>
                <c:pt idx="9931">
                  <c:v>38124.930555555555</c:v>
                </c:pt>
                <c:pt idx="9932">
                  <c:v>38124.944444444445</c:v>
                </c:pt>
                <c:pt idx="9933">
                  <c:v>38124.958333333336</c:v>
                </c:pt>
                <c:pt idx="9934">
                  <c:v>38124.972222222219</c:v>
                </c:pt>
                <c:pt idx="9935">
                  <c:v>38124.986111111109</c:v>
                </c:pt>
                <c:pt idx="9936">
                  <c:v>38125</c:v>
                </c:pt>
                <c:pt idx="9937">
                  <c:v>38125.013888888891</c:v>
                </c:pt>
                <c:pt idx="9938">
                  <c:v>38125.027777777781</c:v>
                </c:pt>
                <c:pt idx="9939">
                  <c:v>38125.041666666664</c:v>
                </c:pt>
                <c:pt idx="9940">
                  <c:v>38125.055555555555</c:v>
                </c:pt>
                <c:pt idx="9941">
                  <c:v>38125.069444444445</c:v>
                </c:pt>
                <c:pt idx="9942">
                  <c:v>38125.083333333336</c:v>
                </c:pt>
                <c:pt idx="9943">
                  <c:v>38125.097222222219</c:v>
                </c:pt>
                <c:pt idx="9944">
                  <c:v>38125.111111111109</c:v>
                </c:pt>
                <c:pt idx="9945">
                  <c:v>38125.125</c:v>
                </c:pt>
                <c:pt idx="9946">
                  <c:v>38125.138888888891</c:v>
                </c:pt>
                <c:pt idx="9947">
                  <c:v>38125.152777777781</c:v>
                </c:pt>
                <c:pt idx="9948">
                  <c:v>38125.166666666664</c:v>
                </c:pt>
                <c:pt idx="9949">
                  <c:v>38125.180555555555</c:v>
                </c:pt>
                <c:pt idx="9950">
                  <c:v>38125.194444444445</c:v>
                </c:pt>
                <c:pt idx="9951">
                  <c:v>38125.208333333336</c:v>
                </c:pt>
                <c:pt idx="9952">
                  <c:v>38125.222222222219</c:v>
                </c:pt>
                <c:pt idx="9953">
                  <c:v>38125.236111111109</c:v>
                </c:pt>
                <c:pt idx="9954">
                  <c:v>38125.25</c:v>
                </c:pt>
                <c:pt idx="9955">
                  <c:v>38125.263888888891</c:v>
                </c:pt>
                <c:pt idx="9956">
                  <c:v>38125.277777777781</c:v>
                </c:pt>
                <c:pt idx="9957">
                  <c:v>38125.291666666664</c:v>
                </c:pt>
                <c:pt idx="9958">
                  <c:v>38125.305555555555</c:v>
                </c:pt>
                <c:pt idx="9959">
                  <c:v>38125.319444444445</c:v>
                </c:pt>
                <c:pt idx="9960">
                  <c:v>38125.333333333336</c:v>
                </c:pt>
                <c:pt idx="9961">
                  <c:v>38125.347222222219</c:v>
                </c:pt>
                <c:pt idx="9962">
                  <c:v>38125.361111111109</c:v>
                </c:pt>
                <c:pt idx="9963">
                  <c:v>38125.375</c:v>
                </c:pt>
                <c:pt idx="9964">
                  <c:v>38125.388888888891</c:v>
                </c:pt>
                <c:pt idx="9965">
                  <c:v>38125.402777777781</c:v>
                </c:pt>
                <c:pt idx="9966">
                  <c:v>38125.416666666664</c:v>
                </c:pt>
                <c:pt idx="9967">
                  <c:v>38125.430555555555</c:v>
                </c:pt>
                <c:pt idx="9968">
                  <c:v>38125.444444444445</c:v>
                </c:pt>
                <c:pt idx="9969">
                  <c:v>38125.458333333336</c:v>
                </c:pt>
                <c:pt idx="9970">
                  <c:v>38125.472222222219</c:v>
                </c:pt>
                <c:pt idx="9971">
                  <c:v>38125.486111111109</c:v>
                </c:pt>
                <c:pt idx="9972">
                  <c:v>38125.5</c:v>
                </c:pt>
                <c:pt idx="9973">
                  <c:v>38125.513888888891</c:v>
                </c:pt>
                <c:pt idx="9974">
                  <c:v>38125.527777777781</c:v>
                </c:pt>
                <c:pt idx="9975">
                  <c:v>38125.541666666664</c:v>
                </c:pt>
                <c:pt idx="9976">
                  <c:v>38125.555555555555</c:v>
                </c:pt>
                <c:pt idx="9977">
                  <c:v>38125.569444444445</c:v>
                </c:pt>
                <c:pt idx="9978">
                  <c:v>38125.583333333336</c:v>
                </c:pt>
                <c:pt idx="9979">
                  <c:v>38125.597222222219</c:v>
                </c:pt>
                <c:pt idx="9980">
                  <c:v>38125.611111111109</c:v>
                </c:pt>
                <c:pt idx="9981">
                  <c:v>38125.625</c:v>
                </c:pt>
                <c:pt idx="9982">
                  <c:v>38125.638888888891</c:v>
                </c:pt>
                <c:pt idx="9983">
                  <c:v>38125.652777777781</c:v>
                </c:pt>
                <c:pt idx="9984">
                  <c:v>38125.666666666664</c:v>
                </c:pt>
                <c:pt idx="9985">
                  <c:v>38125.680555555555</c:v>
                </c:pt>
                <c:pt idx="9986">
                  <c:v>38125.694444444445</c:v>
                </c:pt>
                <c:pt idx="9987">
                  <c:v>38125.708333333336</c:v>
                </c:pt>
                <c:pt idx="9988">
                  <c:v>38125.722222222219</c:v>
                </c:pt>
                <c:pt idx="9989">
                  <c:v>38125.736111111109</c:v>
                </c:pt>
                <c:pt idx="9990">
                  <c:v>38125.75</c:v>
                </c:pt>
                <c:pt idx="9991">
                  <c:v>38125.763888888891</c:v>
                </c:pt>
                <c:pt idx="9992">
                  <c:v>38125.777777777781</c:v>
                </c:pt>
                <c:pt idx="9993">
                  <c:v>38125.791666666664</c:v>
                </c:pt>
                <c:pt idx="9994">
                  <c:v>38125.805555555555</c:v>
                </c:pt>
                <c:pt idx="9995">
                  <c:v>38125.819444444445</c:v>
                </c:pt>
                <c:pt idx="9996">
                  <c:v>38125.833333333336</c:v>
                </c:pt>
                <c:pt idx="9997">
                  <c:v>38125.847222222219</c:v>
                </c:pt>
                <c:pt idx="9998">
                  <c:v>38125.861111111109</c:v>
                </c:pt>
                <c:pt idx="9999">
                  <c:v>38125.875</c:v>
                </c:pt>
                <c:pt idx="10000">
                  <c:v>38125.888888888891</c:v>
                </c:pt>
                <c:pt idx="10001">
                  <c:v>38125.902777777781</c:v>
                </c:pt>
                <c:pt idx="10002">
                  <c:v>38125.916666666664</c:v>
                </c:pt>
                <c:pt idx="10003">
                  <c:v>38125.930555555555</c:v>
                </c:pt>
                <c:pt idx="10004">
                  <c:v>38125.944444444445</c:v>
                </c:pt>
                <c:pt idx="10005">
                  <c:v>38125.958333333336</c:v>
                </c:pt>
                <c:pt idx="10006">
                  <c:v>38125.972222222219</c:v>
                </c:pt>
                <c:pt idx="10007">
                  <c:v>38125.986111111109</c:v>
                </c:pt>
                <c:pt idx="10008">
                  <c:v>38126</c:v>
                </c:pt>
                <c:pt idx="10009">
                  <c:v>38126.013888888891</c:v>
                </c:pt>
                <c:pt idx="10010">
                  <c:v>38126.027777777781</c:v>
                </c:pt>
                <c:pt idx="10011">
                  <c:v>38126.041666666664</c:v>
                </c:pt>
                <c:pt idx="10012">
                  <c:v>38126.055555555555</c:v>
                </c:pt>
                <c:pt idx="10013">
                  <c:v>38126.069444444445</c:v>
                </c:pt>
                <c:pt idx="10014">
                  <c:v>38126.083333333336</c:v>
                </c:pt>
                <c:pt idx="10015">
                  <c:v>38126.097222222219</c:v>
                </c:pt>
                <c:pt idx="10016">
                  <c:v>38126.111111111109</c:v>
                </c:pt>
                <c:pt idx="10017">
                  <c:v>38126.125</c:v>
                </c:pt>
                <c:pt idx="10018">
                  <c:v>38126.138888888891</c:v>
                </c:pt>
                <c:pt idx="10019">
                  <c:v>38126.152777777781</c:v>
                </c:pt>
                <c:pt idx="10020">
                  <c:v>38126.166666666664</c:v>
                </c:pt>
                <c:pt idx="10021">
                  <c:v>38126.180555555555</c:v>
                </c:pt>
                <c:pt idx="10022">
                  <c:v>38126.194444444445</c:v>
                </c:pt>
                <c:pt idx="10023">
                  <c:v>38126.208333333336</c:v>
                </c:pt>
                <c:pt idx="10024">
                  <c:v>38126.222222222219</c:v>
                </c:pt>
                <c:pt idx="10025">
                  <c:v>38126.236111111109</c:v>
                </c:pt>
                <c:pt idx="10026">
                  <c:v>38126.25</c:v>
                </c:pt>
                <c:pt idx="10027">
                  <c:v>38126.263888888891</c:v>
                </c:pt>
                <c:pt idx="10028">
                  <c:v>38126.277777777781</c:v>
                </c:pt>
                <c:pt idx="10029">
                  <c:v>38126.291666666664</c:v>
                </c:pt>
                <c:pt idx="10030">
                  <c:v>38126.305555555555</c:v>
                </c:pt>
                <c:pt idx="10031">
                  <c:v>38126.319444444445</c:v>
                </c:pt>
                <c:pt idx="10032">
                  <c:v>38126.333333333336</c:v>
                </c:pt>
                <c:pt idx="10033">
                  <c:v>38126.347222222219</c:v>
                </c:pt>
                <c:pt idx="10034">
                  <c:v>38126.361111111109</c:v>
                </c:pt>
                <c:pt idx="10035">
                  <c:v>38126.375</c:v>
                </c:pt>
                <c:pt idx="10036">
                  <c:v>38126.388888888891</c:v>
                </c:pt>
                <c:pt idx="10037">
                  <c:v>38126.402777777781</c:v>
                </c:pt>
                <c:pt idx="10038">
                  <c:v>38126.416666666664</c:v>
                </c:pt>
                <c:pt idx="10039">
                  <c:v>38126.430555555555</c:v>
                </c:pt>
                <c:pt idx="10040">
                  <c:v>38126.444444444445</c:v>
                </c:pt>
                <c:pt idx="10041">
                  <c:v>38126.458333333336</c:v>
                </c:pt>
                <c:pt idx="10042">
                  <c:v>38126.472222222219</c:v>
                </c:pt>
                <c:pt idx="10043">
                  <c:v>38126.486111111109</c:v>
                </c:pt>
                <c:pt idx="10044">
                  <c:v>38126.5</c:v>
                </c:pt>
                <c:pt idx="10045">
                  <c:v>38126.513888888891</c:v>
                </c:pt>
                <c:pt idx="10046">
                  <c:v>38126.527777777781</c:v>
                </c:pt>
                <c:pt idx="10047">
                  <c:v>38126.541666666664</c:v>
                </c:pt>
                <c:pt idx="10048">
                  <c:v>38126.555555555555</c:v>
                </c:pt>
                <c:pt idx="10049">
                  <c:v>38126.569444444445</c:v>
                </c:pt>
                <c:pt idx="10050">
                  <c:v>38126.583333333336</c:v>
                </c:pt>
                <c:pt idx="10051">
                  <c:v>38126.597222222219</c:v>
                </c:pt>
                <c:pt idx="10052">
                  <c:v>38126.611111111109</c:v>
                </c:pt>
                <c:pt idx="10053">
                  <c:v>38126.625</c:v>
                </c:pt>
                <c:pt idx="10054">
                  <c:v>38126.638888888891</c:v>
                </c:pt>
                <c:pt idx="10055">
                  <c:v>38126.652777777781</c:v>
                </c:pt>
                <c:pt idx="10056">
                  <c:v>38126.666666666664</c:v>
                </c:pt>
                <c:pt idx="10057">
                  <c:v>38126.680555555555</c:v>
                </c:pt>
                <c:pt idx="10058">
                  <c:v>38126.694444444445</c:v>
                </c:pt>
                <c:pt idx="10059">
                  <c:v>38126.708333333336</c:v>
                </c:pt>
                <c:pt idx="10060">
                  <c:v>38126.722222222219</c:v>
                </c:pt>
                <c:pt idx="10061">
                  <c:v>38126.736111111109</c:v>
                </c:pt>
                <c:pt idx="10062">
                  <c:v>38126.75</c:v>
                </c:pt>
                <c:pt idx="10063">
                  <c:v>38126.763888888891</c:v>
                </c:pt>
                <c:pt idx="10064">
                  <c:v>38126.777777777781</c:v>
                </c:pt>
                <c:pt idx="10065">
                  <c:v>38126.791666666664</c:v>
                </c:pt>
                <c:pt idx="10066">
                  <c:v>38126.805555555555</c:v>
                </c:pt>
                <c:pt idx="10067">
                  <c:v>38126.819444444445</c:v>
                </c:pt>
                <c:pt idx="10068">
                  <c:v>38126.833333333336</c:v>
                </c:pt>
                <c:pt idx="10069">
                  <c:v>38126.847222222219</c:v>
                </c:pt>
                <c:pt idx="10070">
                  <c:v>38126.861111111109</c:v>
                </c:pt>
                <c:pt idx="10071">
                  <c:v>38126.875</c:v>
                </c:pt>
                <c:pt idx="10072">
                  <c:v>38126.888888888891</c:v>
                </c:pt>
                <c:pt idx="10073">
                  <c:v>38126.902777777781</c:v>
                </c:pt>
                <c:pt idx="10074">
                  <c:v>38126.916666666664</c:v>
                </c:pt>
                <c:pt idx="10075">
                  <c:v>38126.930555555555</c:v>
                </c:pt>
                <c:pt idx="10076">
                  <c:v>38126.944444444445</c:v>
                </c:pt>
                <c:pt idx="10077">
                  <c:v>38126.958333333336</c:v>
                </c:pt>
                <c:pt idx="10078">
                  <c:v>38126.972222222219</c:v>
                </c:pt>
                <c:pt idx="10079">
                  <c:v>38126.986111111109</c:v>
                </c:pt>
                <c:pt idx="10080">
                  <c:v>38127</c:v>
                </c:pt>
                <c:pt idx="10081">
                  <c:v>38127.013888888891</c:v>
                </c:pt>
                <c:pt idx="10082">
                  <c:v>38127.027777777781</c:v>
                </c:pt>
                <c:pt idx="10083">
                  <c:v>38127.041666666664</c:v>
                </c:pt>
                <c:pt idx="10084">
                  <c:v>38127.055555555555</c:v>
                </c:pt>
                <c:pt idx="10085">
                  <c:v>38127.069444444445</c:v>
                </c:pt>
                <c:pt idx="10086">
                  <c:v>38127.083333333336</c:v>
                </c:pt>
                <c:pt idx="10087">
                  <c:v>38127.097222222219</c:v>
                </c:pt>
                <c:pt idx="10088">
                  <c:v>38127.111111111109</c:v>
                </c:pt>
                <c:pt idx="10089">
                  <c:v>38127.125</c:v>
                </c:pt>
                <c:pt idx="10090">
                  <c:v>38127.138888888891</c:v>
                </c:pt>
                <c:pt idx="10091">
                  <c:v>38127.152777777781</c:v>
                </c:pt>
                <c:pt idx="10092">
                  <c:v>38127.166666666664</c:v>
                </c:pt>
                <c:pt idx="10093">
                  <c:v>38127.180555555555</c:v>
                </c:pt>
                <c:pt idx="10094">
                  <c:v>38127.194444444445</c:v>
                </c:pt>
                <c:pt idx="10095">
                  <c:v>38127.208333333336</c:v>
                </c:pt>
                <c:pt idx="10096">
                  <c:v>38127.222222222219</c:v>
                </c:pt>
                <c:pt idx="10097">
                  <c:v>38127.236111111109</c:v>
                </c:pt>
                <c:pt idx="10098">
                  <c:v>38127.25</c:v>
                </c:pt>
                <c:pt idx="10099">
                  <c:v>38127.263888888891</c:v>
                </c:pt>
                <c:pt idx="10100">
                  <c:v>38127.277777777781</c:v>
                </c:pt>
                <c:pt idx="10101">
                  <c:v>38127.291666666664</c:v>
                </c:pt>
                <c:pt idx="10102">
                  <c:v>38127.305555555555</c:v>
                </c:pt>
                <c:pt idx="10103">
                  <c:v>38127.319444444445</c:v>
                </c:pt>
                <c:pt idx="10104">
                  <c:v>38127.333333333336</c:v>
                </c:pt>
                <c:pt idx="10105">
                  <c:v>38127.347222222219</c:v>
                </c:pt>
                <c:pt idx="10106">
                  <c:v>38127.361111111109</c:v>
                </c:pt>
                <c:pt idx="10107">
                  <c:v>38127.375</c:v>
                </c:pt>
                <c:pt idx="10108">
                  <c:v>38127.388888888891</c:v>
                </c:pt>
                <c:pt idx="10109">
                  <c:v>38127.402777777781</c:v>
                </c:pt>
                <c:pt idx="10110">
                  <c:v>38127.416666666664</c:v>
                </c:pt>
                <c:pt idx="10111">
                  <c:v>38127.430555555555</c:v>
                </c:pt>
                <c:pt idx="10112">
                  <c:v>38127.444444444445</c:v>
                </c:pt>
                <c:pt idx="10113">
                  <c:v>38127.458333333336</c:v>
                </c:pt>
                <c:pt idx="10114">
                  <c:v>38127.472222222219</c:v>
                </c:pt>
                <c:pt idx="10115">
                  <c:v>38127.486111111109</c:v>
                </c:pt>
                <c:pt idx="10116">
                  <c:v>38127.5</c:v>
                </c:pt>
                <c:pt idx="10117">
                  <c:v>38127.513888888891</c:v>
                </c:pt>
                <c:pt idx="10118">
                  <c:v>38127.527777777781</c:v>
                </c:pt>
                <c:pt idx="10119">
                  <c:v>38127.541666666664</c:v>
                </c:pt>
                <c:pt idx="10120">
                  <c:v>38127.555555555555</c:v>
                </c:pt>
                <c:pt idx="10121">
                  <c:v>38127.569444444445</c:v>
                </c:pt>
                <c:pt idx="10122">
                  <c:v>38127.583333333336</c:v>
                </c:pt>
                <c:pt idx="10123">
                  <c:v>38127.597222222219</c:v>
                </c:pt>
                <c:pt idx="10124">
                  <c:v>38127.611111111109</c:v>
                </c:pt>
                <c:pt idx="10125">
                  <c:v>38127.625</c:v>
                </c:pt>
                <c:pt idx="10126">
                  <c:v>38127.638888888891</c:v>
                </c:pt>
                <c:pt idx="10127">
                  <c:v>38127.652777777781</c:v>
                </c:pt>
                <c:pt idx="10128">
                  <c:v>38127.666666666664</c:v>
                </c:pt>
                <c:pt idx="10129">
                  <c:v>38127.680555555555</c:v>
                </c:pt>
                <c:pt idx="10130">
                  <c:v>38127.694444444445</c:v>
                </c:pt>
                <c:pt idx="10131">
                  <c:v>38127.708333333336</c:v>
                </c:pt>
                <c:pt idx="10132">
                  <c:v>38127.722222222219</c:v>
                </c:pt>
                <c:pt idx="10133">
                  <c:v>38127.736111111109</c:v>
                </c:pt>
                <c:pt idx="10134">
                  <c:v>38127.75</c:v>
                </c:pt>
                <c:pt idx="10135">
                  <c:v>38127.763888888891</c:v>
                </c:pt>
                <c:pt idx="10136">
                  <c:v>38127.777777777781</c:v>
                </c:pt>
                <c:pt idx="10137">
                  <c:v>38127.791666666664</c:v>
                </c:pt>
                <c:pt idx="10138">
                  <c:v>38127.805555555555</c:v>
                </c:pt>
                <c:pt idx="10139">
                  <c:v>38127.819444444445</c:v>
                </c:pt>
                <c:pt idx="10140">
                  <c:v>38127.833333333336</c:v>
                </c:pt>
                <c:pt idx="10141">
                  <c:v>38127.847222222219</c:v>
                </c:pt>
                <c:pt idx="10142">
                  <c:v>38127.861111111109</c:v>
                </c:pt>
                <c:pt idx="10143">
                  <c:v>38127.875</c:v>
                </c:pt>
                <c:pt idx="10144">
                  <c:v>38127.888888888891</c:v>
                </c:pt>
                <c:pt idx="10145">
                  <c:v>38127.902777777781</c:v>
                </c:pt>
                <c:pt idx="10146">
                  <c:v>38127.916666666664</c:v>
                </c:pt>
                <c:pt idx="10147">
                  <c:v>38127.930555555555</c:v>
                </c:pt>
                <c:pt idx="10148">
                  <c:v>38127.944444444445</c:v>
                </c:pt>
                <c:pt idx="10149">
                  <c:v>38127.958333333336</c:v>
                </c:pt>
                <c:pt idx="10150">
                  <c:v>38127.972222222219</c:v>
                </c:pt>
                <c:pt idx="10151">
                  <c:v>38127.986111111109</c:v>
                </c:pt>
                <c:pt idx="10152">
                  <c:v>38128</c:v>
                </c:pt>
                <c:pt idx="10153">
                  <c:v>38128.013888888891</c:v>
                </c:pt>
                <c:pt idx="10154">
                  <c:v>38128.027777777781</c:v>
                </c:pt>
                <c:pt idx="10155">
                  <c:v>38128.041666666664</c:v>
                </c:pt>
                <c:pt idx="10156">
                  <c:v>38128.055555555555</c:v>
                </c:pt>
                <c:pt idx="10157">
                  <c:v>38128.069444444445</c:v>
                </c:pt>
                <c:pt idx="10158">
                  <c:v>38128.083333333336</c:v>
                </c:pt>
                <c:pt idx="10159">
                  <c:v>38128.097222222219</c:v>
                </c:pt>
                <c:pt idx="10160">
                  <c:v>38128.111111111109</c:v>
                </c:pt>
                <c:pt idx="10161">
                  <c:v>38128.125</c:v>
                </c:pt>
                <c:pt idx="10162">
                  <c:v>38128.138888888891</c:v>
                </c:pt>
                <c:pt idx="10163">
                  <c:v>38128.152777777781</c:v>
                </c:pt>
                <c:pt idx="10164">
                  <c:v>38128.166666666664</c:v>
                </c:pt>
                <c:pt idx="10165">
                  <c:v>38128.180555555555</c:v>
                </c:pt>
                <c:pt idx="10166">
                  <c:v>38128.194444444445</c:v>
                </c:pt>
                <c:pt idx="10167">
                  <c:v>38128.208333333336</c:v>
                </c:pt>
                <c:pt idx="10168">
                  <c:v>38128.222222222219</c:v>
                </c:pt>
                <c:pt idx="10169">
                  <c:v>38128.236111111109</c:v>
                </c:pt>
                <c:pt idx="10170">
                  <c:v>38128.25</c:v>
                </c:pt>
                <c:pt idx="10171">
                  <c:v>38128.263888888891</c:v>
                </c:pt>
                <c:pt idx="10172">
                  <c:v>38128.277777777781</c:v>
                </c:pt>
                <c:pt idx="10173">
                  <c:v>38128.291666666664</c:v>
                </c:pt>
                <c:pt idx="10174">
                  <c:v>38128.305555555555</c:v>
                </c:pt>
                <c:pt idx="10175">
                  <c:v>38128.319444444445</c:v>
                </c:pt>
                <c:pt idx="10176">
                  <c:v>38128.333333333336</c:v>
                </c:pt>
                <c:pt idx="10177">
                  <c:v>38128.347222222219</c:v>
                </c:pt>
                <c:pt idx="10178">
                  <c:v>38128.361111111109</c:v>
                </c:pt>
                <c:pt idx="10179">
                  <c:v>38128.375</c:v>
                </c:pt>
                <c:pt idx="10180">
                  <c:v>38128.388888888891</c:v>
                </c:pt>
                <c:pt idx="10181">
                  <c:v>38128.402777777781</c:v>
                </c:pt>
                <c:pt idx="10182">
                  <c:v>38128.416666666664</c:v>
                </c:pt>
                <c:pt idx="10183">
                  <c:v>38128.430555555555</c:v>
                </c:pt>
                <c:pt idx="10184">
                  <c:v>38128.444444444445</c:v>
                </c:pt>
                <c:pt idx="10185">
                  <c:v>38128.458333333336</c:v>
                </c:pt>
                <c:pt idx="10186">
                  <c:v>38128.472222222219</c:v>
                </c:pt>
                <c:pt idx="10187">
                  <c:v>38128.486111111109</c:v>
                </c:pt>
                <c:pt idx="10188">
                  <c:v>38128.5</c:v>
                </c:pt>
                <c:pt idx="10189">
                  <c:v>38128.513888888891</c:v>
                </c:pt>
                <c:pt idx="10190">
                  <c:v>38128.527777777781</c:v>
                </c:pt>
                <c:pt idx="10191">
                  <c:v>38128.541666666664</c:v>
                </c:pt>
                <c:pt idx="10192">
                  <c:v>38128.555555555555</c:v>
                </c:pt>
                <c:pt idx="10193">
                  <c:v>38128.569444444445</c:v>
                </c:pt>
                <c:pt idx="10194">
                  <c:v>38128.583333333336</c:v>
                </c:pt>
                <c:pt idx="10195">
                  <c:v>38128.597222222219</c:v>
                </c:pt>
                <c:pt idx="10196">
                  <c:v>38128.611111111109</c:v>
                </c:pt>
                <c:pt idx="10197">
                  <c:v>38128.625</c:v>
                </c:pt>
                <c:pt idx="10198">
                  <c:v>38128.638888888891</c:v>
                </c:pt>
                <c:pt idx="10199">
                  <c:v>38128.652777777781</c:v>
                </c:pt>
                <c:pt idx="10200">
                  <c:v>38128.666666666664</c:v>
                </c:pt>
                <c:pt idx="10201">
                  <c:v>38128.680555555555</c:v>
                </c:pt>
                <c:pt idx="10202">
                  <c:v>38128.694444444445</c:v>
                </c:pt>
                <c:pt idx="10203">
                  <c:v>38128.708333333336</c:v>
                </c:pt>
                <c:pt idx="10204">
                  <c:v>38128.722222222219</c:v>
                </c:pt>
                <c:pt idx="10205">
                  <c:v>38128.736111111109</c:v>
                </c:pt>
                <c:pt idx="10206">
                  <c:v>38128.75</c:v>
                </c:pt>
                <c:pt idx="10207">
                  <c:v>38128.763888888891</c:v>
                </c:pt>
                <c:pt idx="10208">
                  <c:v>38128.777777777781</c:v>
                </c:pt>
                <c:pt idx="10209">
                  <c:v>38128.791666666664</c:v>
                </c:pt>
                <c:pt idx="10210">
                  <c:v>38128.805555555555</c:v>
                </c:pt>
                <c:pt idx="10211">
                  <c:v>38128.819444444445</c:v>
                </c:pt>
                <c:pt idx="10212">
                  <c:v>38128.833333333336</c:v>
                </c:pt>
                <c:pt idx="10213">
                  <c:v>38128.847222222219</c:v>
                </c:pt>
                <c:pt idx="10214">
                  <c:v>38128.861111111109</c:v>
                </c:pt>
                <c:pt idx="10215">
                  <c:v>38128.875</c:v>
                </c:pt>
                <c:pt idx="10216">
                  <c:v>38128.888888888891</c:v>
                </c:pt>
                <c:pt idx="10217">
                  <c:v>38128.902777777781</c:v>
                </c:pt>
                <c:pt idx="10218">
                  <c:v>38128.916666666664</c:v>
                </c:pt>
                <c:pt idx="10219">
                  <c:v>38128.930555555555</c:v>
                </c:pt>
                <c:pt idx="10220">
                  <c:v>38128.944444444445</c:v>
                </c:pt>
                <c:pt idx="10221">
                  <c:v>38128.958333333336</c:v>
                </c:pt>
                <c:pt idx="10222">
                  <c:v>38128.972222222219</c:v>
                </c:pt>
                <c:pt idx="10223">
                  <c:v>38128.986111111109</c:v>
                </c:pt>
                <c:pt idx="10224">
                  <c:v>38129</c:v>
                </c:pt>
                <c:pt idx="10225">
                  <c:v>38129.013888888891</c:v>
                </c:pt>
                <c:pt idx="10226">
                  <c:v>38129.027777777781</c:v>
                </c:pt>
                <c:pt idx="10227">
                  <c:v>38129.041666666664</c:v>
                </c:pt>
                <c:pt idx="10228">
                  <c:v>38129.055555555555</c:v>
                </c:pt>
                <c:pt idx="10229">
                  <c:v>38129.069444444445</c:v>
                </c:pt>
                <c:pt idx="10230">
                  <c:v>38129.083333333336</c:v>
                </c:pt>
                <c:pt idx="10231">
                  <c:v>38129.097222222219</c:v>
                </c:pt>
                <c:pt idx="10232">
                  <c:v>38129.111111111109</c:v>
                </c:pt>
                <c:pt idx="10233">
                  <c:v>38129.125</c:v>
                </c:pt>
                <c:pt idx="10234">
                  <c:v>38129.138888888891</c:v>
                </c:pt>
                <c:pt idx="10235">
                  <c:v>38129.152777777781</c:v>
                </c:pt>
                <c:pt idx="10236">
                  <c:v>38129.166666666664</c:v>
                </c:pt>
                <c:pt idx="10237">
                  <c:v>38129.180555555555</c:v>
                </c:pt>
                <c:pt idx="10238">
                  <c:v>38129.194444444445</c:v>
                </c:pt>
                <c:pt idx="10239">
                  <c:v>38129.208333333336</c:v>
                </c:pt>
                <c:pt idx="10240">
                  <c:v>38129.222222222219</c:v>
                </c:pt>
                <c:pt idx="10241">
                  <c:v>38129.236111111109</c:v>
                </c:pt>
                <c:pt idx="10242">
                  <c:v>38129.25</c:v>
                </c:pt>
                <c:pt idx="10243">
                  <c:v>38129.263888888891</c:v>
                </c:pt>
                <c:pt idx="10244">
                  <c:v>38129.277777777781</c:v>
                </c:pt>
                <c:pt idx="10245">
                  <c:v>38129.291666666664</c:v>
                </c:pt>
                <c:pt idx="10246">
                  <c:v>38129.305555555555</c:v>
                </c:pt>
                <c:pt idx="10247">
                  <c:v>38129.319444444445</c:v>
                </c:pt>
                <c:pt idx="10248">
                  <c:v>38129.333333333336</c:v>
                </c:pt>
                <c:pt idx="10249">
                  <c:v>38129.347222222219</c:v>
                </c:pt>
                <c:pt idx="10250">
                  <c:v>38129.361111111109</c:v>
                </c:pt>
                <c:pt idx="10251">
                  <c:v>38129.375</c:v>
                </c:pt>
                <c:pt idx="10252">
                  <c:v>38129.388888888891</c:v>
                </c:pt>
                <c:pt idx="10253">
                  <c:v>38129.402777777781</c:v>
                </c:pt>
                <c:pt idx="10254">
                  <c:v>38129.416666666664</c:v>
                </c:pt>
                <c:pt idx="10255">
                  <c:v>38129.430555555555</c:v>
                </c:pt>
                <c:pt idx="10256">
                  <c:v>38129.444444444445</c:v>
                </c:pt>
                <c:pt idx="10257">
                  <c:v>38129.458333333336</c:v>
                </c:pt>
                <c:pt idx="10258">
                  <c:v>38129.472222222219</c:v>
                </c:pt>
                <c:pt idx="10259">
                  <c:v>38129.486111111109</c:v>
                </c:pt>
                <c:pt idx="10260">
                  <c:v>38129.5</c:v>
                </c:pt>
                <c:pt idx="10261">
                  <c:v>38129.513888888891</c:v>
                </c:pt>
                <c:pt idx="10262">
                  <c:v>38129.527777777781</c:v>
                </c:pt>
                <c:pt idx="10263">
                  <c:v>38129.541666666664</c:v>
                </c:pt>
                <c:pt idx="10264">
                  <c:v>38129.555555555555</c:v>
                </c:pt>
                <c:pt idx="10265">
                  <c:v>38129.569444444445</c:v>
                </c:pt>
                <c:pt idx="10266">
                  <c:v>38129.583333333336</c:v>
                </c:pt>
                <c:pt idx="10267">
                  <c:v>38129.597222222219</c:v>
                </c:pt>
                <c:pt idx="10268">
                  <c:v>38129.611111111109</c:v>
                </c:pt>
                <c:pt idx="10269">
                  <c:v>38129.625</c:v>
                </c:pt>
                <c:pt idx="10270">
                  <c:v>38129.638888888891</c:v>
                </c:pt>
                <c:pt idx="10271">
                  <c:v>38129.652777777781</c:v>
                </c:pt>
                <c:pt idx="10272">
                  <c:v>38129.666666666664</c:v>
                </c:pt>
                <c:pt idx="10273">
                  <c:v>38129.680555555555</c:v>
                </c:pt>
                <c:pt idx="10274">
                  <c:v>38129.694444444445</c:v>
                </c:pt>
                <c:pt idx="10275">
                  <c:v>38129.708333333336</c:v>
                </c:pt>
                <c:pt idx="10276">
                  <c:v>38129.722222222219</c:v>
                </c:pt>
                <c:pt idx="10277">
                  <c:v>38129.736111111109</c:v>
                </c:pt>
                <c:pt idx="10278">
                  <c:v>38129.75</c:v>
                </c:pt>
                <c:pt idx="10279">
                  <c:v>38129.763888888891</c:v>
                </c:pt>
                <c:pt idx="10280">
                  <c:v>38129.777777777781</c:v>
                </c:pt>
                <c:pt idx="10281">
                  <c:v>38129.791666666664</c:v>
                </c:pt>
                <c:pt idx="10282">
                  <c:v>38129.805555555555</c:v>
                </c:pt>
                <c:pt idx="10283">
                  <c:v>38129.819444444445</c:v>
                </c:pt>
                <c:pt idx="10284">
                  <c:v>38129.833333333336</c:v>
                </c:pt>
                <c:pt idx="10285">
                  <c:v>38129.847222222219</c:v>
                </c:pt>
                <c:pt idx="10286">
                  <c:v>38129.861111111109</c:v>
                </c:pt>
                <c:pt idx="10287">
                  <c:v>38129.875</c:v>
                </c:pt>
                <c:pt idx="10288">
                  <c:v>38129.888888888891</c:v>
                </c:pt>
                <c:pt idx="10289">
                  <c:v>38129.902777777781</c:v>
                </c:pt>
                <c:pt idx="10290">
                  <c:v>38129.916666666664</c:v>
                </c:pt>
                <c:pt idx="10291">
                  <c:v>38129.930555555555</c:v>
                </c:pt>
                <c:pt idx="10292">
                  <c:v>38129.944444444445</c:v>
                </c:pt>
                <c:pt idx="10293">
                  <c:v>38129.958333333336</c:v>
                </c:pt>
                <c:pt idx="10294">
                  <c:v>38129.972222222219</c:v>
                </c:pt>
                <c:pt idx="10295">
                  <c:v>38129.986111111109</c:v>
                </c:pt>
                <c:pt idx="10296">
                  <c:v>38130</c:v>
                </c:pt>
                <c:pt idx="10297">
                  <c:v>38130.013888888891</c:v>
                </c:pt>
                <c:pt idx="10298">
                  <c:v>38130.027777777781</c:v>
                </c:pt>
                <c:pt idx="10299">
                  <c:v>38130.041666666664</c:v>
                </c:pt>
                <c:pt idx="10300">
                  <c:v>38130.055555555555</c:v>
                </c:pt>
                <c:pt idx="10301">
                  <c:v>38130.069444444445</c:v>
                </c:pt>
                <c:pt idx="10302">
                  <c:v>38130.083333333336</c:v>
                </c:pt>
                <c:pt idx="10303">
                  <c:v>38130.097222222219</c:v>
                </c:pt>
                <c:pt idx="10304">
                  <c:v>38130.111111111109</c:v>
                </c:pt>
                <c:pt idx="10305">
                  <c:v>38130.125</c:v>
                </c:pt>
                <c:pt idx="10306">
                  <c:v>38130.138888888891</c:v>
                </c:pt>
                <c:pt idx="10307">
                  <c:v>38130.152777777781</c:v>
                </c:pt>
                <c:pt idx="10308">
                  <c:v>38130.166666666664</c:v>
                </c:pt>
                <c:pt idx="10309">
                  <c:v>38130.180555555555</c:v>
                </c:pt>
                <c:pt idx="10310">
                  <c:v>38130.194444444445</c:v>
                </c:pt>
                <c:pt idx="10311">
                  <c:v>38130.208333333336</c:v>
                </c:pt>
                <c:pt idx="10312">
                  <c:v>38130.222222222219</c:v>
                </c:pt>
                <c:pt idx="10313">
                  <c:v>38130.236111111109</c:v>
                </c:pt>
                <c:pt idx="10314">
                  <c:v>38130.25</c:v>
                </c:pt>
                <c:pt idx="10315">
                  <c:v>38130.263888888891</c:v>
                </c:pt>
                <c:pt idx="10316">
                  <c:v>38130.277777777781</c:v>
                </c:pt>
                <c:pt idx="10317">
                  <c:v>38130.291666666664</c:v>
                </c:pt>
                <c:pt idx="10318">
                  <c:v>38130.305555555555</c:v>
                </c:pt>
                <c:pt idx="10319">
                  <c:v>38130.319444444445</c:v>
                </c:pt>
                <c:pt idx="10320">
                  <c:v>38130.333333333336</c:v>
                </c:pt>
                <c:pt idx="10321">
                  <c:v>38130.347222222219</c:v>
                </c:pt>
                <c:pt idx="10322">
                  <c:v>38130.361111111109</c:v>
                </c:pt>
                <c:pt idx="10323">
                  <c:v>38130.375</c:v>
                </c:pt>
                <c:pt idx="10324">
                  <c:v>38130.388888888891</c:v>
                </c:pt>
                <c:pt idx="10325">
                  <c:v>38130.402777777781</c:v>
                </c:pt>
                <c:pt idx="10326">
                  <c:v>38130.416666666664</c:v>
                </c:pt>
                <c:pt idx="10327">
                  <c:v>38130.430555555555</c:v>
                </c:pt>
                <c:pt idx="10328">
                  <c:v>38130.444444444445</c:v>
                </c:pt>
                <c:pt idx="10329">
                  <c:v>38130.458333333336</c:v>
                </c:pt>
                <c:pt idx="10330">
                  <c:v>38130.472222222219</c:v>
                </c:pt>
                <c:pt idx="10331">
                  <c:v>38130.486111111109</c:v>
                </c:pt>
                <c:pt idx="10332">
                  <c:v>38130.5</c:v>
                </c:pt>
                <c:pt idx="10333">
                  <c:v>38130.513888888891</c:v>
                </c:pt>
                <c:pt idx="10334">
                  <c:v>38130.527777777781</c:v>
                </c:pt>
                <c:pt idx="10335">
                  <c:v>38130.541666666664</c:v>
                </c:pt>
                <c:pt idx="10336">
                  <c:v>38130.555555555555</c:v>
                </c:pt>
                <c:pt idx="10337">
                  <c:v>38130.569444444445</c:v>
                </c:pt>
                <c:pt idx="10338">
                  <c:v>38130.583333333336</c:v>
                </c:pt>
                <c:pt idx="10339">
                  <c:v>38130.597222222219</c:v>
                </c:pt>
                <c:pt idx="10340">
                  <c:v>38130.611111111109</c:v>
                </c:pt>
                <c:pt idx="10341">
                  <c:v>38130.625</c:v>
                </c:pt>
                <c:pt idx="10342">
                  <c:v>38130.638888888891</c:v>
                </c:pt>
                <c:pt idx="10343">
                  <c:v>38130.652777777781</c:v>
                </c:pt>
                <c:pt idx="10344">
                  <c:v>38130.666666666664</c:v>
                </c:pt>
                <c:pt idx="10345">
                  <c:v>38130.680555555555</c:v>
                </c:pt>
                <c:pt idx="10346">
                  <c:v>38130.694444444445</c:v>
                </c:pt>
                <c:pt idx="10347">
                  <c:v>38130.708333333336</c:v>
                </c:pt>
                <c:pt idx="10348">
                  <c:v>38130.722222222219</c:v>
                </c:pt>
                <c:pt idx="10349">
                  <c:v>38130.736111111109</c:v>
                </c:pt>
                <c:pt idx="10350">
                  <c:v>38130.75</c:v>
                </c:pt>
                <c:pt idx="10351">
                  <c:v>38130.763888888891</c:v>
                </c:pt>
                <c:pt idx="10352">
                  <c:v>38130.777777777781</c:v>
                </c:pt>
                <c:pt idx="10353">
                  <c:v>38130.791666666664</c:v>
                </c:pt>
                <c:pt idx="10354">
                  <c:v>38130.805555555555</c:v>
                </c:pt>
                <c:pt idx="10355">
                  <c:v>38130.819444444445</c:v>
                </c:pt>
                <c:pt idx="10356">
                  <c:v>38130.833333333336</c:v>
                </c:pt>
                <c:pt idx="10357">
                  <c:v>38130.847222222219</c:v>
                </c:pt>
                <c:pt idx="10358">
                  <c:v>38130.861111111109</c:v>
                </c:pt>
                <c:pt idx="10359">
                  <c:v>38130.875</c:v>
                </c:pt>
                <c:pt idx="10360">
                  <c:v>38130.888888888891</c:v>
                </c:pt>
                <c:pt idx="10361">
                  <c:v>38130.902777777781</c:v>
                </c:pt>
                <c:pt idx="10362">
                  <c:v>38130.916666666664</c:v>
                </c:pt>
                <c:pt idx="10363">
                  <c:v>38130.930555555555</c:v>
                </c:pt>
                <c:pt idx="10364">
                  <c:v>38130.944444444445</c:v>
                </c:pt>
                <c:pt idx="10365">
                  <c:v>38130.958333333336</c:v>
                </c:pt>
                <c:pt idx="10366">
                  <c:v>38130.972222222219</c:v>
                </c:pt>
                <c:pt idx="10367">
                  <c:v>38130.986111111109</c:v>
                </c:pt>
                <c:pt idx="10368">
                  <c:v>38131</c:v>
                </c:pt>
                <c:pt idx="10369">
                  <c:v>38131.013888888891</c:v>
                </c:pt>
                <c:pt idx="10370">
                  <c:v>38131.027777777781</c:v>
                </c:pt>
                <c:pt idx="10371">
                  <c:v>38131.041666666664</c:v>
                </c:pt>
                <c:pt idx="10372">
                  <c:v>38131.055555555555</c:v>
                </c:pt>
                <c:pt idx="10373">
                  <c:v>38131.069444444445</c:v>
                </c:pt>
                <c:pt idx="10374">
                  <c:v>38131.083333333336</c:v>
                </c:pt>
                <c:pt idx="10375">
                  <c:v>38131.097222222219</c:v>
                </c:pt>
                <c:pt idx="10376">
                  <c:v>38131.111111111109</c:v>
                </c:pt>
                <c:pt idx="10377">
                  <c:v>38131.125</c:v>
                </c:pt>
                <c:pt idx="10378">
                  <c:v>38131.138888888891</c:v>
                </c:pt>
                <c:pt idx="10379">
                  <c:v>38131.152777777781</c:v>
                </c:pt>
                <c:pt idx="10380">
                  <c:v>38131.166666666664</c:v>
                </c:pt>
                <c:pt idx="10381">
                  <c:v>38131.180555555555</c:v>
                </c:pt>
                <c:pt idx="10382">
                  <c:v>38131.194444444445</c:v>
                </c:pt>
                <c:pt idx="10383">
                  <c:v>38131.208333333336</c:v>
                </c:pt>
                <c:pt idx="10384">
                  <c:v>38131.222222222219</c:v>
                </c:pt>
                <c:pt idx="10385">
                  <c:v>38131.236111111109</c:v>
                </c:pt>
                <c:pt idx="10386">
                  <c:v>38131.25</c:v>
                </c:pt>
                <c:pt idx="10387">
                  <c:v>38131.263888888891</c:v>
                </c:pt>
                <c:pt idx="10388">
                  <c:v>38131.277777777781</c:v>
                </c:pt>
                <c:pt idx="10389">
                  <c:v>38131.291666666664</c:v>
                </c:pt>
                <c:pt idx="10390">
                  <c:v>38131.305555555555</c:v>
                </c:pt>
                <c:pt idx="10391">
                  <c:v>38131.319444444445</c:v>
                </c:pt>
                <c:pt idx="10392">
                  <c:v>38131.333333333336</c:v>
                </c:pt>
                <c:pt idx="10393">
                  <c:v>38131.347222222219</c:v>
                </c:pt>
                <c:pt idx="10394">
                  <c:v>38131.361111111109</c:v>
                </c:pt>
                <c:pt idx="10395">
                  <c:v>38131.375</c:v>
                </c:pt>
                <c:pt idx="10396">
                  <c:v>38131.388888888891</c:v>
                </c:pt>
                <c:pt idx="10397">
                  <c:v>38131.402777777781</c:v>
                </c:pt>
                <c:pt idx="10398">
                  <c:v>38131.416666666664</c:v>
                </c:pt>
                <c:pt idx="10399">
                  <c:v>38131.430555555555</c:v>
                </c:pt>
                <c:pt idx="10400">
                  <c:v>38131.444444444445</c:v>
                </c:pt>
                <c:pt idx="10401">
                  <c:v>38131.458333333336</c:v>
                </c:pt>
                <c:pt idx="10402">
                  <c:v>38131.472222222219</c:v>
                </c:pt>
                <c:pt idx="10403">
                  <c:v>38131.486111111109</c:v>
                </c:pt>
                <c:pt idx="10404">
                  <c:v>38131.5</c:v>
                </c:pt>
                <c:pt idx="10405">
                  <c:v>38131.513888888891</c:v>
                </c:pt>
                <c:pt idx="10406">
                  <c:v>38131.527777777781</c:v>
                </c:pt>
                <c:pt idx="10407">
                  <c:v>38131.541666666664</c:v>
                </c:pt>
                <c:pt idx="10408">
                  <c:v>38131.555555555555</c:v>
                </c:pt>
                <c:pt idx="10409">
                  <c:v>38131.569444444445</c:v>
                </c:pt>
                <c:pt idx="10410">
                  <c:v>38131.583333333336</c:v>
                </c:pt>
                <c:pt idx="10411">
                  <c:v>38131.597222222219</c:v>
                </c:pt>
                <c:pt idx="10412">
                  <c:v>38131.611111111109</c:v>
                </c:pt>
                <c:pt idx="10413">
                  <c:v>38131.625</c:v>
                </c:pt>
                <c:pt idx="10414">
                  <c:v>38131.638888888891</c:v>
                </c:pt>
                <c:pt idx="10415">
                  <c:v>38131.652777777781</c:v>
                </c:pt>
                <c:pt idx="10416">
                  <c:v>38131.666666666664</c:v>
                </c:pt>
                <c:pt idx="10417">
                  <c:v>38131.680555555555</c:v>
                </c:pt>
                <c:pt idx="10418">
                  <c:v>38131.694444444445</c:v>
                </c:pt>
                <c:pt idx="10419">
                  <c:v>38131.708333333336</c:v>
                </c:pt>
                <c:pt idx="10420">
                  <c:v>38131.722222222219</c:v>
                </c:pt>
                <c:pt idx="10421">
                  <c:v>38131.736111111109</c:v>
                </c:pt>
                <c:pt idx="10422">
                  <c:v>38131.75</c:v>
                </c:pt>
                <c:pt idx="10423">
                  <c:v>38131.763888888891</c:v>
                </c:pt>
                <c:pt idx="10424">
                  <c:v>38131.777777777781</c:v>
                </c:pt>
                <c:pt idx="10425">
                  <c:v>38131.791666666664</c:v>
                </c:pt>
                <c:pt idx="10426">
                  <c:v>38131.805555555555</c:v>
                </c:pt>
                <c:pt idx="10427">
                  <c:v>38131.819444444445</c:v>
                </c:pt>
                <c:pt idx="10428">
                  <c:v>38131.833333333336</c:v>
                </c:pt>
                <c:pt idx="10429">
                  <c:v>38131.847222222219</c:v>
                </c:pt>
                <c:pt idx="10430">
                  <c:v>38131.861111111109</c:v>
                </c:pt>
                <c:pt idx="10431">
                  <c:v>38131.875</c:v>
                </c:pt>
                <c:pt idx="10432">
                  <c:v>38131.888888888891</c:v>
                </c:pt>
                <c:pt idx="10433">
                  <c:v>38131.902777777781</c:v>
                </c:pt>
                <c:pt idx="10434">
                  <c:v>38131.916666666664</c:v>
                </c:pt>
                <c:pt idx="10435">
                  <c:v>38131.930555555555</c:v>
                </c:pt>
                <c:pt idx="10436">
                  <c:v>38131.944444444445</c:v>
                </c:pt>
                <c:pt idx="10437">
                  <c:v>38131.958333333336</c:v>
                </c:pt>
                <c:pt idx="10438">
                  <c:v>38131.972222222219</c:v>
                </c:pt>
                <c:pt idx="10439">
                  <c:v>38131.986111111109</c:v>
                </c:pt>
                <c:pt idx="10440">
                  <c:v>38132</c:v>
                </c:pt>
                <c:pt idx="10441">
                  <c:v>38132.013888888891</c:v>
                </c:pt>
                <c:pt idx="10442">
                  <c:v>38132.027777777781</c:v>
                </c:pt>
                <c:pt idx="10443">
                  <c:v>38132.041666666664</c:v>
                </c:pt>
                <c:pt idx="10444">
                  <c:v>38132.055555555555</c:v>
                </c:pt>
                <c:pt idx="10445">
                  <c:v>38132.069444444445</c:v>
                </c:pt>
                <c:pt idx="10446">
                  <c:v>38132.083333333336</c:v>
                </c:pt>
                <c:pt idx="10447">
                  <c:v>38132.097222222219</c:v>
                </c:pt>
                <c:pt idx="10448">
                  <c:v>38132.111111111109</c:v>
                </c:pt>
                <c:pt idx="10449">
                  <c:v>38132.125</c:v>
                </c:pt>
                <c:pt idx="10450">
                  <c:v>38132.138888888891</c:v>
                </c:pt>
                <c:pt idx="10451">
                  <c:v>38132.152777777781</c:v>
                </c:pt>
                <c:pt idx="10452">
                  <c:v>38132.166666666664</c:v>
                </c:pt>
                <c:pt idx="10453">
                  <c:v>38132.180555555555</c:v>
                </c:pt>
                <c:pt idx="10454">
                  <c:v>38132.194444444445</c:v>
                </c:pt>
                <c:pt idx="10455">
                  <c:v>38132.208333333336</c:v>
                </c:pt>
                <c:pt idx="10456">
                  <c:v>38132.222222222219</c:v>
                </c:pt>
                <c:pt idx="10457">
                  <c:v>38132.236111111109</c:v>
                </c:pt>
                <c:pt idx="10458">
                  <c:v>38132.25</c:v>
                </c:pt>
                <c:pt idx="10459">
                  <c:v>38132.263888888891</c:v>
                </c:pt>
                <c:pt idx="10460">
                  <c:v>38132.277777777781</c:v>
                </c:pt>
                <c:pt idx="10461">
                  <c:v>38132.291666666664</c:v>
                </c:pt>
                <c:pt idx="10462">
                  <c:v>38132.305555555555</c:v>
                </c:pt>
                <c:pt idx="10463">
                  <c:v>38132.319444444445</c:v>
                </c:pt>
                <c:pt idx="10464">
                  <c:v>38132.333333333336</c:v>
                </c:pt>
                <c:pt idx="10465">
                  <c:v>38132.347222222219</c:v>
                </c:pt>
                <c:pt idx="10466">
                  <c:v>38132.361111111109</c:v>
                </c:pt>
                <c:pt idx="10467">
                  <c:v>38132.375</c:v>
                </c:pt>
                <c:pt idx="10468">
                  <c:v>38132.388888888891</c:v>
                </c:pt>
                <c:pt idx="10469">
                  <c:v>38132.402777777781</c:v>
                </c:pt>
                <c:pt idx="10470">
                  <c:v>38132.416666666664</c:v>
                </c:pt>
                <c:pt idx="10471">
                  <c:v>38132.430555555555</c:v>
                </c:pt>
                <c:pt idx="10472">
                  <c:v>38132.444444444445</c:v>
                </c:pt>
                <c:pt idx="10473">
                  <c:v>38132.458333333336</c:v>
                </c:pt>
                <c:pt idx="10474">
                  <c:v>38132.472222222219</c:v>
                </c:pt>
                <c:pt idx="10475">
                  <c:v>38132.486111111109</c:v>
                </c:pt>
                <c:pt idx="10476">
                  <c:v>38132.5</c:v>
                </c:pt>
                <c:pt idx="10477">
                  <c:v>38132.513888888891</c:v>
                </c:pt>
                <c:pt idx="10478">
                  <c:v>38132.527777777781</c:v>
                </c:pt>
                <c:pt idx="10479">
                  <c:v>38132.541666666664</c:v>
                </c:pt>
                <c:pt idx="10480">
                  <c:v>38132.555555555555</c:v>
                </c:pt>
                <c:pt idx="10481">
                  <c:v>38132.569444444445</c:v>
                </c:pt>
                <c:pt idx="10482">
                  <c:v>38132.583333333336</c:v>
                </c:pt>
                <c:pt idx="10483">
                  <c:v>38132.597222222219</c:v>
                </c:pt>
                <c:pt idx="10484">
                  <c:v>38132.611111111109</c:v>
                </c:pt>
                <c:pt idx="10485">
                  <c:v>38132.625</c:v>
                </c:pt>
                <c:pt idx="10486">
                  <c:v>38132.638888888891</c:v>
                </c:pt>
                <c:pt idx="10487">
                  <c:v>38132.652777777781</c:v>
                </c:pt>
                <c:pt idx="10488">
                  <c:v>38132.666666666664</c:v>
                </c:pt>
                <c:pt idx="10489">
                  <c:v>38132.680555555555</c:v>
                </c:pt>
                <c:pt idx="10490">
                  <c:v>38132.694444444445</c:v>
                </c:pt>
                <c:pt idx="10491">
                  <c:v>38132.708333333336</c:v>
                </c:pt>
                <c:pt idx="10492">
                  <c:v>38132.722222222219</c:v>
                </c:pt>
                <c:pt idx="10493">
                  <c:v>38132.736111111109</c:v>
                </c:pt>
                <c:pt idx="10494">
                  <c:v>38132.75</c:v>
                </c:pt>
                <c:pt idx="10495">
                  <c:v>38132.763888888891</c:v>
                </c:pt>
                <c:pt idx="10496">
                  <c:v>38132.777777777781</c:v>
                </c:pt>
                <c:pt idx="10497">
                  <c:v>38132.791666666664</c:v>
                </c:pt>
                <c:pt idx="10498">
                  <c:v>38132.805555555555</c:v>
                </c:pt>
                <c:pt idx="10499">
                  <c:v>38132.819444444445</c:v>
                </c:pt>
                <c:pt idx="10500">
                  <c:v>38132.833333333336</c:v>
                </c:pt>
                <c:pt idx="10501">
                  <c:v>38132.847222222219</c:v>
                </c:pt>
                <c:pt idx="10502">
                  <c:v>38132.861111111109</c:v>
                </c:pt>
                <c:pt idx="10503">
                  <c:v>38132.875</c:v>
                </c:pt>
                <c:pt idx="10504">
                  <c:v>38132.888888888891</c:v>
                </c:pt>
                <c:pt idx="10505">
                  <c:v>38132.902777777781</c:v>
                </c:pt>
                <c:pt idx="10506">
                  <c:v>38132.916666666664</c:v>
                </c:pt>
                <c:pt idx="10507">
                  <c:v>38132.930555555555</c:v>
                </c:pt>
                <c:pt idx="10508">
                  <c:v>38132.944444444445</c:v>
                </c:pt>
                <c:pt idx="10509">
                  <c:v>38132.958333333336</c:v>
                </c:pt>
                <c:pt idx="10510">
                  <c:v>38132.972222222219</c:v>
                </c:pt>
                <c:pt idx="10511">
                  <c:v>38132.986111111109</c:v>
                </c:pt>
                <c:pt idx="10512">
                  <c:v>38133</c:v>
                </c:pt>
                <c:pt idx="10513">
                  <c:v>38133.013888888891</c:v>
                </c:pt>
                <c:pt idx="10514">
                  <c:v>38133.027777777781</c:v>
                </c:pt>
                <c:pt idx="10515">
                  <c:v>38133.041666666664</c:v>
                </c:pt>
                <c:pt idx="10516">
                  <c:v>38133.055555555555</c:v>
                </c:pt>
                <c:pt idx="10517">
                  <c:v>38133.069444444445</c:v>
                </c:pt>
                <c:pt idx="10518">
                  <c:v>38133.083333333336</c:v>
                </c:pt>
                <c:pt idx="10519">
                  <c:v>38133.097222222219</c:v>
                </c:pt>
                <c:pt idx="10520">
                  <c:v>38133.111111111109</c:v>
                </c:pt>
                <c:pt idx="10521">
                  <c:v>38133.125</c:v>
                </c:pt>
                <c:pt idx="10522">
                  <c:v>38133.138888888891</c:v>
                </c:pt>
                <c:pt idx="10523">
                  <c:v>38133.152777777781</c:v>
                </c:pt>
                <c:pt idx="10524">
                  <c:v>38133.166666666664</c:v>
                </c:pt>
                <c:pt idx="10525">
                  <c:v>38133.180555555555</c:v>
                </c:pt>
                <c:pt idx="10526">
                  <c:v>38133.194444444445</c:v>
                </c:pt>
                <c:pt idx="10527">
                  <c:v>38133.208333333336</c:v>
                </c:pt>
                <c:pt idx="10528">
                  <c:v>38133.222222222219</c:v>
                </c:pt>
                <c:pt idx="10529">
                  <c:v>38133.236111111109</c:v>
                </c:pt>
                <c:pt idx="10530">
                  <c:v>38133.25</c:v>
                </c:pt>
                <c:pt idx="10531">
                  <c:v>38133.263888888891</c:v>
                </c:pt>
                <c:pt idx="10532">
                  <c:v>38133.277777777781</c:v>
                </c:pt>
                <c:pt idx="10533">
                  <c:v>38133.291666666664</c:v>
                </c:pt>
                <c:pt idx="10534">
                  <c:v>38133.305555555555</c:v>
                </c:pt>
                <c:pt idx="10535">
                  <c:v>38133.319444444445</c:v>
                </c:pt>
                <c:pt idx="10536">
                  <c:v>38133.333333333336</c:v>
                </c:pt>
                <c:pt idx="10537">
                  <c:v>38133.347222222219</c:v>
                </c:pt>
                <c:pt idx="10538">
                  <c:v>38133.361111111109</c:v>
                </c:pt>
                <c:pt idx="10539">
                  <c:v>38133.375</c:v>
                </c:pt>
                <c:pt idx="10540">
                  <c:v>38133.388888888891</c:v>
                </c:pt>
                <c:pt idx="10541">
                  <c:v>38133.402777777781</c:v>
                </c:pt>
                <c:pt idx="10542">
                  <c:v>38133.416666666664</c:v>
                </c:pt>
                <c:pt idx="10543">
                  <c:v>38133.430555555555</c:v>
                </c:pt>
                <c:pt idx="10544">
                  <c:v>38133.444444444445</c:v>
                </c:pt>
                <c:pt idx="10545">
                  <c:v>38133.458333333336</c:v>
                </c:pt>
                <c:pt idx="10546">
                  <c:v>38133.472222222219</c:v>
                </c:pt>
                <c:pt idx="10547">
                  <c:v>38133.486111111109</c:v>
                </c:pt>
                <c:pt idx="10548">
                  <c:v>38133.5</c:v>
                </c:pt>
                <c:pt idx="10549">
                  <c:v>38133.513888888891</c:v>
                </c:pt>
                <c:pt idx="10550">
                  <c:v>38133.527777777781</c:v>
                </c:pt>
                <c:pt idx="10551">
                  <c:v>38133.541666666664</c:v>
                </c:pt>
                <c:pt idx="10552">
                  <c:v>38133.555555555555</c:v>
                </c:pt>
                <c:pt idx="10553">
                  <c:v>38133.569444444445</c:v>
                </c:pt>
                <c:pt idx="10554">
                  <c:v>38133.583333333336</c:v>
                </c:pt>
                <c:pt idx="10555">
                  <c:v>38133.597222222219</c:v>
                </c:pt>
                <c:pt idx="10556">
                  <c:v>38133.611111111109</c:v>
                </c:pt>
                <c:pt idx="10557">
                  <c:v>38133.625</c:v>
                </c:pt>
                <c:pt idx="10558">
                  <c:v>38133.638888888891</c:v>
                </c:pt>
                <c:pt idx="10559">
                  <c:v>38133.652777777781</c:v>
                </c:pt>
                <c:pt idx="10560">
                  <c:v>38133.666666666664</c:v>
                </c:pt>
                <c:pt idx="10561">
                  <c:v>38133.680555555555</c:v>
                </c:pt>
                <c:pt idx="10562">
                  <c:v>38133.694444444445</c:v>
                </c:pt>
                <c:pt idx="10563">
                  <c:v>38133.708333333336</c:v>
                </c:pt>
                <c:pt idx="10564">
                  <c:v>38133.722222222219</c:v>
                </c:pt>
                <c:pt idx="10565">
                  <c:v>38133.736111111109</c:v>
                </c:pt>
                <c:pt idx="10566">
                  <c:v>38133.75</c:v>
                </c:pt>
                <c:pt idx="10567">
                  <c:v>38133.763888888891</c:v>
                </c:pt>
                <c:pt idx="10568">
                  <c:v>38133.777777777781</c:v>
                </c:pt>
                <c:pt idx="10569">
                  <c:v>38133.791666666664</c:v>
                </c:pt>
                <c:pt idx="10570">
                  <c:v>38133.805555555555</c:v>
                </c:pt>
                <c:pt idx="10571">
                  <c:v>38133.819444444445</c:v>
                </c:pt>
                <c:pt idx="10572">
                  <c:v>38133.833333333336</c:v>
                </c:pt>
                <c:pt idx="10573">
                  <c:v>38133.847222222219</c:v>
                </c:pt>
                <c:pt idx="10574">
                  <c:v>38133.861111111109</c:v>
                </c:pt>
                <c:pt idx="10575">
                  <c:v>38133.875</c:v>
                </c:pt>
                <c:pt idx="10576">
                  <c:v>38133.888888888891</c:v>
                </c:pt>
                <c:pt idx="10577">
                  <c:v>38133.902777777781</c:v>
                </c:pt>
                <c:pt idx="10578">
                  <c:v>38133.916666666664</c:v>
                </c:pt>
                <c:pt idx="10579">
                  <c:v>38133.930555555555</c:v>
                </c:pt>
                <c:pt idx="10580">
                  <c:v>38133.944444444445</c:v>
                </c:pt>
                <c:pt idx="10581">
                  <c:v>38133.958333333336</c:v>
                </c:pt>
                <c:pt idx="10582">
                  <c:v>38133.972222222219</c:v>
                </c:pt>
                <c:pt idx="10583">
                  <c:v>38133.986111111109</c:v>
                </c:pt>
                <c:pt idx="10584">
                  <c:v>38134</c:v>
                </c:pt>
                <c:pt idx="10585">
                  <c:v>38134.013888888891</c:v>
                </c:pt>
                <c:pt idx="10586">
                  <c:v>38134.027777777781</c:v>
                </c:pt>
                <c:pt idx="10587">
                  <c:v>38134.041666666664</c:v>
                </c:pt>
                <c:pt idx="10588">
                  <c:v>38134.055555555555</c:v>
                </c:pt>
                <c:pt idx="10589">
                  <c:v>38134.069444444445</c:v>
                </c:pt>
                <c:pt idx="10590">
                  <c:v>38134.083333333336</c:v>
                </c:pt>
                <c:pt idx="10591">
                  <c:v>38134.097222222219</c:v>
                </c:pt>
                <c:pt idx="10592">
                  <c:v>38134.111111111109</c:v>
                </c:pt>
                <c:pt idx="10593">
                  <c:v>38134.125</c:v>
                </c:pt>
                <c:pt idx="10594">
                  <c:v>38134.138888888891</c:v>
                </c:pt>
                <c:pt idx="10595">
                  <c:v>38134.152777777781</c:v>
                </c:pt>
                <c:pt idx="10596">
                  <c:v>38134.166666666664</c:v>
                </c:pt>
                <c:pt idx="10597">
                  <c:v>38134.180555555555</c:v>
                </c:pt>
                <c:pt idx="10598">
                  <c:v>38134.194444444445</c:v>
                </c:pt>
                <c:pt idx="10599">
                  <c:v>38134.208333333336</c:v>
                </c:pt>
                <c:pt idx="10600">
                  <c:v>38134.222222222219</c:v>
                </c:pt>
                <c:pt idx="10601">
                  <c:v>38134.236111111109</c:v>
                </c:pt>
                <c:pt idx="10602">
                  <c:v>38134.25</c:v>
                </c:pt>
                <c:pt idx="10603">
                  <c:v>38134.263888888891</c:v>
                </c:pt>
                <c:pt idx="10604">
                  <c:v>38134.277777777781</c:v>
                </c:pt>
                <c:pt idx="10605">
                  <c:v>38134.291666666664</c:v>
                </c:pt>
                <c:pt idx="10606">
                  <c:v>38134.305555555555</c:v>
                </c:pt>
                <c:pt idx="10607">
                  <c:v>38134.319444444445</c:v>
                </c:pt>
                <c:pt idx="10608">
                  <c:v>38134.333333333336</c:v>
                </c:pt>
                <c:pt idx="10609">
                  <c:v>38134.347222222219</c:v>
                </c:pt>
                <c:pt idx="10610">
                  <c:v>38134.361111111109</c:v>
                </c:pt>
                <c:pt idx="10611">
                  <c:v>38134.375</c:v>
                </c:pt>
                <c:pt idx="10612">
                  <c:v>38134.388888888891</c:v>
                </c:pt>
                <c:pt idx="10613">
                  <c:v>38134.402777777781</c:v>
                </c:pt>
                <c:pt idx="10614">
                  <c:v>38134.416666666664</c:v>
                </c:pt>
                <c:pt idx="10615">
                  <c:v>38134.430555555555</c:v>
                </c:pt>
                <c:pt idx="10616">
                  <c:v>38134.444444444445</c:v>
                </c:pt>
                <c:pt idx="10617">
                  <c:v>38134.458333333336</c:v>
                </c:pt>
                <c:pt idx="10618">
                  <c:v>38134.472222222219</c:v>
                </c:pt>
                <c:pt idx="10619">
                  <c:v>38134.486111111109</c:v>
                </c:pt>
                <c:pt idx="10620">
                  <c:v>38134.5</c:v>
                </c:pt>
                <c:pt idx="10621">
                  <c:v>38134.513888888891</c:v>
                </c:pt>
                <c:pt idx="10622">
                  <c:v>38134.527777777781</c:v>
                </c:pt>
                <c:pt idx="10623">
                  <c:v>38134.541666666664</c:v>
                </c:pt>
                <c:pt idx="10624">
                  <c:v>38134.555555555555</c:v>
                </c:pt>
                <c:pt idx="10625">
                  <c:v>38134.569444444445</c:v>
                </c:pt>
                <c:pt idx="10626">
                  <c:v>38134.583333333336</c:v>
                </c:pt>
                <c:pt idx="10627">
                  <c:v>38134.597222222219</c:v>
                </c:pt>
                <c:pt idx="10628">
                  <c:v>38134.611111111109</c:v>
                </c:pt>
                <c:pt idx="10629">
                  <c:v>38134.625</c:v>
                </c:pt>
                <c:pt idx="10630">
                  <c:v>38134.638888888891</c:v>
                </c:pt>
                <c:pt idx="10631">
                  <c:v>38134.652777777781</c:v>
                </c:pt>
                <c:pt idx="10632">
                  <c:v>38134.666666666664</c:v>
                </c:pt>
                <c:pt idx="10633">
                  <c:v>38134.680555555555</c:v>
                </c:pt>
                <c:pt idx="10634">
                  <c:v>38134.694444444445</c:v>
                </c:pt>
                <c:pt idx="10635">
                  <c:v>38134.708333333336</c:v>
                </c:pt>
                <c:pt idx="10636">
                  <c:v>38134.722222222219</c:v>
                </c:pt>
                <c:pt idx="10637">
                  <c:v>38134.736111111109</c:v>
                </c:pt>
                <c:pt idx="10638">
                  <c:v>38134.75</c:v>
                </c:pt>
                <c:pt idx="10639">
                  <c:v>38134.763888888891</c:v>
                </c:pt>
                <c:pt idx="10640">
                  <c:v>38134.777777777781</c:v>
                </c:pt>
                <c:pt idx="10641">
                  <c:v>38134.791666666664</c:v>
                </c:pt>
                <c:pt idx="10642">
                  <c:v>38134.805555555555</c:v>
                </c:pt>
                <c:pt idx="10643">
                  <c:v>38134.819444444445</c:v>
                </c:pt>
                <c:pt idx="10644">
                  <c:v>38134.833333333336</c:v>
                </c:pt>
                <c:pt idx="10645">
                  <c:v>38134.847222222219</c:v>
                </c:pt>
                <c:pt idx="10646">
                  <c:v>38134.861111111109</c:v>
                </c:pt>
                <c:pt idx="10647">
                  <c:v>38134.875</c:v>
                </c:pt>
                <c:pt idx="10648">
                  <c:v>38134.888888888891</c:v>
                </c:pt>
                <c:pt idx="10649">
                  <c:v>38134.902777777781</c:v>
                </c:pt>
                <c:pt idx="10650">
                  <c:v>38134.916666666664</c:v>
                </c:pt>
                <c:pt idx="10651">
                  <c:v>38134.930555555555</c:v>
                </c:pt>
                <c:pt idx="10652">
                  <c:v>38134.944444444445</c:v>
                </c:pt>
                <c:pt idx="10653">
                  <c:v>38134.958333333336</c:v>
                </c:pt>
                <c:pt idx="10654">
                  <c:v>38134.972222222219</c:v>
                </c:pt>
                <c:pt idx="10655">
                  <c:v>38134.986111111109</c:v>
                </c:pt>
                <c:pt idx="10656">
                  <c:v>38135</c:v>
                </c:pt>
                <c:pt idx="10657">
                  <c:v>38135.013888888891</c:v>
                </c:pt>
                <c:pt idx="10658">
                  <c:v>38135.027777777781</c:v>
                </c:pt>
                <c:pt idx="10659">
                  <c:v>38135.041666666664</c:v>
                </c:pt>
                <c:pt idx="10660">
                  <c:v>38135.055555555555</c:v>
                </c:pt>
                <c:pt idx="10661">
                  <c:v>38135.069444444445</c:v>
                </c:pt>
                <c:pt idx="10662">
                  <c:v>38135.083333333336</c:v>
                </c:pt>
                <c:pt idx="10663">
                  <c:v>38135.097222222219</c:v>
                </c:pt>
                <c:pt idx="10664">
                  <c:v>38135.111111111109</c:v>
                </c:pt>
                <c:pt idx="10665">
                  <c:v>38135.125</c:v>
                </c:pt>
                <c:pt idx="10666">
                  <c:v>38135.138888888891</c:v>
                </c:pt>
                <c:pt idx="10667">
                  <c:v>38135.152777777781</c:v>
                </c:pt>
                <c:pt idx="10668">
                  <c:v>38135.166666666664</c:v>
                </c:pt>
                <c:pt idx="10669">
                  <c:v>38135.180555555555</c:v>
                </c:pt>
                <c:pt idx="10670">
                  <c:v>38135.194444444445</c:v>
                </c:pt>
                <c:pt idx="10671">
                  <c:v>38135.208333333336</c:v>
                </c:pt>
                <c:pt idx="10672">
                  <c:v>38135.222222222219</c:v>
                </c:pt>
                <c:pt idx="10673">
                  <c:v>38135.236111111109</c:v>
                </c:pt>
                <c:pt idx="10674">
                  <c:v>38135.25</c:v>
                </c:pt>
                <c:pt idx="10675">
                  <c:v>38135.263888888891</c:v>
                </c:pt>
                <c:pt idx="10676">
                  <c:v>38135.277777777781</c:v>
                </c:pt>
                <c:pt idx="10677">
                  <c:v>38135.291666666664</c:v>
                </c:pt>
                <c:pt idx="10678">
                  <c:v>38135.305555555555</c:v>
                </c:pt>
                <c:pt idx="10679">
                  <c:v>38135.319444444445</c:v>
                </c:pt>
                <c:pt idx="10680">
                  <c:v>38135.333333333336</c:v>
                </c:pt>
                <c:pt idx="10681">
                  <c:v>38135.347222222219</c:v>
                </c:pt>
                <c:pt idx="10682">
                  <c:v>38135.361111111109</c:v>
                </c:pt>
                <c:pt idx="10683">
                  <c:v>38135.375</c:v>
                </c:pt>
                <c:pt idx="10684">
                  <c:v>38135.388888888891</c:v>
                </c:pt>
                <c:pt idx="10685">
                  <c:v>38135.402777777781</c:v>
                </c:pt>
                <c:pt idx="10686">
                  <c:v>38135.416666666664</c:v>
                </c:pt>
                <c:pt idx="10687">
                  <c:v>38135.430555555555</c:v>
                </c:pt>
                <c:pt idx="10688">
                  <c:v>38135.444444444445</c:v>
                </c:pt>
                <c:pt idx="10689">
                  <c:v>38135.458333333336</c:v>
                </c:pt>
                <c:pt idx="10690">
                  <c:v>38135.472222222219</c:v>
                </c:pt>
                <c:pt idx="10691">
                  <c:v>38135.486111111109</c:v>
                </c:pt>
                <c:pt idx="10692">
                  <c:v>38135.5</c:v>
                </c:pt>
                <c:pt idx="10693">
                  <c:v>38135.513888888891</c:v>
                </c:pt>
                <c:pt idx="10694">
                  <c:v>38135.527777777781</c:v>
                </c:pt>
                <c:pt idx="10695">
                  <c:v>38135.541666666664</c:v>
                </c:pt>
                <c:pt idx="10696">
                  <c:v>38135.555555555555</c:v>
                </c:pt>
                <c:pt idx="10697">
                  <c:v>38135.569444444445</c:v>
                </c:pt>
                <c:pt idx="10698">
                  <c:v>38135.583333333336</c:v>
                </c:pt>
                <c:pt idx="10699">
                  <c:v>38135.597222222219</c:v>
                </c:pt>
                <c:pt idx="10700">
                  <c:v>38135.611111111109</c:v>
                </c:pt>
                <c:pt idx="10701">
                  <c:v>38135.625</c:v>
                </c:pt>
                <c:pt idx="10702">
                  <c:v>38135.638888888891</c:v>
                </c:pt>
                <c:pt idx="10703">
                  <c:v>38135.652777777781</c:v>
                </c:pt>
                <c:pt idx="10704">
                  <c:v>38135.666666666664</c:v>
                </c:pt>
                <c:pt idx="10705">
                  <c:v>38135.680555555555</c:v>
                </c:pt>
                <c:pt idx="10706">
                  <c:v>38135.694444444445</c:v>
                </c:pt>
                <c:pt idx="10707">
                  <c:v>38135.708333333336</c:v>
                </c:pt>
                <c:pt idx="10708">
                  <c:v>38135.722222222219</c:v>
                </c:pt>
                <c:pt idx="10709">
                  <c:v>38135.736111111109</c:v>
                </c:pt>
                <c:pt idx="10710">
                  <c:v>38135.75</c:v>
                </c:pt>
                <c:pt idx="10711">
                  <c:v>38135.763888888891</c:v>
                </c:pt>
                <c:pt idx="10712">
                  <c:v>38135.777777777781</c:v>
                </c:pt>
                <c:pt idx="10713">
                  <c:v>38135.791666666664</c:v>
                </c:pt>
                <c:pt idx="10714">
                  <c:v>38135.805555555555</c:v>
                </c:pt>
                <c:pt idx="10715">
                  <c:v>38135.819444444445</c:v>
                </c:pt>
                <c:pt idx="10716">
                  <c:v>38135.833333333336</c:v>
                </c:pt>
                <c:pt idx="10717">
                  <c:v>38135.847222222219</c:v>
                </c:pt>
                <c:pt idx="10718">
                  <c:v>38135.861111111109</c:v>
                </c:pt>
                <c:pt idx="10719">
                  <c:v>38135.875</c:v>
                </c:pt>
                <c:pt idx="10720">
                  <c:v>38135.888888888891</c:v>
                </c:pt>
                <c:pt idx="10721">
                  <c:v>38135.902777777781</c:v>
                </c:pt>
                <c:pt idx="10722">
                  <c:v>38135.916666666664</c:v>
                </c:pt>
                <c:pt idx="10723">
                  <c:v>38135.930555555555</c:v>
                </c:pt>
                <c:pt idx="10724">
                  <c:v>38135.944444444445</c:v>
                </c:pt>
                <c:pt idx="10725">
                  <c:v>38135.958333333336</c:v>
                </c:pt>
                <c:pt idx="10726">
                  <c:v>38135.972222222219</c:v>
                </c:pt>
                <c:pt idx="10727">
                  <c:v>38135.986111111109</c:v>
                </c:pt>
                <c:pt idx="10728">
                  <c:v>38136</c:v>
                </c:pt>
                <c:pt idx="10729">
                  <c:v>38136.013888888891</c:v>
                </c:pt>
                <c:pt idx="10730">
                  <c:v>38136.027777777781</c:v>
                </c:pt>
                <c:pt idx="10731">
                  <c:v>38136.041666666664</c:v>
                </c:pt>
                <c:pt idx="10732">
                  <c:v>38136.055555555555</c:v>
                </c:pt>
                <c:pt idx="10733">
                  <c:v>38136.069444444445</c:v>
                </c:pt>
                <c:pt idx="10734">
                  <c:v>38136.083333333336</c:v>
                </c:pt>
                <c:pt idx="10735">
                  <c:v>38136.097222222219</c:v>
                </c:pt>
                <c:pt idx="10736">
                  <c:v>38136.111111111109</c:v>
                </c:pt>
                <c:pt idx="10737">
                  <c:v>38136.125</c:v>
                </c:pt>
                <c:pt idx="10738">
                  <c:v>38136.138888888891</c:v>
                </c:pt>
                <c:pt idx="10739">
                  <c:v>38136.152777777781</c:v>
                </c:pt>
                <c:pt idx="10740">
                  <c:v>38136.166666666664</c:v>
                </c:pt>
                <c:pt idx="10741">
                  <c:v>38136.180555555555</c:v>
                </c:pt>
                <c:pt idx="10742">
                  <c:v>38136.194444444445</c:v>
                </c:pt>
                <c:pt idx="10743">
                  <c:v>38136.208333333336</c:v>
                </c:pt>
                <c:pt idx="10744">
                  <c:v>38136.222222222219</c:v>
                </c:pt>
                <c:pt idx="10745">
                  <c:v>38136.236111111109</c:v>
                </c:pt>
                <c:pt idx="10746">
                  <c:v>38136.25</c:v>
                </c:pt>
                <c:pt idx="10747">
                  <c:v>38136.263888888891</c:v>
                </c:pt>
                <c:pt idx="10748">
                  <c:v>38136.277777777781</c:v>
                </c:pt>
                <c:pt idx="10749">
                  <c:v>38136.291666666664</c:v>
                </c:pt>
                <c:pt idx="10750">
                  <c:v>38136.305555555555</c:v>
                </c:pt>
                <c:pt idx="10751">
                  <c:v>38136.319444444445</c:v>
                </c:pt>
                <c:pt idx="10752">
                  <c:v>38136.333333333336</c:v>
                </c:pt>
                <c:pt idx="10753">
                  <c:v>38136.347222222219</c:v>
                </c:pt>
                <c:pt idx="10754">
                  <c:v>38136.361111111109</c:v>
                </c:pt>
                <c:pt idx="10755">
                  <c:v>38136.375</c:v>
                </c:pt>
                <c:pt idx="10756">
                  <c:v>38136.388888888891</c:v>
                </c:pt>
                <c:pt idx="10757">
                  <c:v>38136.402777777781</c:v>
                </c:pt>
                <c:pt idx="10758">
                  <c:v>38136.416666666664</c:v>
                </c:pt>
                <c:pt idx="10759">
                  <c:v>38136.430555555555</c:v>
                </c:pt>
                <c:pt idx="10760">
                  <c:v>38136.444444444445</c:v>
                </c:pt>
                <c:pt idx="10761">
                  <c:v>38136.458333333336</c:v>
                </c:pt>
                <c:pt idx="10762">
                  <c:v>38136.472222222219</c:v>
                </c:pt>
                <c:pt idx="10763">
                  <c:v>38136.486111111109</c:v>
                </c:pt>
                <c:pt idx="10764">
                  <c:v>38136.5</c:v>
                </c:pt>
                <c:pt idx="10765">
                  <c:v>38136.513888888891</c:v>
                </c:pt>
                <c:pt idx="10766">
                  <c:v>38136.527777777781</c:v>
                </c:pt>
                <c:pt idx="10767">
                  <c:v>38136.541666666664</c:v>
                </c:pt>
                <c:pt idx="10768">
                  <c:v>38136.555555555555</c:v>
                </c:pt>
                <c:pt idx="10769">
                  <c:v>38136.569444444445</c:v>
                </c:pt>
                <c:pt idx="10770">
                  <c:v>38136.583333333336</c:v>
                </c:pt>
                <c:pt idx="10771">
                  <c:v>38136.597222222219</c:v>
                </c:pt>
                <c:pt idx="10772">
                  <c:v>38136.611111111109</c:v>
                </c:pt>
                <c:pt idx="10773">
                  <c:v>38136.625</c:v>
                </c:pt>
                <c:pt idx="10774">
                  <c:v>38136.638888888891</c:v>
                </c:pt>
                <c:pt idx="10775">
                  <c:v>38136.652777777781</c:v>
                </c:pt>
                <c:pt idx="10776">
                  <c:v>38136.666666666664</c:v>
                </c:pt>
                <c:pt idx="10777">
                  <c:v>38136.680555555555</c:v>
                </c:pt>
                <c:pt idx="10778">
                  <c:v>38136.694444444445</c:v>
                </c:pt>
                <c:pt idx="10779">
                  <c:v>38136.708333333336</c:v>
                </c:pt>
                <c:pt idx="10780">
                  <c:v>38136.722222222219</c:v>
                </c:pt>
                <c:pt idx="10781">
                  <c:v>38136.736111111109</c:v>
                </c:pt>
                <c:pt idx="10782">
                  <c:v>38136.75</c:v>
                </c:pt>
                <c:pt idx="10783">
                  <c:v>38136.763888888891</c:v>
                </c:pt>
                <c:pt idx="10784">
                  <c:v>38136.777777777781</c:v>
                </c:pt>
                <c:pt idx="10785">
                  <c:v>38136.791666666664</c:v>
                </c:pt>
                <c:pt idx="10786">
                  <c:v>38136.805555555555</c:v>
                </c:pt>
                <c:pt idx="10787">
                  <c:v>38136.819444444445</c:v>
                </c:pt>
                <c:pt idx="10788">
                  <c:v>38136.833333333336</c:v>
                </c:pt>
                <c:pt idx="10789">
                  <c:v>38136.847222222219</c:v>
                </c:pt>
                <c:pt idx="10790">
                  <c:v>38136.861111111109</c:v>
                </c:pt>
                <c:pt idx="10791">
                  <c:v>38136.875</c:v>
                </c:pt>
                <c:pt idx="10792">
                  <c:v>38136.888888888891</c:v>
                </c:pt>
                <c:pt idx="10793">
                  <c:v>38136.902777777781</c:v>
                </c:pt>
                <c:pt idx="10794">
                  <c:v>38136.916666666664</c:v>
                </c:pt>
                <c:pt idx="10795">
                  <c:v>38136.930555555555</c:v>
                </c:pt>
                <c:pt idx="10796">
                  <c:v>38136.944444444445</c:v>
                </c:pt>
                <c:pt idx="10797">
                  <c:v>38136.958333333336</c:v>
                </c:pt>
                <c:pt idx="10798">
                  <c:v>38136.972222222219</c:v>
                </c:pt>
                <c:pt idx="10799">
                  <c:v>38136.986111111109</c:v>
                </c:pt>
                <c:pt idx="10800">
                  <c:v>38137</c:v>
                </c:pt>
                <c:pt idx="10801">
                  <c:v>38137.013888888891</c:v>
                </c:pt>
                <c:pt idx="10802">
                  <c:v>38137.027777777781</c:v>
                </c:pt>
                <c:pt idx="10803">
                  <c:v>38137.041666666664</c:v>
                </c:pt>
                <c:pt idx="10804">
                  <c:v>38137.055555555555</c:v>
                </c:pt>
                <c:pt idx="10805">
                  <c:v>38137.069444444445</c:v>
                </c:pt>
                <c:pt idx="10806">
                  <c:v>38137.083333333336</c:v>
                </c:pt>
                <c:pt idx="10807">
                  <c:v>38137.097222222219</c:v>
                </c:pt>
                <c:pt idx="10808">
                  <c:v>38137.111111111109</c:v>
                </c:pt>
                <c:pt idx="10809">
                  <c:v>38137.125</c:v>
                </c:pt>
                <c:pt idx="10810">
                  <c:v>38137.138888888891</c:v>
                </c:pt>
                <c:pt idx="10811">
                  <c:v>38137.152777777781</c:v>
                </c:pt>
                <c:pt idx="10812">
                  <c:v>38137.166666666664</c:v>
                </c:pt>
                <c:pt idx="10813">
                  <c:v>38137.180555555555</c:v>
                </c:pt>
                <c:pt idx="10814">
                  <c:v>38137.194444444445</c:v>
                </c:pt>
                <c:pt idx="10815">
                  <c:v>38137.208333333336</c:v>
                </c:pt>
                <c:pt idx="10816">
                  <c:v>38137.222222222219</c:v>
                </c:pt>
                <c:pt idx="10817">
                  <c:v>38137.236111111109</c:v>
                </c:pt>
                <c:pt idx="10818">
                  <c:v>38137.25</c:v>
                </c:pt>
                <c:pt idx="10819">
                  <c:v>38137.263888888891</c:v>
                </c:pt>
                <c:pt idx="10820">
                  <c:v>38137.277777777781</c:v>
                </c:pt>
                <c:pt idx="10821">
                  <c:v>38137.291666666664</c:v>
                </c:pt>
                <c:pt idx="10822">
                  <c:v>38137.305555555555</c:v>
                </c:pt>
                <c:pt idx="10823">
                  <c:v>38137.319444444445</c:v>
                </c:pt>
                <c:pt idx="10824">
                  <c:v>38137.333333333336</c:v>
                </c:pt>
                <c:pt idx="10825">
                  <c:v>38137.347222222219</c:v>
                </c:pt>
                <c:pt idx="10826">
                  <c:v>38137.361111111109</c:v>
                </c:pt>
                <c:pt idx="10827">
                  <c:v>38137.375</c:v>
                </c:pt>
                <c:pt idx="10828">
                  <c:v>38137.388888888891</c:v>
                </c:pt>
                <c:pt idx="10829">
                  <c:v>38137.402777777781</c:v>
                </c:pt>
                <c:pt idx="10830">
                  <c:v>38137.416666666664</c:v>
                </c:pt>
                <c:pt idx="10831">
                  <c:v>38137.430555555555</c:v>
                </c:pt>
                <c:pt idx="10832">
                  <c:v>38137.444444444445</c:v>
                </c:pt>
                <c:pt idx="10833">
                  <c:v>38137.458333333336</c:v>
                </c:pt>
                <c:pt idx="10834">
                  <c:v>38137.472222222219</c:v>
                </c:pt>
                <c:pt idx="10835">
                  <c:v>38137.486111111109</c:v>
                </c:pt>
                <c:pt idx="10836">
                  <c:v>38137.5</c:v>
                </c:pt>
                <c:pt idx="10837">
                  <c:v>38137.513888888891</c:v>
                </c:pt>
                <c:pt idx="10838">
                  <c:v>38137.527777777781</c:v>
                </c:pt>
                <c:pt idx="10839">
                  <c:v>38137.541666666664</c:v>
                </c:pt>
                <c:pt idx="10840">
                  <c:v>38137.555555555555</c:v>
                </c:pt>
                <c:pt idx="10841">
                  <c:v>38137.569444444445</c:v>
                </c:pt>
                <c:pt idx="10842">
                  <c:v>38137.583333333336</c:v>
                </c:pt>
                <c:pt idx="10843">
                  <c:v>38137.597222222219</c:v>
                </c:pt>
                <c:pt idx="10844">
                  <c:v>38137.611111111109</c:v>
                </c:pt>
                <c:pt idx="10845">
                  <c:v>38137.625</c:v>
                </c:pt>
                <c:pt idx="10846">
                  <c:v>38137.638888888891</c:v>
                </c:pt>
                <c:pt idx="10847">
                  <c:v>38137.652777777781</c:v>
                </c:pt>
                <c:pt idx="10848">
                  <c:v>38137.666666666664</c:v>
                </c:pt>
                <c:pt idx="10849">
                  <c:v>38137.680555555555</c:v>
                </c:pt>
                <c:pt idx="10850">
                  <c:v>38137.694444444445</c:v>
                </c:pt>
                <c:pt idx="10851">
                  <c:v>38137.708333333336</c:v>
                </c:pt>
                <c:pt idx="10852">
                  <c:v>38137.722222222219</c:v>
                </c:pt>
                <c:pt idx="10853">
                  <c:v>38137.736111111109</c:v>
                </c:pt>
                <c:pt idx="10854">
                  <c:v>38137.75</c:v>
                </c:pt>
                <c:pt idx="10855">
                  <c:v>38137.763888888891</c:v>
                </c:pt>
                <c:pt idx="10856">
                  <c:v>38137.777777777781</c:v>
                </c:pt>
                <c:pt idx="10857">
                  <c:v>38137.791666666664</c:v>
                </c:pt>
                <c:pt idx="10858">
                  <c:v>38137.805555555555</c:v>
                </c:pt>
                <c:pt idx="10859">
                  <c:v>38137.819444444445</c:v>
                </c:pt>
                <c:pt idx="10860">
                  <c:v>38137.833333333336</c:v>
                </c:pt>
                <c:pt idx="10861">
                  <c:v>38137.847222222219</c:v>
                </c:pt>
                <c:pt idx="10862">
                  <c:v>38137.861111111109</c:v>
                </c:pt>
                <c:pt idx="10863">
                  <c:v>38137.875</c:v>
                </c:pt>
                <c:pt idx="10864">
                  <c:v>38137.888888888891</c:v>
                </c:pt>
                <c:pt idx="10865">
                  <c:v>38137.902777777781</c:v>
                </c:pt>
                <c:pt idx="10866">
                  <c:v>38137.916666666664</c:v>
                </c:pt>
                <c:pt idx="10867">
                  <c:v>38137.930555555555</c:v>
                </c:pt>
                <c:pt idx="10868">
                  <c:v>38137.944444444445</c:v>
                </c:pt>
                <c:pt idx="10869">
                  <c:v>38137.958333333336</c:v>
                </c:pt>
                <c:pt idx="10870">
                  <c:v>38137.972222222219</c:v>
                </c:pt>
                <c:pt idx="10871">
                  <c:v>38137.986111111109</c:v>
                </c:pt>
                <c:pt idx="10872">
                  <c:v>38138</c:v>
                </c:pt>
                <c:pt idx="10873">
                  <c:v>38138.013888888891</c:v>
                </c:pt>
                <c:pt idx="10874">
                  <c:v>38138.027777777781</c:v>
                </c:pt>
                <c:pt idx="10875">
                  <c:v>38138.041666666664</c:v>
                </c:pt>
                <c:pt idx="10876">
                  <c:v>38138.055555555555</c:v>
                </c:pt>
                <c:pt idx="10877">
                  <c:v>38138.069444444445</c:v>
                </c:pt>
                <c:pt idx="10878">
                  <c:v>38138.083333333336</c:v>
                </c:pt>
                <c:pt idx="10879">
                  <c:v>38138.097222222219</c:v>
                </c:pt>
                <c:pt idx="10880">
                  <c:v>38138.111111111109</c:v>
                </c:pt>
                <c:pt idx="10881">
                  <c:v>38138.125</c:v>
                </c:pt>
                <c:pt idx="10882">
                  <c:v>38138.138888888891</c:v>
                </c:pt>
                <c:pt idx="10883">
                  <c:v>38138.152777777781</c:v>
                </c:pt>
                <c:pt idx="10884">
                  <c:v>38138.166666666664</c:v>
                </c:pt>
                <c:pt idx="10885">
                  <c:v>38138.180555555555</c:v>
                </c:pt>
                <c:pt idx="10886">
                  <c:v>38138.194444444445</c:v>
                </c:pt>
                <c:pt idx="10887">
                  <c:v>38138.208333333336</c:v>
                </c:pt>
                <c:pt idx="10888">
                  <c:v>38138.222222222219</c:v>
                </c:pt>
                <c:pt idx="10889">
                  <c:v>38138.236111111109</c:v>
                </c:pt>
                <c:pt idx="10890">
                  <c:v>38138.25</c:v>
                </c:pt>
                <c:pt idx="10891">
                  <c:v>38138.263888888891</c:v>
                </c:pt>
                <c:pt idx="10892">
                  <c:v>38138.277777777781</c:v>
                </c:pt>
                <c:pt idx="10893">
                  <c:v>38138.291666666664</c:v>
                </c:pt>
                <c:pt idx="10894">
                  <c:v>38138.305555555555</c:v>
                </c:pt>
                <c:pt idx="10895">
                  <c:v>38138.319444444445</c:v>
                </c:pt>
                <c:pt idx="10896">
                  <c:v>38138.333333333336</c:v>
                </c:pt>
                <c:pt idx="10897">
                  <c:v>38138.347222222219</c:v>
                </c:pt>
                <c:pt idx="10898">
                  <c:v>38138.361111111109</c:v>
                </c:pt>
                <c:pt idx="10899">
                  <c:v>38138.375</c:v>
                </c:pt>
                <c:pt idx="10900">
                  <c:v>38138.388888888891</c:v>
                </c:pt>
                <c:pt idx="10901">
                  <c:v>38138.402777777781</c:v>
                </c:pt>
                <c:pt idx="10902">
                  <c:v>38138.416666666664</c:v>
                </c:pt>
                <c:pt idx="10903">
                  <c:v>38138.430555555555</c:v>
                </c:pt>
                <c:pt idx="10904">
                  <c:v>38138.444444444445</c:v>
                </c:pt>
                <c:pt idx="10905">
                  <c:v>38138.458333333336</c:v>
                </c:pt>
                <c:pt idx="10906">
                  <c:v>38138.472222222219</c:v>
                </c:pt>
                <c:pt idx="10907">
                  <c:v>38138.486111111109</c:v>
                </c:pt>
                <c:pt idx="10908">
                  <c:v>38138.5</c:v>
                </c:pt>
                <c:pt idx="10909">
                  <c:v>38138.513888888891</c:v>
                </c:pt>
                <c:pt idx="10910">
                  <c:v>38138.527777777781</c:v>
                </c:pt>
                <c:pt idx="10911">
                  <c:v>38138.541666666664</c:v>
                </c:pt>
                <c:pt idx="10912">
                  <c:v>38138.555555555555</c:v>
                </c:pt>
                <c:pt idx="10913">
                  <c:v>38138.569444444445</c:v>
                </c:pt>
                <c:pt idx="10914">
                  <c:v>38138.583333333336</c:v>
                </c:pt>
                <c:pt idx="10915">
                  <c:v>38138.597222222219</c:v>
                </c:pt>
                <c:pt idx="10916">
                  <c:v>38138.611111111109</c:v>
                </c:pt>
                <c:pt idx="10917">
                  <c:v>38138.625</c:v>
                </c:pt>
                <c:pt idx="10918">
                  <c:v>38138.638888888891</c:v>
                </c:pt>
                <c:pt idx="10919">
                  <c:v>38138.652777777781</c:v>
                </c:pt>
                <c:pt idx="10920">
                  <c:v>38138.666666666664</c:v>
                </c:pt>
                <c:pt idx="10921">
                  <c:v>38138.680555555555</c:v>
                </c:pt>
                <c:pt idx="10922">
                  <c:v>38138.694444444445</c:v>
                </c:pt>
                <c:pt idx="10923">
                  <c:v>38138.708333333336</c:v>
                </c:pt>
                <c:pt idx="10924">
                  <c:v>38138.722222222219</c:v>
                </c:pt>
                <c:pt idx="10925">
                  <c:v>38138.736111111109</c:v>
                </c:pt>
                <c:pt idx="10926">
                  <c:v>38138.75</c:v>
                </c:pt>
                <c:pt idx="10927">
                  <c:v>38138.763888888891</c:v>
                </c:pt>
                <c:pt idx="10928">
                  <c:v>38138.777777777781</c:v>
                </c:pt>
                <c:pt idx="10929">
                  <c:v>38138.791666666664</c:v>
                </c:pt>
                <c:pt idx="10930">
                  <c:v>38138.805555555555</c:v>
                </c:pt>
                <c:pt idx="10931">
                  <c:v>38138.819444444445</c:v>
                </c:pt>
                <c:pt idx="10932">
                  <c:v>38138.833333333336</c:v>
                </c:pt>
                <c:pt idx="10933">
                  <c:v>38138.847222222219</c:v>
                </c:pt>
                <c:pt idx="10934">
                  <c:v>38138.861111111109</c:v>
                </c:pt>
                <c:pt idx="10935">
                  <c:v>38138.875</c:v>
                </c:pt>
                <c:pt idx="10936">
                  <c:v>38138.888888888891</c:v>
                </c:pt>
                <c:pt idx="10937">
                  <c:v>38138.902777777781</c:v>
                </c:pt>
                <c:pt idx="10938">
                  <c:v>38138.916666666664</c:v>
                </c:pt>
                <c:pt idx="10939">
                  <c:v>38138.930555555555</c:v>
                </c:pt>
                <c:pt idx="10940">
                  <c:v>38138.944444444445</c:v>
                </c:pt>
                <c:pt idx="10941">
                  <c:v>38138.958333333336</c:v>
                </c:pt>
                <c:pt idx="10942">
                  <c:v>38138.972222222219</c:v>
                </c:pt>
                <c:pt idx="10943">
                  <c:v>38138.986111111109</c:v>
                </c:pt>
                <c:pt idx="10944">
                  <c:v>38139</c:v>
                </c:pt>
                <c:pt idx="10945">
                  <c:v>38139.013888888891</c:v>
                </c:pt>
                <c:pt idx="10946">
                  <c:v>38139.027777777781</c:v>
                </c:pt>
                <c:pt idx="10947">
                  <c:v>38139.041666666664</c:v>
                </c:pt>
                <c:pt idx="10948">
                  <c:v>38139.055555555555</c:v>
                </c:pt>
                <c:pt idx="10949">
                  <c:v>38139.069444444445</c:v>
                </c:pt>
                <c:pt idx="10950">
                  <c:v>38139.083333333336</c:v>
                </c:pt>
                <c:pt idx="10951">
                  <c:v>38139.097222222219</c:v>
                </c:pt>
                <c:pt idx="10952">
                  <c:v>38139.111111111109</c:v>
                </c:pt>
                <c:pt idx="10953">
                  <c:v>38139.125</c:v>
                </c:pt>
                <c:pt idx="10954">
                  <c:v>38139.138888888891</c:v>
                </c:pt>
                <c:pt idx="10955">
                  <c:v>38139.152777777781</c:v>
                </c:pt>
                <c:pt idx="10956">
                  <c:v>38139.166666666664</c:v>
                </c:pt>
                <c:pt idx="10957">
                  <c:v>38139.180555555555</c:v>
                </c:pt>
                <c:pt idx="10958">
                  <c:v>38139.194444444445</c:v>
                </c:pt>
                <c:pt idx="10959">
                  <c:v>38139.208333333336</c:v>
                </c:pt>
                <c:pt idx="10960">
                  <c:v>38139.222222222219</c:v>
                </c:pt>
                <c:pt idx="10961">
                  <c:v>38139.236111111109</c:v>
                </c:pt>
                <c:pt idx="10962">
                  <c:v>38139.25</c:v>
                </c:pt>
                <c:pt idx="10963">
                  <c:v>38139.263888888891</c:v>
                </c:pt>
                <c:pt idx="10964">
                  <c:v>38139.277777777781</c:v>
                </c:pt>
                <c:pt idx="10965">
                  <c:v>38139.291666666664</c:v>
                </c:pt>
                <c:pt idx="10966">
                  <c:v>38139.305555555555</c:v>
                </c:pt>
                <c:pt idx="10967">
                  <c:v>38139.319444444445</c:v>
                </c:pt>
                <c:pt idx="10968">
                  <c:v>38139.333333333336</c:v>
                </c:pt>
                <c:pt idx="10969">
                  <c:v>38139.347222222219</c:v>
                </c:pt>
                <c:pt idx="10970">
                  <c:v>38139.361111111109</c:v>
                </c:pt>
                <c:pt idx="10971">
                  <c:v>38139.375</c:v>
                </c:pt>
                <c:pt idx="10972">
                  <c:v>38139.388888888891</c:v>
                </c:pt>
                <c:pt idx="10973">
                  <c:v>38139.402777777781</c:v>
                </c:pt>
                <c:pt idx="10974">
                  <c:v>38139.416666666664</c:v>
                </c:pt>
                <c:pt idx="10975">
                  <c:v>38139.430555555555</c:v>
                </c:pt>
                <c:pt idx="10976">
                  <c:v>38139.444444444445</c:v>
                </c:pt>
                <c:pt idx="10977">
                  <c:v>38139.458333333336</c:v>
                </c:pt>
                <c:pt idx="10978">
                  <c:v>38139.472222222219</c:v>
                </c:pt>
                <c:pt idx="10979">
                  <c:v>38139.486111111109</c:v>
                </c:pt>
                <c:pt idx="10980">
                  <c:v>38139.5</c:v>
                </c:pt>
                <c:pt idx="10981">
                  <c:v>38139.513888888891</c:v>
                </c:pt>
                <c:pt idx="10982">
                  <c:v>38139.527777777781</c:v>
                </c:pt>
                <c:pt idx="10983">
                  <c:v>38139.541666666664</c:v>
                </c:pt>
                <c:pt idx="10984">
                  <c:v>38139.555555555555</c:v>
                </c:pt>
                <c:pt idx="10985">
                  <c:v>38139.569444444445</c:v>
                </c:pt>
                <c:pt idx="10986">
                  <c:v>38139.583333333336</c:v>
                </c:pt>
                <c:pt idx="10987">
                  <c:v>38139.597222222219</c:v>
                </c:pt>
                <c:pt idx="10988">
                  <c:v>38139.611111111109</c:v>
                </c:pt>
                <c:pt idx="10989">
                  <c:v>38139.625</c:v>
                </c:pt>
                <c:pt idx="10990">
                  <c:v>38139.638888888891</c:v>
                </c:pt>
                <c:pt idx="10991">
                  <c:v>38139.652777777781</c:v>
                </c:pt>
                <c:pt idx="10992">
                  <c:v>38139.666666666664</c:v>
                </c:pt>
                <c:pt idx="10993">
                  <c:v>38139.680555555555</c:v>
                </c:pt>
                <c:pt idx="10994">
                  <c:v>38139.694444444445</c:v>
                </c:pt>
                <c:pt idx="10995">
                  <c:v>38139.708333333336</c:v>
                </c:pt>
                <c:pt idx="10996">
                  <c:v>38139.722222222219</c:v>
                </c:pt>
                <c:pt idx="10997">
                  <c:v>38139.736111111109</c:v>
                </c:pt>
                <c:pt idx="10998">
                  <c:v>38139.75</c:v>
                </c:pt>
                <c:pt idx="10999">
                  <c:v>38139.763888888891</c:v>
                </c:pt>
                <c:pt idx="11000">
                  <c:v>38139.777777777781</c:v>
                </c:pt>
                <c:pt idx="11001">
                  <c:v>38139.791666666664</c:v>
                </c:pt>
                <c:pt idx="11002">
                  <c:v>38139.805555555555</c:v>
                </c:pt>
                <c:pt idx="11003">
                  <c:v>38139.819444444445</c:v>
                </c:pt>
                <c:pt idx="11004">
                  <c:v>38139.833333333336</c:v>
                </c:pt>
                <c:pt idx="11005">
                  <c:v>38139.847222222219</c:v>
                </c:pt>
                <c:pt idx="11006">
                  <c:v>38139.861111111109</c:v>
                </c:pt>
                <c:pt idx="11007">
                  <c:v>38139.875</c:v>
                </c:pt>
                <c:pt idx="11008">
                  <c:v>38139.888888888891</c:v>
                </c:pt>
                <c:pt idx="11009">
                  <c:v>38139.902777777781</c:v>
                </c:pt>
                <c:pt idx="11010">
                  <c:v>38139.916666666664</c:v>
                </c:pt>
                <c:pt idx="11011">
                  <c:v>38139.930555555555</c:v>
                </c:pt>
                <c:pt idx="11012">
                  <c:v>38139.944444444445</c:v>
                </c:pt>
                <c:pt idx="11013">
                  <c:v>38139.958333333336</c:v>
                </c:pt>
                <c:pt idx="11014">
                  <c:v>38139.972222222219</c:v>
                </c:pt>
                <c:pt idx="11015">
                  <c:v>38139.986111111109</c:v>
                </c:pt>
                <c:pt idx="11016">
                  <c:v>38140</c:v>
                </c:pt>
                <c:pt idx="11017">
                  <c:v>38140.013888888891</c:v>
                </c:pt>
                <c:pt idx="11018">
                  <c:v>38140.027777777781</c:v>
                </c:pt>
                <c:pt idx="11019">
                  <c:v>38140.041666666664</c:v>
                </c:pt>
                <c:pt idx="11020">
                  <c:v>38140.055555555555</c:v>
                </c:pt>
                <c:pt idx="11021">
                  <c:v>38140.069444444445</c:v>
                </c:pt>
                <c:pt idx="11022">
                  <c:v>38140.083333333336</c:v>
                </c:pt>
                <c:pt idx="11023">
                  <c:v>38140.097222222219</c:v>
                </c:pt>
                <c:pt idx="11024">
                  <c:v>38140.111111111109</c:v>
                </c:pt>
                <c:pt idx="11025">
                  <c:v>38140.125</c:v>
                </c:pt>
                <c:pt idx="11026">
                  <c:v>38140.138888888891</c:v>
                </c:pt>
                <c:pt idx="11027">
                  <c:v>38140.152777777781</c:v>
                </c:pt>
                <c:pt idx="11028">
                  <c:v>38140.166666666664</c:v>
                </c:pt>
                <c:pt idx="11029">
                  <c:v>38140.180555555555</c:v>
                </c:pt>
                <c:pt idx="11030">
                  <c:v>38140.194444444445</c:v>
                </c:pt>
                <c:pt idx="11031">
                  <c:v>38140.208333333336</c:v>
                </c:pt>
                <c:pt idx="11032">
                  <c:v>38140.222222222219</c:v>
                </c:pt>
                <c:pt idx="11033">
                  <c:v>38140.236111111109</c:v>
                </c:pt>
                <c:pt idx="11034">
                  <c:v>38140.25</c:v>
                </c:pt>
                <c:pt idx="11035">
                  <c:v>38140.263888888891</c:v>
                </c:pt>
                <c:pt idx="11036">
                  <c:v>38140.277777777781</c:v>
                </c:pt>
                <c:pt idx="11037">
                  <c:v>38140.291666666664</c:v>
                </c:pt>
                <c:pt idx="11038">
                  <c:v>38140.305555555555</c:v>
                </c:pt>
                <c:pt idx="11039">
                  <c:v>38140.319444444445</c:v>
                </c:pt>
                <c:pt idx="11040">
                  <c:v>38140.333333333336</c:v>
                </c:pt>
                <c:pt idx="11041">
                  <c:v>38140.347222222219</c:v>
                </c:pt>
                <c:pt idx="11042">
                  <c:v>38140.361111111109</c:v>
                </c:pt>
                <c:pt idx="11043">
                  <c:v>38140.375</c:v>
                </c:pt>
                <c:pt idx="11044">
                  <c:v>38140.388888888891</c:v>
                </c:pt>
                <c:pt idx="11045">
                  <c:v>38140.402777777781</c:v>
                </c:pt>
                <c:pt idx="11046">
                  <c:v>38140.416666666664</c:v>
                </c:pt>
                <c:pt idx="11047">
                  <c:v>38140.430555555555</c:v>
                </c:pt>
                <c:pt idx="11048">
                  <c:v>38140.444444444445</c:v>
                </c:pt>
                <c:pt idx="11049">
                  <c:v>38140.458333333336</c:v>
                </c:pt>
                <c:pt idx="11050">
                  <c:v>38140.472222222219</c:v>
                </c:pt>
                <c:pt idx="11051">
                  <c:v>38140.486111111109</c:v>
                </c:pt>
                <c:pt idx="11052">
                  <c:v>38140.5</c:v>
                </c:pt>
                <c:pt idx="11053">
                  <c:v>38140.513888888891</c:v>
                </c:pt>
                <c:pt idx="11054">
                  <c:v>38140.527777777781</c:v>
                </c:pt>
                <c:pt idx="11055">
                  <c:v>38140.541666666664</c:v>
                </c:pt>
                <c:pt idx="11056">
                  <c:v>38140.555555555555</c:v>
                </c:pt>
                <c:pt idx="11057">
                  <c:v>38140.569444444445</c:v>
                </c:pt>
                <c:pt idx="11058">
                  <c:v>38140.583333333336</c:v>
                </c:pt>
                <c:pt idx="11059">
                  <c:v>38140.597222222219</c:v>
                </c:pt>
                <c:pt idx="11060">
                  <c:v>38140.611111111109</c:v>
                </c:pt>
                <c:pt idx="11061">
                  <c:v>38140.625</c:v>
                </c:pt>
                <c:pt idx="11062">
                  <c:v>38140.638888888891</c:v>
                </c:pt>
                <c:pt idx="11063">
                  <c:v>38140.652777777781</c:v>
                </c:pt>
                <c:pt idx="11064">
                  <c:v>38140.666666666664</c:v>
                </c:pt>
                <c:pt idx="11065">
                  <c:v>38140.680555555555</c:v>
                </c:pt>
                <c:pt idx="11066">
                  <c:v>38140.694444444445</c:v>
                </c:pt>
                <c:pt idx="11067">
                  <c:v>38140.708333333336</c:v>
                </c:pt>
                <c:pt idx="11068">
                  <c:v>38140.722222222219</c:v>
                </c:pt>
                <c:pt idx="11069">
                  <c:v>38140.736111111109</c:v>
                </c:pt>
                <c:pt idx="11070">
                  <c:v>38140.75</c:v>
                </c:pt>
                <c:pt idx="11071">
                  <c:v>38140.763888888891</c:v>
                </c:pt>
                <c:pt idx="11072">
                  <c:v>38140.777777777781</c:v>
                </c:pt>
                <c:pt idx="11073">
                  <c:v>38140.791666666664</c:v>
                </c:pt>
                <c:pt idx="11074">
                  <c:v>38140.805555555555</c:v>
                </c:pt>
                <c:pt idx="11075">
                  <c:v>38140.819444444445</c:v>
                </c:pt>
                <c:pt idx="11076">
                  <c:v>38140.833333333336</c:v>
                </c:pt>
                <c:pt idx="11077">
                  <c:v>38140.847222222219</c:v>
                </c:pt>
                <c:pt idx="11078">
                  <c:v>38140.861111111109</c:v>
                </c:pt>
                <c:pt idx="11079">
                  <c:v>38140.875</c:v>
                </c:pt>
                <c:pt idx="11080">
                  <c:v>38140.888888888891</c:v>
                </c:pt>
                <c:pt idx="11081">
                  <c:v>38140.902777777781</c:v>
                </c:pt>
                <c:pt idx="11082">
                  <c:v>38140.916666666664</c:v>
                </c:pt>
                <c:pt idx="11083">
                  <c:v>38140.930555555555</c:v>
                </c:pt>
                <c:pt idx="11084">
                  <c:v>38140.944444444445</c:v>
                </c:pt>
                <c:pt idx="11085">
                  <c:v>38140.958333333336</c:v>
                </c:pt>
                <c:pt idx="11086">
                  <c:v>38140.972222222219</c:v>
                </c:pt>
                <c:pt idx="11087">
                  <c:v>38140.986111111109</c:v>
                </c:pt>
                <c:pt idx="11088">
                  <c:v>38141</c:v>
                </c:pt>
                <c:pt idx="11089">
                  <c:v>38141.013888888891</c:v>
                </c:pt>
                <c:pt idx="11090">
                  <c:v>38141.027777777781</c:v>
                </c:pt>
                <c:pt idx="11091">
                  <c:v>38141.041666666664</c:v>
                </c:pt>
                <c:pt idx="11092">
                  <c:v>38141.055555555555</c:v>
                </c:pt>
                <c:pt idx="11093">
                  <c:v>38141.069444444445</c:v>
                </c:pt>
                <c:pt idx="11094">
                  <c:v>38141.083333333336</c:v>
                </c:pt>
                <c:pt idx="11095">
                  <c:v>38141.097222222219</c:v>
                </c:pt>
                <c:pt idx="11096">
                  <c:v>38141.111111111109</c:v>
                </c:pt>
                <c:pt idx="11097">
                  <c:v>38141.125</c:v>
                </c:pt>
                <c:pt idx="11098">
                  <c:v>38141.138888888891</c:v>
                </c:pt>
                <c:pt idx="11099">
                  <c:v>38141.152777777781</c:v>
                </c:pt>
                <c:pt idx="11100">
                  <c:v>38141.166666666664</c:v>
                </c:pt>
                <c:pt idx="11101">
                  <c:v>38141.180555555555</c:v>
                </c:pt>
                <c:pt idx="11102">
                  <c:v>38141.194444444445</c:v>
                </c:pt>
                <c:pt idx="11103">
                  <c:v>38141.208333333336</c:v>
                </c:pt>
                <c:pt idx="11104">
                  <c:v>38141.222222222219</c:v>
                </c:pt>
                <c:pt idx="11105">
                  <c:v>38141.236111111109</c:v>
                </c:pt>
                <c:pt idx="11106">
                  <c:v>38141.25</c:v>
                </c:pt>
                <c:pt idx="11107">
                  <c:v>38141.263888888891</c:v>
                </c:pt>
                <c:pt idx="11108">
                  <c:v>38141.277777777781</c:v>
                </c:pt>
                <c:pt idx="11109">
                  <c:v>38141.291666666664</c:v>
                </c:pt>
                <c:pt idx="11110">
                  <c:v>38141.305555555555</c:v>
                </c:pt>
                <c:pt idx="11111">
                  <c:v>38141.319444444445</c:v>
                </c:pt>
                <c:pt idx="11112">
                  <c:v>38141.333333333336</c:v>
                </c:pt>
                <c:pt idx="11113">
                  <c:v>38141.347222222219</c:v>
                </c:pt>
                <c:pt idx="11114">
                  <c:v>38141.361111111109</c:v>
                </c:pt>
                <c:pt idx="11115">
                  <c:v>38141.375</c:v>
                </c:pt>
                <c:pt idx="11116">
                  <c:v>38141.388888888891</c:v>
                </c:pt>
                <c:pt idx="11117">
                  <c:v>38141.402777777781</c:v>
                </c:pt>
                <c:pt idx="11118">
                  <c:v>38141.416666666664</c:v>
                </c:pt>
                <c:pt idx="11119">
                  <c:v>38141.430555555555</c:v>
                </c:pt>
                <c:pt idx="11120">
                  <c:v>38141.444444444445</c:v>
                </c:pt>
                <c:pt idx="11121">
                  <c:v>38141.458333333336</c:v>
                </c:pt>
                <c:pt idx="11122">
                  <c:v>38141.472222222219</c:v>
                </c:pt>
                <c:pt idx="11123">
                  <c:v>38141.486111111109</c:v>
                </c:pt>
                <c:pt idx="11124">
                  <c:v>38141.5</c:v>
                </c:pt>
                <c:pt idx="11125">
                  <c:v>38141.513888888891</c:v>
                </c:pt>
                <c:pt idx="11126">
                  <c:v>38141.527777777781</c:v>
                </c:pt>
                <c:pt idx="11127">
                  <c:v>38141.541666666664</c:v>
                </c:pt>
                <c:pt idx="11128">
                  <c:v>38141.555555555555</c:v>
                </c:pt>
                <c:pt idx="11129">
                  <c:v>38141.569444444445</c:v>
                </c:pt>
                <c:pt idx="11130">
                  <c:v>38141.583333333336</c:v>
                </c:pt>
                <c:pt idx="11131">
                  <c:v>38141.597222222219</c:v>
                </c:pt>
                <c:pt idx="11132">
                  <c:v>38141.611111111109</c:v>
                </c:pt>
                <c:pt idx="11133">
                  <c:v>38141.625</c:v>
                </c:pt>
                <c:pt idx="11134">
                  <c:v>38141.638888888891</c:v>
                </c:pt>
                <c:pt idx="11135">
                  <c:v>38141.652777777781</c:v>
                </c:pt>
                <c:pt idx="11136">
                  <c:v>38141.666666666664</c:v>
                </c:pt>
                <c:pt idx="11137">
                  <c:v>38141.680555555555</c:v>
                </c:pt>
                <c:pt idx="11138">
                  <c:v>38141.694444444445</c:v>
                </c:pt>
                <c:pt idx="11139">
                  <c:v>38141.708333333336</c:v>
                </c:pt>
                <c:pt idx="11140">
                  <c:v>38141.722222222219</c:v>
                </c:pt>
                <c:pt idx="11141">
                  <c:v>38141.736111111109</c:v>
                </c:pt>
                <c:pt idx="11142">
                  <c:v>38141.75</c:v>
                </c:pt>
                <c:pt idx="11143">
                  <c:v>38141.763888888891</c:v>
                </c:pt>
                <c:pt idx="11144">
                  <c:v>38141.777777777781</c:v>
                </c:pt>
                <c:pt idx="11145">
                  <c:v>38141.791666666664</c:v>
                </c:pt>
                <c:pt idx="11146">
                  <c:v>38141.805555555555</c:v>
                </c:pt>
                <c:pt idx="11147">
                  <c:v>38141.819444444445</c:v>
                </c:pt>
                <c:pt idx="11148">
                  <c:v>38141.833333333336</c:v>
                </c:pt>
                <c:pt idx="11149">
                  <c:v>38141.847222222219</c:v>
                </c:pt>
                <c:pt idx="11150">
                  <c:v>38141.861111111109</c:v>
                </c:pt>
                <c:pt idx="11151">
                  <c:v>38141.875</c:v>
                </c:pt>
                <c:pt idx="11152">
                  <c:v>38141.888888888891</c:v>
                </c:pt>
                <c:pt idx="11153">
                  <c:v>38141.902777777781</c:v>
                </c:pt>
                <c:pt idx="11154">
                  <c:v>38141.916666666664</c:v>
                </c:pt>
                <c:pt idx="11155">
                  <c:v>38141.930555555555</c:v>
                </c:pt>
                <c:pt idx="11156">
                  <c:v>38141.944444444445</c:v>
                </c:pt>
                <c:pt idx="11157">
                  <c:v>38141.958333333336</c:v>
                </c:pt>
                <c:pt idx="11158">
                  <c:v>38141.972222222219</c:v>
                </c:pt>
                <c:pt idx="11159">
                  <c:v>38141.986111111109</c:v>
                </c:pt>
                <c:pt idx="11160">
                  <c:v>38142</c:v>
                </c:pt>
                <c:pt idx="11161">
                  <c:v>38142.013888888891</c:v>
                </c:pt>
                <c:pt idx="11162">
                  <c:v>38142.027777777781</c:v>
                </c:pt>
                <c:pt idx="11163">
                  <c:v>38142.041666666664</c:v>
                </c:pt>
                <c:pt idx="11164">
                  <c:v>38142.055555555555</c:v>
                </c:pt>
                <c:pt idx="11165">
                  <c:v>38142.069444444445</c:v>
                </c:pt>
                <c:pt idx="11166">
                  <c:v>38142.083333333336</c:v>
                </c:pt>
                <c:pt idx="11167">
                  <c:v>38142.097222222219</c:v>
                </c:pt>
                <c:pt idx="11168">
                  <c:v>38142.111111111109</c:v>
                </c:pt>
                <c:pt idx="11169">
                  <c:v>38142.125</c:v>
                </c:pt>
                <c:pt idx="11170">
                  <c:v>38142.138888888891</c:v>
                </c:pt>
                <c:pt idx="11171">
                  <c:v>38142.152777777781</c:v>
                </c:pt>
                <c:pt idx="11172">
                  <c:v>38142.166666666664</c:v>
                </c:pt>
                <c:pt idx="11173">
                  <c:v>38142.180555555555</c:v>
                </c:pt>
                <c:pt idx="11174">
                  <c:v>38142.194444444445</c:v>
                </c:pt>
                <c:pt idx="11175">
                  <c:v>38142.208333333336</c:v>
                </c:pt>
                <c:pt idx="11176">
                  <c:v>38142.222222222219</c:v>
                </c:pt>
                <c:pt idx="11177">
                  <c:v>38142.236111111109</c:v>
                </c:pt>
                <c:pt idx="11178">
                  <c:v>38142.25</c:v>
                </c:pt>
                <c:pt idx="11179">
                  <c:v>38142.263888888891</c:v>
                </c:pt>
                <c:pt idx="11180">
                  <c:v>38142.277777777781</c:v>
                </c:pt>
                <c:pt idx="11181">
                  <c:v>38142.291666666664</c:v>
                </c:pt>
                <c:pt idx="11182">
                  <c:v>38142.305555555555</c:v>
                </c:pt>
                <c:pt idx="11183">
                  <c:v>38142.319444444445</c:v>
                </c:pt>
                <c:pt idx="11184">
                  <c:v>38142.333333333336</c:v>
                </c:pt>
                <c:pt idx="11185">
                  <c:v>38142.347222222219</c:v>
                </c:pt>
                <c:pt idx="11186">
                  <c:v>38142.361111111109</c:v>
                </c:pt>
                <c:pt idx="11187">
                  <c:v>38142.375</c:v>
                </c:pt>
                <c:pt idx="11188">
                  <c:v>38142.388888888891</c:v>
                </c:pt>
                <c:pt idx="11189">
                  <c:v>38142.402777777781</c:v>
                </c:pt>
                <c:pt idx="11190">
                  <c:v>38142.416666666664</c:v>
                </c:pt>
                <c:pt idx="11191">
                  <c:v>38142.430555555555</c:v>
                </c:pt>
                <c:pt idx="11192">
                  <c:v>38142.444444444445</c:v>
                </c:pt>
                <c:pt idx="11193">
                  <c:v>38142.458333333336</c:v>
                </c:pt>
                <c:pt idx="11194">
                  <c:v>38142.472222222219</c:v>
                </c:pt>
                <c:pt idx="11195">
                  <c:v>38142.486111111109</c:v>
                </c:pt>
                <c:pt idx="11196">
                  <c:v>38142.5</c:v>
                </c:pt>
                <c:pt idx="11197">
                  <c:v>38142.513888888891</c:v>
                </c:pt>
                <c:pt idx="11198">
                  <c:v>38142.527777777781</c:v>
                </c:pt>
                <c:pt idx="11199">
                  <c:v>38142.541666666664</c:v>
                </c:pt>
                <c:pt idx="11200">
                  <c:v>38142.555555555555</c:v>
                </c:pt>
                <c:pt idx="11201">
                  <c:v>38142.569444444445</c:v>
                </c:pt>
                <c:pt idx="11202">
                  <c:v>38142.583333333336</c:v>
                </c:pt>
                <c:pt idx="11203">
                  <c:v>38142.597222222219</c:v>
                </c:pt>
                <c:pt idx="11204">
                  <c:v>38142.611111111109</c:v>
                </c:pt>
                <c:pt idx="11205">
                  <c:v>38142.625</c:v>
                </c:pt>
                <c:pt idx="11206">
                  <c:v>38142.638888888891</c:v>
                </c:pt>
                <c:pt idx="11207">
                  <c:v>38142.652777777781</c:v>
                </c:pt>
                <c:pt idx="11208">
                  <c:v>38142.666666666664</c:v>
                </c:pt>
                <c:pt idx="11209">
                  <c:v>38142.680555555555</c:v>
                </c:pt>
                <c:pt idx="11210">
                  <c:v>38142.694444444445</c:v>
                </c:pt>
                <c:pt idx="11211">
                  <c:v>38142.708333333336</c:v>
                </c:pt>
                <c:pt idx="11212">
                  <c:v>38142.722222222219</c:v>
                </c:pt>
                <c:pt idx="11213">
                  <c:v>38142.736111111109</c:v>
                </c:pt>
                <c:pt idx="11214">
                  <c:v>38142.75</c:v>
                </c:pt>
                <c:pt idx="11215">
                  <c:v>38142.763888888891</c:v>
                </c:pt>
                <c:pt idx="11216">
                  <c:v>38142.777777777781</c:v>
                </c:pt>
                <c:pt idx="11217">
                  <c:v>38142.791666666664</c:v>
                </c:pt>
                <c:pt idx="11218">
                  <c:v>38142.805555555555</c:v>
                </c:pt>
                <c:pt idx="11219">
                  <c:v>38142.819444444445</c:v>
                </c:pt>
                <c:pt idx="11220">
                  <c:v>38142.833333333336</c:v>
                </c:pt>
                <c:pt idx="11221">
                  <c:v>38142.847222222219</c:v>
                </c:pt>
                <c:pt idx="11222">
                  <c:v>38142.861111111109</c:v>
                </c:pt>
                <c:pt idx="11223">
                  <c:v>38142.875</c:v>
                </c:pt>
                <c:pt idx="11224">
                  <c:v>38142.888888888891</c:v>
                </c:pt>
                <c:pt idx="11225">
                  <c:v>38142.902777777781</c:v>
                </c:pt>
                <c:pt idx="11226">
                  <c:v>38142.916666666664</c:v>
                </c:pt>
                <c:pt idx="11227">
                  <c:v>38142.930555555555</c:v>
                </c:pt>
                <c:pt idx="11228">
                  <c:v>38142.944444444445</c:v>
                </c:pt>
                <c:pt idx="11229">
                  <c:v>38142.958333333336</c:v>
                </c:pt>
                <c:pt idx="11230">
                  <c:v>38142.972222222219</c:v>
                </c:pt>
                <c:pt idx="11231">
                  <c:v>38142.986111111109</c:v>
                </c:pt>
                <c:pt idx="11232">
                  <c:v>38143</c:v>
                </c:pt>
                <c:pt idx="11233">
                  <c:v>38143.013888888891</c:v>
                </c:pt>
                <c:pt idx="11234">
                  <c:v>38143.027777777781</c:v>
                </c:pt>
                <c:pt idx="11235">
                  <c:v>38143.041666666664</c:v>
                </c:pt>
                <c:pt idx="11236">
                  <c:v>38143.055555555555</c:v>
                </c:pt>
                <c:pt idx="11237">
                  <c:v>38143.069444444445</c:v>
                </c:pt>
                <c:pt idx="11238">
                  <c:v>38143.083333333336</c:v>
                </c:pt>
                <c:pt idx="11239">
                  <c:v>38143.097222222219</c:v>
                </c:pt>
                <c:pt idx="11240">
                  <c:v>38143.111111111109</c:v>
                </c:pt>
                <c:pt idx="11241">
                  <c:v>38143.125</c:v>
                </c:pt>
                <c:pt idx="11242">
                  <c:v>38143.138888888891</c:v>
                </c:pt>
                <c:pt idx="11243">
                  <c:v>38143.152777777781</c:v>
                </c:pt>
                <c:pt idx="11244">
                  <c:v>38143.166666666664</c:v>
                </c:pt>
                <c:pt idx="11245">
                  <c:v>38143.180555555555</c:v>
                </c:pt>
                <c:pt idx="11246">
                  <c:v>38143.194444444445</c:v>
                </c:pt>
                <c:pt idx="11247">
                  <c:v>38143.208333333336</c:v>
                </c:pt>
                <c:pt idx="11248">
                  <c:v>38143.222222222219</c:v>
                </c:pt>
                <c:pt idx="11249">
                  <c:v>38143.236111111109</c:v>
                </c:pt>
                <c:pt idx="11250">
                  <c:v>38143.25</c:v>
                </c:pt>
                <c:pt idx="11251">
                  <c:v>38143.263888888891</c:v>
                </c:pt>
                <c:pt idx="11252">
                  <c:v>38143.277777777781</c:v>
                </c:pt>
                <c:pt idx="11253">
                  <c:v>38143.291666666664</c:v>
                </c:pt>
                <c:pt idx="11254">
                  <c:v>38143.305555555555</c:v>
                </c:pt>
                <c:pt idx="11255">
                  <c:v>38143.319444444445</c:v>
                </c:pt>
                <c:pt idx="11256">
                  <c:v>38143.333333333336</c:v>
                </c:pt>
                <c:pt idx="11257">
                  <c:v>38143.347222222219</c:v>
                </c:pt>
                <c:pt idx="11258">
                  <c:v>38143.361111111109</c:v>
                </c:pt>
                <c:pt idx="11259">
                  <c:v>38143.375</c:v>
                </c:pt>
                <c:pt idx="11260">
                  <c:v>38143.388888888891</c:v>
                </c:pt>
                <c:pt idx="11261">
                  <c:v>38143.402777777781</c:v>
                </c:pt>
                <c:pt idx="11262">
                  <c:v>38143.416666666664</c:v>
                </c:pt>
                <c:pt idx="11263">
                  <c:v>38143.430555555555</c:v>
                </c:pt>
                <c:pt idx="11264">
                  <c:v>38143.444444444445</c:v>
                </c:pt>
                <c:pt idx="11265">
                  <c:v>38143.458333333336</c:v>
                </c:pt>
                <c:pt idx="11266">
                  <c:v>38143.472222222219</c:v>
                </c:pt>
                <c:pt idx="11267">
                  <c:v>38143.486111111109</c:v>
                </c:pt>
                <c:pt idx="11268">
                  <c:v>38143.5</c:v>
                </c:pt>
                <c:pt idx="11269">
                  <c:v>38143.513888888891</c:v>
                </c:pt>
                <c:pt idx="11270">
                  <c:v>38143.527777777781</c:v>
                </c:pt>
                <c:pt idx="11271">
                  <c:v>38143.541666666664</c:v>
                </c:pt>
                <c:pt idx="11272">
                  <c:v>38143.555555555555</c:v>
                </c:pt>
                <c:pt idx="11273">
                  <c:v>38143.569444444445</c:v>
                </c:pt>
                <c:pt idx="11274">
                  <c:v>38143.583333333336</c:v>
                </c:pt>
                <c:pt idx="11275">
                  <c:v>38143.597222222219</c:v>
                </c:pt>
                <c:pt idx="11276">
                  <c:v>38143.611111111109</c:v>
                </c:pt>
                <c:pt idx="11277">
                  <c:v>38143.625</c:v>
                </c:pt>
                <c:pt idx="11278">
                  <c:v>38143.638888888891</c:v>
                </c:pt>
                <c:pt idx="11279">
                  <c:v>38143.652777777781</c:v>
                </c:pt>
                <c:pt idx="11280">
                  <c:v>38143.666666666664</c:v>
                </c:pt>
                <c:pt idx="11281">
                  <c:v>38143.680555555555</c:v>
                </c:pt>
                <c:pt idx="11282">
                  <c:v>38143.694444444445</c:v>
                </c:pt>
                <c:pt idx="11283">
                  <c:v>38143.708333333336</c:v>
                </c:pt>
                <c:pt idx="11284">
                  <c:v>38143.722222222219</c:v>
                </c:pt>
                <c:pt idx="11285">
                  <c:v>38143.736111111109</c:v>
                </c:pt>
                <c:pt idx="11286">
                  <c:v>38143.75</c:v>
                </c:pt>
                <c:pt idx="11287">
                  <c:v>38143.763888888891</c:v>
                </c:pt>
                <c:pt idx="11288">
                  <c:v>38143.777777777781</c:v>
                </c:pt>
                <c:pt idx="11289">
                  <c:v>38143.791666666664</c:v>
                </c:pt>
                <c:pt idx="11290">
                  <c:v>38143.805555555555</c:v>
                </c:pt>
                <c:pt idx="11291">
                  <c:v>38143.819444444445</c:v>
                </c:pt>
                <c:pt idx="11292">
                  <c:v>38143.833333333336</c:v>
                </c:pt>
                <c:pt idx="11293">
                  <c:v>38143.847222222219</c:v>
                </c:pt>
                <c:pt idx="11294">
                  <c:v>38143.861111111109</c:v>
                </c:pt>
                <c:pt idx="11295">
                  <c:v>38143.875</c:v>
                </c:pt>
                <c:pt idx="11296">
                  <c:v>38143.888888888891</c:v>
                </c:pt>
                <c:pt idx="11297">
                  <c:v>38143.902777777781</c:v>
                </c:pt>
                <c:pt idx="11298">
                  <c:v>38143.916666666664</c:v>
                </c:pt>
                <c:pt idx="11299">
                  <c:v>38143.930555555555</c:v>
                </c:pt>
                <c:pt idx="11300">
                  <c:v>38143.944444444445</c:v>
                </c:pt>
                <c:pt idx="11301">
                  <c:v>38143.958333333336</c:v>
                </c:pt>
                <c:pt idx="11302">
                  <c:v>38143.972222222219</c:v>
                </c:pt>
                <c:pt idx="11303">
                  <c:v>38143.986111111109</c:v>
                </c:pt>
                <c:pt idx="11304">
                  <c:v>38144</c:v>
                </c:pt>
                <c:pt idx="11305">
                  <c:v>38144.013888888891</c:v>
                </c:pt>
                <c:pt idx="11306">
                  <c:v>38144.027777777781</c:v>
                </c:pt>
                <c:pt idx="11307">
                  <c:v>38144.041666666664</c:v>
                </c:pt>
                <c:pt idx="11308">
                  <c:v>38144.055555555555</c:v>
                </c:pt>
                <c:pt idx="11309">
                  <c:v>38144.069444444445</c:v>
                </c:pt>
                <c:pt idx="11310">
                  <c:v>38144.083333333336</c:v>
                </c:pt>
                <c:pt idx="11311">
                  <c:v>38144.097222222219</c:v>
                </c:pt>
                <c:pt idx="11312">
                  <c:v>38144.111111111109</c:v>
                </c:pt>
                <c:pt idx="11313">
                  <c:v>38144.125</c:v>
                </c:pt>
                <c:pt idx="11314">
                  <c:v>38144.138888888891</c:v>
                </c:pt>
                <c:pt idx="11315">
                  <c:v>38144.152777777781</c:v>
                </c:pt>
                <c:pt idx="11316">
                  <c:v>38144.166666666664</c:v>
                </c:pt>
                <c:pt idx="11317">
                  <c:v>38144.180555555555</c:v>
                </c:pt>
                <c:pt idx="11318">
                  <c:v>38144.194444444445</c:v>
                </c:pt>
                <c:pt idx="11319">
                  <c:v>38144.208333333336</c:v>
                </c:pt>
                <c:pt idx="11320">
                  <c:v>38144.222222222219</c:v>
                </c:pt>
                <c:pt idx="11321">
                  <c:v>38144.236111111109</c:v>
                </c:pt>
                <c:pt idx="11322">
                  <c:v>38144.25</c:v>
                </c:pt>
                <c:pt idx="11323">
                  <c:v>38144.263888888891</c:v>
                </c:pt>
                <c:pt idx="11324">
                  <c:v>38144.277777777781</c:v>
                </c:pt>
                <c:pt idx="11325">
                  <c:v>38144.291666666664</c:v>
                </c:pt>
                <c:pt idx="11326">
                  <c:v>38144.305555555555</c:v>
                </c:pt>
                <c:pt idx="11327">
                  <c:v>38144.319444444445</c:v>
                </c:pt>
                <c:pt idx="11328">
                  <c:v>38144.333333333336</c:v>
                </c:pt>
                <c:pt idx="11329">
                  <c:v>38144.347222222219</c:v>
                </c:pt>
                <c:pt idx="11330">
                  <c:v>38144.361111111109</c:v>
                </c:pt>
                <c:pt idx="11331">
                  <c:v>38144.375</c:v>
                </c:pt>
                <c:pt idx="11332">
                  <c:v>38144.388888888891</c:v>
                </c:pt>
                <c:pt idx="11333">
                  <c:v>38144.402777777781</c:v>
                </c:pt>
                <c:pt idx="11334">
                  <c:v>38144.416666666664</c:v>
                </c:pt>
                <c:pt idx="11335">
                  <c:v>38144.430555555555</c:v>
                </c:pt>
                <c:pt idx="11336">
                  <c:v>38144.444444444445</c:v>
                </c:pt>
                <c:pt idx="11337">
                  <c:v>38144.458333333336</c:v>
                </c:pt>
                <c:pt idx="11338">
                  <c:v>38144.472222222219</c:v>
                </c:pt>
                <c:pt idx="11339">
                  <c:v>38144.486111111109</c:v>
                </c:pt>
                <c:pt idx="11340">
                  <c:v>38144.5</c:v>
                </c:pt>
                <c:pt idx="11341">
                  <c:v>38144.513888888891</c:v>
                </c:pt>
                <c:pt idx="11342">
                  <c:v>38144.527777777781</c:v>
                </c:pt>
                <c:pt idx="11343">
                  <c:v>38144.541666666664</c:v>
                </c:pt>
                <c:pt idx="11344">
                  <c:v>38144.555555555555</c:v>
                </c:pt>
                <c:pt idx="11345">
                  <c:v>38144.569444444445</c:v>
                </c:pt>
                <c:pt idx="11346">
                  <c:v>38144.583333333336</c:v>
                </c:pt>
                <c:pt idx="11347">
                  <c:v>38144.597222222219</c:v>
                </c:pt>
                <c:pt idx="11348">
                  <c:v>38144.611111111109</c:v>
                </c:pt>
                <c:pt idx="11349">
                  <c:v>38144.625</c:v>
                </c:pt>
                <c:pt idx="11350">
                  <c:v>38144.638888888891</c:v>
                </c:pt>
                <c:pt idx="11351">
                  <c:v>38144.652777777781</c:v>
                </c:pt>
                <c:pt idx="11352">
                  <c:v>38144.666666666664</c:v>
                </c:pt>
                <c:pt idx="11353">
                  <c:v>38144.680555555555</c:v>
                </c:pt>
                <c:pt idx="11354">
                  <c:v>38144.694444444445</c:v>
                </c:pt>
                <c:pt idx="11355">
                  <c:v>38144.708333333336</c:v>
                </c:pt>
                <c:pt idx="11356">
                  <c:v>38144.722222222219</c:v>
                </c:pt>
                <c:pt idx="11357">
                  <c:v>38144.736111111109</c:v>
                </c:pt>
                <c:pt idx="11358">
                  <c:v>38144.75</c:v>
                </c:pt>
                <c:pt idx="11359">
                  <c:v>38144.763888888891</c:v>
                </c:pt>
                <c:pt idx="11360">
                  <c:v>38144.777777777781</c:v>
                </c:pt>
                <c:pt idx="11361">
                  <c:v>38144.791666666664</c:v>
                </c:pt>
                <c:pt idx="11362">
                  <c:v>38144.805555555555</c:v>
                </c:pt>
                <c:pt idx="11363">
                  <c:v>38144.819444444445</c:v>
                </c:pt>
                <c:pt idx="11364">
                  <c:v>38144.833333333336</c:v>
                </c:pt>
                <c:pt idx="11365">
                  <c:v>38144.847222222219</c:v>
                </c:pt>
                <c:pt idx="11366">
                  <c:v>38144.861111111109</c:v>
                </c:pt>
                <c:pt idx="11367">
                  <c:v>38144.875</c:v>
                </c:pt>
                <c:pt idx="11368">
                  <c:v>38144.888888888891</c:v>
                </c:pt>
                <c:pt idx="11369">
                  <c:v>38144.902777777781</c:v>
                </c:pt>
                <c:pt idx="11370">
                  <c:v>38144.916666666664</c:v>
                </c:pt>
                <c:pt idx="11371">
                  <c:v>38144.930555555555</c:v>
                </c:pt>
                <c:pt idx="11372">
                  <c:v>38144.944444444445</c:v>
                </c:pt>
                <c:pt idx="11373">
                  <c:v>38144.958333333336</c:v>
                </c:pt>
                <c:pt idx="11374">
                  <c:v>38144.972222222219</c:v>
                </c:pt>
                <c:pt idx="11375">
                  <c:v>38144.986111111109</c:v>
                </c:pt>
                <c:pt idx="11376">
                  <c:v>38145</c:v>
                </c:pt>
                <c:pt idx="11377">
                  <c:v>38145.013888888891</c:v>
                </c:pt>
                <c:pt idx="11378">
                  <c:v>38145.027777777781</c:v>
                </c:pt>
                <c:pt idx="11379">
                  <c:v>38145.041666666664</c:v>
                </c:pt>
                <c:pt idx="11380">
                  <c:v>38145.055555555555</c:v>
                </c:pt>
                <c:pt idx="11381">
                  <c:v>38145.069444444445</c:v>
                </c:pt>
                <c:pt idx="11382">
                  <c:v>38145.083333333336</c:v>
                </c:pt>
                <c:pt idx="11383">
                  <c:v>38145.097222222219</c:v>
                </c:pt>
                <c:pt idx="11384">
                  <c:v>38145.111111111109</c:v>
                </c:pt>
                <c:pt idx="11385">
                  <c:v>38145.125</c:v>
                </c:pt>
                <c:pt idx="11386">
                  <c:v>38145.138888888891</c:v>
                </c:pt>
                <c:pt idx="11387">
                  <c:v>38145.152777777781</c:v>
                </c:pt>
                <c:pt idx="11388">
                  <c:v>38145.166666666664</c:v>
                </c:pt>
                <c:pt idx="11389">
                  <c:v>38145.180555555555</c:v>
                </c:pt>
                <c:pt idx="11390">
                  <c:v>38145.194444444445</c:v>
                </c:pt>
                <c:pt idx="11391">
                  <c:v>38145.208333333336</c:v>
                </c:pt>
                <c:pt idx="11392">
                  <c:v>38145.222222222219</c:v>
                </c:pt>
                <c:pt idx="11393">
                  <c:v>38145.236111111109</c:v>
                </c:pt>
                <c:pt idx="11394">
                  <c:v>38145.25</c:v>
                </c:pt>
                <c:pt idx="11395">
                  <c:v>38145.263888888891</c:v>
                </c:pt>
                <c:pt idx="11396">
                  <c:v>38145.277777777781</c:v>
                </c:pt>
                <c:pt idx="11397">
                  <c:v>38145.291666666664</c:v>
                </c:pt>
                <c:pt idx="11398">
                  <c:v>38145.305555555555</c:v>
                </c:pt>
                <c:pt idx="11399">
                  <c:v>38145.319444444445</c:v>
                </c:pt>
                <c:pt idx="11400">
                  <c:v>38145.333333333336</c:v>
                </c:pt>
                <c:pt idx="11401">
                  <c:v>38145.347222222219</c:v>
                </c:pt>
                <c:pt idx="11402">
                  <c:v>38145.361111111109</c:v>
                </c:pt>
                <c:pt idx="11403">
                  <c:v>38145.375</c:v>
                </c:pt>
                <c:pt idx="11404">
                  <c:v>38145.388888888891</c:v>
                </c:pt>
                <c:pt idx="11405">
                  <c:v>38145.402777777781</c:v>
                </c:pt>
                <c:pt idx="11406">
                  <c:v>38145.416666666664</c:v>
                </c:pt>
                <c:pt idx="11407">
                  <c:v>38145.430555555555</c:v>
                </c:pt>
                <c:pt idx="11408">
                  <c:v>38145.444444444445</c:v>
                </c:pt>
                <c:pt idx="11409">
                  <c:v>38145.458333333336</c:v>
                </c:pt>
                <c:pt idx="11410">
                  <c:v>38145.472222222219</c:v>
                </c:pt>
                <c:pt idx="11411">
                  <c:v>38145.486111111109</c:v>
                </c:pt>
                <c:pt idx="11412">
                  <c:v>38145.5</c:v>
                </c:pt>
                <c:pt idx="11413">
                  <c:v>38145.513888888891</c:v>
                </c:pt>
                <c:pt idx="11414">
                  <c:v>38145.527777777781</c:v>
                </c:pt>
                <c:pt idx="11415">
                  <c:v>38145.541666666664</c:v>
                </c:pt>
                <c:pt idx="11416">
                  <c:v>38145.555555555555</c:v>
                </c:pt>
                <c:pt idx="11417">
                  <c:v>38145.569444444445</c:v>
                </c:pt>
                <c:pt idx="11418">
                  <c:v>38145.583333333336</c:v>
                </c:pt>
                <c:pt idx="11419">
                  <c:v>38145.597222222219</c:v>
                </c:pt>
                <c:pt idx="11420">
                  <c:v>38145.611111111109</c:v>
                </c:pt>
                <c:pt idx="11421">
                  <c:v>38145.625</c:v>
                </c:pt>
                <c:pt idx="11422">
                  <c:v>38145.638888888891</c:v>
                </c:pt>
                <c:pt idx="11423">
                  <c:v>38145.652777777781</c:v>
                </c:pt>
                <c:pt idx="11424">
                  <c:v>38145.666666666664</c:v>
                </c:pt>
                <c:pt idx="11425">
                  <c:v>38145.680555555555</c:v>
                </c:pt>
                <c:pt idx="11426">
                  <c:v>38145.694444444445</c:v>
                </c:pt>
                <c:pt idx="11427">
                  <c:v>38145.708333333336</c:v>
                </c:pt>
                <c:pt idx="11428">
                  <c:v>38145.722222222219</c:v>
                </c:pt>
                <c:pt idx="11429">
                  <c:v>38145.736111111109</c:v>
                </c:pt>
                <c:pt idx="11430">
                  <c:v>38145.75</c:v>
                </c:pt>
                <c:pt idx="11431">
                  <c:v>38145.763888888891</c:v>
                </c:pt>
                <c:pt idx="11432">
                  <c:v>38145.777777777781</c:v>
                </c:pt>
                <c:pt idx="11433">
                  <c:v>38145.791666666664</c:v>
                </c:pt>
                <c:pt idx="11434">
                  <c:v>38145.805555555555</c:v>
                </c:pt>
                <c:pt idx="11435">
                  <c:v>38145.819444444445</c:v>
                </c:pt>
                <c:pt idx="11436">
                  <c:v>38145.833333333336</c:v>
                </c:pt>
                <c:pt idx="11437">
                  <c:v>38145.847222222219</c:v>
                </c:pt>
                <c:pt idx="11438">
                  <c:v>38145.861111111109</c:v>
                </c:pt>
                <c:pt idx="11439">
                  <c:v>38145.875</c:v>
                </c:pt>
                <c:pt idx="11440">
                  <c:v>38145.888888888891</c:v>
                </c:pt>
                <c:pt idx="11441">
                  <c:v>38145.902777777781</c:v>
                </c:pt>
                <c:pt idx="11442">
                  <c:v>38145.916666666664</c:v>
                </c:pt>
                <c:pt idx="11443">
                  <c:v>38145.930555555555</c:v>
                </c:pt>
                <c:pt idx="11444">
                  <c:v>38145.944444444445</c:v>
                </c:pt>
                <c:pt idx="11445">
                  <c:v>38145.958333333336</c:v>
                </c:pt>
                <c:pt idx="11446">
                  <c:v>38145.972222222219</c:v>
                </c:pt>
                <c:pt idx="11447">
                  <c:v>38145.986111111109</c:v>
                </c:pt>
                <c:pt idx="11448">
                  <c:v>38146</c:v>
                </c:pt>
                <c:pt idx="11449">
                  <c:v>38146.013888888891</c:v>
                </c:pt>
                <c:pt idx="11450">
                  <c:v>38146.027777777781</c:v>
                </c:pt>
                <c:pt idx="11451">
                  <c:v>38146.041666666664</c:v>
                </c:pt>
                <c:pt idx="11452">
                  <c:v>38146.055555555555</c:v>
                </c:pt>
                <c:pt idx="11453">
                  <c:v>38146.069444444445</c:v>
                </c:pt>
                <c:pt idx="11454">
                  <c:v>38146.083333333336</c:v>
                </c:pt>
                <c:pt idx="11455">
                  <c:v>38146.097222222219</c:v>
                </c:pt>
                <c:pt idx="11456">
                  <c:v>38146.111111111109</c:v>
                </c:pt>
                <c:pt idx="11457">
                  <c:v>38146.125</c:v>
                </c:pt>
                <c:pt idx="11458">
                  <c:v>38146.138888888891</c:v>
                </c:pt>
                <c:pt idx="11459">
                  <c:v>38146.152777777781</c:v>
                </c:pt>
                <c:pt idx="11460">
                  <c:v>38146.166666666664</c:v>
                </c:pt>
                <c:pt idx="11461">
                  <c:v>38146.180555555555</c:v>
                </c:pt>
                <c:pt idx="11462">
                  <c:v>38146.194444444445</c:v>
                </c:pt>
                <c:pt idx="11463">
                  <c:v>38146.208333333336</c:v>
                </c:pt>
                <c:pt idx="11464">
                  <c:v>38146.222222222219</c:v>
                </c:pt>
                <c:pt idx="11465">
                  <c:v>38146.236111111109</c:v>
                </c:pt>
                <c:pt idx="11466">
                  <c:v>38146.25</c:v>
                </c:pt>
                <c:pt idx="11467">
                  <c:v>38146.263888888891</c:v>
                </c:pt>
                <c:pt idx="11468">
                  <c:v>38146.277777777781</c:v>
                </c:pt>
                <c:pt idx="11469">
                  <c:v>38146.291666666664</c:v>
                </c:pt>
                <c:pt idx="11470">
                  <c:v>38146.305555555555</c:v>
                </c:pt>
                <c:pt idx="11471">
                  <c:v>38146.319444444445</c:v>
                </c:pt>
                <c:pt idx="11472">
                  <c:v>38146.333333333336</c:v>
                </c:pt>
                <c:pt idx="11473">
                  <c:v>38146.347222222219</c:v>
                </c:pt>
                <c:pt idx="11474">
                  <c:v>38146.361111111109</c:v>
                </c:pt>
                <c:pt idx="11475">
                  <c:v>38146.375</c:v>
                </c:pt>
                <c:pt idx="11476">
                  <c:v>38146.388888888891</c:v>
                </c:pt>
                <c:pt idx="11477">
                  <c:v>38146.402777777781</c:v>
                </c:pt>
                <c:pt idx="11478">
                  <c:v>38146.416666666664</c:v>
                </c:pt>
                <c:pt idx="11479">
                  <c:v>38146.430555555555</c:v>
                </c:pt>
                <c:pt idx="11480">
                  <c:v>38146.444444444445</c:v>
                </c:pt>
                <c:pt idx="11481">
                  <c:v>38146.458333333336</c:v>
                </c:pt>
                <c:pt idx="11482">
                  <c:v>38146.472222222219</c:v>
                </c:pt>
                <c:pt idx="11483">
                  <c:v>38146.486111111109</c:v>
                </c:pt>
                <c:pt idx="11484">
                  <c:v>38146.5</c:v>
                </c:pt>
                <c:pt idx="11485">
                  <c:v>38146.513888888891</c:v>
                </c:pt>
                <c:pt idx="11486">
                  <c:v>38146.527777777781</c:v>
                </c:pt>
                <c:pt idx="11487">
                  <c:v>38146.541666666664</c:v>
                </c:pt>
                <c:pt idx="11488">
                  <c:v>38146.555555555555</c:v>
                </c:pt>
                <c:pt idx="11489">
                  <c:v>38146.569444444445</c:v>
                </c:pt>
                <c:pt idx="11490">
                  <c:v>38146.583333333336</c:v>
                </c:pt>
                <c:pt idx="11491">
                  <c:v>38146.597222222219</c:v>
                </c:pt>
                <c:pt idx="11492">
                  <c:v>38146.611111111109</c:v>
                </c:pt>
                <c:pt idx="11493">
                  <c:v>38146.625</c:v>
                </c:pt>
                <c:pt idx="11494">
                  <c:v>38146.638888888891</c:v>
                </c:pt>
                <c:pt idx="11495">
                  <c:v>38146.652777777781</c:v>
                </c:pt>
                <c:pt idx="11496">
                  <c:v>38146.666666666664</c:v>
                </c:pt>
                <c:pt idx="11497">
                  <c:v>38146.680555555555</c:v>
                </c:pt>
                <c:pt idx="11498">
                  <c:v>38146.694444444445</c:v>
                </c:pt>
                <c:pt idx="11499">
                  <c:v>38146.708333333336</c:v>
                </c:pt>
                <c:pt idx="11500">
                  <c:v>38146.722222222219</c:v>
                </c:pt>
                <c:pt idx="11501">
                  <c:v>38146.736111111109</c:v>
                </c:pt>
                <c:pt idx="11502">
                  <c:v>38146.75</c:v>
                </c:pt>
                <c:pt idx="11503">
                  <c:v>38146.763888888891</c:v>
                </c:pt>
                <c:pt idx="11504">
                  <c:v>38146.777777777781</c:v>
                </c:pt>
                <c:pt idx="11505">
                  <c:v>38146.791666666664</c:v>
                </c:pt>
                <c:pt idx="11506">
                  <c:v>38146.805555555555</c:v>
                </c:pt>
                <c:pt idx="11507">
                  <c:v>38146.819444444445</c:v>
                </c:pt>
                <c:pt idx="11508">
                  <c:v>38146.833333333336</c:v>
                </c:pt>
                <c:pt idx="11509">
                  <c:v>38146.847222222219</c:v>
                </c:pt>
                <c:pt idx="11510">
                  <c:v>38146.861111111109</c:v>
                </c:pt>
                <c:pt idx="11511">
                  <c:v>38146.875</c:v>
                </c:pt>
                <c:pt idx="11512">
                  <c:v>38146.888888888891</c:v>
                </c:pt>
                <c:pt idx="11513">
                  <c:v>38146.902777777781</c:v>
                </c:pt>
                <c:pt idx="11514">
                  <c:v>38146.916666666664</c:v>
                </c:pt>
                <c:pt idx="11515">
                  <c:v>38146.930555555555</c:v>
                </c:pt>
                <c:pt idx="11516">
                  <c:v>38146.944444444445</c:v>
                </c:pt>
                <c:pt idx="11517">
                  <c:v>38146.958333333336</c:v>
                </c:pt>
                <c:pt idx="11518">
                  <c:v>38146.972222222219</c:v>
                </c:pt>
                <c:pt idx="11519">
                  <c:v>38146.986111111109</c:v>
                </c:pt>
                <c:pt idx="11520">
                  <c:v>38147</c:v>
                </c:pt>
                <c:pt idx="11521">
                  <c:v>38147.013888888891</c:v>
                </c:pt>
                <c:pt idx="11522">
                  <c:v>38147.027777777781</c:v>
                </c:pt>
                <c:pt idx="11523">
                  <c:v>38147.041666666664</c:v>
                </c:pt>
                <c:pt idx="11524">
                  <c:v>38147.055555555555</c:v>
                </c:pt>
                <c:pt idx="11525">
                  <c:v>38147.069444444445</c:v>
                </c:pt>
                <c:pt idx="11526">
                  <c:v>38147.083333333336</c:v>
                </c:pt>
                <c:pt idx="11527">
                  <c:v>38147.097222222219</c:v>
                </c:pt>
                <c:pt idx="11528">
                  <c:v>38147.111111111109</c:v>
                </c:pt>
                <c:pt idx="11529">
                  <c:v>38147.125</c:v>
                </c:pt>
                <c:pt idx="11530">
                  <c:v>38147.138888888891</c:v>
                </c:pt>
                <c:pt idx="11531">
                  <c:v>38147.152777777781</c:v>
                </c:pt>
                <c:pt idx="11532">
                  <c:v>38147.166666666664</c:v>
                </c:pt>
                <c:pt idx="11533">
                  <c:v>38147.180555555555</c:v>
                </c:pt>
                <c:pt idx="11534">
                  <c:v>38147.194444444445</c:v>
                </c:pt>
                <c:pt idx="11535">
                  <c:v>38147.208333333336</c:v>
                </c:pt>
                <c:pt idx="11536">
                  <c:v>38147.222222222219</c:v>
                </c:pt>
                <c:pt idx="11537">
                  <c:v>38147.236111111109</c:v>
                </c:pt>
                <c:pt idx="11538">
                  <c:v>38147.25</c:v>
                </c:pt>
                <c:pt idx="11539">
                  <c:v>38147.263888888891</c:v>
                </c:pt>
                <c:pt idx="11540">
                  <c:v>38147.277777777781</c:v>
                </c:pt>
                <c:pt idx="11541">
                  <c:v>38147.291666666664</c:v>
                </c:pt>
                <c:pt idx="11542">
                  <c:v>38147.305555555555</c:v>
                </c:pt>
                <c:pt idx="11543">
                  <c:v>38147.319444444445</c:v>
                </c:pt>
                <c:pt idx="11544">
                  <c:v>38147.333333333336</c:v>
                </c:pt>
                <c:pt idx="11545">
                  <c:v>38147.347222222219</c:v>
                </c:pt>
                <c:pt idx="11546">
                  <c:v>38147.361111111109</c:v>
                </c:pt>
                <c:pt idx="11547">
                  <c:v>38147.375</c:v>
                </c:pt>
                <c:pt idx="11548">
                  <c:v>38147.388888888891</c:v>
                </c:pt>
                <c:pt idx="11549">
                  <c:v>38147.402777777781</c:v>
                </c:pt>
                <c:pt idx="11550">
                  <c:v>38147.416666666664</c:v>
                </c:pt>
                <c:pt idx="11551">
                  <c:v>38147.430555555555</c:v>
                </c:pt>
                <c:pt idx="11552">
                  <c:v>38147.444444444445</c:v>
                </c:pt>
                <c:pt idx="11553">
                  <c:v>38147.458333333336</c:v>
                </c:pt>
                <c:pt idx="11554">
                  <c:v>38147.472222222219</c:v>
                </c:pt>
                <c:pt idx="11555">
                  <c:v>38147.486111111109</c:v>
                </c:pt>
                <c:pt idx="11556">
                  <c:v>38147.5</c:v>
                </c:pt>
                <c:pt idx="11557">
                  <c:v>38147.513888888891</c:v>
                </c:pt>
                <c:pt idx="11558">
                  <c:v>38147.527777777781</c:v>
                </c:pt>
                <c:pt idx="11559">
                  <c:v>38147.541666666664</c:v>
                </c:pt>
                <c:pt idx="11560">
                  <c:v>38147.555555555555</c:v>
                </c:pt>
                <c:pt idx="11561">
                  <c:v>38147.569444444445</c:v>
                </c:pt>
                <c:pt idx="11562">
                  <c:v>38147.583333333336</c:v>
                </c:pt>
                <c:pt idx="11563">
                  <c:v>38147.597222222219</c:v>
                </c:pt>
                <c:pt idx="11564">
                  <c:v>38147.611111111109</c:v>
                </c:pt>
                <c:pt idx="11565">
                  <c:v>38147.625</c:v>
                </c:pt>
                <c:pt idx="11566">
                  <c:v>38147.638888888891</c:v>
                </c:pt>
                <c:pt idx="11567">
                  <c:v>38147.652777777781</c:v>
                </c:pt>
                <c:pt idx="11568">
                  <c:v>38147.666666666664</c:v>
                </c:pt>
                <c:pt idx="11569">
                  <c:v>38147.680555555555</c:v>
                </c:pt>
                <c:pt idx="11570">
                  <c:v>38147.694444444445</c:v>
                </c:pt>
                <c:pt idx="11571">
                  <c:v>38147.708333333336</c:v>
                </c:pt>
                <c:pt idx="11572">
                  <c:v>38147.722222222219</c:v>
                </c:pt>
                <c:pt idx="11573">
                  <c:v>38147.736111111109</c:v>
                </c:pt>
                <c:pt idx="11574">
                  <c:v>38147.75</c:v>
                </c:pt>
                <c:pt idx="11575">
                  <c:v>38147.763888888891</c:v>
                </c:pt>
                <c:pt idx="11576">
                  <c:v>38147.777777777781</c:v>
                </c:pt>
                <c:pt idx="11577">
                  <c:v>38147.791666666664</c:v>
                </c:pt>
                <c:pt idx="11578">
                  <c:v>38147.805555555555</c:v>
                </c:pt>
                <c:pt idx="11579">
                  <c:v>38147.819444444445</c:v>
                </c:pt>
                <c:pt idx="11580">
                  <c:v>38147.833333333336</c:v>
                </c:pt>
                <c:pt idx="11581">
                  <c:v>38147.847222222219</c:v>
                </c:pt>
                <c:pt idx="11582">
                  <c:v>38147.861111111109</c:v>
                </c:pt>
                <c:pt idx="11583">
                  <c:v>38147.875</c:v>
                </c:pt>
                <c:pt idx="11584">
                  <c:v>38147.888888888891</c:v>
                </c:pt>
                <c:pt idx="11585">
                  <c:v>38147.902777777781</c:v>
                </c:pt>
                <c:pt idx="11586">
                  <c:v>38147.916666666664</c:v>
                </c:pt>
                <c:pt idx="11587">
                  <c:v>38147.930555555555</c:v>
                </c:pt>
                <c:pt idx="11588">
                  <c:v>38147.944444444445</c:v>
                </c:pt>
                <c:pt idx="11589">
                  <c:v>38147.958333333336</c:v>
                </c:pt>
                <c:pt idx="11590">
                  <c:v>38147.972222222219</c:v>
                </c:pt>
                <c:pt idx="11591">
                  <c:v>38147.986111111109</c:v>
                </c:pt>
                <c:pt idx="11592">
                  <c:v>38148</c:v>
                </c:pt>
                <c:pt idx="11593">
                  <c:v>38148.013888888891</c:v>
                </c:pt>
                <c:pt idx="11594">
                  <c:v>38148.027777777781</c:v>
                </c:pt>
                <c:pt idx="11595">
                  <c:v>38148.041666666664</c:v>
                </c:pt>
                <c:pt idx="11596">
                  <c:v>38148.055555555555</c:v>
                </c:pt>
                <c:pt idx="11597">
                  <c:v>38148.069444444445</c:v>
                </c:pt>
                <c:pt idx="11598">
                  <c:v>38148.083333333336</c:v>
                </c:pt>
                <c:pt idx="11599">
                  <c:v>38148.097222222219</c:v>
                </c:pt>
                <c:pt idx="11600">
                  <c:v>38148.111111111109</c:v>
                </c:pt>
                <c:pt idx="11601">
                  <c:v>38148.125</c:v>
                </c:pt>
                <c:pt idx="11602">
                  <c:v>38148.138888888891</c:v>
                </c:pt>
                <c:pt idx="11603">
                  <c:v>38148.152777777781</c:v>
                </c:pt>
                <c:pt idx="11604">
                  <c:v>38148.166666666664</c:v>
                </c:pt>
                <c:pt idx="11605">
                  <c:v>38148.180555555555</c:v>
                </c:pt>
                <c:pt idx="11606">
                  <c:v>38148.194444444445</c:v>
                </c:pt>
                <c:pt idx="11607">
                  <c:v>38148.208333333336</c:v>
                </c:pt>
                <c:pt idx="11608">
                  <c:v>38148.222222222219</c:v>
                </c:pt>
                <c:pt idx="11609">
                  <c:v>38148.236111111109</c:v>
                </c:pt>
                <c:pt idx="11610">
                  <c:v>38148.25</c:v>
                </c:pt>
                <c:pt idx="11611">
                  <c:v>38148.263888888891</c:v>
                </c:pt>
                <c:pt idx="11612">
                  <c:v>38148.277777777781</c:v>
                </c:pt>
                <c:pt idx="11613">
                  <c:v>38148.291666666664</c:v>
                </c:pt>
                <c:pt idx="11614">
                  <c:v>38148.305555555555</c:v>
                </c:pt>
                <c:pt idx="11615">
                  <c:v>38148.319444444445</c:v>
                </c:pt>
                <c:pt idx="11616">
                  <c:v>38148.333333333336</c:v>
                </c:pt>
                <c:pt idx="11617">
                  <c:v>38148.347222222219</c:v>
                </c:pt>
                <c:pt idx="11618">
                  <c:v>38148.361111111109</c:v>
                </c:pt>
                <c:pt idx="11619">
                  <c:v>38148.375</c:v>
                </c:pt>
                <c:pt idx="11620">
                  <c:v>38148.388888888891</c:v>
                </c:pt>
                <c:pt idx="11621">
                  <c:v>38148.402777777781</c:v>
                </c:pt>
                <c:pt idx="11622">
                  <c:v>38148.416666666664</c:v>
                </c:pt>
                <c:pt idx="11623">
                  <c:v>38148.430555555555</c:v>
                </c:pt>
                <c:pt idx="11624">
                  <c:v>38148.444444444445</c:v>
                </c:pt>
                <c:pt idx="11625">
                  <c:v>38148.458333333336</c:v>
                </c:pt>
                <c:pt idx="11626">
                  <c:v>38148.472222222219</c:v>
                </c:pt>
                <c:pt idx="11627">
                  <c:v>38148.486111111109</c:v>
                </c:pt>
                <c:pt idx="11628">
                  <c:v>38148.5</c:v>
                </c:pt>
                <c:pt idx="11629">
                  <c:v>38148.513888888891</c:v>
                </c:pt>
                <c:pt idx="11630">
                  <c:v>38148.527777777781</c:v>
                </c:pt>
                <c:pt idx="11631">
                  <c:v>38148.541666666664</c:v>
                </c:pt>
                <c:pt idx="11632">
                  <c:v>38148.555555555555</c:v>
                </c:pt>
                <c:pt idx="11633">
                  <c:v>38148.569444444445</c:v>
                </c:pt>
                <c:pt idx="11634">
                  <c:v>38148.583333333336</c:v>
                </c:pt>
                <c:pt idx="11635">
                  <c:v>38148.597222222219</c:v>
                </c:pt>
                <c:pt idx="11636">
                  <c:v>38148.611111111109</c:v>
                </c:pt>
                <c:pt idx="11637">
                  <c:v>38148.625</c:v>
                </c:pt>
                <c:pt idx="11638">
                  <c:v>38148.638888888891</c:v>
                </c:pt>
                <c:pt idx="11639">
                  <c:v>38148.652777777781</c:v>
                </c:pt>
                <c:pt idx="11640">
                  <c:v>38148.666666666664</c:v>
                </c:pt>
                <c:pt idx="11641">
                  <c:v>38148.680555555555</c:v>
                </c:pt>
                <c:pt idx="11642">
                  <c:v>38148.694444444445</c:v>
                </c:pt>
                <c:pt idx="11643">
                  <c:v>38148.708333333336</c:v>
                </c:pt>
                <c:pt idx="11644">
                  <c:v>38148.722222222219</c:v>
                </c:pt>
                <c:pt idx="11645">
                  <c:v>38148.736111111109</c:v>
                </c:pt>
                <c:pt idx="11646">
                  <c:v>38148.75</c:v>
                </c:pt>
                <c:pt idx="11647">
                  <c:v>38148.763888888891</c:v>
                </c:pt>
                <c:pt idx="11648">
                  <c:v>38148.777777777781</c:v>
                </c:pt>
                <c:pt idx="11649">
                  <c:v>38148.791666666664</c:v>
                </c:pt>
                <c:pt idx="11650">
                  <c:v>38148.805555555555</c:v>
                </c:pt>
                <c:pt idx="11651">
                  <c:v>38148.819444444445</c:v>
                </c:pt>
                <c:pt idx="11652">
                  <c:v>38148.833333333336</c:v>
                </c:pt>
                <c:pt idx="11653">
                  <c:v>38148.847222222219</c:v>
                </c:pt>
                <c:pt idx="11654">
                  <c:v>38148.861111111109</c:v>
                </c:pt>
                <c:pt idx="11655">
                  <c:v>38148.875</c:v>
                </c:pt>
                <c:pt idx="11656">
                  <c:v>38148.888888888891</c:v>
                </c:pt>
                <c:pt idx="11657">
                  <c:v>38148.902777777781</c:v>
                </c:pt>
                <c:pt idx="11658">
                  <c:v>38148.916666666664</c:v>
                </c:pt>
                <c:pt idx="11659">
                  <c:v>38148.930555555555</c:v>
                </c:pt>
                <c:pt idx="11660">
                  <c:v>38148.944444444445</c:v>
                </c:pt>
                <c:pt idx="11661">
                  <c:v>38148.958333333336</c:v>
                </c:pt>
                <c:pt idx="11662">
                  <c:v>38148.972222222219</c:v>
                </c:pt>
                <c:pt idx="11663">
                  <c:v>38148.986111111109</c:v>
                </c:pt>
                <c:pt idx="11664">
                  <c:v>38149</c:v>
                </c:pt>
                <c:pt idx="11665">
                  <c:v>38149.013888888891</c:v>
                </c:pt>
                <c:pt idx="11666">
                  <c:v>38149.027777777781</c:v>
                </c:pt>
                <c:pt idx="11667">
                  <c:v>38149.041666666664</c:v>
                </c:pt>
                <c:pt idx="11668">
                  <c:v>38149.055555555555</c:v>
                </c:pt>
                <c:pt idx="11669">
                  <c:v>38149.069444444445</c:v>
                </c:pt>
                <c:pt idx="11670">
                  <c:v>38149.083333333336</c:v>
                </c:pt>
                <c:pt idx="11671">
                  <c:v>38149.097222222219</c:v>
                </c:pt>
                <c:pt idx="11672">
                  <c:v>38149.111111111109</c:v>
                </c:pt>
                <c:pt idx="11673">
                  <c:v>38149.125</c:v>
                </c:pt>
                <c:pt idx="11674">
                  <c:v>38149.138888888891</c:v>
                </c:pt>
                <c:pt idx="11675">
                  <c:v>38149.152777777781</c:v>
                </c:pt>
                <c:pt idx="11676">
                  <c:v>38149.166666666664</c:v>
                </c:pt>
                <c:pt idx="11677">
                  <c:v>38149.180555555555</c:v>
                </c:pt>
                <c:pt idx="11678">
                  <c:v>38149.194444444445</c:v>
                </c:pt>
                <c:pt idx="11679">
                  <c:v>38149.208333333336</c:v>
                </c:pt>
                <c:pt idx="11680">
                  <c:v>38149.222222222219</c:v>
                </c:pt>
                <c:pt idx="11681">
                  <c:v>38149.236111111109</c:v>
                </c:pt>
                <c:pt idx="11682">
                  <c:v>38149.25</c:v>
                </c:pt>
                <c:pt idx="11683">
                  <c:v>38149.263888888891</c:v>
                </c:pt>
                <c:pt idx="11684">
                  <c:v>38149.277777777781</c:v>
                </c:pt>
                <c:pt idx="11685">
                  <c:v>38149.291666666664</c:v>
                </c:pt>
                <c:pt idx="11686">
                  <c:v>38149.305555555555</c:v>
                </c:pt>
                <c:pt idx="11687">
                  <c:v>38149.319444444445</c:v>
                </c:pt>
                <c:pt idx="11688">
                  <c:v>38149.333333333336</c:v>
                </c:pt>
                <c:pt idx="11689">
                  <c:v>38149.347222222219</c:v>
                </c:pt>
                <c:pt idx="11690">
                  <c:v>38149.361111111109</c:v>
                </c:pt>
                <c:pt idx="11691">
                  <c:v>38149.375</c:v>
                </c:pt>
                <c:pt idx="11692">
                  <c:v>38149.388888888891</c:v>
                </c:pt>
                <c:pt idx="11693">
                  <c:v>38149.402777777781</c:v>
                </c:pt>
                <c:pt idx="11694">
                  <c:v>38149.416666666664</c:v>
                </c:pt>
                <c:pt idx="11695">
                  <c:v>38149.430555555555</c:v>
                </c:pt>
                <c:pt idx="11696">
                  <c:v>38149.444444444445</c:v>
                </c:pt>
                <c:pt idx="11697">
                  <c:v>38149.458333333336</c:v>
                </c:pt>
                <c:pt idx="11698">
                  <c:v>38149.472222222219</c:v>
                </c:pt>
                <c:pt idx="11699">
                  <c:v>38149.486111111109</c:v>
                </c:pt>
                <c:pt idx="11700">
                  <c:v>38149.5</c:v>
                </c:pt>
                <c:pt idx="11701">
                  <c:v>38149.513888888891</c:v>
                </c:pt>
                <c:pt idx="11702">
                  <c:v>38149.527777777781</c:v>
                </c:pt>
                <c:pt idx="11703">
                  <c:v>38149.541666666664</c:v>
                </c:pt>
                <c:pt idx="11704">
                  <c:v>38149.555555555555</c:v>
                </c:pt>
                <c:pt idx="11705">
                  <c:v>38149.569444444445</c:v>
                </c:pt>
                <c:pt idx="11706">
                  <c:v>38149.583333333336</c:v>
                </c:pt>
                <c:pt idx="11707">
                  <c:v>38149.597222222219</c:v>
                </c:pt>
                <c:pt idx="11708">
                  <c:v>38149.611111111109</c:v>
                </c:pt>
                <c:pt idx="11709">
                  <c:v>38149.625</c:v>
                </c:pt>
                <c:pt idx="11710">
                  <c:v>38149.638888888891</c:v>
                </c:pt>
                <c:pt idx="11711">
                  <c:v>38149.652777777781</c:v>
                </c:pt>
                <c:pt idx="11712">
                  <c:v>38149.666666666664</c:v>
                </c:pt>
                <c:pt idx="11713">
                  <c:v>38149.680555555555</c:v>
                </c:pt>
                <c:pt idx="11714">
                  <c:v>38149.694444444445</c:v>
                </c:pt>
                <c:pt idx="11715">
                  <c:v>38149.708333333336</c:v>
                </c:pt>
                <c:pt idx="11716">
                  <c:v>38149.722222222219</c:v>
                </c:pt>
                <c:pt idx="11717">
                  <c:v>38149.736111111109</c:v>
                </c:pt>
                <c:pt idx="11718">
                  <c:v>38149.75</c:v>
                </c:pt>
                <c:pt idx="11719">
                  <c:v>38149.763888888891</c:v>
                </c:pt>
                <c:pt idx="11720">
                  <c:v>38149.777777777781</c:v>
                </c:pt>
                <c:pt idx="11721">
                  <c:v>38149.791666666664</c:v>
                </c:pt>
                <c:pt idx="11722">
                  <c:v>38149.805555555555</c:v>
                </c:pt>
                <c:pt idx="11723">
                  <c:v>38149.819444444445</c:v>
                </c:pt>
                <c:pt idx="11724">
                  <c:v>38149.833333333336</c:v>
                </c:pt>
                <c:pt idx="11725">
                  <c:v>38149.847222222219</c:v>
                </c:pt>
                <c:pt idx="11726">
                  <c:v>38149.861111111109</c:v>
                </c:pt>
                <c:pt idx="11727">
                  <c:v>38149.875</c:v>
                </c:pt>
                <c:pt idx="11728">
                  <c:v>38149.888888888891</c:v>
                </c:pt>
                <c:pt idx="11729">
                  <c:v>38149.902777777781</c:v>
                </c:pt>
                <c:pt idx="11730">
                  <c:v>38149.916666666664</c:v>
                </c:pt>
                <c:pt idx="11731">
                  <c:v>38149.930555555555</c:v>
                </c:pt>
                <c:pt idx="11732">
                  <c:v>38149.944444444445</c:v>
                </c:pt>
                <c:pt idx="11733">
                  <c:v>38149.958333333336</c:v>
                </c:pt>
                <c:pt idx="11734">
                  <c:v>38149.972222222219</c:v>
                </c:pt>
                <c:pt idx="11735">
                  <c:v>38149.986111111109</c:v>
                </c:pt>
                <c:pt idx="11736">
                  <c:v>38150</c:v>
                </c:pt>
                <c:pt idx="11737">
                  <c:v>38150.013888888891</c:v>
                </c:pt>
                <c:pt idx="11738">
                  <c:v>38150.027777777781</c:v>
                </c:pt>
                <c:pt idx="11739">
                  <c:v>38150.041666666664</c:v>
                </c:pt>
                <c:pt idx="11740">
                  <c:v>38150.055555555555</c:v>
                </c:pt>
                <c:pt idx="11741">
                  <c:v>38150.069444444445</c:v>
                </c:pt>
                <c:pt idx="11742">
                  <c:v>38150.083333333336</c:v>
                </c:pt>
                <c:pt idx="11743">
                  <c:v>38150.097222222219</c:v>
                </c:pt>
                <c:pt idx="11744">
                  <c:v>38150.111111111109</c:v>
                </c:pt>
                <c:pt idx="11745">
                  <c:v>38150.125</c:v>
                </c:pt>
                <c:pt idx="11746">
                  <c:v>38150.138888888891</c:v>
                </c:pt>
                <c:pt idx="11747">
                  <c:v>38150.152777777781</c:v>
                </c:pt>
                <c:pt idx="11748">
                  <c:v>38150.166666666664</c:v>
                </c:pt>
                <c:pt idx="11749">
                  <c:v>38150.180555555555</c:v>
                </c:pt>
                <c:pt idx="11750">
                  <c:v>38150.194444444445</c:v>
                </c:pt>
                <c:pt idx="11751">
                  <c:v>38150.208333333336</c:v>
                </c:pt>
                <c:pt idx="11752">
                  <c:v>38150.222222222219</c:v>
                </c:pt>
                <c:pt idx="11753">
                  <c:v>38150.236111111109</c:v>
                </c:pt>
                <c:pt idx="11754">
                  <c:v>38150.25</c:v>
                </c:pt>
                <c:pt idx="11755">
                  <c:v>38150.263888888891</c:v>
                </c:pt>
                <c:pt idx="11756">
                  <c:v>38150.277777777781</c:v>
                </c:pt>
                <c:pt idx="11757">
                  <c:v>38150.291666666664</c:v>
                </c:pt>
                <c:pt idx="11758">
                  <c:v>38150.305555555555</c:v>
                </c:pt>
                <c:pt idx="11759">
                  <c:v>38150.319444444445</c:v>
                </c:pt>
                <c:pt idx="11760">
                  <c:v>38150.333333333336</c:v>
                </c:pt>
                <c:pt idx="11761">
                  <c:v>38150.347222222219</c:v>
                </c:pt>
                <c:pt idx="11762">
                  <c:v>38150.361111111109</c:v>
                </c:pt>
                <c:pt idx="11763">
                  <c:v>38150.375</c:v>
                </c:pt>
                <c:pt idx="11764">
                  <c:v>38150.388888888891</c:v>
                </c:pt>
                <c:pt idx="11765">
                  <c:v>38150.402777777781</c:v>
                </c:pt>
                <c:pt idx="11766">
                  <c:v>38150.416666666664</c:v>
                </c:pt>
                <c:pt idx="11767">
                  <c:v>38150.430555555555</c:v>
                </c:pt>
                <c:pt idx="11768">
                  <c:v>38150.444444444445</c:v>
                </c:pt>
                <c:pt idx="11769">
                  <c:v>38150.458333333336</c:v>
                </c:pt>
                <c:pt idx="11770">
                  <c:v>38150.472222222219</c:v>
                </c:pt>
                <c:pt idx="11771">
                  <c:v>38150.486111111109</c:v>
                </c:pt>
                <c:pt idx="11772">
                  <c:v>38150.5</c:v>
                </c:pt>
                <c:pt idx="11773">
                  <c:v>38150.513888888891</c:v>
                </c:pt>
                <c:pt idx="11774">
                  <c:v>38150.527777777781</c:v>
                </c:pt>
                <c:pt idx="11775">
                  <c:v>38150.541666666664</c:v>
                </c:pt>
                <c:pt idx="11776">
                  <c:v>38150.555555555555</c:v>
                </c:pt>
                <c:pt idx="11777">
                  <c:v>38150.569444444445</c:v>
                </c:pt>
                <c:pt idx="11778">
                  <c:v>38150.583333333336</c:v>
                </c:pt>
                <c:pt idx="11779">
                  <c:v>38150.597222222219</c:v>
                </c:pt>
                <c:pt idx="11780">
                  <c:v>38150.611111111109</c:v>
                </c:pt>
                <c:pt idx="11781">
                  <c:v>38150.625</c:v>
                </c:pt>
                <c:pt idx="11782">
                  <c:v>38150.638888888891</c:v>
                </c:pt>
                <c:pt idx="11783">
                  <c:v>38150.652777777781</c:v>
                </c:pt>
                <c:pt idx="11784">
                  <c:v>38150.666666666664</c:v>
                </c:pt>
                <c:pt idx="11785">
                  <c:v>38150.680555555555</c:v>
                </c:pt>
                <c:pt idx="11786">
                  <c:v>38150.694444444445</c:v>
                </c:pt>
                <c:pt idx="11787">
                  <c:v>38150.708333333336</c:v>
                </c:pt>
                <c:pt idx="11788">
                  <c:v>38150.722222222219</c:v>
                </c:pt>
                <c:pt idx="11789">
                  <c:v>38150.736111111109</c:v>
                </c:pt>
                <c:pt idx="11790">
                  <c:v>38150.75</c:v>
                </c:pt>
                <c:pt idx="11791">
                  <c:v>38150.763888888891</c:v>
                </c:pt>
                <c:pt idx="11792">
                  <c:v>38150.777777777781</c:v>
                </c:pt>
                <c:pt idx="11793">
                  <c:v>38150.791666666664</c:v>
                </c:pt>
                <c:pt idx="11794">
                  <c:v>38150.805555555555</c:v>
                </c:pt>
                <c:pt idx="11795">
                  <c:v>38150.819444444445</c:v>
                </c:pt>
                <c:pt idx="11796">
                  <c:v>38150.833333333336</c:v>
                </c:pt>
                <c:pt idx="11797">
                  <c:v>38150.847222222219</c:v>
                </c:pt>
                <c:pt idx="11798">
                  <c:v>38150.861111111109</c:v>
                </c:pt>
                <c:pt idx="11799">
                  <c:v>38150.875</c:v>
                </c:pt>
                <c:pt idx="11800">
                  <c:v>38150.888888888891</c:v>
                </c:pt>
                <c:pt idx="11801">
                  <c:v>38150.902777777781</c:v>
                </c:pt>
                <c:pt idx="11802">
                  <c:v>38150.916666666664</c:v>
                </c:pt>
                <c:pt idx="11803">
                  <c:v>38150.930555555555</c:v>
                </c:pt>
                <c:pt idx="11804">
                  <c:v>38150.944444444445</c:v>
                </c:pt>
                <c:pt idx="11805">
                  <c:v>38150.958333333336</c:v>
                </c:pt>
                <c:pt idx="11806">
                  <c:v>38150.972222222219</c:v>
                </c:pt>
                <c:pt idx="11807">
                  <c:v>38150.986111111109</c:v>
                </c:pt>
                <c:pt idx="11808">
                  <c:v>38151</c:v>
                </c:pt>
                <c:pt idx="11809">
                  <c:v>38151.013888888891</c:v>
                </c:pt>
                <c:pt idx="11810">
                  <c:v>38151.027777777781</c:v>
                </c:pt>
                <c:pt idx="11811">
                  <c:v>38151.041666666664</c:v>
                </c:pt>
                <c:pt idx="11812">
                  <c:v>38151.055555555555</c:v>
                </c:pt>
                <c:pt idx="11813">
                  <c:v>38151.069444444445</c:v>
                </c:pt>
                <c:pt idx="11814">
                  <c:v>38151.083333333336</c:v>
                </c:pt>
                <c:pt idx="11815">
                  <c:v>38151.097222222219</c:v>
                </c:pt>
                <c:pt idx="11816">
                  <c:v>38151.111111111109</c:v>
                </c:pt>
                <c:pt idx="11817">
                  <c:v>38151.125</c:v>
                </c:pt>
                <c:pt idx="11818">
                  <c:v>38151.138888888891</c:v>
                </c:pt>
                <c:pt idx="11819">
                  <c:v>38151.152777777781</c:v>
                </c:pt>
                <c:pt idx="11820">
                  <c:v>38151.166666666664</c:v>
                </c:pt>
                <c:pt idx="11821">
                  <c:v>38151.180555555555</c:v>
                </c:pt>
                <c:pt idx="11822">
                  <c:v>38151.194444444445</c:v>
                </c:pt>
                <c:pt idx="11823">
                  <c:v>38151.208333333336</c:v>
                </c:pt>
                <c:pt idx="11824">
                  <c:v>38151.222222222219</c:v>
                </c:pt>
                <c:pt idx="11825">
                  <c:v>38151.236111111109</c:v>
                </c:pt>
                <c:pt idx="11826">
                  <c:v>38151.25</c:v>
                </c:pt>
                <c:pt idx="11827">
                  <c:v>38151.263888888891</c:v>
                </c:pt>
                <c:pt idx="11828">
                  <c:v>38151.277777777781</c:v>
                </c:pt>
                <c:pt idx="11829">
                  <c:v>38151.291666666664</c:v>
                </c:pt>
                <c:pt idx="11830">
                  <c:v>38151.305555555555</c:v>
                </c:pt>
                <c:pt idx="11831">
                  <c:v>38151.319444444445</c:v>
                </c:pt>
                <c:pt idx="11832">
                  <c:v>38151.333333333336</c:v>
                </c:pt>
                <c:pt idx="11833">
                  <c:v>38151.347222222219</c:v>
                </c:pt>
                <c:pt idx="11834">
                  <c:v>38151.361111111109</c:v>
                </c:pt>
                <c:pt idx="11835">
                  <c:v>38151.375</c:v>
                </c:pt>
                <c:pt idx="11836">
                  <c:v>38151.388888888891</c:v>
                </c:pt>
                <c:pt idx="11837">
                  <c:v>38151.402777777781</c:v>
                </c:pt>
                <c:pt idx="11838">
                  <c:v>38151.416666666664</c:v>
                </c:pt>
                <c:pt idx="11839">
                  <c:v>38151.430555555555</c:v>
                </c:pt>
                <c:pt idx="11840">
                  <c:v>38151.444444444445</c:v>
                </c:pt>
                <c:pt idx="11841">
                  <c:v>38151.458333333336</c:v>
                </c:pt>
                <c:pt idx="11842">
                  <c:v>38151.472222222219</c:v>
                </c:pt>
                <c:pt idx="11843">
                  <c:v>38151.486111111109</c:v>
                </c:pt>
                <c:pt idx="11844">
                  <c:v>38151.5</c:v>
                </c:pt>
                <c:pt idx="11845">
                  <c:v>38151.513888888891</c:v>
                </c:pt>
                <c:pt idx="11846">
                  <c:v>38151.527777777781</c:v>
                </c:pt>
                <c:pt idx="11847">
                  <c:v>38151.541666666664</c:v>
                </c:pt>
                <c:pt idx="11848">
                  <c:v>38151.555555555555</c:v>
                </c:pt>
                <c:pt idx="11849">
                  <c:v>38151.569444444445</c:v>
                </c:pt>
                <c:pt idx="11850">
                  <c:v>38151.583333333336</c:v>
                </c:pt>
                <c:pt idx="11851">
                  <c:v>38151.597222222219</c:v>
                </c:pt>
                <c:pt idx="11852">
                  <c:v>38151.611111111109</c:v>
                </c:pt>
                <c:pt idx="11853">
                  <c:v>38151.625</c:v>
                </c:pt>
                <c:pt idx="11854">
                  <c:v>38151.638888888891</c:v>
                </c:pt>
                <c:pt idx="11855">
                  <c:v>38151.652777777781</c:v>
                </c:pt>
                <c:pt idx="11856">
                  <c:v>38151.666666666664</c:v>
                </c:pt>
                <c:pt idx="11857">
                  <c:v>38151.680555555555</c:v>
                </c:pt>
                <c:pt idx="11858">
                  <c:v>38151.694444444445</c:v>
                </c:pt>
                <c:pt idx="11859">
                  <c:v>38151.708333333336</c:v>
                </c:pt>
                <c:pt idx="11860">
                  <c:v>38151.722222222219</c:v>
                </c:pt>
                <c:pt idx="11861">
                  <c:v>38151.736111111109</c:v>
                </c:pt>
                <c:pt idx="11862">
                  <c:v>38151.75</c:v>
                </c:pt>
                <c:pt idx="11863">
                  <c:v>38151.763888888891</c:v>
                </c:pt>
                <c:pt idx="11864">
                  <c:v>38151.777777777781</c:v>
                </c:pt>
                <c:pt idx="11865">
                  <c:v>38151.791666666664</c:v>
                </c:pt>
                <c:pt idx="11866">
                  <c:v>38151.805555555555</c:v>
                </c:pt>
                <c:pt idx="11867">
                  <c:v>38151.819444444445</c:v>
                </c:pt>
                <c:pt idx="11868">
                  <c:v>38151.833333333336</c:v>
                </c:pt>
                <c:pt idx="11869">
                  <c:v>38151.847222222219</c:v>
                </c:pt>
                <c:pt idx="11870">
                  <c:v>38151.861111111109</c:v>
                </c:pt>
                <c:pt idx="11871">
                  <c:v>38151.875</c:v>
                </c:pt>
                <c:pt idx="11872">
                  <c:v>38151.888888888891</c:v>
                </c:pt>
                <c:pt idx="11873">
                  <c:v>38151.902777777781</c:v>
                </c:pt>
                <c:pt idx="11874">
                  <c:v>38151.916666666664</c:v>
                </c:pt>
                <c:pt idx="11875">
                  <c:v>38151.930555555555</c:v>
                </c:pt>
                <c:pt idx="11876">
                  <c:v>38151.944444444445</c:v>
                </c:pt>
                <c:pt idx="11877">
                  <c:v>38151.958333333336</c:v>
                </c:pt>
                <c:pt idx="11878">
                  <c:v>38151.972222222219</c:v>
                </c:pt>
                <c:pt idx="11879">
                  <c:v>38151.986111111109</c:v>
                </c:pt>
                <c:pt idx="11880">
                  <c:v>38152</c:v>
                </c:pt>
                <c:pt idx="11881">
                  <c:v>38152.013888888891</c:v>
                </c:pt>
                <c:pt idx="11882">
                  <c:v>38152.027777777781</c:v>
                </c:pt>
                <c:pt idx="11883">
                  <c:v>38152.041666666664</c:v>
                </c:pt>
                <c:pt idx="11884">
                  <c:v>38152.055555555555</c:v>
                </c:pt>
                <c:pt idx="11885">
                  <c:v>38152.069444444445</c:v>
                </c:pt>
                <c:pt idx="11886">
                  <c:v>38152.083333333336</c:v>
                </c:pt>
                <c:pt idx="11887">
                  <c:v>38152.097222222219</c:v>
                </c:pt>
                <c:pt idx="11888">
                  <c:v>38152.111111111109</c:v>
                </c:pt>
                <c:pt idx="11889">
                  <c:v>38152.125</c:v>
                </c:pt>
                <c:pt idx="11890">
                  <c:v>38152.138888888891</c:v>
                </c:pt>
                <c:pt idx="11891">
                  <c:v>38152.152777777781</c:v>
                </c:pt>
                <c:pt idx="11892">
                  <c:v>38152.166666666664</c:v>
                </c:pt>
                <c:pt idx="11893">
                  <c:v>38152.180555555555</c:v>
                </c:pt>
                <c:pt idx="11894">
                  <c:v>38152.194444444445</c:v>
                </c:pt>
                <c:pt idx="11895">
                  <c:v>38152.208333333336</c:v>
                </c:pt>
                <c:pt idx="11896">
                  <c:v>38152.222222222219</c:v>
                </c:pt>
                <c:pt idx="11897">
                  <c:v>38152.236111111109</c:v>
                </c:pt>
                <c:pt idx="11898">
                  <c:v>38152.25</c:v>
                </c:pt>
                <c:pt idx="11899">
                  <c:v>38152.263888888891</c:v>
                </c:pt>
                <c:pt idx="11900">
                  <c:v>38152.277777777781</c:v>
                </c:pt>
                <c:pt idx="11901">
                  <c:v>38152.291666666664</c:v>
                </c:pt>
                <c:pt idx="11902">
                  <c:v>38152.305555555555</c:v>
                </c:pt>
                <c:pt idx="11903">
                  <c:v>38152.319444444445</c:v>
                </c:pt>
                <c:pt idx="11904">
                  <c:v>38152.333333333336</c:v>
                </c:pt>
                <c:pt idx="11905">
                  <c:v>38152.347222222219</c:v>
                </c:pt>
                <c:pt idx="11906">
                  <c:v>38152.361111111109</c:v>
                </c:pt>
                <c:pt idx="11907">
                  <c:v>38152.375</c:v>
                </c:pt>
                <c:pt idx="11908">
                  <c:v>38152.388888888891</c:v>
                </c:pt>
                <c:pt idx="11909">
                  <c:v>38152.402777777781</c:v>
                </c:pt>
                <c:pt idx="11910">
                  <c:v>38152.416666666664</c:v>
                </c:pt>
                <c:pt idx="11911">
                  <c:v>38152.430555555555</c:v>
                </c:pt>
                <c:pt idx="11912">
                  <c:v>38152.444444444445</c:v>
                </c:pt>
                <c:pt idx="11913">
                  <c:v>38152.458333333336</c:v>
                </c:pt>
                <c:pt idx="11914">
                  <c:v>38152.472222222219</c:v>
                </c:pt>
                <c:pt idx="11915">
                  <c:v>38152.486111111109</c:v>
                </c:pt>
                <c:pt idx="11916">
                  <c:v>38152.5</c:v>
                </c:pt>
                <c:pt idx="11917">
                  <c:v>38152.513888888891</c:v>
                </c:pt>
                <c:pt idx="11918">
                  <c:v>38152.527777777781</c:v>
                </c:pt>
                <c:pt idx="11919">
                  <c:v>38152.541666666664</c:v>
                </c:pt>
                <c:pt idx="11920">
                  <c:v>38152.555555555555</c:v>
                </c:pt>
                <c:pt idx="11921">
                  <c:v>38152.569444444445</c:v>
                </c:pt>
                <c:pt idx="11922">
                  <c:v>38152.583333333336</c:v>
                </c:pt>
                <c:pt idx="11923">
                  <c:v>38152.597222222219</c:v>
                </c:pt>
                <c:pt idx="11924">
                  <c:v>38152.611111111109</c:v>
                </c:pt>
                <c:pt idx="11925">
                  <c:v>38152.625</c:v>
                </c:pt>
                <c:pt idx="11926">
                  <c:v>38152.638888888891</c:v>
                </c:pt>
                <c:pt idx="11927">
                  <c:v>38152.652777777781</c:v>
                </c:pt>
                <c:pt idx="11928">
                  <c:v>38152.666666666664</c:v>
                </c:pt>
                <c:pt idx="11929">
                  <c:v>38152.680555555555</c:v>
                </c:pt>
                <c:pt idx="11930">
                  <c:v>38152.694444444445</c:v>
                </c:pt>
                <c:pt idx="11931">
                  <c:v>38152.708333333336</c:v>
                </c:pt>
                <c:pt idx="11932">
                  <c:v>38152.722222222219</c:v>
                </c:pt>
                <c:pt idx="11933">
                  <c:v>38152.736111111109</c:v>
                </c:pt>
                <c:pt idx="11934">
                  <c:v>38152.75</c:v>
                </c:pt>
                <c:pt idx="11935">
                  <c:v>38152.763888888891</c:v>
                </c:pt>
                <c:pt idx="11936">
                  <c:v>38152.777777777781</c:v>
                </c:pt>
                <c:pt idx="11937">
                  <c:v>38152.791666666664</c:v>
                </c:pt>
                <c:pt idx="11938">
                  <c:v>38152.805555555555</c:v>
                </c:pt>
                <c:pt idx="11939">
                  <c:v>38152.819444444445</c:v>
                </c:pt>
                <c:pt idx="11940">
                  <c:v>38152.833333333336</c:v>
                </c:pt>
                <c:pt idx="11941">
                  <c:v>38152.847222222219</c:v>
                </c:pt>
                <c:pt idx="11942">
                  <c:v>38152.861111111109</c:v>
                </c:pt>
                <c:pt idx="11943">
                  <c:v>38152.875</c:v>
                </c:pt>
                <c:pt idx="11944">
                  <c:v>38152.888888888891</c:v>
                </c:pt>
                <c:pt idx="11945">
                  <c:v>38152.902777777781</c:v>
                </c:pt>
                <c:pt idx="11946">
                  <c:v>38152.916666666664</c:v>
                </c:pt>
                <c:pt idx="11947">
                  <c:v>38152.930555555555</c:v>
                </c:pt>
                <c:pt idx="11948">
                  <c:v>38152.944444444445</c:v>
                </c:pt>
                <c:pt idx="11949">
                  <c:v>38152.958333333336</c:v>
                </c:pt>
                <c:pt idx="11950">
                  <c:v>38152.972222222219</c:v>
                </c:pt>
                <c:pt idx="11951">
                  <c:v>38152.986111111109</c:v>
                </c:pt>
                <c:pt idx="11952">
                  <c:v>38153</c:v>
                </c:pt>
                <c:pt idx="11953">
                  <c:v>38153.013888888891</c:v>
                </c:pt>
                <c:pt idx="11954">
                  <c:v>38153.027777777781</c:v>
                </c:pt>
                <c:pt idx="11955">
                  <c:v>38153.041666666664</c:v>
                </c:pt>
                <c:pt idx="11956">
                  <c:v>38153.055555555555</c:v>
                </c:pt>
                <c:pt idx="11957">
                  <c:v>38153.069444444445</c:v>
                </c:pt>
                <c:pt idx="11958">
                  <c:v>38153.083333333336</c:v>
                </c:pt>
                <c:pt idx="11959">
                  <c:v>38153.097222222219</c:v>
                </c:pt>
                <c:pt idx="11960">
                  <c:v>38153.111111111109</c:v>
                </c:pt>
                <c:pt idx="11961">
                  <c:v>38153.125</c:v>
                </c:pt>
                <c:pt idx="11962">
                  <c:v>38153.138888888891</c:v>
                </c:pt>
                <c:pt idx="11963">
                  <c:v>38153.152777777781</c:v>
                </c:pt>
                <c:pt idx="11964">
                  <c:v>38153.166666666664</c:v>
                </c:pt>
                <c:pt idx="11965">
                  <c:v>38153.180555555555</c:v>
                </c:pt>
                <c:pt idx="11966">
                  <c:v>38153.194444444445</c:v>
                </c:pt>
                <c:pt idx="11967">
                  <c:v>38153.208333333336</c:v>
                </c:pt>
                <c:pt idx="11968">
                  <c:v>38153.222222222219</c:v>
                </c:pt>
                <c:pt idx="11969">
                  <c:v>38153.236111111109</c:v>
                </c:pt>
                <c:pt idx="11970">
                  <c:v>38153.25</c:v>
                </c:pt>
                <c:pt idx="11971">
                  <c:v>38153.263888888891</c:v>
                </c:pt>
                <c:pt idx="11972">
                  <c:v>38153.277777777781</c:v>
                </c:pt>
                <c:pt idx="11973">
                  <c:v>38153.291666666664</c:v>
                </c:pt>
                <c:pt idx="11974">
                  <c:v>38153.305555555555</c:v>
                </c:pt>
                <c:pt idx="11975">
                  <c:v>38153.319444444445</c:v>
                </c:pt>
                <c:pt idx="11976">
                  <c:v>38153.333333333336</c:v>
                </c:pt>
                <c:pt idx="11977">
                  <c:v>38153.347222222219</c:v>
                </c:pt>
                <c:pt idx="11978">
                  <c:v>38153.361111111109</c:v>
                </c:pt>
                <c:pt idx="11979">
                  <c:v>38153.375</c:v>
                </c:pt>
                <c:pt idx="11980">
                  <c:v>38153.388888888891</c:v>
                </c:pt>
                <c:pt idx="11981">
                  <c:v>38153.402777777781</c:v>
                </c:pt>
                <c:pt idx="11982">
                  <c:v>38153.416666666664</c:v>
                </c:pt>
                <c:pt idx="11983">
                  <c:v>38153.430555555555</c:v>
                </c:pt>
                <c:pt idx="11984">
                  <c:v>38153.444444444445</c:v>
                </c:pt>
                <c:pt idx="11985">
                  <c:v>38153.458333333336</c:v>
                </c:pt>
                <c:pt idx="11986">
                  <c:v>38153.472222222219</c:v>
                </c:pt>
                <c:pt idx="11987">
                  <c:v>38153.486111111109</c:v>
                </c:pt>
                <c:pt idx="11988">
                  <c:v>38153.5</c:v>
                </c:pt>
                <c:pt idx="11989">
                  <c:v>38153.513888888891</c:v>
                </c:pt>
                <c:pt idx="11990">
                  <c:v>38153.527777777781</c:v>
                </c:pt>
                <c:pt idx="11991">
                  <c:v>38153.541666666664</c:v>
                </c:pt>
                <c:pt idx="11992">
                  <c:v>38153.555555555555</c:v>
                </c:pt>
                <c:pt idx="11993">
                  <c:v>38153.569444444445</c:v>
                </c:pt>
                <c:pt idx="11994">
                  <c:v>38153.583333333336</c:v>
                </c:pt>
                <c:pt idx="11995">
                  <c:v>38153.597222222219</c:v>
                </c:pt>
                <c:pt idx="11996">
                  <c:v>38153.611111111109</c:v>
                </c:pt>
                <c:pt idx="11997">
                  <c:v>38153.625</c:v>
                </c:pt>
                <c:pt idx="11998">
                  <c:v>38153.638888888891</c:v>
                </c:pt>
                <c:pt idx="11999">
                  <c:v>38153.652777777781</c:v>
                </c:pt>
                <c:pt idx="12000">
                  <c:v>38153.666666666664</c:v>
                </c:pt>
                <c:pt idx="12001">
                  <c:v>38153.680555555555</c:v>
                </c:pt>
                <c:pt idx="12002">
                  <c:v>38153.694444444445</c:v>
                </c:pt>
                <c:pt idx="12003">
                  <c:v>38153.708333333336</c:v>
                </c:pt>
                <c:pt idx="12004">
                  <c:v>38153.722222222219</c:v>
                </c:pt>
                <c:pt idx="12005">
                  <c:v>38153.736111111109</c:v>
                </c:pt>
                <c:pt idx="12006">
                  <c:v>38153.75</c:v>
                </c:pt>
                <c:pt idx="12007">
                  <c:v>38153.763888888891</c:v>
                </c:pt>
                <c:pt idx="12008">
                  <c:v>38153.777777777781</c:v>
                </c:pt>
                <c:pt idx="12009">
                  <c:v>38153.791666666664</c:v>
                </c:pt>
                <c:pt idx="12010">
                  <c:v>38153.805555555555</c:v>
                </c:pt>
                <c:pt idx="12011">
                  <c:v>38153.819444444445</c:v>
                </c:pt>
                <c:pt idx="12012">
                  <c:v>38153.833333333336</c:v>
                </c:pt>
                <c:pt idx="12013">
                  <c:v>38153.847222222219</c:v>
                </c:pt>
                <c:pt idx="12014">
                  <c:v>38153.861111111109</c:v>
                </c:pt>
                <c:pt idx="12015">
                  <c:v>38153.875</c:v>
                </c:pt>
                <c:pt idx="12016">
                  <c:v>38153.888888888891</c:v>
                </c:pt>
                <c:pt idx="12017">
                  <c:v>38153.902777777781</c:v>
                </c:pt>
                <c:pt idx="12018">
                  <c:v>38153.916666666664</c:v>
                </c:pt>
                <c:pt idx="12019">
                  <c:v>38153.930555555555</c:v>
                </c:pt>
                <c:pt idx="12020">
                  <c:v>38153.944444444445</c:v>
                </c:pt>
                <c:pt idx="12021">
                  <c:v>38153.958333333336</c:v>
                </c:pt>
                <c:pt idx="12022">
                  <c:v>38153.972222222219</c:v>
                </c:pt>
                <c:pt idx="12023">
                  <c:v>38153.986111111109</c:v>
                </c:pt>
                <c:pt idx="12024">
                  <c:v>38154</c:v>
                </c:pt>
                <c:pt idx="12025">
                  <c:v>38154.013888888891</c:v>
                </c:pt>
                <c:pt idx="12026">
                  <c:v>38154.027777777781</c:v>
                </c:pt>
                <c:pt idx="12027">
                  <c:v>38154.041666666664</c:v>
                </c:pt>
                <c:pt idx="12028">
                  <c:v>38154.055555555555</c:v>
                </c:pt>
                <c:pt idx="12029">
                  <c:v>38154.069444444445</c:v>
                </c:pt>
                <c:pt idx="12030">
                  <c:v>38154.083333333336</c:v>
                </c:pt>
                <c:pt idx="12031">
                  <c:v>38154.097222222219</c:v>
                </c:pt>
                <c:pt idx="12032">
                  <c:v>38154.111111111109</c:v>
                </c:pt>
                <c:pt idx="12033">
                  <c:v>38154.125</c:v>
                </c:pt>
                <c:pt idx="12034">
                  <c:v>38154.138888888891</c:v>
                </c:pt>
                <c:pt idx="12035">
                  <c:v>38154.152777777781</c:v>
                </c:pt>
                <c:pt idx="12036">
                  <c:v>38154.166666666664</c:v>
                </c:pt>
                <c:pt idx="12037">
                  <c:v>38154.180555555555</c:v>
                </c:pt>
                <c:pt idx="12038">
                  <c:v>38154.194444444445</c:v>
                </c:pt>
                <c:pt idx="12039">
                  <c:v>38154.208333333336</c:v>
                </c:pt>
                <c:pt idx="12040">
                  <c:v>38154.222222222219</c:v>
                </c:pt>
                <c:pt idx="12041">
                  <c:v>38154.236111111109</c:v>
                </c:pt>
                <c:pt idx="12042">
                  <c:v>38154.25</c:v>
                </c:pt>
                <c:pt idx="12043">
                  <c:v>38154.263888888891</c:v>
                </c:pt>
                <c:pt idx="12044">
                  <c:v>38154.277777777781</c:v>
                </c:pt>
                <c:pt idx="12045">
                  <c:v>38154.291666666664</c:v>
                </c:pt>
                <c:pt idx="12046">
                  <c:v>38154.305555555555</c:v>
                </c:pt>
                <c:pt idx="12047">
                  <c:v>38154.319444444445</c:v>
                </c:pt>
                <c:pt idx="12048">
                  <c:v>38154.333333333336</c:v>
                </c:pt>
                <c:pt idx="12049">
                  <c:v>38154.347222222219</c:v>
                </c:pt>
                <c:pt idx="12050">
                  <c:v>38154.361111111109</c:v>
                </c:pt>
                <c:pt idx="12051">
                  <c:v>38154.375</c:v>
                </c:pt>
                <c:pt idx="12052">
                  <c:v>38154.388888888891</c:v>
                </c:pt>
                <c:pt idx="12053">
                  <c:v>38154.402777777781</c:v>
                </c:pt>
                <c:pt idx="12054">
                  <c:v>38154.416666666664</c:v>
                </c:pt>
                <c:pt idx="12055">
                  <c:v>38154.430555555555</c:v>
                </c:pt>
                <c:pt idx="12056">
                  <c:v>38154.444444444445</c:v>
                </c:pt>
                <c:pt idx="12057">
                  <c:v>38154.458333333336</c:v>
                </c:pt>
                <c:pt idx="12058">
                  <c:v>38154.472222222219</c:v>
                </c:pt>
                <c:pt idx="12059">
                  <c:v>38154.486111111109</c:v>
                </c:pt>
                <c:pt idx="12060">
                  <c:v>38154.5</c:v>
                </c:pt>
                <c:pt idx="12061">
                  <c:v>38154.513888888891</c:v>
                </c:pt>
                <c:pt idx="12062">
                  <c:v>38154.527777777781</c:v>
                </c:pt>
                <c:pt idx="12063">
                  <c:v>38154.541666666664</c:v>
                </c:pt>
                <c:pt idx="12064">
                  <c:v>38154.555555555555</c:v>
                </c:pt>
                <c:pt idx="12065">
                  <c:v>38154.569444444445</c:v>
                </c:pt>
                <c:pt idx="12066">
                  <c:v>38154.583333333336</c:v>
                </c:pt>
                <c:pt idx="12067">
                  <c:v>38154.597222222219</c:v>
                </c:pt>
                <c:pt idx="12068">
                  <c:v>38154.611111111109</c:v>
                </c:pt>
                <c:pt idx="12069">
                  <c:v>38154.625</c:v>
                </c:pt>
                <c:pt idx="12070">
                  <c:v>38154.638888888891</c:v>
                </c:pt>
                <c:pt idx="12071">
                  <c:v>38154.652777777781</c:v>
                </c:pt>
                <c:pt idx="12072">
                  <c:v>38154.666666666664</c:v>
                </c:pt>
                <c:pt idx="12073">
                  <c:v>38154.680555555555</c:v>
                </c:pt>
                <c:pt idx="12074">
                  <c:v>38154.694444444445</c:v>
                </c:pt>
                <c:pt idx="12075">
                  <c:v>38154.708333333336</c:v>
                </c:pt>
                <c:pt idx="12076">
                  <c:v>38154.722222222219</c:v>
                </c:pt>
                <c:pt idx="12077">
                  <c:v>38154.736111111109</c:v>
                </c:pt>
                <c:pt idx="12078">
                  <c:v>38154.75</c:v>
                </c:pt>
                <c:pt idx="12079">
                  <c:v>38154.763888888891</c:v>
                </c:pt>
                <c:pt idx="12080">
                  <c:v>38154.777777777781</c:v>
                </c:pt>
                <c:pt idx="12081">
                  <c:v>38154.791666666664</c:v>
                </c:pt>
                <c:pt idx="12082">
                  <c:v>38154.805555555555</c:v>
                </c:pt>
                <c:pt idx="12083">
                  <c:v>38154.819444444445</c:v>
                </c:pt>
                <c:pt idx="12084">
                  <c:v>38154.833333333336</c:v>
                </c:pt>
                <c:pt idx="12085">
                  <c:v>38154.847222222219</c:v>
                </c:pt>
                <c:pt idx="12086">
                  <c:v>38154.861111111109</c:v>
                </c:pt>
                <c:pt idx="12087">
                  <c:v>38154.875</c:v>
                </c:pt>
                <c:pt idx="12088">
                  <c:v>38154.888888888891</c:v>
                </c:pt>
                <c:pt idx="12089">
                  <c:v>38154.902777777781</c:v>
                </c:pt>
                <c:pt idx="12090">
                  <c:v>38154.916666666664</c:v>
                </c:pt>
                <c:pt idx="12091">
                  <c:v>38154.930555555555</c:v>
                </c:pt>
                <c:pt idx="12092">
                  <c:v>38154.944444444445</c:v>
                </c:pt>
                <c:pt idx="12093">
                  <c:v>38154.958333333336</c:v>
                </c:pt>
                <c:pt idx="12094">
                  <c:v>38154.972222222219</c:v>
                </c:pt>
                <c:pt idx="12095">
                  <c:v>38154.986111111109</c:v>
                </c:pt>
                <c:pt idx="12096">
                  <c:v>38155</c:v>
                </c:pt>
                <c:pt idx="12097">
                  <c:v>38155.013888888891</c:v>
                </c:pt>
                <c:pt idx="12098">
                  <c:v>38155.027777777781</c:v>
                </c:pt>
                <c:pt idx="12099">
                  <c:v>38155.041666666664</c:v>
                </c:pt>
                <c:pt idx="12100">
                  <c:v>38155.055555555555</c:v>
                </c:pt>
                <c:pt idx="12101">
                  <c:v>38155.069444444445</c:v>
                </c:pt>
                <c:pt idx="12102">
                  <c:v>38155.083333333336</c:v>
                </c:pt>
                <c:pt idx="12103">
                  <c:v>38155.097222222219</c:v>
                </c:pt>
                <c:pt idx="12104">
                  <c:v>38155.111111111109</c:v>
                </c:pt>
                <c:pt idx="12105">
                  <c:v>38155.125</c:v>
                </c:pt>
                <c:pt idx="12106">
                  <c:v>38155.138888888891</c:v>
                </c:pt>
                <c:pt idx="12107">
                  <c:v>38155.152777777781</c:v>
                </c:pt>
                <c:pt idx="12108">
                  <c:v>38155.166666666664</c:v>
                </c:pt>
                <c:pt idx="12109">
                  <c:v>38155.180555555555</c:v>
                </c:pt>
                <c:pt idx="12110">
                  <c:v>38155.194444444445</c:v>
                </c:pt>
                <c:pt idx="12111">
                  <c:v>38155.208333333336</c:v>
                </c:pt>
                <c:pt idx="12112">
                  <c:v>38155.222222222219</c:v>
                </c:pt>
                <c:pt idx="12113">
                  <c:v>38155.236111111109</c:v>
                </c:pt>
                <c:pt idx="12114">
                  <c:v>38155.25</c:v>
                </c:pt>
                <c:pt idx="12115">
                  <c:v>38155.263888888891</c:v>
                </c:pt>
                <c:pt idx="12116">
                  <c:v>38155.277777777781</c:v>
                </c:pt>
                <c:pt idx="12117">
                  <c:v>38155.291666666664</c:v>
                </c:pt>
                <c:pt idx="12118">
                  <c:v>38155.305555555555</c:v>
                </c:pt>
                <c:pt idx="12119">
                  <c:v>38155.319444444445</c:v>
                </c:pt>
                <c:pt idx="12120">
                  <c:v>38155.333333333336</c:v>
                </c:pt>
                <c:pt idx="12121">
                  <c:v>38155.347222222219</c:v>
                </c:pt>
                <c:pt idx="12122">
                  <c:v>38155.361111111109</c:v>
                </c:pt>
                <c:pt idx="12123">
                  <c:v>38155.375</c:v>
                </c:pt>
                <c:pt idx="12124">
                  <c:v>38155.388888888891</c:v>
                </c:pt>
                <c:pt idx="12125">
                  <c:v>38155.402777777781</c:v>
                </c:pt>
                <c:pt idx="12126">
                  <c:v>38155.416666666664</c:v>
                </c:pt>
                <c:pt idx="12127">
                  <c:v>38155.430555555555</c:v>
                </c:pt>
                <c:pt idx="12128">
                  <c:v>38155.444444444445</c:v>
                </c:pt>
                <c:pt idx="12129">
                  <c:v>38155.458333333336</c:v>
                </c:pt>
                <c:pt idx="12130">
                  <c:v>38155.472222222219</c:v>
                </c:pt>
                <c:pt idx="12131">
                  <c:v>38155.486111111109</c:v>
                </c:pt>
                <c:pt idx="12132">
                  <c:v>38155.5</c:v>
                </c:pt>
                <c:pt idx="12133">
                  <c:v>38155.513888888891</c:v>
                </c:pt>
                <c:pt idx="12134">
                  <c:v>38155.527777777781</c:v>
                </c:pt>
                <c:pt idx="12135">
                  <c:v>38155.541666666664</c:v>
                </c:pt>
                <c:pt idx="12136">
                  <c:v>38155.555555555555</c:v>
                </c:pt>
                <c:pt idx="12137">
                  <c:v>38155.569444444445</c:v>
                </c:pt>
                <c:pt idx="12138">
                  <c:v>38155.583333333336</c:v>
                </c:pt>
                <c:pt idx="12139">
                  <c:v>38155.597222222219</c:v>
                </c:pt>
                <c:pt idx="12140">
                  <c:v>38155.611111111109</c:v>
                </c:pt>
                <c:pt idx="12141">
                  <c:v>38155.625</c:v>
                </c:pt>
                <c:pt idx="12142">
                  <c:v>38155.638888888891</c:v>
                </c:pt>
                <c:pt idx="12143">
                  <c:v>38155.652777777781</c:v>
                </c:pt>
                <c:pt idx="12144">
                  <c:v>38155.666666666664</c:v>
                </c:pt>
                <c:pt idx="12145">
                  <c:v>38155.680555555555</c:v>
                </c:pt>
                <c:pt idx="12146">
                  <c:v>38155.694444444445</c:v>
                </c:pt>
                <c:pt idx="12147">
                  <c:v>38155.708333333336</c:v>
                </c:pt>
                <c:pt idx="12148">
                  <c:v>38155.722222222219</c:v>
                </c:pt>
                <c:pt idx="12149">
                  <c:v>38155.736111111109</c:v>
                </c:pt>
                <c:pt idx="12150">
                  <c:v>38155.75</c:v>
                </c:pt>
                <c:pt idx="12151">
                  <c:v>38155.763888888891</c:v>
                </c:pt>
                <c:pt idx="12152">
                  <c:v>38155.777777777781</c:v>
                </c:pt>
                <c:pt idx="12153">
                  <c:v>38155.791666666664</c:v>
                </c:pt>
                <c:pt idx="12154">
                  <c:v>38155.805555555555</c:v>
                </c:pt>
                <c:pt idx="12155">
                  <c:v>38155.819444444445</c:v>
                </c:pt>
                <c:pt idx="12156">
                  <c:v>38155.833333333336</c:v>
                </c:pt>
                <c:pt idx="12157">
                  <c:v>38155.847222222219</c:v>
                </c:pt>
                <c:pt idx="12158">
                  <c:v>38155.861111111109</c:v>
                </c:pt>
                <c:pt idx="12159">
                  <c:v>38155.875</c:v>
                </c:pt>
                <c:pt idx="12160">
                  <c:v>38155.888888888891</c:v>
                </c:pt>
                <c:pt idx="12161">
                  <c:v>38155.902777777781</c:v>
                </c:pt>
                <c:pt idx="12162">
                  <c:v>38155.916666666664</c:v>
                </c:pt>
                <c:pt idx="12163">
                  <c:v>38155.930555555555</c:v>
                </c:pt>
                <c:pt idx="12164">
                  <c:v>38155.944444444445</c:v>
                </c:pt>
                <c:pt idx="12165">
                  <c:v>38155.958333333336</c:v>
                </c:pt>
                <c:pt idx="12166">
                  <c:v>38155.972222222219</c:v>
                </c:pt>
                <c:pt idx="12167">
                  <c:v>38155.986111111109</c:v>
                </c:pt>
                <c:pt idx="12168">
                  <c:v>38156</c:v>
                </c:pt>
                <c:pt idx="12169">
                  <c:v>38156.013888888891</c:v>
                </c:pt>
                <c:pt idx="12170">
                  <c:v>38156.027777777781</c:v>
                </c:pt>
                <c:pt idx="12171">
                  <c:v>38156.041666666664</c:v>
                </c:pt>
                <c:pt idx="12172">
                  <c:v>38156.055555555555</c:v>
                </c:pt>
                <c:pt idx="12173">
                  <c:v>38156.069444444445</c:v>
                </c:pt>
                <c:pt idx="12174">
                  <c:v>38156.083333333336</c:v>
                </c:pt>
                <c:pt idx="12175">
                  <c:v>38156.097222222219</c:v>
                </c:pt>
                <c:pt idx="12176">
                  <c:v>38156.111111111109</c:v>
                </c:pt>
                <c:pt idx="12177">
                  <c:v>38156.125</c:v>
                </c:pt>
                <c:pt idx="12178">
                  <c:v>38156.138888888891</c:v>
                </c:pt>
                <c:pt idx="12179">
                  <c:v>38156.152777777781</c:v>
                </c:pt>
                <c:pt idx="12180">
                  <c:v>38156.166666666664</c:v>
                </c:pt>
                <c:pt idx="12181">
                  <c:v>38156.180555555555</c:v>
                </c:pt>
                <c:pt idx="12182">
                  <c:v>38156.194444444445</c:v>
                </c:pt>
                <c:pt idx="12183">
                  <c:v>38156.208333333336</c:v>
                </c:pt>
                <c:pt idx="12184">
                  <c:v>38156.222222222219</c:v>
                </c:pt>
                <c:pt idx="12185">
                  <c:v>38156.236111111109</c:v>
                </c:pt>
                <c:pt idx="12186">
                  <c:v>38156.25</c:v>
                </c:pt>
                <c:pt idx="12187">
                  <c:v>38156.263888888891</c:v>
                </c:pt>
                <c:pt idx="12188">
                  <c:v>38156.277777777781</c:v>
                </c:pt>
                <c:pt idx="12189">
                  <c:v>38156.291666666664</c:v>
                </c:pt>
                <c:pt idx="12190">
                  <c:v>38156.305555555555</c:v>
                </c:pt>
                <c:pt idx="12191">
                  <c:v>38156.319444444445</c:v>
                </c:pt>
                <c:pt idx="12192">
                  <c:v>38156.333333333336</c:v>
                </c:pt>
                <c:pt idx="12193">
                  <c:v>38156.347222222219</c:v>
                </c:pt>
                <c:pt idx="12194">
                  <c:v>38156.361111111109</c:v>
                </c:pt>
                <c:pt idx="12195">
                  <c:v>38156.375</c:v>
                </c:pt>
                <c:pt idx="12196">
                  <c:v>38156.388888888891</c:v>
                </c:pt>
                <c:pt idx="12197">
                  <c:v>38156.402777777781</c:v>
                </c:pt>
                <c:pt idx="12198">
                  <c:v>38156.416666666664</c:v>
                </c:pt>
                <c:pt idx="12199">
                  <c:v>38156.430555555555</c:v>
                </c:pt>
                <c:pt idx="12200">
                  <c:v>38156.444444444445</c:v>
                </c:pt>
                <c:pt idx="12201">
                  <c:v>38156.458333333336</c:v>
                </c:pt>
                <c:pt idx="12202">
                  <c:v>38156.472222222219</c:v>
                </c:pt>
                <c:pt idx="12203">
                  <c:v>38156.486111111109</c:v>
                </c:pt>
                <c:pt idx="12204">
                  <c:v>38156.5</c:v>
                </c:pt>
                <c:pt idx="12205">
                  <c:v>38156.513888888891</c:v>
                </c:pt>
                <c:pt idx="12206">
                  <c:v>38156.527777777781</c:v>
                </c:pt>
                <c:pt idx="12207">
                  <c:v>38156.541666666664</c:v>
                </c:pt>
                <c:pt idx="12208">
                  <c:v>38156.555555555555</c:v>
                </c:pt>
                <c:pt idx="12209">
                  <c:v>38156.569444444445</c:v>
                </c:pt>
                <c:pt idx="12210">
                  <c:v>38156.583333333336</c:v>
                </c:pt>
                <c:pt idx="12211">
                  <c:v>38156.597222222219</c:v>
                </c:pt>
                <c:pt idx="12212">
                  <c:v>38156.611111111109</c:v>
                </c:pt>
                <c:pt idx="12213">
                  <c:v>38156.625</c:v>
                </c:pt>
                <c:pt idx="12214">
                  <c:v>38156.638888888891</c:v>
                </c:pt>
                <c:pt idx="12215">
                  <c:v>38156.652777777781</c:v>
                </c:pt>
                <c:pt idx="12216">
                  <c:v>38156.666666666664</c:v>
                </c:pt>
                <c:pt idx="12217">
                  <c:v>38156.680555555555</c:v>
                </c:pt>
                <c:pt idx="12218">
                  <c:v>38156.694444444445</c:v>
                </c:pt>
                <c:pt idx="12219">
                  <c:v>38156.708333333336</c:v>
                </c:pt>
                <c:pt idx="12220">
                  <c:v>38156.722222222219</c:v>
                </c:pt>
                <c:pt idx="12221">
                  <c:v>38156.736111111109</c:v>
                </c:pt>
                <c:pt idx="12222">
                  <c:v>38156.75</c:v>
                </c:pt>
                <c:pt idx="12223">
                  <c:v>38156.763888888891</c:v>
                </c:pt>
                <c:pt idx="12224">
                  <c:v>38156.777777777781</c:v>
                </c:pt>
                <c:pt idx="12225">
                  <c:v>38156.791666666664</c:v>
                </c:pt>
                <c:pt idx="12226">
                  <c:v>38156.805555555555</c:v>
                </c:pt>
                <c:pt idx="12227">
                  <c:v>38156.819444444445</c:v>
                </c:pt>
                <c:pt idx="12228">
                  <c:v>38156.833333333336</c:v>
                </c:pt>
                <c:pt idx="12229">
                  <c:v>38156.847222222219</c:v>
                </c:pt>
                <c:pt idx="12230">
                  <c:v>38156.861111111109</c:v>
                </c:pt>
                <c:pt idx="12231">
                  <c:v>38156.875</c:v>
                </c:pt>
                <c:pt idx="12232">
                  <c:v>38156.888888888891</c:v>
                </c:pt>
                <c:pt idx="12233">
                  <c:v>38156.902777777781</c:v>
                </c:pt>
                <c:pt idx="12234">
                  <c:v>38156.916666666664</c:v>
                </c:pt>
                <c:pt idx="12235">
                  <c:v>38156.930555555555</c:v>
                </c:pt>
                <c:pt idx="12236">
                  <c:v>38156.944444444445</c:v>
                </c:pt>
                <c:pt idx="12237">
                  <c:v>38156.958333333336</c:v>
                </c:pt>
                <c:pt idx="12238">
                  <c:v>38156.972222222219</c:v>
                </c:pt>
                <c:pt idx="12239">
                  <c:v>38156.986111111109</c:v>
                </c:pt>
                <c:pt idx="12240">
                  <c:v>38157</c:v>
                </c:pt>
                <c:pt idx="12241">
                  <c:v>38157.013888888891</c:v>
                </c:pt>
                <c:pt idx="12242">
                  <c:v>38157.027777777781</c:v>
                </c:pt>
                <c:pt idx="12243">
                  <c:v>38157.041666666664</c:v>
                </c:pt>
                <c:pt idx="12244">
                  <c:v>38157.055555555555</c:v>
                </c:pt>
                <c:pt idx="12245">
                  <c:v>38157.069444444445</c:v>
                </c:pt>
                <c:pt idx="12246">
                  <c:v>38157.083333333336</c:v>
                </c:pt>
                <c:pt idx="12247">
                  <c:v>38157.097222222219</c:v>
                </c:pt>
                <c:pt idx="12248">
                  <c:v>38157.111111111109</c:v>
                </c:pt>
                <c:pt idx="12249">
                  <c:v>38157.125</c:v>
                </c:pt>
                <c:pt idx="12250">
                  <c:v>38157.138888888891</c:v>
                </c:pt>
                <c:pt idx="12251">
                  <c:v>38157.152777777781</c:v>
                </c:pt>
                <c:pt idx="12252">
                  <c:v>38157.166666666664</c:v>
                </c:pt>
                <c:pt idx="12253">
                  <c:v>38157.180555555555</c:v>
                </c:pt>
                <c:pt idx="12254">
                  <c:v>38157.194444444445</c:v>
                </c:pt>
                <c:pt idx="12255">
                  <c:v>38157.208333333336</c:v>
                </c:pt>
                <c:pt idx="12256">
                  <c:v>38157.222222222219</c:v>
                </c:pt>
                <c:pt idx="12257">
                  <c:v>38157.236111111109</c:v>
                </c:pt>
                <c:pt idx="12258">
                  <c:v>38157.25</c:v>
                </c:pt>
                <c:pt idx="12259">
                  <c:v>38157.263888888891</c:v>
                </c:pt>
                <c:pt idx="12260">
                  <c:v>38157.277777777781</c:v>
                </c:pt>
                <c:pt idx="12261">
                  <c:v>38157.291666666664</c:v>
                </c:pt>
                <c:pt idx="12262">
                  <c:v>38157.305555555555</c:v>
                </c:pt>
                <c:pt idx="12263">
                  <c:v>38157.319444444445</c:v>
                </c:pt>
                <c:pt idx="12264">
                  <c:v>38157.333333333336</c:v>
                </c:pt>
                <c:pt idx="12265">
                  <c:v>38157.347222222219</c:v>
                </c:pt>
                <c:pt idx="12266">
                  <c:v>38157.361111111109</c:v>
                </c:pt>
                <c:pt idx="12267">
                  <c:v>38157.375</c:v>
                </c:pt>
                <c:pt idx="12268">
                  <c:v>38157.388888888891</c:v>
                </c:pt>
                <c:pt idx="12269">
                  <c:v>38157.402777777781</c:v>
                </c:pt>
                <c:pt idx="12270">
                  <c:v>38157.416666666664</c:v>
                </c:pt>
                <c:pt idx="12271">
                  <c:v>38157.430555555555</c:v>
                </c:pt>
                <c:pt idx="12272">
                  <c:v>38157.444444444445</c:v>
                </c:pt>
                <c:pt idx="12273">
                  <c:v>38157.458333333336</c:v>
                </c:pt>
                <c:pt idx="12274">
                  <c:v>38157.472222222219</c:v>
                </c:pt>
                <c:pt idx="12275">
                  <c:v>38157.486111111109</c:v>
                </c:pt>
                <c:pt idx="12276">
                  <c:v>38157.5</c:v>
                </c:pt>
                <c:pt idx="12277">
                  <c:v>38157.513888888891</c:v>
                </c:pt>
                <c:pt idx="12278">
                  <c:v>38157.527777777781</c:v>
                </c:pt>
                <c:pt idx="12279">
                  <c:v>38157.541666666664</c:v>
                </c:pt>
                <c:pt idx="12280">
                  <c:v>38157.555555555555</c:v>
                </c:pt>
                <c:pt idx="12281">
                  <c:v>38157.569444444445</c:v>
                </c:pt>
                <c:pt idx="12282">
                  <c:v>38157.583333333336</c:v>
                </c:pt>
                <c:pt idx="12283">
                  <c:v>38157.597222222219</c:v>
                </c:pt>
                <c:pt idx="12284">
                  <c:v>38157.611111111109</c:v>
                </c:pt>
                <c:pt idx="12285">
                  <c:v>38157.625</c:v>
                </c:pt>
                <c:pt idx="12286">
                  <c:v>38157.638888888891</c:v>
                </c:pt>
                <c:pt idx="12287">
                  <c:v>38157.652777777781</c:v>
                </c:pt>
                <c:pt idx="12288">
                  <c:v>38157.666666666664</c:v>
                </c:pt>
                <c:pt idx="12289">
                  <c:v>38157.680555555555</c:v>
                </c:pt>
                <c:pt idx="12290">
                  <c:v>38157.694444444445</c:v>
                </c:pt>
                <c:pt idx="12291">
                  <c:v>38157.708333333336</c:v>
                </c:pt>
                <c:pt idx="12292">
                  <c:v>38157.722222222219</c:v>
                </c:pt>
                <c:pt idx="12293">
                  <c:v>38157.736111111109</c:v>
                </c:pt>
                <c:pt idx="12294">
                  <c:v>38157.75</c:v>
                </c:pt>
                <c:pt idx="12295">
                  <c:v>38157.763888888891</c:v>
                </c:pt>
                <c:pt idx="12296">
                  <c:v>38157.777777777781</c:v>
                </c:pt>
                <c:pt idx="12297">
                  <c:v>38157.791666666664</c:v>
                </c:pt>
                <c:pt idx="12298">
                  <c:v>38157.805555555555</c:v>
                </c:pt>
                <c:pt idx="12299">
                  <c:v>38157.819444444445</c:v>
                </c:pt>
                <c:pt idx="12300">
                  <c:v>38157.833333333336</c:v>
                </c:pt>
                <c:pt idx="12301">
                  <c:v>38157.847222222219</c:v>
                </c:pt>
                <c:pt idx="12302">
                  <c:v>38157.861111111109</c:v>
                </c:pt>
                <c:pt idx="12303">
                  <c:v>38157.875</c:v>
                </c:pt>
                <c:pt idx="12304">
                  <c:v>38157.888888888891</c:v>
                </c:pt>
                <c:pt idx="12305">
                  <c:v>38157.902777777781</c:v>
                </c:pt>
                <c:pt idx="12306">
                  <c:v>38157.916666666664</c:v>
                </c:pt>
                <c:pt idx="12307">
                  <c:v>38157.930555555555</c:v>
                </c:pt>
                <c:pt idx="12308">
                  <c:v>38157.944444444445</c:v>
                </c:pt>
                <c:pt idx="12309">
                  <c:v>38157.958333333336</c:v>
                </c:pt>
                <c:pt idx="12310">
                  <c:v>38157.972222222219</c:v>
                </c:pt>
                <c:pt idx="12311">
                  <c:v>38157.986111111109</c:v>
                </c:pt>
                <c:pt idx="12312">
                  <c:v>38158</c:v>
                </c:pt>
                <c:pt idx="12313">
                  <c:v>38158.013888888891</c:v>
                </c:pt>
                <c:pt idx="12314">
                  <c:v>38158.027777777781</c:v>
                </c:pt>
                <c:pt idx="12315">
                  <c:v>38158.041666666664</c:v>
                </c:pt>
                <c:pt idx="12316">
                  <c:v>38158.055555555555</c:v>
                </c:pt>
                <c:pt idx="12317">
                  <c:v>38158.069444444445</c:v>
                </c:pt>
                <c:pt idx="12318">
                  <c:v>38158.083333333336</c:v>
                </c:pt>
                <c:pt idx="12319">
                  <c:v>38158.097222222219</c:v>
                </c:pt>
                <c:pt idx="12320">
                  <c:v>38158.111111111109</c:v>
                </c:pt>
                <c:pt idx="12321">
                  <c:v>38158.125</c:v>
                </c:pt>
                <c:pt idx="12322">
                  <c:v>38158.138888888891</c:v>
                </c:pt>
                <c:pt idx="12323">
                  <c:v>38158.152777777781</c:v>
                </c:pt>
                <c:pt idx="12324">
                  <c:v>38158.166666666664</c:v>
                </c:pt>
                <c:pt idx="12325">
                  <c:v>38158.180555555555</c:v>
                </c:pt>
                <c:pt idx="12326">
                  <c:v>38158.194444444445</c:v>
                </c:pt>
                <c:pt idx="12327">
                  <c:v>38158.208333333336</c:v>
                </c:pt>
                <c:pt idx="12328">
                  <c:v>38158.222222222219</c:v>
                </c:pt>
                <c:pt idx="12329">
                  <c:v>38158.236111111109</c:v>
                </c:pt>
                <c:pt idx="12330">
                  <c:v>38158.25</c:v>
                </c:pt>
                <c:pt idx="12331">
                  <c:v>38158.263888888891</c:v>
                </c:pt>
                <c:pt idx="12332">
                  <c:v>38158.277777777781</c:v>
                </c:pt>
                <c:pt idx="12333">
                  <c:v>38158.291666666664</c:v>
                </c:pt>
                <c:pt idx="12334">
                  <c:v>38158.305555555555</c:v>
                </c:pt>
                <c:pt idx="12335">
                  <c:v>38158.319444444445</c:v>
                </c:pt>
                <c:pt idx="12336">
                  <c:v>38158.333333333336</c:v>
                </c:pt>
                <c:pt idx="12337">
                  <c:v>38158.347222222219</c:v>
                </c:pt>
                <c:pt idx="12338">
                  <c:v>38158.361111111109</c:v>
                </c:pt>
                <c:pt idx="12339">
                  <c:v>38158.375</c:v>
                </c:pt>
                <c:pt idx="12340">
                  <c:v>38158.388888888891</c:v>
                </c:pt>
                <c:pt idx="12341">
                  <c:v>38158.402777777781</c:v>
                </c:pt>
                <c:pt idx="12342">
                  <c:v>38158.416666666664</c:v>
                </c:pt>
                <c:pt idx="12343">
                  <c:v>38158.430555555555</c:v>
                </c:pt>
                <c:pt idx="12344">
                  <c:v>38158.444444444445</c:v>
                </c:pt>
                <c:pt idx="12345">
                  <c:v>38158.458333333336</c:v>
                </c:pt>
                <c:pt idx="12346">
                  <c:v>38158.472222222219</c:v>
                </c:pt>
                <c:pt idx="12347">
                  <c:v>38158.486111111109</c:v>
                </c:pt>
                <c:pt idx="12348">
                  <c:v>38158.5</c:v>
                </c:pt>
                <c:pt idx="12349">
                  <c:v>38158.513888888891</c:v>
                </c:pt>
                <c:pt idx="12350">
                  <c:v>38158.527777777781</c:v>
                </c:pt>
                <c:pt idx="12351">
                  <c:v>38158.541666666664</c:v>
                </c:pt>
                <c:pt idx="12352">
                  <c:v>38158.555555555555</c:v>
                </c:pt>
                <c:pt idx="12353">
                  <c:v>38158.569444444445</c:v>
                </c:pt>
                <c:pt idx="12354">
                  <c:v>38158.583333333336</c:v>
                </c:pt>
                <c:pt idx="12355">
                  <c:v>38158.597222222219</c:v>
                </c:pt>
                <c:pt idx="12356">
                  <c:v>38158.611111111109</c:v>
                </c:pt>
                <c:pt idx="12357">
                  <c:v>38158.625</c:v>
                </c:pt>
                <c:pt idx="12358">
                  <c:v>38158.638888888891</c:v>
                </c:pt>
                <c:pt idx="12359">
                  <c:v>38158.652777777781</c:v>
                </c:pt>
                <c:pt idx="12360">
                  <c:v>38158.666666666664</c:v>
                </c:pt>
                <c:pt idx="12361">
                  <c:v>38158.680555555555</c:v>
                </c:pt>
                <c:pt idx="12362">
                  <c:v>38158.694444444445</c:v>
                </c:pt>
                <c:pt idx="12363">
                  <c:v>38158.708333333336</c:v>
                </c:pt>
                <c:pt idx="12364">
                  <c:v>38158.722222222219</c:v>
                </c:pt>
                <c:pt idx="12365">
                  <c:v>38158.736111111109</c:v>
                </c:pt>
                <c:pt idx="12366">
                  <c:v>38158.75</c:v>
                </c:pt>
                <c:pt idx="12367">
                  <c:v>38158.763888888891</c:v>
                </c:pt>
                <c:pt idx="12368">
                  <c:v>38158.777777777781</c:v>
                </c:pt>
                <c:pt idx="12369">
                  <c:v>38158.791666666664</c:v>
                </c:pt>
                <c:pt idx="12370">
                  <c:v>38158.805555555555</c:v>
                </c:pt>
                <c:pt idx="12371">
                  <c:v>38158.819444444445</c:v>
                </c:pt>
                <c:pt idx="12372">
                  <c:v>38158.833333333336</c:v>
                </c:pt>
                <c:pt idx="12373">
                  <c:v>38158.847222222219</c:v>
                </c:pt>
                <c:pt idx="12374">
                  <c:v>38158.861111111109</c:v>
                </c:pt>
                <c:pt idx="12375">
                  <c:v>38158.875</c:v>
                </c:pt>
                <c:pt idx="12376">
                  <c:v>38158.888888888891</c:v>
                </c:pt>
                <c:pt idx="12377">
                  <c:v>38158.902777777781</c:v>
                </c:pt>
                <c:pt idx="12378">
                  <c:v>38158.916666666664</c:v>
                </c:pt>
                <c:pt idx="12379">
                  <c:v>38158.930555555555</c:v>
                </c:pt>
                <c:pt idx="12380">
                  <c:v>38158.944444444445</c:v>
                </c:pt>
                <c:pt idx="12381">
                  <c:v>38158.958333333336</c:v>
                </c:pt>
                <c:pt idx="12382">
                  <c:v>38158.972222222219</c:v>
                </c:pt>
                <c:pt idx="12383">
                  <c:v>38158.986111111109</c:v>
                </c:pt>
                <c:pt idx="12384">
                  <c:v>38159</c:v>
                </c:pt>
                <c:pt idx="12385">
                  <c:v>38159.013888888891</c:v>
                </c:pt>
                <c:pt idx="12386">
                  <c:v>38159.027777777781</c:v>
                </c:pt>
                <c:pt idx="12387">
                  <c:v>38159.041666666664</c:v>
                </c:pt>
                <c:pt idx="12388">
                  <c:v>38159.055555555555</c:v>
                </c:pt>
                <c:pt idx="12389">
                  <c:v>38159.069444444445</c:v>
                </c:pt>
                <c:pt idx="12390">
                  <c:v>38159.083333333336</c:v>
                </c:pt>
                <c:pt idx="12391">
                  <c:v>38159.097222222219</c:v>
                </c:pt>
                <c:pt idx="12392">
                  <c:v>38159.111111111109</c:v>
                </c:pt>
                <c:pt idx="12393">
                  <c:v>38159.125</c:v>
                </c:pt>
                <c:pt idx="12394">
                  <c:v>38159.138888888891</c:v>
                </c:pt>
                <c:pt idx="12395">
                  <c:v>38159.152777777781</c:v>
                </c:pt>
                <c:pt idx="12396">
                  <c:v>38159.166666666664</c:v>
                </c:pt>
                <c:pt idx="12397">
                  <c:v>38159.180555555555</c:v>
                </c:pt>
                <c:pt idx="12398">
                  <c:v>38159.194444444445</c:v>
                </c:pt>
                <c:pt idx="12399">
                  <c:v>38159.208333333336</c:v>
                </c:pt>
                <c:pt idx="12400">
                  <c:v>38159.222222222219</c:v>
                </c:pt>
                <c:pt idx="12401">
                  <c:v>38159.236111111109</c:v>
                </c:pt>
                <c:pt idx="12402">
                  <c:v>38159.25</c:v>
                </c:pt>
                <c:pt idx="12403">
                  <c:v>38159.263888888891</c:v>
                </c:pt>
                <c:pt idx="12404">
                  <c:v>38159.277777777781</c:v>
                </c:pt>
                <c:pt idx="12405">
                  <c:v>38159.291666666664</c:v>
                </c:pt>
                <c:pt idx="12406">
                  <c:v>38159.305555555555</c:v>
                </c:pt>
                <c:pt idx="12407">
                  <c:v>38159.319444444445</c:v>
                </c:pt>
                <c:pt idx="12408">
                  <c:v>38159.333333333336</c:v>
                </c:pt>
                <c:pt idx="12409">
                  <c:v>38159.347222222219</c:v>
                </c:pt>
                <c:pt idx="12410">
                  <c:v>38159.361111111109</c:v>
                </c:pt>
                <c:pt idx="12411">
                  <c:v>38159.375</c:v>
                </c:pt>
                <c:pt idx="12412">
                  <c:v>38159.388888888891</c:v>
                </c:pt>
                <c:pt idx="12413">
                  <c:v>38159.402777777781</c:v>
                </c:pt>
                <c:pt idx="12414">
                  <c:v>38159.416666666664</c:v>
                </c:pt>
                <c:pt idx="12415">
                  <c:v>38159.430555555555</c:v>
                </c:pt>
                <c:pt idx="12416">
                  <c:v>38159.444444444445</c:v>
                </c:pt>
                <c:pt idx="12417">
                  <c:v>38159.458333333336</c:v>
                </c:pt>
                <c:pt idx="12418">
                  <c:v>38159.472222222219</c:v>
                </c:pt>
                <c:pt idx="12419">
                  <c:v>38159.486111111109</c:v>
                </c:pt>
                <c:pt idx="12420">
                  <c:v>38159.5</c:v>
                </c:pt>
                <c:pt idx="12421">
                  <c:v>38159.513888888891</c:v>
                </c:pt>
                <c:pt idx="12422">
                  <c:v>38159.527777777781</c:v>
                </c:pt>
                <c:pt idx="12423">
                  <c:v>38159.541666666664</c:v>
                </c:pt>
                <c:pt idx="12424">
                  <c:v>38159.555555555555</c:v>
                </c:pt>
                <c:pt idx="12425">
                  <c:v>38159.569444444445</c:v>
                </c:pt>
                <c:pt idx="12426">
                  <c:v>38159.583333333336</c:v>
                </c:pt>
                <c:pt idx="12427">
                  <c:v>38159.597222222219</c:v>
                </c:pt>
                <c:pt idx="12428">
                  <c:v>38159.611111111109</c:v>
                </c:pt>
                <c:pt idx="12429">
                  <c:v>38159.625</c:v>
                </c:pt>
                <c:pt idx="12430">
                  <c:v>38159.638888888891</c:v>
                </c:pt>
                <c:pt idx="12431">
                  <c:v>38159.652777777781</c:v>
                </c:pt>
                <c:pt idx="12432">
                  <c:v>38159.666666666664</c:v>
                </c:pt>
                <c:pt idx="12433">
                  <c:v>38159.680555555555</c:v>
                </c:pt>
                <c:pt idx="12434">
                  <c:v>38159.694444444445</c:v>
                </c:pt>
                <c:pt idx="12435">
                  <c:v>38159.708333333336</c:v>
                </c:pt>
                <c:pt idx="12436">
                  <c:v>38159.722222222219</c:v>
                </c:pt>
                <c:pt idx="12437">
                  <c:v>38159.736111111109</c:v>
                </c:pt>
                <c:pt idx="12438">
                  <c:v>38159.75</c:v>
                </c:pt>
                <c:pt idx="12439">
                  <c:v>38159.763888888891</c:v>
                </c:pt>
                <c:pt idx="12440">
                  <c:v>38159.777777777781</c:v>
                </c:pt>
                <c:pt idx="12441">
                  <c:v>38159.791666666664</c:v>
                </c:pt>
                <c:pt idx="12442">
                  <c:v>38159.805555555555</c:v>
                </c:pt>
                <c:pt idx="12443">
                  <c:v>38159.819444444445</c:v>
                </c:pt>
                <c:pt idx="12444">
                  <c:v>38159.833333333336</c:v>
                </c:pt>
                <c:pt idx="12445">
                  <c:v>38159.847222222219</c:v>
                </c:pt>
                <c:pt idx="12446">
                  <c:v>38159.861111111109</c:v>
                </c:pt>
                <c:pt idx="12447">
                  <c:v>38159.875</c:v>
                </c:pt>
                <c:pt idx="12448">
                  <c:v>38159.888888888891</c:v>
                </c:pt>
                <c:pt idx="12449">
                  <c:v>38159.902777777781</c:v>
                </c:pt>
                <c:pt idx="12450">
                  <c:v>38159.916666666664</c:v>
                </c:pt>
                <c:pt idx="12451">
                  <c:v>38159.930555555555</c:v>
                </c:pt>
                <c:pt idx="12452">
                  <c:v>38159.944444444445</c:v>
                </c:pt>
                <c:pt idx="12453">
                  <c:v>38159.958333333336</c:v>
                </c:pt>
                <c:pt idx="12454">
                  <c:v>38159.972222222219</c:v>
                </c:pt>
                <c:pt idx="12455">
                  <c:v>38159.986111111109</c:v>
                </c:pt>
                <c:pt idx="12456">
                  <c:v>38160</c:v>
                </c:pt>
                <c:pt idx="12457">
                  <c:v>38160.013888888891</c:v>
                </c:pt>
                <c:pt idx="12458">
                  <c:v>38160.027777777781</c:v>
                </c:pt>
                <c:pt idx="12459">
                  <c:v>38160.041666666664</c:v>
                </c:pt>
                <c:pt idx="12460">
                  <c:v>38160.055555555555</c:v>
                </c:pt>
                <c:pt idx="12461">
                  <c:v>38160.069444444445</c:v>
                </c:pt>
                <c:pt idx="12462">
                  <c:v>38160.083333333336</c:v>
                </c:pt>
                <c:pt idx="12463">
                  <c:v>38160.097222222219</c:v>
                </c:pt>
                <c:pt idx="12464">
                  <c:v>38160.111111111109</c:v>
                </c:pt>
                <c:pt idx="12465">
                  <c:v>38160.125</c:v>
                </c:pt>
                <c:pt idx="12466">
                  <c:v>38160.138888888891</c:v>
                </c:pt>
                <c:pt idx="12467">
                  <c:v>38160.152777777781</c:v>
                </c:pt>
                <c:pt idx="12468">
                  <c:v>38160.166666666664</c:v>
                </c:pt>
                <c:pt idx="12469">
                  <c:v>38160.180555555555</c:v>
                </c:pt>
                <c:pt idx="12470">
                  <c:v>38160.194444444445</c:v>
                </c:pt>
                <c:pt idx="12471">
                  <c:v>38160.208333333336</c:v>
                </c:pt>
                <c:pt idx="12472">
                  <c:v>38160.222222222219</c:v>
                </c:pt>
                <c:pt idx="12473">
                  <c:v>38160.236111111109</c:v>
                </c:pt>
                <c:pt idx="12474">
                  <c:v>38160.25</c:v>
                </c:pt>
                <c:pt idx="12475">
                  <c:v>38160.263888888891</c:v>
                </c:pt>
                <c:pt idx="12476">
                  <c:v>38160.277777777781</c:v>
                </c:pt>
                <c:pt idx="12477">
                  <c:v>38160.291666666664</c:v>
                </c:pt>
                <c:pt idx="12478">
                  <c:v>38160.305555555555</c:v>
                </c:pt>
                <c:pt idx="12479">
                  <c:v>38160.319444444445</c:v>
                </c:pt>
                <c:pt idx="12480">
                  <c:v>38160.333333333336</c:v>
                </c:pt>
                <c:pt idx="12481">
                  <c:v>38160.347222222219</c:v>
                </c:pt>
                <c:pt idx="12482">
                  <c:v>38160.361111111109</c:v>
                </c:pt>
                <c:pt idx="12483">
                  <c:v>38160.375</c:v>
                </c:pt>
                <c:pt idx="12484">
                  <c:v>38160.388888888891</c:v>
                </c:pt>
                <c:pt idx="12485">
                  <c:v>38160.402777777781</c:v>
                </c:pt>
                <c:pt idx="12486">
                  <c:v>38160.416666666664</c:v>
                </c:pt>
                <c:pt idx="12487">
                  <c:v>38160.430555555555</c:v>
                </c:pt>
                <c:pt idx="12488">
                  <c:v>38160.444444444445</c:v>
                </c:pt>
                <c:pt idx="12489">
                  <c:v>38160.458333333336</c:v>
                </c:pt>
                <c:pt idx="12490">
                  <c:v>38160.472222222219</c:v>
                </c:pt>
                <c:pt idx="12491">
                  <c:v>38160.486111111109</c:v>
                </c:pt>
                <c:pt idx="12492">
                  <c:v>38160.5</c:v>
                </c:pt>
                <c:pt idx="12493">
                  <c:v>38160.513888888891</c:v>
                </c:pt>
                <c:pt idx="12494">
                  <c:v>38160.527777777781</c:v>
                </c:pt>
                <c:pt idx="12495">
                  <c:v>38160.541666666664</c:v>
                </c:pt>
                <c:pt idx="12496">
                  <c:v>38160.555555555555</c:v>
                </c:pt>
                <c:pt idx="12497">
                  <c:v>38160.569444444445</c:v>
                </c:pt>
                <c:pt idx="12498">
                  <c:v>38160.583333333336</c:v>
                </c:pt>
                <c:pt idx="12499">
                  <c:v>38160.597222222219</c:v>
                </c:pt>
                <c:pt idx="12500">
                  <c:v>38160.611111111109</c:v>
                </c:pt>
                <c:pt idx="12501">
                  <c:v>38160.625</c:v>
                </c:pt>
                <c:pt idx="12502">
                  <c:v>38160.638888888891</c:v>
                </c:pt>
                <c:pt idx="12503">
                  <c:v>38160.652777777781</c:v>
                </c:pt>
                <c:pt idx="12504">
                  <c:v>38160.666666666664</c:v>
                </c:pt>
                <c:pt idx="12505">
                  <c:v>38160.680555555555</c:v>
                </c:pt>
                <c:pt idx="12506">
                  <c:v>38160.694444444445</c:v>
                </c:pt>
                <c:pt idx="12507">
                  <c:v>38160.708333333336</c:v>
                </c:pt>
                <c:pt idx="12508">
                  <c:v>38160.722222222219</c:v>
                </c:pt>
                <c:pt idx="12509">
                  <c:v>38160.736111111109</c:v>
                </c:pt>
                <c:pt idx="12510">
                  <c:v>38160.75</c:v>
                </c:pt>
                <c:pt idx="12511">
                  <c:v>38160.763888888891</c:v>
                </c:pt>
                <c:pt idx="12512">
                  <c:v>38160.777777777781</c:v>
                </c:pt>
                <c:pt idx="12513">
                  <c:v>38160.791666666664</c:v>
                </c:pt>
                <c:pt idx="12514">
                  <c:v>38160.805555555555</c:v>
                </c:pt>
                <c:pt idx="12515">
                  <c:v>38160.819444444445</c:v>
                </c:pt>
                <c:pt idx="12516">
                  <c:v>38160.833333333336</c:v>
                </c:pt>
                <c:pt idx="12517">
                  <c:v>38160.847222222219</c:v>
                </c:pt>
                <c:pt idx="12518">
                  <c:v>38160.861111111109</c:v>
                </c:pt>
                <c:pt idx="12519">
                  <c:v>38160.875</c:v>
                </c:pt>
                <c:pt idx="12520">
                  <c:v>38160.888888888891</c:v>
                </c:pt>
                <c:pt idx="12521">
                  <c:v>38160.902777777781</c:v>
                </c:pt>
                <c:pt idx="12522">
                  <c:v>38160.916666666664</c:v>
                </c:pt>
                <c:pt idx="12523">
                  <c:v>38160.930555555555</c:v>
                </c:pt>
                <c:pt idx="12524">
                  <c:v>38160.944444444445</c:v>
                </c:pt>
                <c:pt idx="12525">
                  <c:v>38160.958333333336</c:v>
                </c:pt>
                <c:pt idx="12526">
                  <c:v>38160.972222222219</c:v>
                </c:pt>
                <c:pt idx="12527">
                  <c:v>38160.986111111109</c:v>
                </c:pt>
                <c:pt idx="12528">
                  <c:v>38161</c:v>
                </c:pt>
                <c:pt idx="12529">
                  <c:v>38161.013888888891</c:v>
                </c:pt>
                <c:pt idx="12530">
                  <c:v>38161.027777777781</c:v>
                </c:pt>
                <c:pt idx="12531">
                  <c:v>38161.041666666664</c:v>
                </c:pt>
                <c:pt idx="12532">
                  <c:v>38161.055555555555</c:v>
                </c:pt>
                <c:pt idx="12533">
                  <c:v>38161.069444444445</c:v>
                </c:pt>
                <c:pt idx="12534">
                  <c:v>38161.083333333336</c:v>
                </c:pt>
                <c:pt idx="12535">
                  <c:v>38161.097222222219</c:v>
                </c:pt>
                <c:pt idx="12536">
                  <c:v>38161.111111111109</c:v>
                </c:pt>
                <c:pt idx="12537">
                  <c:v>38161.125</c:v>
                </c:pt>
                <c:pt idx="12538">
                  <c:v>38161.138888888891</c:v>
                </c:pt>
                <c:pt idx="12539">
                  <c:v>38161.152777777781</c:v>
                </c:pt>
                <c:pt idx="12540">
                  <c:v>38161.166666666664</c:v>
                </c:pt>
                <c:pt idx="12541">
                  <c:v>38161.180555555555</c:v>
                </c:pt>
                <c:pt idx="12542">
                  <c:v>38161.194444444445</c:v>
                </c:pt>
                <c:pt idx="12543">
                  <c:v>38161.208333333336</c:v>
                </c:pt>
                <c:pt idx="12544">
                  <c:v>38161.222222222219</c:v>
                </c:pt>
                <c:pt idx="12545">
                  <c:v>38161.236111111109</c:v>
                </c:pt>
                <c:pt idx="12546">
                  <c:v>38161.25</c:v>
                </c:pt>
                <c:pt idx="12547">
                  <c:v>38161.263888888891</c:v>
                </c:pt>
                <c:pt idx="12548">
                  <c:v>38161.277777777781</c:v>
                </c:pt>
                <c:pt idx="12549">
                  <c:v>38161.291666666664</c:v>
                </c:pt>
                <c:pt idx="12550">
                  <c:v>38161.305555555555</c:v>
                </c:pt>
                <c:pt idx="12551">
                  <c:v>38161.319444444445</c:v>
                </c:pt>
                <c:pt idx="12552">
                  <c:v>38161.333333333336</c:v>
                </c:pt>
                <c:pt idx="12553">
                  <c:v>38161.347222222219</c:v>
                </c:pt>
                <c:pt idx="12554">
                  <c:v>38161.361111111109</c:v>
                </c:pt>
                <c:pt idx="12555">
                  <c:v>38161.375</c:v>
                </c:pt>
                <c:pt idx="12556">
                  <c:v>38161.388888888891</c:v>
                </c:pt>
                <c:pt idx="12557">
                  <c:v>38161.402777777781</c:v>
                </c:pt>
                <c:pt idx="12558">
                  <c:v>38161.416666666664</c:v>
                </c:pt>
                <c:pt idx="12559">
                  <c:v>38161.430555555555</c:v>
                </c:pt>
                <c:pt idx="12560">
                  <c:v>38161.444444444445</c:v>
                </c:pt>
                <c:pt idx="12561">
                  <c:v>38161.458333333336</c:v>
                </c:pt>
                <c:pt idx="12562">
                  <c:v>38161.472222222219</c:v>
                </c:pt>
                <c:pt idx="12563">
                  <c:v>38161.486111111109</c:v>
                </c:pt>
                <c:pt idx="12564">
                  <c:v>38161.5</c:v>
                </c:pt>
                <c:pt idx="12565">
                  <c:v>38161.513888888891</c:v>
                </c:pt>
                <c:pt idx="12566">
                  <c:v>38161.527777777781</c:v>
                </c:pt>
                <c:pt idx="12567">
                  <c:v>38161.541666666664</c:v>
                </c:pt>
                <c:pt idx="12568">
                  <c:v>38161.555555555555</c:v>
                </c:pt>
                <c:pt idx="12569">
                  <c:v>38161.569444444445</c:v>
                </c:pt>
                <c:pt idx="12570">
                  <c:v>38161.583333333336</c:v>
                </c:pt>
                <c:pt idx="12571">
                  <c:v>38161.597222222219</c:v>
                </c:pt>
                <c:pt idx="12572">
                  <c:v>38161.611111111109</c:v>
                </c:pt>
                <c:pt idx="12573">
                  <c:v>38161.625</c:v>
                </c:pt>
                <c:pt idx="12574">
                  <c:v>38161.638888888891</c:v>
                </c:pt>
                <c:pt idx="12575">
                  <c:v>38161.652777777781</c:v>
                </c:pt>
                <c:pt idx="12576">
                  <c:v>38161.666666666664</c:v>
                </c:pt>
                <c:pt idx="12577">
                  <c:v>38161.680555555555</c:v>
                </c:pt>
                <c:pt idx="12578">
                  <c:v>38161.694444444445</c:v>
                </c:pt>
                <c:pt idx="12579">
                  <c:v>38161.708333333336</c:v>
                </c:pt>
                <c:pt idx="12580">
                  <c:v>38161.722222222219</c:v>
                </c:pt>
                <c:pt idx="12581">
                  <c:v>38161.736111111109</c:v>
                </c:pt>
                <c:pt idx="12582">
                  <c:v>38161.75</c:v>
                </c:pt>
                <c:pt idx="12583">
                  <c:v>38161.763888888891</c:v>
                </c:pt>
                <c:pt idx="12584">
                  <c:v>38161.777777777781</c:v>
                </c:pt>
                <c:pt idx="12585">
                  <c:v>38161.791666666664</c:v>
                </c:pt>
                <c:pt idx="12586">
                  <c:v>38161.805555555555</c:v>
                </c:pt>
                <c:pt idx="12587">
                  <c:v>38161.819444444445</c:v>
                </c:pt>
                <c:pt idx="12588">
                  <c:v>38161.833333333336</c:v>
                </c:pt>
                <c:pt idx="12589">
                  <c:v>38161.847222222219</c:v>
                </c:pt>
                <c:pt idx="12590">
                  <c:v>38161.861111111109</c:v>
                </c:pt>
                <c:pt idx="12591">
                  <c:v>38161.875</c:v>
                </c:pt>
                <c:pt idx="12592">
                  <c:v>38161.888888888891</c:v>
                </c:pt>
                <c:pt idx="12593">
                  <c:v>38161.902777777781</c:v>
                </c:pt>
                <c:pt idx="12594">
                  <c:v>38161.916666666664</c:v>
                </c:pt>
                <c:pt idx="12595">
                  <c:v>38161.930555555555</c:v>
                </c:pt>
                <c:pt idx="12596">
                  <c:v>38161.944444444445</c:v>
                </c:pt>
                <c:pt idx="12597">
                  <c:v>38161.958333333336</c:v>
                </c:pt>
                <c:pt idx="12598">
                  <c:v>38161.972222222219</c:v>
                </c:pt>
                <c:pt idx="12599">
                  <c:v>38161.986111111109</c:v>
                </c:pt>
                <c:pt idx="12600">
                  <c:v>38162</c:v>
                </c:pt>
                <c:pt idx="12601">
                  <c:v>38162.013888888891</c:v>
                </c:pt>
                <c:pt idx="12602">
                  <c:v>38162.027777777781</c:v>
                </c:pt>
                <c:pt idx="12603">
                  <c:v>38162.041666666664</c:v>
                </c:pt>
                <c:pt idx="12604">
                  <c:v>38162.055555555555</c:v>
                </c:pt>
                <c:pt idx="12605">
                  <c:v>38162.069444444445</c:v>
                </c:pt>
                <c:pt idx="12606">
                  <c:v>38162.083333333336</c:v>
                </c:pt>
                <c:pt idx="12607">
                  <c:v>38162.097222222219</c:v>
                </c:pt>
                <c:pt idx="12608">
                  <c:v>38162.111111111109</c:v>
                </c:pt>
                <c:pt idx="12609">
                  <c:v>38162.125</c:v>
                </c:pt>
                <c:pt idx="12610">
                  <c:v>38162.138888888891</c:v>
                </c:pt>
                <c:pt idx="12611">
                  <c:v>38162.152777777781</c:v>
                </c:pt>
                <c:pt idx="12612">
                  <c:v>38162.166666666664</c:v>
                </c:pt>
                <c:pt idx="12613">
                  <c:v>38162.180555555555</c:v>
                </c:pt>
                <c:pt idx="12614">
                  <c:v>38162.194444444445</c:v>
                </c:pt>
                <c:pt idx="12615">
                  <c:v>38162.208333333336</c:v>
                </c:pt>
                <c:pt idx="12616">
                  <c:v>38162.222222222219</c:v>
                </c:pt>
                <c:pt idx="12617">
                  <c:v>38162.236111111109</c:v>
                </c:pt>
                <c:pt idx="12618">
                  <c:v>38162.25</c:v>
                </c:pt>
                <c:pt idx="12619">
                  <c:v>38162.263888888891</c:v>
                </c:pt>
                <c:pt idx="12620">
                  <c:v>38162.277777777781</c:v>
                </c:pt>
                <c:pt idx="12621">
                  <c:v>38162.291666666664</c:v>
                </c:pt>
                <c:pt idx="12622">
                  <c:v>38162.305555555555</c:v>
                </c:pt>
                <c:pt idx="12623">
                  <c:v>38162.319444444445</c:v>
                </c:pt>
                <c:pt idx="12624">
                  <c:v>38162.333333333336</c:v>
                </c:pt>
                <c:pt idx="12625">
                  <c:v>38162.347222222219</c:v>
                </c:pt>
                <c:pt idx="12626">
                  <c:v>38162.361111111109</c:v>
                </c:pt>
                <c:pt idx="12627">
                  <c:v>38162.375</c:v>
                </c:pt>
                <c:pt idx="12628">
                  <c:v>38162.388888888891</c:v>
                </c:pt>
                <c:pt idx="12629">
                  <c:v>38162.402777777781</c:v>
                </c:pt>
                <c:pt idx="12630">
                  <c:v>38162.416666666664</c:v>
                </c:pt>
                <c:pt idx="12631">
                  <c:v>38162.430555555555</c:v>
                </c:pt>
                <c:pt idx="12632">
                  <c:v>38162.444444444445</c:v>
                </c:pt>
                <c:pt idx="12633">
                  <c:v>38162.458333333336</c:v>
                </c:pt>
                <c:pt idx="12634">
                  <c:v>38162.472222222219</c:v>
                </c:pt>
                <c:pt idx="12635">
                  <c:v>38162.486111111109</c:v>
                </c:pt>
                <c:pt idx="12636">
                  <c:v>38162.5</c:v>
                </c:pt>
                <c:pt idx="12637">
                  <c:v>38162.513888888891</c:v>
                </c:pt>
                <c:pt idx="12638">
                  <c:v>38162.527777777781</c:v>
                </c:pt>
                <c:pt idx="12639">
                  <c:v>38162.541666666664</c:v>
                </c:pt>
                <c:pt idx="12640">
                  <c:v>38162.555555555555</c:v>
                </c:pt>
                <c:pt idx="12641">
                  <c:v>38162.569444444445</c:v>
                </c:pt>
                <c:pt idx="12642">
                  <c:v>38162.583333333336</c:v>
                </c:pt>
                <c:pt idx="12643">
                  <c:v>38162.597222222219</c:v>
                </c:pt>
                <c:pt idx="12644">
                  <c:v>38162.611111111109</c:v>
                </c:pt>
                <c:pt idx="12645">
                  <c:v>38162.625</c:v>
                </c:pt>
                <c:pt idx="12646">
                  <c:v>38162.638888888891</c:v>
                </c:pt>
                <c:pt idx="12647">
                  <c:v>38162.652777777781</c:v>
                </c:pt>
                <c:pt idx="12648">
                  <c:v>38162.666666666664</c:v>
                </c:pt>
                <c:pt idx="12649">
                  <c:v>38162.680555555555</c:v>
                </c:pt>
                <c:pt idx="12650">
                  <c:v>38162.694444444445</c:v>
                </c:pt>
                <c:pt idx="12651">
                  <c:v>38162.708333333336</c:v>
                </c:pt>
                <c:pt idx="12652">
                  <c:v>38162.722222222219</c:v>
                </c:pt>
                <c:pt idx="12653">
                  <c:v>38162.736111111109</c:v>
                </c:pt>
                <c:pt idx="12654">
                  <c:v>38162.75</c:v>
                </c:pt>
                <c:pt idx="12655">
                  <c:v>38162.763888888891</c:v>
                </c:pt>
                <c:pt idx="12656">
                  <c:v>38162.777777777781</c:v>
                </c:pt>
                <c:pt idx="12657">
                  <c:v>38162.791666666664</c:v>
                </c:pt>
                <c:pt idx="12658">
                  <c:v>38162.805555555555</c:v>
                </c:pt>
                <c:pt idx="12659">
                  <c:v>38162.819444444445</c:v>
                </c:pt>
                <c:pt idx="12660">
                  <c:v>38162.833333333336</c:v>
                </c:pt>
                <c:pt idx="12661">
                  <c:v>38162.847222222219</c:v>
                </c:pt>
                <c:pt idx="12662">
                  <c:v>38162.861111111109</c:v>
                </c:pt>
                <c:pt idx="12663">
                  <c:v>38162.875</c:v>
                </c:pt>
                <c:pt idx="12664">
                  <c:v>38162.888888888891</c:v>
                </c:pt>
                <c:pt idx="12665">
                  <c:v>38162.902777777781</c:v>
                </c:pt>
                <c:pt idx="12666">
                  <c:v>38162.916666666664</c:v>
                </c:pt>
                <c:pt idx="12667">
                  <c:v>38162.930555555555</c:v>
                </c:pt>
                <c:pt idx="12668">
                  <c:v>38162.944444444445</c:v>
                </c:pt>
                <c:pt idx="12669">
                  <c:v>38162.958333333336</c:v>
                </c:pt>
                <c:pt idx="12670">
                  <c:v>38162.972222222219</c:v>
                </c:pt>
                <c:pt idx="12671">
                  <c:v>38162.986111111109</c:v>
                </c:pt>
                <c:pt idx="12672">
                  <c:v>38163</c:v>
                </c:pt>
                <c:pt idx="12673">
                  <c:v>38163.013888888891</c:v>
                </c:pt>
                <c:pt idx="12674">
                  <c:v>38163.027777777781</c:v>
                </c:pt>
                <c:pt idx="12675">
                  <c:v>38163.041666666664</c:v>
                </c:pt>
                <c:pt idx="12676">
                  <c:v>38163.055555555555</c:v>
                </c:pt>
                <c:pt idx="12677">
                  <c:v>38163.069444444445</c:v>
                </c:pt>
                <c:pt idx="12678">
                  <c:v>38163.083333333336</c:v>
                </c:pt>
                <c:pt idx="12679">
                  <c:v>38163.097222222219</c:v>
                </c:pt>
                <c:pt idx="12680">
                  <c:v>38163.111111111109</c:v>
                </c:pt>
                <c:pt idx="12681">
                  <c:v>38163.125</c:v>
                </c:pt>
                <c:pt idx="12682">
                  <c:v>38163.138888888891</c:v>
                </c:pt>
                <c:pt idx="12683">
                  <c:v>38163.152777777781</c:v>
                </c:pt>
                <c:pt idx="12684">
                  <c:v>38163.166666666664</c:v>
                </c:pt>
                <c:pt idx="12685">
                  <c:v>38163.180555555555</c:v>
                </c:pt>
                <c:pt idx="12686">
                  <c:v>38163.194444444445</c:v>
                </c:pt>
                <c:pt idx="12687">
                  <c:v>38163.208333333336</c:v>
                </c:pt>
                <c:pt idx="12688">
                  <c:v>38163.222222222219</c:v>
                </c:pt>
                <c:pt idx="12689">
                  <c:v>38163.236111111109</c:v>
                </c:pt>
                <c:pt idx="12690">
                  <c:v>38163.25</c:v>
                </c:pt>
                <c:pt idx="12691">
                  <c:v>38163.263888888891</c:v>
                </c:pt>
                <c:pt idx="12692">
                  <c:v>38163.277777777781</c:v>
                </c:pt>
                <c:pt idx="12693">
                  <c:v>38163.291666666664</c:v>
                </c:pt>
                <c:pt idx="12694">
                  <c:v>38163.305555555555</c:v>
                </c:pt>
                <c:pt idx="12695">
                  <c:v>38163.319444444445</c:v>
                </c:pt>
                <c:pt idx="12696">
                  <c:v>38163.333333333336</c:v>
                </c:pt>
                <c:pt idx="12697">
                  <c:v>38163.347222222219</c:v>
                </c:pt>
                <c:pt idx="12698">
                  <c:v>38163.361111111109</c:v>
                </c:pt>
                <c:pt idx="12699">
                  <c:v>38163.375</c:v>
                </c:pt>
                <c:pt idx="12700">
                  <c:v>38163.388888888891</c:v>
                </c:pt>
                <c:pt idx="12701">
                  <c:v>38163.402777777781</c:v>
                </c:pt>
                <c:pt idx="12702">
                  <c:v>38163.416666666664</c:v>
                </c:pt>
                <c:pt idx="12703">
                  <c:v>38163.430555555555</c:v>
                </c:pt>
                <c:pt idx="12704">
                  <c:v>38163.444444444445</c:v>
                </c:pt>
                <c:pt idx="12705">
                  <c:v>38163.458333333336</c:v>
                </c:pt>
                <c:pt idx="12706">
                  <c:v>38163.472222222219</c:v>
                </c:pt>
                <c:pt idx="12707">
                  <c:v>38163.486111111109</c:v>
                </c:pt>
                <c:pt idx="12708">
                  <c:v>38163.5</c:v>
                </c:pt>
                <c:pt idx="12709">
                  <c:v>38163.513888888891</c:v>
                </c:pt>
                <c:pt idx="12710">
                  <c:v>38163.527777777781</c:v>
                </c:pt>
                <c:pt idx="12711">
                  <c:v>38163.541666666664</c:v>
                </c:pt>
                <c:pt idx="12712">
                  <c:v>38163.555555555555</c:v>
                </c:pt>
                <c:pt idx="12713">
                  <c:v>38163.569444444445</c:v>
                </c:pt>
                <c:pt idx="12714">
                  <c:v>38163.583333333336</c:v>
                </c:pt>
                <c:pt idx="12715">
                  <c:v>38163.597222222219</c:v>
                </c:pt>
                <c:pt idx="12716">
                  <c:v>38163.611111111109</c:v>
                </c:pt>
                <c:pt idx="12717">
                  <c:v>38163.625</c:v>
                </c:pt>
                <c:pt idx="12718">
                  <c:v>38163.638888888891</c:v>
                </c:pt>
                <c:pt idx="12719">
                  <c:v>38163.652777777781</c:v>
                </c:pt>
                <c:pt idx="12720">
                  <c:v>38163.666666666664</c:v>
                </c:pt>
                <c:pt idx="12721">
                  <c:v>38163.680555555555</c:v>
                </c:pt>
                <c:pt idx="12722">
                  <c:v>38163.694444444445</c:v>
                </c:pt>
                <c:pt idx="12723">
                  <c:v>38163.708333333336</c:v>
                </c:pt>
                <c:pt idx="12724">
                  <c:v>38163.722222222219</c:v>
                </c:pt>
                <c:pt idx="12725">
                  <c:v>38163.736111111109</c:v>
                </c:pt>
                <c:pt idx="12726">
                  <c:v>38163.75</c:v>
                </c:pt>
                <c:pt idx="12727">
                  <c:v>38163.763888888891</c:v>
                </c:pt>
                <c:pt idx="12728">
                  <c:v>38163.777777777781</c:v>
                </c:pt>
                <c:pt idx="12729">
                  <c:v>38163.791666666664</c:v>
                </c:pt>
                <c:pt idx="12730">
                  <c:v>38163.805555555555</c:v>
                </c:pt>
                <c:pt idx="12731">
                  <c:v>38163.819444444445</c:v>
                </c:pt>
                <c:pt idx="12732">
                  <c:v>38163.833333333336</c:v>
                </c:pt>
                <c:pt idx="12733">
                  <c:v>38163.847222222219</c:v>
                </c:pt>
                <c:pt idx="12734">
                  <c:v>38163.861111111109</c:v>
                </c:pt>
                <c:pt idx="12735">
                  <c:v>38163.875</c:v>
                </c:pt>
                <c:pt idx="12736">
                  <c:v>38163.888888888891</c:v>
                </c:pt>
                <c:pt idx="12737">
                  <c:v>38163.902777777781</c:v>
                </c:pt>
                <c:pt idx="12738">
                  <c:v>38163.916666666664</c:v>
                </c:pt>
                <c:pt idx="12739">
                  <c:v>38163.930555555555</c:v>
                </c:pt>
                <c:pt idx="12740">
                  <c:v>38163.944444444445</c:v>
                </c:pt>
                <c:pt idx="12741">
                  <c:v>38163.958333333336</c:v>
                </c:pt>
                <c:pt idx="12742">
                  <c:v>38163.972222222219</c:v>
                </c:pt>
                <c:pt idx="12743">
                  <c:v>38163.986111111109</c:v>
                </c:pt>
                <c:pt idx="12744">
                  <c:v>38164</c:v>
                </c:pt>
                <c:pt idx="12745">
                  <c:v>38164.013888888891</c:v>
                </c:pt>
                <c:pt idx="12746">
                  <c:v>38164.027777777781</c:v>
                </c:pt>
                <c:pt idx="12747">
                  <c:v>38164.041666666664</c:v>
                </c:pt>
                <c:pt idx="12748">
                  <c:v>38164.055555555555</c:v>
                </c:pt>
                <c:pt idx="12749">
                  <c:v>38164.069444444445</c:v>
                </c:pt>
                <c:pt idx="12750">
                  <c:v>38164.083333333336</c:v>
                </c:pt>
                <c:pt idx="12751">
                  <c:v>38164.097222222219</c:v>
                </c:pt>
                <c:pt idx="12752">
                  <c:v>38164.111111111109</c:v>
                </c:pt>
                <c:pt idx="12753">
                  <c:v>38164.125</c:v>
                </c:pt>
                <c:pt idx="12754">
                  <c:v>38164.138888888891</c:v>
                </c:pt>
                <c:pt idx="12755">
                  <c:v>38164.152777777781</c:v>
                </c:pt>
                <c:pt idx="12756">
                  <c:v>38164.166666666664</c:v>
                </c:pt>
                <c:pt idx="12757">
                  <c:v>38164.180555555555</c:v>
                </c:pt>
                <c:pt idx="12758">
                  <c:v>38164.194444444445</c:v>
                </c:pt>
                <c:pt idx="12759">
                  <c:v>38164.208333333336</c:v>
                </c:pt>
                <c:pt idx="12760">
                  <c:v>38164.222222222219</c:v>
                </c:pt>
                <c:pt idx="12761">
                  <c:v>38164.236111111109</c:v>
                </c:pt>
                <c:pt idx="12762">
                  <c:v>38164.25</c:v>
                </c:pt>
                <c:pt idx="12763">
                  <c:v>38164.263888888891</c:v>
                </c:pt>
                <c:pt idx="12764">
                  <c:v>38164.277777777781</c:v>
                </c:pt>
                <c:pt idx="12765">
                  <c:v>38164.291666666664</c:v>
                </c:pt>
                <c:pt idx="12766">
                  <c:v>38164.305555555555</c:v>
                </c:pt>
                <c:pt idx="12767">
                  <c:v>38164.319444444445</c:v>
                </c:pt>
                <c:pt idx="12768">
                  <c:v>38164.333333333336</c:v>
                </c:pt>
                <c:pt idx="12769">
                  <c:v>38164.347222222219</c:v>
                </c:pt>
                <c:pt idx="12770">
                  <c:v>38164.361111111109</c:v>
                </c:pt>
                <c:pt idx="12771">
                  <c:v>38164.375</c:v>
                </c:pt>
                <c:pt idx="12772">
                  <c:v>38164.388888888891</c:v>
                </c:pt>
                <c:pt idx="12773">
                  <c:v>38164.402777777781</c:v>
                </c:pt>
                <c:pt idx="12774">
                  <c:v>38164.416666666664</c:v>
                </c:pt>
                <c:pt idx="12775">
                  <c:v>38164.430555555555</c:v>
                </c:pt>
                <c:pt idx="12776">
                  <c:v>38164.444444444445</c:v>
                </c:pt>
                <c:pt idx="12777">
                  <c:v>38164.458333333336</c:v>
                </c:pt>
                <c:pt idx="12778">
                  <c:v>38164.472222222219</c:v>
                </c:pt>
                <c:pt idx="12779">
                  <c:v>38164.486111111109</c:v>
                </c:pt>
                <c:pt idx="12780">
                  <c:v>38164.5</c:v>
                </c:pt>
                <c:pt idx="12781">
                  <c:v>38164.513888888891</c:v>
                </c:pt>
                <c:pt idx="12782">
                  <c:v>38164.527777777781</c:v>
                </c:pt>
                <c:pt idx="12783">
                  <c:v>38164.541666666664</c:v>
                </c:pt>
                <c:pt idx="12784">
                  <c:v>38164.555555555555</c:v>
                </c:pt>
                <c:pt idx="12785">
                  <c:v>38164.569444444445</c:v>
                </c:pt>
                <c:pt idx="12786">
                  <c:v>38164.583333333336</c:v>
                </c:pt>
                <c:pt idx="12787">
                  <c:v>38164.597222222219</c:v>
                </c:pt>
                <c:pt idx="12788">
                  <c:v>38164.611111111109</c:v>
                </c:pt>
                <c:pt idx="12789">
                  <c:v>38164.625</c:v>
                </c:pt>
                <c:pt idx="12790">
                  <c:v>38164.638888888891</c:v>
                </c:pt>
                <c:pt idx="12791">
                  <c:v>38164.652777777781</c:v>
                </c:pt>
                <c:pt idx="12792">
                  <c:v>38164.666666666664</c:v>
                </c:pt>
                <c:pt idx="12793">
                  <c:v>38164.680555555555</c:v>
                </c:pt>
                <c:pt idx="12794">
                  <c:v>38164.694444444445</c:v>
                </c:pt>
                <c:pt idx="12795">
                  <c:v>38164.708333333336</c:v>
                </c:pt>
                <c:pt idx="12796">
                  <c:v>38164.722222222219</c:v>
                </c:pt>
                <c:pt idx="12797">
                  <c:v>38164.736111111109</c:v>
                </c:pt>
                <c:pt idx="12798">
                  <c:v>38164.75</c:v>
                </c:pt>
                <c:pt idx="12799">
                  <c:v>38164.763888888891</c:v>
                </c:pt>
                <c:pt idx="12800">
                  <c:v>38164.777777777781</c:v>
                </c:pt>
                <c:pt idx="12801">
                  <c:v>38164.791666666664</c:v>
                </c:pt>
                <c:pt idx="12802">
                  <c:v>38164.805555555555</c:v>
                </c:pt>
                <c:pt idx="12803">
                  <c:v>38164.819444444445</c:v>
                </c:pt>
                <c:pt idx="12804">
                  <c:v>38164.833333333336</c:v>
                </c:pt>
                <c:pt idx="12805">
                  <c:v>38164.847222222219</c:v>
                </c:pt>
                <c:pt idx="12806">
                  <c:v>38164.861111111109</c:v>
                </c:pt>
                <c:pt idx="12807">
                  <c:v>38164.875</c:v>
                </c:pt>
                <c:pt idx="12808">
                  <c:v>38164.888888888891</c:v>
                </c:pt>
                <c:pt idx="12809">
                  <c:v>38164.902777777781</c:v>
                </c:pt>
                <c:pt idx="12810">
                  <c:v>38164.916666666664</c:v>
                </c:pt>
                <c:pt idx="12811">
                  <c:v>38164.930555555555</c:v>
                </c:pt>
                <c:pt idx="12812">
                  <c:v>38164.944444444445</c:v>
                </c:pt>
                <c:pt idx="12813">
                  <c:v>38164.958333333336</c:v>
                </c:pt>
                <c:pt idx="12814">
                  <c:v>38164.972222222219</c:v>
                </c:pt>
                <c:pt idx="12815">
                  <c:v>38164.986111111109</c:v>
                </c:pt>
                <c:pt idx="12816">
                  <c:v>38165</c:v>
                </c:pt>
                <c:pt idx="12817">
                  <c:v>38165.013888888891</c:v>
                </c:pt>
                <c:pt idx="12818">
                  <c:v>38165.027777777781</c:v>
                </c:pt>
                <c:pt idx="12819">
                  <c:v>38165.041666666664</c:v>
                </c:pt>
                <c:pt idx="12820">
                  <c:v>38165.055555555555</c:v>
                </c:pt>
                <c:pt idx="12821">
                  <c:v>38165.069444444445</c:v>
                </c:pt>
                <c:pt idx="12822">
                  <c:v>38165.083333333336</c:v>
                </c:pt>
                <c:pt idx="12823">
                  <c:v>38165.097222222219</c:v>
                </c:pt>
                <c:pt idx="12824">
                  <c:v>38165.111111111109</c:v>
                </c:pt>
                <c:pt idx="12825">
                  <c:v>38165.125</c:v>
                </c:pt>
                <c:pt idx="12826">
                  <c:v>38165.138888888891</c:v>
                </c:pt>
                <c:pt idx="12827">
                  <c:v>38165.152777777781</c:v>
                </c:pt>
                <c:pt idx="12828">
                  <c:v>38165.166666666664</c:v>
                </c:pt>
                <c:pt idx="12829">
                  <c:v>38165.180555555555</c:v>
                </c:pt>
                <c:pt idx="12830">
                  <c:v>38165.194444444445</c:v>
                </c:pt>
                <c:pt idx="12831">
                  <c:v>38165.208333333336</c:v>
                </c:pt>
                <c:pt idx="12832">
                  <c:v>38165.222222222219</c:v>
                </c:pt>
                <c:pt idx="12833">
                  <c:v>38165.236111111109</c:v>
                </c:pt>
                <c:pt idx="12834">
                  <c:v>38165.25</c:v>
                </c:pt>
                <c:pt idx="12835">
                  <c:v>38165.263888888891</c:v>
                </c:pt>
                <c:pt idx="12836">
                  <c:v>38165.277777777781</c:v>
                </c:pt>
                <c:pt idx="12837">
                  <c:v>38165.291666666664</c:v>
                </c:pt>
                <c:pt idx="12838">
                  <c:v>38165.305555555555</c:v>
                </c:pt>
                <c:pt idx="12839">
                  <c:v>38165.319444444445</c:v>
                </c:pt>
                <c:pt idx="12840">
                  <c:v>38165.333333333336</c:v>
                </c:pt>
                <c:pt idx="12841">
                  <c:v>38165.347222222219</c:v>
                </c:pt>
                <c:pt idx="12842">
                  <c:v>38165.361111111109</c:v>
                </c:pt>
                <c:pt idx="12843">
                  <c:v>38165.375</c:v>
                </c:pt>
                <c:pt idx="12844">
                  <c:v>38165.388888888891</c:v>
                </c:pt>
                <c:pt idx="12845">
                  <c:v>38165.402777777781</c:v>
                </c:pt>
                <c:pt idx="12846">
                  <c:v>38165.416666666664</c:v>
                </c:pt>
                <c:pt idx="12847">
                  <c:v>38165.430555555555</c:v>
                </c:pt>
                <c:pt idx="12848">
                  <c:v>38165.444444444445</c:v>
                </c:pt>
                <c:pt idx="12849">
                  <c:v>38165.458333333336</c:v>
                </c:pt>
                <c:pt idx="12850">
                  <c:v>38165.472222222219</c:v>
                </c:pt>
                <c:pt idx="12851">
                  <c:v>38165.486111111109</c:v>
                </c:pt>
                <c:pt idx="12852">
                  <c:v>38165.5</c:v>
                </c:pt>
                <c:pt idx="12853">
                  <c:v>38165.513888888891</c:v>
                </c:pt>
                <c:pt idx="12854">
                  <c:v>38165.527777777781</c:v>
                </c:pt>
                <c:pt idx="12855">
                  <c:v>38165.541666666664</c:v>
                </c:pt>
                <c:pt idx="12856">
                  <c:v>38165.555555555555</c:v>
                </c:pt>
                <c:pt idx="12857">
                  <c:v>38165.569444444445</c:v>
                </c:pt>
                <c:pt idx="12858">
                  <c:v>38165.583333333336</c:v>
                </c:pt>
                <c:pt idx="12859">
                  <c:v>38165.597222222219</c:v>
                </c:pt>
                <c:pt idx="12860">
                  <c:v>38165.611111111109</c:v>
                </c:pt>
                <c:pt idx="12861">
                  <c:v>38165.625</c:v>
                </c:pt>
                <c:pt idx="12862">
                  <c:v>38165.638888888891</c:v>
                </c:pt>
                <c:pt idx="12863">
                  <c:v>38165.652777777781</c:v>
                </c:pt>
                <c:pt idx="12864">
                  <c:v>38165.666666666664</c:v>
                </c:pt>
                <c:pt idx="12865">
                  <c:v>38165.680555555555</c:v>
                </c:pt>
                <c:pt idx="12866">
                  <c:v>38165.694444444445</c:v>
                </c:pt>
                <c:pt idx="12867">
                  <c:v>38165.708333333336</c:v>
                </c:pt>
                <c:pt idx="12868">
                  <c:v>38165.722222222219</c:v>
                </c:pt>
                <c:pt idx="12869">
                  <c:v>38165.736111111109</c:v>
                </c:pt>
                <c:pt idx="12870">
                  <c:v>38165.75</c:v>
                </c:pt>
                <c:pt idx="12871">
                  <c:v>38165.763888888891</c:v>
                </c:pt>
                <c:pt idx="12872">
                  <c:v>38165.777777777781</c:v>
                </c:pt>
                <c:pt idx="12873">
                  <c:v>38165.791666666664</c:v>
                </c:pt>
                <c:pt idx="12874">
                  <c:v>38165.805555555555</c:v>
                </c:pt>
                <c:pt idx="12875">
                  <c:v>38165.819444444445</c:v>
                </c:pt>
                <c:pt idx="12876">
                  <c:v>38165.833333333336</c:v>
                </c:pt>
                <c:pt idx="12877">
                  <c:v>38165.847222222219</c:v>
                </c:pt>
                <c:pt idx="12878">
                  <c:v>38165.861111111109</c:v>
                </c:pt>
                <c:pt idx="12879">
                  <c:v>38165.875</c:v>
                </c:pt>
                <c:pt idx="12880">
                  <c:v>38165.888888888891</c:v>
                </c:pt>
                <c:pt idx="12881">
                  <c:v>38165.902777777781</c:v>
                </c:pt>
                <c:pt idx="12882">
                  <c:v>38165.916666666664</c:v>
                </c:pt>
                <c:pt idx="12883">
                  <c:v>38165.930555555555</c:v>
                </c:pt>
                <c:pt idx="12884">
                  <c:v>38165.944444444445</c:v>
                </c:pt>
                <c:pt idx="12885">
                  <c:v>38165.958333333336</c:v>
                </c:pt>
                <c:pt idx="12886">
                  <c:v>38165.972222222219</c:v>
                </c:pt>
                <c:pt idx="12887">
                  <c:v>38165.986111111109</c:v>
                </c:pt>
                <c:pt idx="12888">
                  <c:v>38166</c:v>
                </c:pt>
                <c:pt idx="12889">
                  <c:v>38166.013888888891</c:v>
                </c:pt>
                <c:pt idx="12890">
                  <c:v>38166.027777777781</c:v>
                </c:pt>
                <c:pt idx="12891">
                  <c:v>38166.041666666664</c:v>
                </c:pt>
                <c:pt idx="12892">
                  <c:v>38166.055555555555</c:v>
                </c:pt>
                <c:pt idx="12893">
                  <c:v>38166.069444444445</c:v>
                </c:pt>
                <c:pt idx="12894">
                  <c:v>38166.083333333336</c:v>
                </c:pt>
                <c:pt idx="12895">
                  <c:v>38166.097222222219</c:v>
                </c:pt>
                <c:pt idx="12896">
                  <c:v>38166.111111111109</c:v>
                </c:pt>
                <c:pt idx="12897">
                  <c:v>38166.125</c:v>
                </c:pt>
                <c:pt idx="12898">
                  <c:v>38166.138888888891</c:v>
                </c:pt>
                <c:pt idx="12899">
                  <c:v>38166.152777777781</c:v>
                </c:pt>
                <c:pt idx="12900">
                  <c:v>38166.166666666664</c:v>
                </c:pt>
                <c:pt idx="12901">
                  <c:v>38166.180555555555</c:v>
                </c:pt>
                <c:pt idx="12902">
                  <c:v>38166.194444444445</c:v>
                </c:pt>
                <c:pt idx="12903">
                  <c:v>38166.208333333336</c:v>
                </c:pt>
                <c:pt idx="12904">
                  <c:v>38166.222222222219</c:v>
                </c:pt>
                <c:pt idx="12905">
                  <c:v>38166.236111111109</c:v>
                </c:pt>
                <c:pt idx="12906">
                  <c:v>38166.25</c:v>
                </c:pt>
                <c:pt idx="12907">
                  <c:v>38166.263888888891</c:v>
                </c:pt>
                <c:pt idx="12908">
                  <c:v>38166.277777777781</c:v>
                </c:pt>
                <c:pt idx="12909">
                  <c:v>38166.291666666664</c:v>
                </c:pt>
                <c:pt idx="12910">
                  <c:v>38166.305555555555</c:v>
                </c:pt>
                <c:pt idx="12911">
                  <c:v>38166.319444444445</c:v>
                </c:pt>
                <c:pt idx="12912">
                  <c:v>38166.333333333336</c:v>
                </c:pt>
                <c:pt idx="12913">
                  <c:v>38166.347222222219</c:v>
                </c:pt>
                <c:pt idx="12914">
                  <c:v>38166.361111111109</c:v>
                </c:pt>
                <c:pt idx="12915">
                  <c:v>38166.375</c:v>
                </c:pt>
                <c:pt idx="12916">
                  <c:v>38166.388888888891</c:v>
                </c:pt>
                <c:pt idx="12917">
                  <c:v>38166.402777777781</c:v>
                </c:pt>
                <c:pt idx="12918">
                  <c:v>38166.416666666664</c:v>
                </c:pt>
                <c:pt idx="12919">
                  <c:v>38166.430555555555</c:v>
                </c:pt>
                <c:pt idx="12920">
                  <c:v>38166.444444444445</c:v>
                </c:pt>
                <c:pt idx="12921">
                  <c:v>38166.458333333336</c:v>
                </c:pt>
                <c:pt idx="12922">
                  <c:v>38166.472222222219</c:v>
                </c:pt>
                <c:pt idx="12923">
                  <c:v>38166.486111111109</c:v>
                </c:pt>
                <c:pt idx="12924">
                  <c:v>38166.5</c:v>
                </c:pt>
                <c:pt idx="12925">
                  <c:v>38166.513888888891</c:v>
                </c:pt>
                <c:pt idx="12926">
                  <c:v>38166.527777777781</c:v>
                </c:pt>
                <c:pt idx="12927">
                  <c:v>38166.541666666664</c:v>
                </c:pt>
                <c:pt idx="12928">
                  <c:v>38166.555555555555</c:v>
                </c:pt>
                <c:pt idx="12929">
                  <c:v>38166.569444444445</c:v>
                </c:pt>
                <c:pt idx="12930">
                  <c:v>38166.583333333336</c:v>
                </c:pt>
                <c:pt idx="12931">
                  <c:v>38166.597222222219</c:v>
                </c:pt>
                <c:pt idx="12932">
                  <c:v>38166.611111111109</c:v>
                </c:pt>
                <c:pt idx="12933">
                  <c:v>38166.625</c:v>
                </c:pt>
                <c:pt idx="12934">
                  <c:v>38166.638888888891</c:v>
                </c:pt>
                <c:pt idx="12935">
                  <c:v>38166.652777777781</c:v>
                </c:pt>
                <c:pt idx="12936">
                  <c:v>38166.666666666664</c:v>
                </c:pt>
                <c:pt idx="12937">
                  <c:v>38166.680555555555</c:v>
                </c:pt>
                <c:pt idx="12938">
                  <c:v>38166.694444444445</c:v>
                </c:pt>
                <c:pt idx="12939">
                  <c:v>38166.708333333336</c:v>
                </c:pt>
                <c:pt idx="12940">
                  <c:v>38166.722222222219</c:v>
                </c:pt>
                <c:pt idx="12941">
                  <c:v>38166.736111111109</c:v>
                </c:pt>
                <c:pt idx="12942">
                  <c:v>38166.75</c:v>
                </c:pt>
                <c:pt idx="12943">
                  <c:v>38166.763888888891</c:v>
                </c:pt>
                <c:pt idx="12944">
                  <c:v>38166.777777777781</c:v>
                </c:pt>
                <c:pt idx="12945">
                  <c:v>38166.791666666664</c:v>
                </c:pt>
                <c:pt idx="12946">
                  <c:v>38166.805555555555</c:v>
                </c:pt>
                <c:pt idx="12947">
                  <c:v>38166.819444444445</c:v>
                </c:pt>
                <c:pt idx="12948">
                  <c:v>38166.833333333336</c:v>
                </c:pt>
                <c:pt idx="12949">
                  <c:v>38166.847222222219</c:v>
                </c:pt>
                <c:pt idx="12950">
                  <c:v>38166.861111111109</c:v>
                </c:pt>
                <c:pt idx="12951">
                  <c:v>38166.875</c:v>
                </c:pt>
                <c:pt idx="12952">
                  <c:v>38166.888888888891</c:v>
                </c:pt>
                <c:pt idx="12953">
                  <c:v>38166.902777777781</c:v>
                </c:pt>
                <c:pt idx="12954">
                  <c:v>38166.916666666664</c:v>
                </c:pt>
                <c:pt idx="12955">
                  <c:v>38166.930555555555</c:v>
                </c:pt>
                <c:pt idx="12956">
                  <c:v>38166.944444444445</c:v>
                </c:pt>
                <c:pt idx="12957">
                  <c:v>38166.958333333336</c:v>
                </c:pt>
                <c:pt idx="12958">
                  <c:v>38166.972222222219</c:v>
                </c:pt>
                <c:pt idx="12959">
                  <c:v>38166.986111111109</c:v>
                </c:pt>
                <c:pt idx="12960">
                  <c:v>38167</c:v>
                </c:pt>
                <c:pt idx="12961">
                  <c:v>38167.013888888891</c:v>
                </c:pt>
                <c:pt idx="12962">
                  <c:v>38167.027777777781</c:v>
                </c:pt>
                <c:pt idx="12963">
                  <c:v>38167.041666666664</c:v>
                </c:pt>
                <c:pt idx="12964">
                  <c:v>38167.055555555555</c:v>
                </c:pt>
                <c:pt idx="12965">
                  <c:v>38167.069444444445</c:v>
                </c:pt>
                <c:pt idx="12966">
                  <c:v>38167.083333333336</c:v>
                </c:pt>
                <c:pt idx="12967">
                  <c:v>38167.097222222219</c:v>
                </c:pt>
                <c:pt idx="12968">
                  <c:v>38167.111111111109</c:v>
                </c:pt>
                <c:pt idx="12969">
                  <c:v>38167.125</c:v>
                </c:pt>
                <c:pt idx="12970">
                  <c:v>38167.138888888891</c:v>
                </c:pt>
                <c:pt idx="12971">
                  <c:v>38167.152777777781</c:v>
                </c:pt>
                <c:pt idx="12972">
                  <c:v>38167.166666666664</c:v>
                </c:pt>
                <c:pt idx="12973">
                  <c:v>38167.180555555555</c:v>
                </c:pt>
                <c:pt idx="12974">
                  <c:v>38167.194444444445</c:v>
                </c:pt>
                <c:pt idx="12975">
                  <c:v>38167.208333333336</c:v>
                </c:pt>
                <c:pt idx="12976">
                  <c:v>38167.222222222219</c:v>
                </c:pt>
                <c:pt idx="12977">
                  <c:v>38167.236111111109</c:v>
                </c:pt>
                <c:pt idx="12978">
                  <c:v>38167.25</c:v>
                </c:pt>
                <c:pt idx="12979">
                  <c:v>38167.263888888891</c:v>
                </c:pt>
                <c:pt idx="12980">
                  <c:v>38167.277777777781</c:v>
                </c:pt>
                <c:pt idx="12981">
                  <c:v>38167.291666666664</c:v>
                </c:pt>
                <c:pt idx="12982">
                  <c:v>38167.305555555555</c:v>
                </c:pt>
                <c:pt idx="12983">
                  <c:v>38167.319444444445</c:v>
                </c:pt>
                <c:pt idx="12984">
                  <c:v>38167.333333333336</c:v>
                </c:pt>
                <c:pt idx="12985">
                  <c:v>38167.347222222219</c:v>
                </c:pt>
                <c:pt idx="12986">
                  <c:v>38167.361111111109</c:v>
                </c:pt>
                <c:pt idx="12987">
                  <c:v>38167.375</c:v>
                </c:pt>
                <c:pt idx="12988">
                  <c:v>38167.388888888891</c:v>
                </c:pt>
                <c:pt idx="12989">
                  <c:v>38167.402777777781</c:v>
                </c:pt>
                <c:pt idx="12990">
                  <c:v>38167.416666666664</c:v>
                </c:pt>
                <c:pt idx="12991">
                  <c:v>38167.430555555555</c:v>
                </c:pt>
                <c:pt idx="12992">
                  <c:v>38167.444444444445</c:v>
                </c:pt>
                <c:pt idx="12993">
                  <c:v>38167.458333333336</c:v>
                </c:pt>
                <c:pt idx="12994">
                  <c:v>38167.472222222219</c:v>
                </c:pt>
                <c:pt idx="12995">
                  <c:v>38167.486111111109</c:v>
                </c:pt>
                <c:pt idx="12996">
                  <c:v>38167.5</c:v>
                </c:pt>
                <c:pt idx="12997">
                  <c:v>38167.513888888891</c:v>
                </c:pt>
                <c:pt idx="12998">
                  <c:v>38167.527777777781</c:v>
                </c:pt>
                <c:pt idx="12999">
                  <c:v>38167.541666666664</c:v>
                </c:pt>
                <c:pt idx="13000">
                  <c:v>38167.555555555555</c:v>
                </c:pt>
                <c:pt idx="13001">
                  <c:v>38167.569444444445</c:v>
                </c:pt>
                <c:pt idx="13002">
                  <c:v>38167.583333333336</c:v>
                </c:pt>
                <c:pt idx="13003">
                  <c:v>38167.597222222219</c:v>
                </c:pt>
                <c:pt idx="13004">
                  <c:v>38167.611111111109</c:v>
                </c:pt>
                <c:pt idx="13005">
                  <c:v>38167.625</c:v>
                </c:pt>
                <c:pt idx="13006">
                  <c:v>38167.638888888891</c:v>
                </c:pt>
                <c:pt idx="13007">
                  <c:v>38167.652777777781</c:v>
                </c:pt>
                <c:pt idx="13008">
                  <c:v>38167.666666666664</c:v>
                </c:pt>
                <c:pt idx="13009">
                  <c:v>38167.680555555555</c:v>
                </c:pt>
                <c:pt idx="13010">
                  <c:v>38167.694444444445</c:v>
                </c:pt>
                <c:pt idx="13011">
                  <c:v>38167.708333333336</c:v>
                </c:pt>
                <c:pt idx="13012">
                  <c:v>38167.722222222219</c:v>
                </c:pt>
                <c:pt idx="13013">
                  <c:v>38167.736111111109</c:v>
                </c:pt>
                <c:pt idx="13014">
                  <c:v>38167.75</c:v>
                </c:pt>
                <c:pt idx="13015">
                  <c:v>38167.763888888891</c:v>
                </c:pt>
                <c:pt idx="13016">
                  <c:v>38167.777777777781</c:v>
                </c:pt>
                <c:pt idx="13017">
                  <c:v>38167.791666666664</c:v>
                </c:pt>
                <c:pt idx="13018">
                  <c:v>38167.805555555555</c:v>
                </c:pt>
                <c:pt idx="13019">
                  <c:v>38167.819444444445</c:v>
                </c:pt>
                <c:pt idx="13020">
                  <c:v>38167.833333333336</c:v>
                </c:pt>
                <c:pt idx="13021">
                  <c:v>38167.847222222219</c:v>
                </c:pt>
                <c:pt idx="13022">
                  <c:v>38167.861111111109</c:v>
                </c:pt>
                <c:pt idx="13023">
                  <c:v>38167.875</c:v>
                </c:pt>
                <c:pt idx="13024">
                  <c:v>38167.888888888891</c:v>
                </c:pt>
                <c:pt idx="13025">
                  <c:v>38167.902777777781</c:v>
                </c:pt>
                <c:pt idx="13026">
                  <c:v>38167.916666666664</c:v>
                </c:pt>
                <c:pt idx="13027">
                  <c:v>38167.930555555555</c:v>
                </c:pt>
                <c:pt idx="13028">
                  <c:v>38167.944444444445</c:v>
                </c:pt>
                <c:pt idx="13029">
                  <c:v>38167.958333333336</c:v>
                </c:pt>
                <c:pt idx="13030">
                  <c:v>38167.972222222219</c:v>
                </c:pt>
                <c:pt idx="13031">
                  <c:v>38167.986111111109</c:v>
                </c:pt>
                <c:pt idx="13032">
                  <c:v>38168</c:v>
                </c:pt>
                <c:pt idx="13033">
                  <c:v>38168.013888888891</c:v>
                </c:pt>
                <c:pt idx="13034">
                  <c:v>38168.027777777781</c:v>
                </c:pt>
                <c:pt idx="13035">
                  <c:v>38168.041666666664</c:v>
                </c:pt>
                <c:pt idx="13036">
                  <c:v>38168.055555555555</c:v>
                </c:pt>
                <c:pt idx="13037">
                  <c:v>38168.069444444445</c:v>
                </c:pt>
                <c:pt idx="13038">
                  <c:v>38168.083333333336</c:v>
                </c:pt>
                <c:pt idx="13039">
                  <c:v>38168.097222222219</c:v>
                </c:pt>
                <c:pt idx="13040">
                  <c:v>38168.111111111109</c:v>
                </c:pt>
                <c:pt idx="13041">
                  <c:v>38168.125</c:v>
                </c:pt>
                <c:pt idx="13042">
                  <c:v>38168.138888888891</c:v>
                </c:pt>
                <c:pt idx="13043">
                  <c:v>38168.152777777781</c:v>
                </c:pt>
                <c:pt idx="13044">
                  <c:v>38168.166666666664</c:v>
                </c:pt>
                <c:pt idx="13045">
                  <c:v>38168.180555555555</c:v>
                </c:pt>
                <c:pt idx="13046">
                  <c:v>38168.194444444445</c:v>
                </c:pt>
                <c:pt idx="13047">
                  <c:v>38168.208333333336</c:v>
                </c:pt>
                <c:pt idx="13048">
                  <c:v>38168.222222222219</c:v>
                </c:pt>
                <c:pt idx="13049">
                  <c:v>38168.236111111109</c:v>
                </c:pt>
                <c:pt idx="13050">
                  <c:v>38168.25</c:v>
                </c:pt>
                <c:pt idx="13051">
                  <c:v>38168.263888888891</c:v>
                </c:pt>
                <c:pt idx="13052">
                  <c:v>38168.277777777781</c:v>
                </c:pt>
                <c:pt idx="13053">
                  <c:v>38168.291666666664</c:v>
                </c:pt>
                <c:pt idx="13054">
                  <c:v>38168.305555555555</c:v>
                </c:pt>
                <c:pt idx="13055">
                  <c:v>38168.319444444445</c:v>
                </c:pt>
                <c:pt idx="13056">
                  <c:v>38168.333333333336</c:v>
                </c:pt>
                <c:pt idx="13057">
                  <c:v>38168.347222222219</c:v>
                </c:pt>
                <c:pt idx="13058">
                  <c:v>38168.361111111109</c:v>
                </c:pt>
                <c:pt idx="13059">
                  <c:v>38168.375</c:v>
                </c:pt>
                <c:pt idx="13060">
                  <c:v>38168.388888888891</c:v>
                </c:pt>
                <c:pt idx="13061">
                  <c:v>38168.402777777781</c:v>
                </c:pt>
                <c:pt idx="13062">
                  <c:v>38168.416666666664</c:v>
                </c:pt>
                <c:pt idx="13063">
                  <c:v>38168.430555555555</c:v>
                </c:pt>
                <c:pt idx="13064">
                  <c:v>38168.444444444445</c:v>
                </c:pt>
                <c:pt idx="13065">
                  <c:v>38168.458333333336</c:v>
                </c:pt>
                <c:pt idx="13066">
                  <c:v>38168.472222222219</c:v>
                </c:pt>
                <c:pt idx="13067">
                  <c:v>38168.486111111109</c:v>
                </c:pt>
                <c:pt idx="13068">
                  <c:v>38168.5</c:v>
                </c:pt>
                <c:pt idx="13069">
                  <c:v>38168.513888888891</c:v>
                </c:pt>
                <c:pt idx="13070">
                  <c:v>38168.527777777781</c:v>
                </c:pt>
                <c:pt idx="13071">
                  <c:v>38168.541666666664</c:v>
                </c:pt>
                <c:pt idx="13072">
                  <c:v>38168.555555555555</c:v>
                </c:pt>
                <c:pt idx="13073">
                  <c:v>38168.569444444445</c:v>
                </c:pt>
                <c:pt idx="13074">
                  <c:v>38168.583333333336</c:v>
                </c:pt>
                <c:pt idx="13075">
                  <c:v>38168.597222222219</c:v>
                </c:pt>
                <c:pt idx="13076">
                  <c:v>38168.611111111109</c:v>
                </c:pt>
                <c:pt idx="13077">
                  <c:v>38168.625</c:v>
                </c:pt>
                <c:pt idx="13078">
                  <c:v>38168.638888888891</c:v>
                </c:pt>
                <c:pt idx="13079">
                  <c:v>38168.652777777781</c:v>
                </c:pt>
                <c:pt idx="13080">
                  <c:v>38168.666666666664</c:v>
                </c:pt>
                <c:pt idx="13081">
                  <c:v>38168.680555555555</c:v>
                </c:pt>
                <c:pt idx="13082">
                  <c:v>38168.694444444445</c:v>
                </c:pt>
                <c:pt idx="13083">
                  <c:v>38168.708333333336</c:v>
                </c:pt>
                <c:pt idx="13084">
                  <c:v>38168.722222222219</c:v>
                </c:pt>
                <c:pt idx="13085">
                  <c:v>38168.736111111109</c:v>
                </c:pt>
                <c:pt idx="13086">
                  <c:v>38168.75</c:v>
                </c:pt>
                <c:pt idx="13087">
                  <c:v>38168.763888888891</c:v>
                </c:pt>
                <c:pt idx="13088">
                  <c:v>38168.777777777781</c:v>
                </c:pt>
                <c:pt idx="13089">
                  <c:v>38168.791666666664</c:v>
                </c:pt>
                <c:pt idx="13090">
                  <c:v>38168.805555555555</c:v>
                </c:pt>
                <c:pt idx="13091">
                  <c:v>38168.819444444445</c:v>
                </c:pt>
                <c:pt idx="13092">
                  <c:v>38168.833333333336</c:v>
                </c:pt>
                <c:pt idx="13093">
                  <c:v>38168.847222222219</c:v>
                </c:pt>
                <c:pt idx="13094">
                  <c:v>38168.861111111109</c:v>
                </c:pt>
                <c:pt idx="13095">
                  <c:v>38168.875</c:v>
                </c:pt>
                <c:pt idx="13096">
                  <c:v>38168.888888888891</c:v>
                </c:pt>
                <c:pt idx="13097">
                  <c:v>38168.902777777781</c:v>
                </c:pt>
                <c:pt idx="13098">
                  <c:v>38168.916666666664</c:v>
                </c:pt>
                <c:pt idx="13099">
                  <c:v>38168.930555555555</c:v>
                </c:pt>
                <c:pt idx="13100">
                  <c:v>38168.944444444445</c:v>
                </c:pt>
                <c:pt idx="13101">
                  <c:v>38168.958333333336</c:v>
                </c:pt>
                <c:pt idx="13102">
                  <c:v>38168.972222222219</c:v>
                </c:pt>
                <c:pt idx="13103">
                  <c:v>38168.986111111109</c:v>
                </c:pt>
                <c:pt idx="13104">
                  <c:v>38169</c:v>
                </c:pt>
                <c:pt idx="13105">
                  <c:v>38169.013888888891</c:v>
                </c:pt>
                <c:pt idx="13106">
                  <c:v>38169.027777777781</c:v>
                </c:pt>
                <c:pt idx="13107">
                  <c:v>38169.041666666664</c:v>
                </c:pt>
                <c:pt idx="13108">
                  <c:v>38169.055555555555</c:v>
                </c:pt>
                <c:pt idx="13109">
                  <c:v>38169.069444444445</c:v>
                </c:pt>
                <c:pt idx="13110">
                  <c:v>38169.083333333336</c:v>
                </c:pt>
                <c:pt idx="13111">
                  <c:v>38169.097222222219</c:v>
                </c:pt>
                <c:pt idx="13112">
                  <c:v>38169.111111111109</c:v>
                </c:pt>
                <c:pt idx="13113">
                  <c:v>38169.125</c:v>
                </c:pt>
                <c:pt idx="13114">
                  <c:v>38169.138888888891</c:v>
                </c:pt>
                <c:pt idx="13115">
                  <c:v>38169.152777777781</c:v>
                </c:pt>
                <c:pt idx="13116">
                  <c:v>38169.166666666664</c:v>
                </c:pt>
                <c:pt idx="13117">
                  <c:v>38169.180555555555</c:v>
                </c:pt>
                <c:pt idx="13118">
                  <c:v>38169.194444444445</c:v>
                </c:pt>
                <c:pt idx="13119">
                  <c:v>38169.208333333336</c:v>
                </c:pt>
                <c:pt idx="13120">
                  <c:v>38169.222222222219</c:v>
                </c:pt>
                <c:pt idx="13121">
                  <c:v>38169.236111111109</c:v>
                </c:pt>
                <c:pt idx="13122">
                  <c:v>38169.25</c:v>
                </c:pt>
                <c:pt idx="13123">
                  <c:v>38169.263888888891</c:v>
                </c:pt>
                <c:pt idx="13124">
                  <c:v>38169.277777777781</c:v>
                </c:pt>
                <c:pt idx="13125">
                  <c:v>38169.291666666664</c:v>
                </c:pt>
                <c:pt idx="13126">
                  <c:v>38169.305555555555</c:v>
                </c:pt>
                <c:pt idx="13127">
                  <c:v>38169.319444444445</c:v>
                </c:pt>
                <c:pt idx="13128">
                  <c:v>38169.333333333336</c:v>
                </c:pt>
                <c:pt idx="13129">
                  <c:v>38169.347222222219</c:v>
                </c:pt>
                <c:pt idx="13130">
                  <c:v>38169.361111111109</c:v>
                </c:pt>
                <c:pt idx="13131">
                  <c:v>38169.375</c:v>
                </c:pt>
                <c:pt idx="13132">
                  <c:v>38169.388888888891</c:v>
                </c:pt>
                <c:pt idx="13133">
                  <c:v>38169.402777777781</c:v>
                </c:pt>
                <c:pt idx="13134">
                  <c:v>38169.416666666664</c:v>
                </c:pt>
                <c:pt idx="13135">
                  <c:v>38169.430555555555</c:v>
                </c:pt>
                <c:pt idx="13136">
                  <c:v>38169.444444444445</c:v>
                </c:pt>
                <c:pt idx="13137">
                  <c:v>38169.458333333336</c:v>
                </c:pt>
                <c:pt idx="13138">
                  <c:v>38169.472222222219</c:v>
                </c:pt>
                <c:pt idx="13139">
                  <c:v>38169.486111111109</c:v>
                </c:pt>
                <c:pt idx="13140">
                  <c:v>38169.5</c:v>
                </c:pt>
                <c:pt idx="13141">
                  <c:v>38169.513888888891</c:v>
                </c:pt>
                <c:pt idx="13142">
                  <c:v>38169.527777777781</c:v>
                </c:pt>
                <c:pt idx="13143">
                  <c:v>38169.541666666664</c:v>
                </c:pt>
                <c:pt idx="13144">
                  <c:v>38169.555555555555</c:v>
                </c:pt>
                <c:pt idx="13145">
                  <c:v>38169.569444444445</c:v>
                </c:pt>
                <c:pt idx="13146">
                  <c:v>38169.583333333336</c:v>
                </c:pt>
                <c:pt idx="13147">
                  <c:v>38169.597222222219</c:v>
                </c:pt>
                <c:pt idx="13148">
                  <c:v>38169.611111111109</c:v>
                </c:pt>
                <c:pt idx="13149">
                  <c:v>38169.625</c:v>
                </c:pt>
                <c:pt idx="13150">
                  <c:v>38169.638888888891</c:v>
                </c:pt>
                <c:pt idx="13151">
                  <c:v>38169.652777777781</c:v>
                </c:pt>
                <c:pt idx="13152">
                  <c:v>38169.666666666664</c:v>
                </c:pt>
                <c:pt idx="13153">
                  <c:v>38169.680555555555</c:v>
                </c:pt>
                <c:pt idx="13154">
                  <c:v>38169.694444444445</c:v>
                </c:pt>
                <c:pt idx="13155">
                  <c:v>38169.708333333336</c:v>
                </c:pt>
                <c:pt idx="13156">
                  <c:v>38169.722222222219</c:v>
                </c:pt>
                <c:pt idx="13157">
                  <c:v>38169.736111111109</c:v>
                </c:pt>
                <c:pt idx="13158">
                  <c:v>38169.75</c:v>
                </c:pt>
                <c:pt idx="13159">
                  <c:v>38169.763888888891</c:v>
                </c:pt>
                <c:pt idx="13160">
                  <c:v>38169.777777777781</c:v>
                </c:pt>
                <c:pt idx="13161">
                  <c:v>38169.791666666664</c:v>
                </c:pt>
                <c:pt idx="13162">
                  <c:v>38169.805555555555</c:v>
                </c:pt>
                <c:pt idx="13163">
                  <c:v>38169.819444444445</c:v>
                </c:pt>
                <c:pt idx="13164">
                  <c:v>38169.833333333336</c:v>
                </c:pt>
                <c:pt idx="13165">
                  <c:v>38169.847222222219</c:v>
                </c:pt>
                <c:pt idx="13166">
                  <c:v>38169.861111111109</c:v>
                </c:pt>
                <c:pt idx="13167">
                  <c:v>38169.875</c:v>
                </c:pt>
                <c:pt idx="13168">
                  <c:v>38169.888888888891</c:v>
                </c:pt>
                <c:pt idx="13169">
                  <c:v>38169.902777777781</c:v>
                </c:pt>
                <c:pt idx="13170">
                  <c:v>38169.916666666664</c:v>
                </c:pt>
                <c:pt idx="13171">
                  <c:v>38169.930555555555</c:v>
                </c:pt>
                <c:pt idx="13172">
                  <c:v>38169.944444444445</c:v>
                </c:pt>
                <c:pt idx="13173">
                  <c:v>38169.958333333336</c:v>
                </c:pt>
                <c:pt idx="13174">
                  <c:v>38169.972222222219</c:v>
                </c:pt>
                <c:pt idx="13175">
                  <c:v>38169.986111111109</c:v>
                </c:pt>
                <c:pt idx="13176">
                  <c:v>38170</c:v>
                </c:pt>
                <c:pt idx="13177">
                  <c:v>38170.013888888891</c:v>
                </c:pt>
                <c:pt idx="13178">
                  <c:v>38170.027777777781</c:v>
                </c:pt>
                <c:pt idx="13179">
                  <c:v>38170.041666666664</c:v>
                </c:pt>
                <c:pt idx="13180">
                  <c:v>38170.055555555555</c:v>
                </c:pt>
                <c:pt idx="13181">
                  <c:v>38170.069444444445</c:v>
                </c:pt>
                <c:pt idx="13182">
                  <c:v>38170.083333333336</c:v>
                </c:pt>
                <c:pt idx="13183">
                  <c:v>38170.097222222219</c:v>
                </c:pt>
                <c:pt idx="13184">
                  <c:v>38170.111111111109</c:v>
                </c:pt>
                <c:pt idx="13185">
                  <c:v>38170.125</c:v>
                </c:pt>
                <c:pt idx="13186">
                  <c:v>38170.138888888891</c:v>
                </c:pt>
                <c:pt idx="13187">
                  <c:v>38170.152777777781</c:v>
                </c:pt>
                <c:pt idx="13188">
                  <c:v>38170.166666666664</c:v>
                </c:pt>
                <c:pt idx="13189">
                  <c:v>38170.180555555555</c:v>
                </c:pt>
                <c:pt idx="13190">
                  <c:v>38170.194444444445</c:v>
                </c:pt>
                <c:pt idx="13191">
                  <c:v>38170.208333333336</c:v>
                </c:pt>
                <c:pt idx="13192">
                  <c:v>38170.222222222219</c:v>
                </c:pt>
                <c:pt idx="13193">
                  <c:v>38170.236111111109</c:v>
                </c:pt>
                <c:pt idx="13194">
                  <c:v>38170.25</c:v>
                </c:pt>
                <c:pt idx="13195">
                  <c:v>38170.263888888891</c:v>
                </c:pt>
                <c:pt idx="13196">
                  <c:v>38170.277777777781</c:v>
                </c:pt>
                <c:pt idx="13197">
                  <c:v>38170.291666666664</c:v>
                </c:pt>
                <c:pt idx="13198">
                  <c:v>38170.305555555555</c:v>
                </c:pt>
                <c:pt idx="13199">
                  <c:v>38170.319444444445</c:v>
                </c:pt>
                <c:pt idx="13200">
                  <c:v>38170.333333333336</c:v>
                </c:pt>
                <c:pt idx="13201">
                  <c:v>38170.347222222219</c:v>
                </c:pt>
                <c:pt idx="13202">
                  <c:v>38170.361111111109</c:v>
                </c:pt>
                <c:pt idx="13203">
                  <c:v>38170.375</c:v>
                </c:pt>
                <c:pt idx="13204">
                  <c:v>38170.388888888891</c:v>
                </c:pt>
                <c:pt idx="13205">
                  <c:v>38170.402777777781</c:v>
                </c:pt>
                <c:pt idx="13206">
                  <c:v>38170.416666666664</c:v>
                </c:pt>
                <c:pt idx="13207">
                  <c:v>38170.430555555555</c:v>
                </c:pt>
                <c:pt idx="13208">
                  <c:v>38170.444444444445</c:v>
                </c:pt>
                <c:pt idx="13209">
                  <c:v>38170.458333333336</c:v>
                </c:pt>
                <c:pt idx="13210">
                  <c:v>38170.472222222219</c:v>
                </c:pt>
                <c:pt idx="13211">
                  <c:v>38170.486111111109</c:v>
                </c:pt>
                <c:pt idx="13212">
                  <c:v>38170.5</c:v>
                </c:pt>
                <c:pt idx="13213">
                  <c:v>38170.513888888891</c:v>
                </c:pt>
                <c:pt idx="13214">
                  <c:v>38170.527777777781</c:v>
                </c:pt>
                <c:pt idx="13215">
                  <c:v>38170.541666666664</c:v>
                </c:pt>
                <c:pt idx="13216">
                  <c:v>38170.555555555555</c:v>
                </c:pt>
                <c:pt idx="13217">
                  <c:v>38170.569444444445</c:v>
                </c:pt>
                <c:pt idx="13218">
                  <c:v>38170.583333333336</c:v>
                </c:pt>
                <c:pt idx="13219">
                  <c:v>38170.597222222219</c:v>
                </c:pt>
                <c:pt idx="13220">
                  <c:v>38170.611111111109</c:v>
                </c:pt>
                <c:pt idx="13221">
                  <c:v>38170.625</c:v>
                </c:pt>
                <c:pt idx="13222">
                  <c:v>38170.638888888891</c:v>
                </c:pt>
                <c:pt idx="13223">
                  <c:v>38170.652777777781</c:v>
                </c:pt>
                <c:pt idx="13224">
                  <c:v>38170.666666666664</c:v>
                </c:pt>
                <c:pt idx="13225">
                  <c:v>38170.680555555555</c:v>
                </c:pt>
                <c:pt idx="13226">
                  <c:v>38170.694444444445</c:v>
                </c:pt>
                <c:pt idx="13227">
                  <c:v>38170.708333333336</c:v>
                </c:pt>
                <c:pt idx="13228">
                  <c:v>38170.722222222219</c:v>
                </c:pt>
                <c:pt idx="13229">
                  <c:v>38170.736111111109</c:v>
                </c:pt>
                <c:pt idx="13230">
                  <c:v>38170.75</c:v>
                </c:pt>
                <c:pt idx="13231">
                  <c:v>38170.763888888891</c:v>
                </c:pt>
                <c:pt idx="13232">
                  <c:v>38170.777777777781</c:v>
                </c:pt>
                <c:pt idx="13233">
                  <c:v>38170.791666666664</c:v>
                </c:pt>
                <c:pt idx="13234">
                  <c:v>38170.805555555555</c:v>
                </c:pt>
                <c:pt idx="13235">
                  <c:v>38170.819444444445</c:v>
                </c:pt>
                <c:pt idx="13236">
                  <c:v>38170.833333333336</c:v>
                </c:pt>
                <c:pt idx="13237">
                  <c:v>38170.847222222219</c:v>
                </c:pt>
                <c:pt idx="13238">
                  <c:v>38170.861111111109</c:v>
                </c:pt>
                <c:pt idx="13239">
                  <c:v>38170.875</c:v>
                </c:pt>
                <c:pt idx="13240">
                  <c:v>38170.888888888891</c:v>
                </c:pt>
                <c:pt idx="13241">
                  <c:v>38170.902777777781</c:v>
                </c:pt>
                <c:pt idx="13242">
                  <c:v>38170.916666666664</c:v>
                </c:pt>
                <c:pt idx="13243">
                  <c:v>38170.930555555555</c:v>
                </c:pt>
                <c:pt idx="13244">
                  <c:v>38170.944444444445</c:v>
                </c:pt>
                <c:pt idx="13245">
                  <c:v>38170.958333333336</c:v>
                </c:pt>
                <c:pt idx="13246">
                  <c:v>38170.972222222219</c:v>
                </c:pt>
                <c:pt idx="13247">
                  <c:v>38170.986111111109</c:v>
                </c:pt>
                <c:pt idx="13248">
                  <c:v>38171</c:v>
                </c:pt>
                <c:pt idx="13249">
                  <c:v>38171.013888888891</c:v>
                </c:pt>
                <c:pt idx="13250">
                  <c:v>38171.027777777781</c:v>
                </c:pt>
                <c:pt idx="13251">
                  <c:v>38171.041666666664</c:v>
                </c:pt>
                <c:pt idx="13252">
                  <c:v>38171.055555555555</c:v>
                </c:pt>
                <c:pt idx="13253">
                  <c:v>38171.069444444445</c:v>
                </c:pt>
                <c:pt idx="13254">
                  <c:v>38171.083333333336</c:v>
                </c:pt>
                <c:pt idx="13255">
                  <c:v>38171.097222222219</c:v>
                </c:pt>
                <c:pt idx="13256">
                  <c:v>38171.111111111109</c:v>
                </c:pt>
                <c:pt idx="13257">
                  <c:v>38171.125</c:v>
                </c:pt>
                <c:pt idx="13258">
                  <c:v>38171.138888888891</c:v>
                </c:pt>
                <c:pt idx="13259">
                  <c:v>38171.152777777781</c:v>
                </c:pt>
                <c:pt idx="13260">
                  <c:v>38171.166666666664</c:v>
                </c:pt>
                <c:pt idx="13261">
                  <c:v>38171.180555555555</c:v>
                </c:pt>
                <c:pt idx="13262">
                  <c:v>38171.194444444445</c:v>
                </c:pt>
                <c:pt idx="13263">
                  <c:v>38171.208333333336</c:v>
                </c:pt>
                <c:pt idx="13264">
                  <c:v>38171.222222222219</c:v>
                </c:pt>
                <c:pt idx="13265">
                  <c:v>38171.236111111109</c:v>
                </c:pt>
                <c:pt idx="13266">
                  <c:v>38171.25</c:v>
                </c:pt>
                <c:pt idx="13267">
                  <c:v>38171.263888888891</c:v>
                </c:pt>
                <c:pt idx="13268">
                  <c:v>38171.277777777781</c:v>
                </c:pt>
                <c:pt idx="13269">
                  <c:v>38171.291666666664</c:v>
                </c:pt>
                <c:pt idx="13270">
                  <c:v>38171.305555555555</c:v>
                </c:pt>
                <c:pt idx="13271">
                  <c:v>38171.319444444445</c:v>
                </c:pt>
                <c:pt idx="13272">
                  <c:v>38171.333333333336</c:v>
                </c:pt>
                <c:pt idx="13273">
                  <c:v>38171.347222222219</c:v>
                </c:pt>
                <c:pt idx="13274">
                  <c:v>38171.361111111109</c:v>
                </c:pt>
                <c:pt idx="13275">
                  <c:v>38171.375</c:v>
                </c:pt>
                <c:pt idx="13276">
                  <c:v>38171.388888888891</c:v>
                </c:pt>
                <c:pt idx="13277">
                  <c:v>38171.402777777781</c:v>
                </c:pt>
                <c:pt idx="13278">
                  <c:v>38171.416666666664</c:v>
                </c:pt>
                <c:pt idx="13279">
                  <c:v>38171.430555555555</c:v>
                </c:pt>
                <c:pt idx="13280">
                  <c:v>38171.444444444445</c:v>
                </c:pt>
                <c:pt idx="13281">
                  <c:v>38171.458333333336</c:v>
                </c:pt>
                <c:pt idx="13282">
                  <c:v>38171.472222222219</c:v>
                </c:pt>
                <c:pt idx="13283">
                  <c:v>38171.486111111109</c:v>
                </c:pt>
                <c:pt idx="13284">
                  <c:v>38171.5</c:v>
                </c:pt>
                <c:pt idx="13285">
                  <c:v>38171.513888888891</c:v>
                </c:pt>
                <c:pt idx="13286">
                  <c:v>38171.527777777781</c:v>
                </c:pt>
                <c:pt idx="13287">
                  <c:v>38171.541666666664</c:v>
                </c:pt>
                <c:pt idx="13288">
                  <c:v>38171.555555555555</c:v>
                </c:pt>
                <c:pt idx="13289">
                  <c:v>38171.569444444445</c:v>
                </c:pt>
                <c:pt idx="13290">
                  <c:v>38171.583333333336</c:v>
                </c:pt>
                <c:pt idx="13291">
                  <c:v>38171.597222222219</c:v>
                </c:pt>
                <c:pt idx="13292">
                  <c:v>38171.611111111109</c:v>
                </c:pt>
                <c:pt idx="13293">
                  <c:v>38171.625</c:v>
                </c:pt>
                <c:pt idx="13294">
                  <c:v>38171.638888888891</c:v>
                </c:pt>
                <c:pt idx="13295">
                  <c:v>38171.652777777781</c:v>
                </c:pt>
                <c:pt idx="13296">
                  <c:v>38171.666666666664</c:v>
                </c:pt>
                <c:pt idx="13297">
                  <c:v>38171.680555555555</c:v>
                </c:pt>
                <c:pt idx="13298">
                  <c:v>38171.694444444445</c:v>
                </c:pt>
                <c:pt idx="13299">
                  <c:v>38171.708333333336</c:v>
                </c:pt>
                <c:pt idx="13300">
                  <c:v>38171.722222222219</c:v>
                </c:pt>
                <c:pt idx="13301">
                  <c:v>38171.736111111109</c:v>
                </c:pt>
                <c:pt idx="13302">
                  <c:v>38171.75</c:v>
                </c:pt>
                <c:pt idx="13303">
                  <c:v>38171.763888888891</c:v>
                </c:pt>
                <c:pt idx="13304">
                  <c:v>38171.777777777781</c:v>
                </c:pt>
                <c:pt idx="13305">
                  <c:v>38171.791666666664</c:v>
                </c:pt>
                <c:pt idx="13306">
                  <c:v>38171.805555555555</c:v>
                </c:pt>
                <c:pt idx="13307">
                  <c:v>38171.819444444445</c:v>
                </c:pt>
                <c:pt idx="13308">
                  <c:v>38171.833333333336</c:v>
                </c:pt>
                <c:pt idx="13309">
                  <c:v>38171.847222222219</c:v>
                </c:pt>
                <c:pt idx="13310">
                  <c:v>38171.861111111109</c:v>
                </c:pt>
                <c:pt idx="13311">
                  <c:v>38171.875</c:v>
                </c:pt>
                <c:pt idx="13312">
                  <c:v>38171.888888888891</c:v>
                </c:pt>
                <c:pt idx="13313">
                  <c:v>38171.902777777781</c:v>
                </c:pt>
                <c:pt idx="13314">
                  <c:v>38171.916666666664</c:v>
                </c:pt>
                <c:pt idx="13315">
                  <c:v>38171.930555555555</c:v>
                </c:pt>
                <c:pt idx="13316">
                  <c:v>38171.944444444445</c:v>
                </c:pt>
                <c:pt idx="13317">
                  <c:v>38171.958333333336</c:v>
                </c:pt>
                <c:pt idx="13318">
                  <c:v>38171.972222222219</c:v>
                </c:pt>
                <c:pt idx="13319">
                  <c:v>38171.986111111109</c:v>
                </c:pt>
                <c:pt idx="13320">
                  <c:v>38172</c:v>
                </c:pt>
                <c:pt idx="13321">
                  <c:v>38172.013888888891</c:v>
                </c:pt>
                <c:pt idx="13322">
                  <c:v>38172.027777777781</c:v>
                </c:pt>
                <c:pt idx="13323">
                  <c:v>38172.041666666664</c:v>
                </c:pt>
                <c:pt idx="13324">
                  <c:v>38172.055555555555</c:v>
                </c:pt>
                <c:pt idx="13325">
                  <c:v>38172.069444444445</c:v>
                </c:pt>
                <c:pt idx="13326">
                  <c:v>38172.083333333336</c:v>
                </c:pt>
                <c:pt idx="13327">
                  <c:v>38172.097222222219</c:v>
                </c:pt>
                <c:pt idx="13328">
                  <c:v>38172.111111111109</c:v>
                </c:pt>
                <c:pt idx="13329">
                  <c:v>38172.125</c:v>
                </c:pt>
                <c:pt idx="13330">
                  <c:v>38172.138888888891</c:v>
                </c:pt>
                <c:pt idx="13331">
                  <c:v>38172.152777777781</c:v>
                </c:pt>
                <c:pt idx="13332">
                  <c:v>38172.166666666664</c:v>
                </c:pt>
                <c:pt idx="13333">
                  <c:v>38172.180555555555</c:v>
                </c:pt>
                <c:pt idx="13334">
                  <c:v>38172.194444444445</c:v>
                </c:pt>
                <c:pt idx="13335">
                  <c:v>38172.208333333336</c:v>
                </c:pt>
                <c:pt idx="13336">
                  <c:v>38172.222222222219</c:v>
                </c:pt>
                <c:pt idx="13337">
                  <c:v>38172.236111111109</c:v>
                </c:pt>
                <c:pt idx="13338">
                  <c:v>38172.25</c:v>
                </c:pt>
                <c:pt idx="13339">
                  <c:v>38172.263888888891</c:v>
                </c:pt>
                <c:pt idx="13340">
                  <c:v>38172.277777777781</c:v>
                </c:pt>
                <c:pt idx="13341">
                  <c:v>38172.291666666664</c:v>
                </c:pt>
                <c:pt idx="13342">
                  <c:v>38172.305555555555</c:v>
                </c:pt>
                <c:pt idx="13343">
                  <c:v>38172.319444444445</c:v>
                </c:pt>
                <c:pt idx="13344">
                  <c:v>38172.333333333336</c:v>
                </c:pt>
                <c:pt idx="13345">
                  <c:v>38172.347222222219</c:v>
                </c:pt>
                <c:pt idx="13346">
                  <c:v>38172.361111111109</c:v>
                </c:pt>
                <c:pt idx="13347">
                  <c:v>38172.375</c:v>
                </c:pt>
                <c:pt idx="13348">
                  <c:v>38172.388888888891</c:v>
                </c:pt>
                <c:pt idx="13349">
                  <c:v>38172.402777777781</c:v>
                </c:pt>
                <c:pt idx="13350">
                  <c:v>38172.416666666664</c:v>
                </c:pt>
                <c:pt idx="13351">
                  <c:v>38172.430555555555</c:v>
                </c:pt>
                <c:pt idx="13352">
                  <c:v>38172.444444444445</c:v>
                </c:pt>
                <c:pt idx="13353">
                  <c:v>38172.458333333336</c:v>
                </c:pt>
                <c:pt idx="13354">
                  <c:v>38172.472222222219</c:v>
                </c:pt>
                <c:pt idx="13355">
                  <c:v>38172.486111111109</c:v>
                </c:pt>
                <c:pt idx="13356">
                  <c:v>38172.5</c:v>
                </c:pt>
                <c:pt idx="13357">
                  <c:v>38172.513888888891</c:v>
                </c:pt>
                <c:pt idx="13358">
                  <c:v>38172.527777777781</c:v>
                </c:pt>
                <c:pt idx="13359">
                  <c:v>38172.541666666664</c:v>
                </c:pt>
                <c:pt idx="13360">
                  <c:v>38172.555555555555</c:v>
                </c:pt>
                <c:pt idx="13361">
                  <c:v>38172.569444444445</c:v>
                </c:pt>
                <c:pt idx="13362">
                  <c:v>38172.583333333336</c:v>
                </c:pt>
                <c:pt idx="13363">
                  <c:v>38172.597222222219</c:v>
                </c:pt>
                <c:pt idx="13364">
                  <c:v>38172.611111111109</c:v>
                </c:pt>
                <c:pt idx="13365">
                  <c:v>38172.625</c:v>
                </c:pt>
                <c:pt idx="13366">
                  <c:v>38172.638888888891</c:v>
                </c:pt>
                <c:pt idx="13367">
                  <c:v>38172.652777777781</c:v>
                </c:pt>
                <c:pt idx="13368">
                  <c:v>38172.666666666664</c:v>
                </c:pt>
                <c:pt idx="13369">
                  <c:v>38172.680555555555</c:v>
                </c:pt>
                <c:pt idx="13370">
                  <c:v>38172.694444444445</c:v>
                </c:pt>
                <c:pt idx="13371">
                  <c:v>38172.708333333336</c:v>
                </c:pt>
                <c:pt idx="13372">
                  <c:v>38172.722222222219</c:v>
                </c:pt>
                <c:pt idx="13373">
                  <c:v>38172.736111111109</c:v>
                </c:pt>
                <c:pt idx="13374">
                  <c:v>38172.75</c:v>
                </c:pt>
                <c:pt idx="13375">
                  <c:v>38172.763888888891</c:v>
                </c:pt>
                <c:pt idx="13376">
                  <c:v>38172.777777777781</c:v>
                </c:pt>
                <c:pt idx="13377">
                  <c:v>38172.791666666664</c:v>
                </c:pt>
                <c:pt idx="13378">
                  <c:v>38172.805555555555</c:v>
                </c:pt>
                <c:pt idx="13379">
                  <c:v>38172.819444444445</c:v>
                </c:pt>
                <c:pt idx="13380">
                  <c:v>38172.833333333336</c:v>
                </c:pt>
                <c:pt idx="13381">
                  <c:v>38172.847222222219</c:v>
                </c:pt>
                <c:pt idx="13382">
                  <c:v>38172.861111111109</c:v>
                </c:pt>
                <c:pt idx="13383">
                  <c:v>38172.875</c:v>
                </c:pt>
                <c:pt idx="13384">
                  <c:v>38172.888888888891</c:v>
                </c:pt>
                <c:pt idx="13385">
                  <c:v>38172.902777777781</c:v>
                </c:pt>
                <c:pt idx="13386">
                  <c:v>38172.916666666664</c:v>
                </c:pt>
                <c:pt idx="13387">
                  <c:v>38172.930555555555</c:v>
                </c:pt>
                <c:pt idx="13388">
                  <c:v>38172.944444444445</c:v>
                </c:pt>
                <c:pt idx="13389">
                  <c:v>38172.958333333336</c:v>
                </c:pt>
                <c:pt idx="13390">
                  <c:v>38172.972222222219</c:v>
                </c:pt>
                <c:pt idx="13391">
                  <c:v>38172.986111111109</c:v>
                </c:pt>
                <c:pt idx="13392">
                  <c:v>38173</c:v>
                </c:pt>
                <c:pt idx="13393">
                  <c:v>38173.013888888891</c:v>
                </c:pt>
                <c:pt idx="13394">
                  <c:v>38173.027777777781</c:v>
                </c:pt>
                <c:pt idx="13395">
                  <c:v>38173.041666666664</c:v>
                </c:pt>
                <c:pt idx="13396">
                  <c:v>38173.055555555555</c:v>
                </c:pt>
                <c:pt idx="13397">
                  <c:v>38173.069444444445</c:v>
                </c:pt>
                <c:pt idx="13398">
                  <c:v>38173.083333333336</c:v>
                </c:pt>
                <c:pt idx="13399">
                  <c:v>38173.097222222219</c:v>
                </c:pt>
                <c:pt idx="13400">
                  <c:v>38173.111111111109</c:v>
                </c:pt>
                <c:pt idx="13401">
                  <c:v>38173.125</c:v>
                </c:pt>
                <c:pt idx="13402">
                  <c:v>38173.138888888891</c:v>
                </c:pt>
                <c:pt idx="13403">
                  <c:v>38173.152777777781</c:v>
                </c:pt>
                <c:pt idx="13404">
                  <c:v>38173.166666666664</c:v>
                </c:pt>
                <c:pt idx="13405">
                  <c:v>38173.180555555555</c:v>
                </c:pt>
                <c:pt idx="13406">
                  <c:v>38173.194444444445</c:v>
                </c:pt>
                <c:pt idx="13407">
                  <c:v>38173.208333333336</c:v>
                </c:pt>
                <c:pt idx="13408">
                  <c:v>38173.222222222219</c:v>
                </c:pt>
                <c:pt idx="13409">
                  <c:v>38173.236111111109</c:v>
                </c:pt>
                <c:pt idx="13410">
                  <c:v>38173.25</c:v>
                </c:pt>
                <c:pt idx="13411">
                  <c:v>38173.263888888891</c:v>
                </c:pt>
                <c:pt idx="13412">
                  <c:v>38173.277777777781</c:v>
                </c:pt>
                <c:pt idx="13413">
                  <c:v>38173.291666666664</c:v>
                </c:pt>
                <c:pt idx="13414">
                  <c:v>38173.305555555555</c:v>
                </c:pt>
                <c:pt idx="13415">
                  <c:v>38173.319444444445</c:v>
                </c:pt>
                <c:pt idx="13416">
                  <c:v>38173.333333333336</c:v>
                </c:pt>
                <c:pt idx="13417">
                  <c:v>38173.347222222219</c:v>
                </c:pt>
                <c:pt idx="13418">
                  <c:v>38173.361111111109</c:v>
                </c:pt>
                <c:pt idx="13419">
                  <c:v>38173.375</c:v>
                </c:pt>
                <c:pt idx="13420">
                  <c:v>38173.388888888891</c:v>
                </c:pt>
                <c:pt idx="13421">
                  <c:v>38173.402777777781</c:v>
                </c:pt>
                <c:pt idx="13422">
                  <c:v>38173.416666666664</c:v>
                </c:pt>
                <c:pt idx="13423">
                  <c:v>38173.430555555555</c:v>
                </c:pt>
                <c:pt idx="13424">
                  <c:v>38173.444444444445</c:v>
                </c:pt>
                <c:pt idx="13425">
                  <c:v>38173.458333333336</c:v>
                </c:pt>
                <c:pt idx="13426">
                  <c:v>38173.472222222219</c:v>
                </c:pt>
                <c:pt idx="13427">
                  <c:v>38173.486111111109</c:v>
                </c:pt>
                <c:pt idx="13428">
                  <c:v>38173.5</c:v>
                </c:pt>
                <c:pt idx="13429">
                  <c:v>38173.513888888891</c:v>
                </c:pt>
                <c:pt idx="13430">
                  <c:v>38173.527777777781</c:v>
                </c:pt>
                <c:pt idx="13431">
                  <c:v>38173.541666666664</c:v>
                </c:pt>
                <c:pt idx="13432">
                  <c:v>38173.555555555555</c:v>
                </c:pt>
                <c:pt idx="13433">
                  <c:v>38173.569444444445</c:v>
                </c:pt>
                <c:pt idx="13434">
                  <c:v>38173.583333333336</c:v>
                </c:pt>
                <c:pt idx="13435">
                  <c:v>38173.597222222219</c:v>
                </c:pt>
                <c:pt idx="13436">
                  <c:v>38173.611111111109</c:v>
                </c:pt>
                <c:pt idx="13437">
                  <c:v>38173.625</c:v>
                </c:pt>
                <c:pt idx="13438">
                  <c:v>38173.638888888891</c:v>
                </c:pt>
                <c:pt idx="13439">
                  <c:v>38173.652777777781</c:v>
                </c:pt>
                <c:pt idx="13440">
                  <c:v>38173.666666666664</c:v>
                </c:pt>
                <c:pt idx="13441">
                  <c:v>38173.680555555555</c:v>
                </c:pt>
                <c:pt idx="13442">
                  <c:v>38173.694444444445</c:v>
                </c:pt>
                <c:pt idx="13443">
                  <c:v>38173.708333333336</c:v>
                </c:pt>
                <c:pt idx="13444">
                  <c:v>38173.722222222219</c:v>
                </c:pt>
                <c:pt idx="13445">
                  <c:v>38173.736111111109</c:v>
                </c:pt>
                <c:pt idx="13446">
                  <c:v>38173.75</c:v>
                </c:pt>
                <c:pt idx="13447">
                  <c:v>38173.763888888891</c:v>
                </c:pt>
                <c:pt idx="13448">
                  <c:v>38173.777777777781</c:v>
                </c:pt>
                <c:pt idx="13449">
                  <c:v>38173.791666666664</c:v>
                </c:pt>
                <c:pt idx="13450">
                  <c:v>38173.805555555555</c:v>
                </c:pt>
                <c:pt idx="13451">
                  <c:v>38173.819444444445</c:v>
                </c:pt>
                <c:pt idx="13452">
                  <c:v>38173.833333333336</c:v>
                </c:pt>
                <c:pt idx="13453">
                  <c:v>38173.847222222219</c:v>
                </c:pt>
                <c:pt idx="13454">
                  <c:v>38173.861111111109</c:v>
                </c:pt>
                <c:pt idx="13455">
                  <c:v>38173.875</c:v>
                </c:pt>
                <c:pt idx="13456">
                  <c:v>38173.888888888891</c:v>
                </c:pt>
                <c:pt idx="13457">
                  <c:v>38173.902777777781</c:v>
                </c:pt>
                <c:pt idx="13458">
                  <c:v>38173.916666666664</c:v>
                </c:pt>
                <c:pt idx="13459">
                  <c:v>38173.930555555555</c:v>
                </c:pt>
                <c:pt idx="13460">
                  <c:v>38173.944444444445</c:v>
                </c:pt>
                <c:pt idx="13461">
                  <c:v>38173.958333333336</c:v>
                </c:pt>
                <c:pt idx="13462">
                  <c:v>38173.972222222219</c:v>
                </c:pt>
                <c:pt idx="13463">
                  <c:v>38173.986111111109</c:v>
                </c:pt>
                <c:pt idx="13464">
                  <c:v>38174</c:v>
                </c:pt>
                <c:pt idx="13465">
                  <c:v>38174.013888888891</c:v>
                </c:pt>
                <c:pt idx="13466">
                  <c:v>38174.027777777781</c:v>
                </c:pt>
                <c:pt idx="13467">
                  <c:v>38174.041666666664</c:v>
                </c:pt>
                <c:pt idx="13468">
                  <c:v>38174.055555555555</c:v>
                </c:pt>
                <c:pt idx="13469">
                  <c:v>38174.069444444445</c:v>
                </c:pt>
                <c:pt idx="13470">
                  <c:v>38174.083333333336</c:v>
                </c:pt>
                <c:pt idx="13471">
                  <c:v>38174.097222222219</c:v>
                </c:pt>
                <c:pt idx="13472">
                  <c:v>38174.111111111109</c:v>
                </c:pt>
                <c:pt idx="13473">
                  <c:v>38174.125</c:v>
                </c:pt>
                <c:pt idx="13474">
                  <c:v>38174.138888888891</c:v>
                </c:pt>
                <c:pt idx="13475">
                  <c:v>38174.152777777781</c:v>
                </c:pt>
                <c:pt idx="13476">
                  <c:v>38174.166666666664</c:v>
                </c:pt>
                <c:pt idx="13477">
                  <c:v>38174.180555555555</c:v>
                </c:pt>
                <c:pt idx="13478">
                  <c:v>38174.194444444445</c:v>
                </c:pt>
                <c:pt idx="13479">
                  <c:v>38174.208333333336</c:v>
                </c:pt>
                <c:pt idx="13480">
                  <c:v>38174.222222222219</c:v>
                </c:pt>
                <c:pt idx="13481">
                  <c:v>38174.236111111109</c:v>
                </c:pt>
                <c:pt idx="13482">
                  <c:v>38174.25</c:v>
                </c:pt>
                <c:pt idx="13483">
                  <c:v>38174.263888888891</c:v>
                </c:pt>
                <c:pt idx="13484">
                  <c:v>38174.277777777781</c:v>
                </c:pt>
                <c:pt idx="13485">
                  <c:v>38174.291666666664</c:v>
                </c:pt>
                <c:pt idx="13486">
                  <c:v>38174.305555555555</c:v>
                </c:pt>
                <c:pt idx="13487">
                  <c:v>38174.319444444445</c:v>
                </c:pt>
                <c:pt idx="13488">
                  <c:v>38174.333333333336</c:v>
                </c:pt>
                <c:pt idx="13489">
                  <c:v>38174.347222222219</c:v>
                </c:pt>
                <c:pt idx="13490">
                  <c:v>38174.361111111109</c:v>
                </c:pt>
                <c:pt idx="13491">
                  <c:v>38174.375</c:v>
                </c:pt>
                <c:pt idx="13492">
                  <c:v>38174.388888888891</c:v>
                </c:pt>
                <c:pt idx="13493">
                  <c:v>38174.402777777781</c:v>
                </c:pt>
                <c:pt idx="13494">
                  <c:v>38174.416666666664</c:v>
                </c:pt>
                <c:pt idx="13495">
                  <c:v>38174.430555555555</c:v>
                </c:pt>
                <c:pt idx="13496">
                  <c:v>38174.444444444445</c:v>
                </c:pt>
                <c:pt idx="13497">
                  <c:v>38174.458333333336</c:v>
                </c:pt>
                <c:pt idx="13498">
                  <c:v>38174.472222222219</c:v>
                </c:pt>
                <c:pt idx="13499">
                  <c:v>38174.486111111109</c:v>
                </c:pt>
                <c:pt idx="13500">
                  <c:v>38174.5</c:v>
                </c:pt>
                <c:pt idx="13501">
                  <c:v>38174.513888888891</c:v>
                </c:pt>
                <c:pt idx="13502">
                  <c:v>38174.527777777781</c:v>
                </c:pt>
                <c:pt idx="13503">
                  <c:v>38174.541666666664</c:v>
                </c:pt>
                <c:pt idx="13504">
                  <c:v>38174.555555555555</c:v>
                </c:pt>
                <c:pt idx="13505">
                  <c:v>38174.569444444445</c:v>
                </c:pt>
                <c:pt idx="13506">
                  <c:v>38174.583333333336</c:v>
                </c:pt>
                <c:pt idx="13507">
                  <c:v>38174.597222222219</c:v>
                </c:pt>
                <c:pt idx="13508">
                  <c:v>38174.611111111109</c:v>
                </c:pt>
                <c:pt idx="13509">
                  <c:v>38174.625</c:v>
                </c:pt>
                <c:pt idx="13510">
                  <c:v>38174.638888888891</c:v>
                </c:pt>
                <c:pt idx="13511">
                  <c:v>38174.652777777781</c:v>
                </c:pt>
                <c:pt idx="13512">
                  <c:v>38174.666666666664</c:v>
                </c:pt>
                <c:pt idx="13513">
                  <c:v>38174.680555555555</c:v>
                </c:pt>
                <c:pt idx="13514">
                  <c:v>38174.694444444445</c:v>
                </c:pt>
                <c:pt idx="13515">
                  <c:v>38174.708333333336</c:v>
                </c:pt>
                <c:pt idx="13516">
                  <c:v>38174.722222222219</c:v>
                </c:pt>
                <c:pt idx="13517">
                  <c:v>38174.736111111109</c:v>
                </c:pt>
                <c:pt idx="13518">
                  <c:v>38174.75</c:v>
                </c:pt>
                <c:pt idx="13519">
                  <c:v>38174.763888888891</c:v>
                </c:pt>
                <c:pt idx="13520">
                  <c:v>38174.777777777781</c:v>
                </c:pt>
                <c:pt idx="13521">
                  <c:v>38174.791666666664</c:v>
                </c:pt>
                <c:pt idx="13522">
                  <c:v>38174.805555555555</c:v>
                </c:pt>
                <c:pt idx="13523">
                  <c:v>38174.819444444445</c:v>
                </c:pt>
                <c:pt idx="13524">
                  <c:v>38174.833333333336</c:v>
                </c:pt>
                <c:pt idx="13525">
                  <c:v>38174.847222222219</c:v>
                </c:pt>
                <c:pt idx="13526">
                  <c:v>38174.861111111109</c:v>
                </c:pt>
                <c:pt idx="13527">
                  <c:v>38174.875</c:v>
                </c:pt>
                <c:pt idx="13528">
                  <c:v>38174.888888888891</c:v>
                </c:pt>
                <c:pt idx="13529">
                  <c:v>38174.902777777781</c:v>
                </c:pt>
                <c:pt idx="13530">
                  <c:v>38174.916666666664</c:v>
                </c:pt>
                <c:pt idx="13531">
                  <c:v>38174.930555555555</c:v>
                </c:pt>
                <c:pt idx="13532">
                  <c:v>38174.944444444445</c:v>
                </c:pt>
                <c:pt idx="13533">
                  <c:v>38174.958333333336</c:v>
                </c:pt>
                <c:pt idx="13534">
                  <c:v>38174.972222222219</c:v>
                </c:pt>
                <c:pt idx="13535">
                  <c:v>38174.986111111109</c:v>
                </c:pt>
                <c:pt idx="13536">
                  <c:v>38175</c:v>
                </c:pt>
                <c:pt idx="13537">
                  <c:v>38175.013888888891</c:v>
                </c:pt>
                <c:pt idx="13538">
                  <c:v>38175.027777777781</c:v>
                </c:pt>
                <c:pt idx="13539">
                  <c:v>38175.041666666664</c:v>
                </c:pt>
                <c:pt idx="13540">
                  <c:v>38175.055555555555</c:v>
                </c:pt>
                <c:pt idx="13541">
                  <c:v>38175.069444444445</c:v>
                </c:pt>
                <c:pt idx="13542">
                  <c:v>38175.083333333336</c:v>
                </c:pt>
                <c:pt idx="13543">
                  <c:v>38175.097222222219</c:v>
                </c:pt>
                <c:pt idx="13544">
                  <c:v>38175.111111111109</c:v>
                </c:pt>
                <c:pt idx="13545">
                  <c:v>38175.125</c:v>
                </c:pt>
                <c:pt idx="13546">
                  <c:v>38175.138888888891</c:v>
                </c:pt>
                <c:pt idx="13547">
                  <c:v>38175.152777777781</c:v>
                </c:pt>
                <c:pt idx="13548">
                  <c:v>38175.166666666664</c:v>
                </c:pt>
                <c:pt idx="13549">
                  <c:v>38175.180555555555</c:v>
                </c:pt>
                <c:pt idx="13550">
                  <c:v>38175.194444444445</c:v>
                </c:pt>
                <c:pt idx="13551">
                  <c:v>38175.208333333336</c:v>
                </c:pt>
                <c:pt idx="13552">
                  <c:v>38175.222222222219</c:v>
                </c:pt>
                <c:pt idx="13553">
                  <c:v>38175.236111111109</c:v>
                </c:pt>
                <c:pt idx="13554">
                  <c:v>38175.25</c:v>
                </c:pt>
                <c:pt idx="13555">
                  <c:v>38175.263888888891</c:v>
                </c:pt>
                <c:pt idx="13556">
                  <c:v>38175.277777777781</c:v>
                </c:pt>
                <c:pt idx="13557">
                  <c:v>38175.291666666664</c:v>
                </c:pt>
                <c:pt idx="13558">
                  <c:v>38175.305555555555</c:v>
                </c:pt>
                <c:pt idx="13559">
                  <c:v>38175.319444444445</c:v>
                </c:pt>
                <c:pt idx="13560">
                  <c:v>38175.333333333336</c:v>
                </c:pt>
                <c:pt idx="13561">
                  <c:v>38175.347222222219</c:v>
                </c:pt>
                <c:pt idx="13562">
                  <c:v>38175.361111111109</c:v>
                </c:pt>
                <c:pt idx="13563">
                  <c:v>38175.375</c:v>
                </c:pt>
                <c:pt idx="13564">
                  <c:v>38175.388888888891</c:v>
                </c:pt>
                <c:pt idx="13565">
                  <c:v>38175.402777777781</c:v>
                </c:pt>
                <c:pt idx="13566">
                  <c:v>38175.416666666664</c:v>
                </c:pt>
                <c:pt idx="13567">
                  <c:v>38175.430555555555</c:v>
                </c:pt>
                <c:pt idx="13568">
                  <c:v>38175.444444444445</c:v>
                </c:pt>
                <c:pt idx="13569">
                  <c:v>38175.458333333336</c:v>
                </c:pt>
                <c:pt idx="13570">
                  <c:v>38175.472222222219</c:v>
                </c:pt>
                <c:pt idx="13571">
                  <c:v>38175.486111111109</c:v>
                </c:pt>
                <c:pt idx="13572">
                  <c:v>38175.5</c:v>
                </c:pt>
                <c:pt idx="13573">
                  <c:v>38175.513888888891</c:v>
                </c:pt>
                <c:pt idx="13574">
                  <c:v>38175.527777777781</c:v>
                </c:pt>
                <c:pt idx="13575">
                  <c:v>38175.541666666664</c:v>
                </c:pt>
                <c:pt idx="13576">
                  <c:v>38175.555555555555</c:v>
                </c:pt>
                <c:pt idx="13577">
                  <c:v>38175.569444444445</c:v>
                </c:pt>
                <c:pt idx="13578">
                  <c:v>38175.583333333336</c:v>
                </c:pt>
                <c:pt idx="13579">
                  <c:v>38175.597222222219</c:v>
                </c:pt>
                <c:pt idx="13580">
                  <c:v>38175.611111111109</c:v>
                </c:pt>
                <c:pt idx="13581">
                  <c:v>38175.625</c:v>
                </c:pt>
                <c:pt idx="13582">
                  <c:v>38175.638888888891</c:v>
                </c:pt>
                <c:pt idx="13583">
                  <c:v>38175.652777777781</c:v>
                </c:pt>
                <c:pt idx="13584">
                  <c:v>38175.666666666664</c:v>
                </c:pt>
                <c:pt idx="13585">
                  <c:v>38175.680555555555</c:v>
                </c:pt>
                <c:pt idx="13586">
                  <c:v>38175.694444444445</c:v>
                </c:pt>
                <c:pt idx="13587">
                  <c:v>38175.708333333336</c:v>
                </c:pt>
                <c:pt idx="13588">
                  <c:v>38175.722222222219</c:v>
                </c:pt>
                <c:pt idx="13589">
                  <c:v>38175.736111111109</c:v>
                </c:pt>
                <c:pt idx="13590">
                  <c:v>38175.75</c:v>
                </c:pt>
                <c:pt idx="13591">
                  <c:v>38175.763888888891</c:v>
                </c:pt>
                <c:pt idx="13592">
                  <c:v>38175.777777777781</c:v>
                </c:pt>
                <c:pt idx="13593">
                  <c:v>38175.791666666664</c:v>
                </c:pt>
                <c:pt idx="13594">
                  <c:v>38175.805555555555</c:v>
                </c:pt>
                <c:pt idx="13595">
                  <c:v>38175.819444444445</c:v>
                </c:pt>
                <c:pt idx="13596">
                  <c:v>38175.833333333336</c:v>
                </c:pt>
                <c:pt idx="13597">
                  <c:v>38175.847222222219</c:v>
                </c:pt>
                <c:pt idx="13598">
                  <c:v>38175.861111111109</c:v>
                </c:pt>
                <c:pt idx="13599">
                  <c:v>38175.875</c:v>
                </c:pt>
                <c:pt idx="13600">
                  <c:v>38175.888888888891</c:v>
                </c:pt>
                <c:pt idx="13601">
                  <c:v>38175.902777777781</c:v>
                </c:pt>
                <c:pt idx="13602">
                  <c:v>38175.916666666664</c:v>
                </c:pt>
                <c:pt idx="13603">
                  <c:v>38175.930555555555</c:v>
                </c:pt>
                <c:pt idx="13604">
                  <c:v>38175.944444444445</c:v>
                </c:pt>
                <c:pt idx="13605">
                  <c:v>38175.958333333336</c:v>
                </c:pt>
                <c:pt idx="13606">
                  <c:v>38175.972222222219</c:v>
                </c:pt>
                <c:pt idx="13607">
                  <c:v>38175.986111111109</c:v>
                </c:pt>
                <c:pt idx="13608">
                  <c:v>38176</c:v>
                </c:pt>
                <c:pt idx="13609">
                  <c:v>38176.013888888891</c:v>
                </c:pt>
                <c:pt idx="13610">
                  <c:v>38176.027777777781</c:v>
                </c:pt>
                <c:pt idx="13611">
                  <c:v>38176.041666666664</c:v>
                </c:pt>
                <c:pt idx="13612">
                  <c:v>38176.055555555555</c:v>
                </c:pt>
                <c:pt idx="13613">
                  <c:v>38176.069444444445</c:v>
                </c:pt>
                <c:pt idx="13614">
                  <c:v>38176.083333333336</c:v>
                </c:pt>
                <c:pt idx="13615">
                  <c:v>38176.097222222219</c:v>
                </c:pt>
                <c:pt idx="13616">
                  <c:v>38176.111111111109</c:v>
                </c:pt>
                <c:pt idx="13617">
                  <c:v>38176.125</c:v>
                </c:pt>
                <c:pt idx="13618">
                  <c:v>38176.138888888891</c:v>
                </c:pt>
                <c:pt idx="13619">
                  <c:v>38176.152777777781</c:v>
                </c:pt>
                <c:pt idx="13620">
                  <c:v>38176.166666666664</c:v>
                </c:pt>
                <c:pt idx="13621">
                  <c:v>38176.180555555555</c:v>
                </c:pt>
                <c:pt idx="13622">
                  <c:v>38176.194444444445</c:v>
                </c:pt>
                <c:pt idx="13623">
                  <c:v>38176.208333333336</c:v>
                </c:pt>
                <c:pt idx="13624">
                  <c:v>38176.222222222219</c:v>
                </c:pt>
                <c:pt idx="13625">
                  <c:v>38176.236111111109</c:v>
                </c:pt>
                <c:pt idx="13626">
                  <c:v>38176.25</c:v>
                </c:pt>
                <c:pt idx="13627">
                  <c:v>38176.263888888891</c:v>
                </c:pt>
                <c:pt idx="13628">
                  <c:v>38176.277777777781</c:v>
                </c:pt>
                <c:pt idx="13629">
                  <c:v>38176.291666666664</c:v>
                </c:pt>
                <c:pt idx="13630">
                  <c:v>38176.305555555555</c:v>
                </c:pt>
                <c:pt idx="13631">
                  <c:v>38176.319444444445</c:v>
                </c:pt>
                <c:pt idx="13632">
                  <c:v>38176.333333333336</c:v>
                </c:pt>
                <c:pt idx="13633">
                  <c:v>38176.347222222219</c:v>
                </c:pt>
                <c:pt idx="13634">
                  <c:v>38176.361111111109</c:v>
                </c:pt>
                <c:pt idx="13635">
                  <c:v>38176.375</c:v>
                </c:pt>
                <c:pt idx="13636">
                  <c:v>38176.388888888891</c:v>
                </c:pt>
                <c:pt idx="13637">
                  <c:v>38176.402777777781</c:v>
                </c:pt>
                <c:pt idx="13638">
                  <c:v>38176.416666666664</c:v>
                </c:pt>
                <c:pt idx="13639">
                  <c:v>38176.430555555555</c:v>
                </c:pt>
                <c:pt idx="13640">
                  <c:v>38176.444444444445</c:v>
                </c:pt>
                <c:pt idx="13641">
                  <c:v>38176.458333333336</c:v>
                </c:pt>
                <c:pt idx="13642">
                  <c:v>38176.472222222219</c:v>
                </c:pt>
                <c:pt idx="13643">
                  <c:v>38176.486111111109</c:v>
                </c:pt>
                <c:pt idx="13644">
                  <c:v>38176.5</c:v>
                </c:pt>
                <c:pt idx="13645">
                  <c:v>38176.513888888891</c:v>
                </c:pt>
                <c:pt idx="13646">
                  <c:v>38176.527777777781</c:v>
                </c:pt>
                <c:pt idx="13647">
                  <c:v>38176.541666666664</c:v>
                </c:pt>
                <c:pt idx="13648">
                  <c:v>38176.555555555555</c:v>
                </c:pt>
                <c:pt idx="13649">
                  <c:v>38176.569444444445</c:v>
                </c:pt>
                <c:pt idx="13650">
                  <c:v>38176.583333333336</c:v>
                </c:pt>
                <c:pt idx="13651">
                  <c:v>38176.597222222219</c:v>
                </c:pt>
                <c:pt idx="13652">
                  <c:v>38176.611111111109</c:v>
                </c:pt>
                <c:pt idx="13653">
                  <c:v>38176.625</c:v>
                </c:pt>
                <c:pt idx="13654">
                  <c:v>38176.638888888891</c:v>
                </c:pt>
                <c:pt idx="13655">
                  <c:v>38176.652777777781</c:v>
                </c:pt>
                <c:pt idx="13656">
                  <c:v>38176.666666666664</c:v>
                </c:pt>
                <c:pt idx="13657">
                  <c:v>38176.680555555555</c:v>
                </c:pt>
                <c:pt idx="13658">
                  <c:v>38176.694444444445</c:v>
                </c:pt>
                <c:pt idx="13659">
                  <c:v>38176.708333333336</c:v>
                </c:pt>
                <c:pt idx="13660">
                  <c:v>38176.722222222219</c:v>
                </c:pt>
                <c:pt idx="13661">
                  <c:v>38176.736111111109</c:v>
                </c:pt>
                <c:pt idx="13662">
                  <c:v>38176.75</c:v>
                </c:pt>
                <c:pt idx="13663">
                  <c:v>38176.763888888891</c:v>
                </c:pt>
                <c:pt idx="13664">
                  <c:v>38176.777777777781</c:v>
                </c:pt>
                <c:pt idx="13665">
                  <c:v>38176.791666666664</c:v>
                </c:pt>
                <c:pt idx="13666">
                  <c:v>38176.805555555555</c:v>
                </c:pt>
                <c:pt idx="13667">
                  <c:v>38176.819444444445</c:v>
                </c:pt>
                <c:pt idx="13668">
                  <c:v>38176.833333333336</c:v>
                </c:pt>
                <c:pt idx="13669">
                  <c:v>38176.847222222219</c:v>
                </c:pt>
                <c:pt idx="13670">
                  <c:v>38176.861111111109</c:v>
                </c:pt>
                <c:pt idx="13671">
                  <c:v>38176.875</c:v>
                </c:pt>
                <c:pt idx="13672">
                  <c:v>38176.888888888891</c:v>
                </c:pt>
                <c:pt idx="13673">
                  <c:v>38176.902777777781</c:v>
                </c:pt>
                <c:pt idx="13674">
                  <c:v>38176.916666666664</c:v>
                </c:pt>
                <c:pt idx="13675">
                  <c:v>38176.930555555555</c:v>
                </c:pt>
                <c:pt idx="13676">
                  <c:v>38176.944444444445</c:v>
                </c:pt>
                <c:pt idx="13677">
                  <c:v>38176.958333333336</c:v>
                </c:pt>
                <c:pt idx="13678">
                  <c:v>38176.972222222219</c:v>
                </c:pt>
                <c:pt idx="13679">
                  <c:v>38176.986111111109</c:v>
                </c:pt>
                <c:pt idx="13680">
                  <c:v>38177</c:v>
                </c:pt>
                <c:pt idx="13681">
                  <c:v>38177.013888888891</c:v>
                </c:pt>
                <c:pt idx="13682">
                  <c:v>38177.027777777781</c:v>
                </c:pt>
                <c:pt idx="13683">
                  <c:v>38177.041666666664</c:v>
                </c:pt>
                <c:pt idx="13684">
                  <c:v>38177.055555555555</c:v>
                </c:pt>
                <c:pt idx="13685">
                  <c:v>38177.069444444445</c:v>
                </c:pt>
                <c:pt idx="13686">
                  <c:v>38177.083333333336</c:v>
                </c:pt>
                <c:pt idx="13687">
                  <c:v>38177.097222222219</c:v>
                </c:pt>
                <c:pt idx="13688">
                  <c:v>38177.111111111109</c:v>
                </c:pt>
                <c:pt idx="13689">
                  <c:v>38177.125</c:v>
                </c:pt>
                <c:pt idx="13690">
                  <c:v>38177.138888888891</c:v>
                </c:pt>
                <c:pt idx="13691">
                  <c:v>38177.152777777781</c:v>
                </c:pt>
                <c:pt idx="13692">
                  <c:v>38177.166666666664</c:v>
                </c:pt>
                <c:pt idx="13693">
                  <c:v>38177.180555555555</c:v>
                </c:pt>
                <c:pt idx="13694">
                  <c:v>38177.194444444445</c:v>
                </c:pt>
                <c:pt idx="13695">
                  <c:v>38177.208333333336</c:v>
                </c:pt>
                <c:pt idx="13696">
                  <c:v>38177.222222222219</c:v>
                </c:pt>
                <c:pt idx="13697">
                  <c:v>38177.236111111109</c:v>
                </c:pt>
                <c:pt idx="13698">
                  <c:v>38177.25</c:v>
                </c:pt>
                <c:pt idx="13699">
                  <c:v>38177.263888888891</c:v>
                </c:pt>
                <c:pt idx="13700">
                  <c:v>38177.277777777781</c:v>
                </c:pt>
                <c:pt idx="13701">
                  <c:v>38177.291666666664</c:v>
                </c:pt>
                <c:pt idx="13702">
                  <c:v>38177.305555555555</c:v>
                </c:pt>
                <c:pt idx="13703">
                  <c:v>38177.319444444445</c:v>
                </c:pt>
                <c:pt idx="13704">
                  <c:v>38177.333333333336</c:v>
                </c:pt>
                <c:pt idx="13705">
                  <c:v>38177.347222222219</c:v>
                </c:pt>
                <c:pt idx="13706">
                  <c:v>38177.361111111109</c:v>
                </c:pt>
                <c:pt idx="13707">
                  <c:v>38177.375</c:v>
                </c:pt>
                <c:pt idx="13708">
                  <c:v>38177.388888888891</c:v>
                </c:pt>
                <c:pt idx="13709">
                  <c:v>38177.402777777781</c:v>
                </c:pt>
                <c:pt idx="13710">
                  <c:v>38177.416666666664</c:v>
                </c:pt>
                <c:pt idx="13711">
                  <c:v>38177.430555555555</c:v>
                </c:pt>
                <c:pt idx="13712">
                  <c:v>38177.444444444445</c:v>
                </c:pt>
                <c:pt idx="13713">
                  <c:v>38177.458333333336</c:v>
                </c:pt>
                <c:pt idx="13714">
                  <c:v>38177.472222222219</c:v>
                </c:pt>
                <c:pt idx="13715">
                  <c:v>38177.486111111109</c:v>
                </c:pt>
                <c:pt idx="13716">
                  <c:v>38177.5</c:v>
                </c:pt>
                <c:pt idx="13717">
                  <c:v>38177.513888888891</c:v>
                </c:pt>
                <c:pt idx="13718">
                  <c:v>38177.527777777781</c:v>
                </c:pt>
                <c:pt idx="13719">
                  <c:v>38177.541666666664</c:v>
                </c:pt>
                <c:pt idx="13720">
                  <c:v>38177.555555555555</c:v>
                </c:pt>
                <c:pt idx="13721">
                  <c:v>38177.569444444445</c:v>
                </c:pt>
                <c:pt idx="13722">
                  <c:v>38177.583333333336</c:v>
                </c:pt>
                <c:pt idx="13723">
                  <c:v>38177.597222222219</c:v>
                </c:pt>
                <c:pt idx="13724">
                  <c:v>38177.611111111109</c:v>
                </c:pt>
                <c:pt idx="13725">
                  <c:v>38177.625</c:v>
                </c:pt>
                <c:pt idx="13726">
                  <c:v>38177.638888888891</c:v>
                </c:pt>
                <c:pt idx="13727">
                  <c:v>38177.652777777781</c:v>
                </c:pt>
                <c:pt idx="13728">
                  <c:v>38177.666666666664</c:v>
                </c:pt>
                <c:pt idx="13729">
                  <c:v>38177.680555555555</c:v>
                </c:pt>
                <c:pt idx="13730">
                  <c:v>38177.694444444445</c:v>
                </c:pt>
                <c:pt idx="13731">
                  <c:v>38177.708333333336</c:v>
                </c:pt>
                <c:pt idx="13732">
                  <c:v>38177.722222222219</c:v>
                </c:pt>
                <c:pt idx="13733">
                  <c:v>38177.736111111109</c:v>
                </c:pt>
                <c:pt idx="13734">
                  <c:v>38177.75</c:v>
                </c:pt>
                <c:pt idx="13735">
                  <c:v>38177.763888888891</c:v>
                </c:pt>
                <c:pt idx="13736">
                  <c:v>38177.777777777781</c:v>
                </c:pt>
                <c:pt idx="13737">
                  <c:v>38177.791666666664</c:v>
                </c:pt>
                <c:pt idx="13738">
                  <c:v>38177.805555555555</c:v>
                </c:pt>
                <c:pt idx="13739">
                  <c:v>38177.819444444445</c:v>
                </c:pt>
                <c:pt idx="13740">
                  <c:v>38177.833333333336</c:v>
                </c:pt>
                <c:pt idx="13741">
                  <c:v>38177.847222222219</c:v>
                </c:pt>
                <c:pt idx="13742">
                  <c:v>38177.861111111109</c:v>
                </c:pt>
                <c:pt idx="13743">
                  <c:v>38177.875</c:v>
                </c:pt>
                <c:pt idx="13744">
                  <c:v>38177.888888888891</c:v>
                </c:pt>
                <c:pt idx="13745">
                  <c:v>38177.902777777781</c:v>
                </c:pt>
                <c:pt idx="13746">
                  <c:v>38177.916666666664</c:v>
                </c:pt>
                <c:pt idx="13747">
                  <c:v>38177.930555555555</c:v>
                </c:pt>
                <c:pt idx="13748">
                  <c:v>38177.944444444445</c:v>
                </c:pt>
                <c:pt idx="13749">
                  <c:v>38177.958333333336</c:v>
                </c:pt>
                <c:pt idx="13750">
                  <c:v>38177.972222222219</c:v>
                </c:pt>
                <c:pt idx="13751">
                  <c:v>38177.986111111109</c:v>
                </c:pt>
                <c:pt idx="13752">
                  <c:v>38178</c:v>
                </c:pt>
                <c:pt idx="13753">
                  <c:v>38178.013888888891</c:v>
                </c:pt>
                <c:pt idx="13754">
                  <c:v>38178.027777777781</c:v>
                </c:pt>
                <c:pt idx="13755">
                  <c:v>38178.041666666664</c:v>
                </c:pt>
                <c:pt idx="13756">
                  <c:v>38178.055555555555</c:v>
                </c:pt>
                <c:pt idx="13757">
                  <c:v>38178.069444444445</c:v>
                </c:pt>
                <c:pt idx="13758">
                  <c:v>38178.083333333336</c:v>
                </c:pt>
                <c:pt idx="13759">
                  <c:v>38178.097222222219</c:v>
                </c:pt>
                <c:pt idx="13760">
                  <c:v>38178.111111111109</c:v>
                </c:pt>
                <c:pt idx="13761">
                  <c:v>38178.125</c:v>
                </c:pt>
                <c:pt idx="13762">
                  <c:v>38178.138888888891</c:v>
                </c:pt>
                <c:pt idx="13763">
                  <c:v>38178.152777777781</c:v>
                </c:pt>
                <c:pt idx="13764">
                  <c:v>38178.166666666664</c:v>
                </c:pt>
                <c:pt idx="13765">
                  <c:v>38178.180555555555</c:v>
                </c:pt>
                <c:pt idx="13766">
                  <c:v>38178.194444444445</c:v>
                </c:pt>
                <c:pt idx="13767">
                  <c:v>38178.208333333336</c:v>
                </c:pt>
                <c:pt idx="13768">
                  <c:v>38178.222222222219</c:v>
                </c:pt>
                <c:pt idx="13769">
                  <c:v>38178.236111111109</c:v>
                </c:pt>
                <c:pt idx="13770">
                  <c:v>38178.25</c:v>
                </c:pt>
                <c:pt idx="13771">
                  <c:v>38178.263888888891</c:v>
                </c:pt>
                <c:pt idx="13772">
                  <c:v>38178.277777777781</c:v>
                </c:pt>
                <c:pt idx="13773">
                  <c:v>38178.291666666664</c:v>
                </c:pt>
                <c:pt idx="13774">
                  <c:v>38178.305555555555</c:v>
                </c:pt>
                <c:pt idx="13775">
                  <c:v>38178.319444444445</c:v>
                </c:pt>
                <c:pt idx="13776">
                  <c:v>38178.333333333336</c:v>
                </c:pt>
                <c:pt idx="13777">
                  <c:v>38178.347222222219</c:v>
                </c:pt>
                <c:pt idx="13778">
                  <c:v>38178.361111111109</c:v>
                </c:pt>
                <c:pt idx="13779">
                  <c:v>38178.375</c:v>
                </c:pt>
                <c:pt idx="13780">
                  <c:v>38178.388888888891</c:v>
                </c:pt>
                <c:pt idx="13781">
                  <c:v>38178.402777777781</c:v>
                </c:pt>
                <c:pt idx="13782">
                  <c:v>38178.416666666664</c:v>
                </c:pt>
                <c:pt idx="13783">
                  <c:v>38178.430555555555</c:v>
                </c:pt>
                <c:pt idx="13784">
                  <c:v>38178.444444444445</c:v>
                </c:pt>
                <c:pt idx="13785">
                  <c:v>38178.458333333336</c:v>
                </c:pt>
                <c:pt idx="13786">
                  <c:v>38178.472222222219</c:v>
                </c:pt>
                <c:pt idx="13787">
                  <c:v>38178.486111111109</c:v>
                </c:pt>
                <c:pt idx="13788">
                  <c:v>38178.5</c:v>
                </c:pt>
                <c:pt idx="13789">
                  <c:v>38178.513888888891</c:v>
                </c:pt>
                <c:pt idx="13790">
                  <c:v>38178.527777777781</c:v>
                </c:pt>
                <c:pt idx="13791">
                  <c:v>38178.541666666664</c:v>
                </c:pt>
                <c:pt idx="13792">
                  <c:v>38178.555555555555</c:v>
                </c:pt>
                <c:pt idx="13793">
                  <c:v>38178.569444444445</c:v>
                </c:pt>
                <c:pt idx="13794">
                  <c:v>38178.583333333336</c:v>
                </c:pt>
                <c:pt idx="13795">
                  <c:v>38178.597222222219</c:v>
                </c:pt>
                <c:pt idx="13796">
                  <c:v>38178.611111111109</c:v>
                </c:pt>
                <c:pt idx="13797">
                  <c:v>38178.625</c:v>
                </c:pt>
                <c:pt idx="13798">
                  <c:v>38178.638888888891</c:v>
                </c:pt>
                <c:pt idx="13799">
                  <c:v>38178.652777777781</c:v>
                </c:pt>
                <c:pt idx="13800">
                  <c:v>38178.666666666664</c:v>
                </c:pt>
                <c:pt idx="13801">
                  <c:v>38178.680555555555</c:v>
                </c:pt>
                <c:pt idx="13802">
                  <c:v>38178.694444444445</c:v>
                </c:pt>
                <c:pt idx="13803">
                  <c:v>38178.708333333336</c:v>
                </c:pt>
                <c:pt idx="13804">
                  <c:v>38178.722222222219</c:v>
                </c:pt>
                <c:pt idx="13805">
                  <c:v>38178.736111111109</c:v>
                </c:pt>
                <c:pt idx="13806">
                  <c:v>38178.75</c:v>
                </c:pt>
                <c:pt idx="13807">
                  <c:v>38178.763888888891</c:v>
                </c:pt>
                <c:pt idx="13808">
                  <c:v>38178.777777777781</c:v>
                </c:pt>
                <c:pt idx="13809">
                  <c:v>38178.791666666664</c:v>
                </c:pt>
                <c:pt idx="13810">
                  <c:v>38178.805555555555</c:v>
                </c:pt>
                <c:pt idx="13811">
                  <c:v>38178.819444444445</c:v>
                </c:pt>
                <c:pt idx="13812">
                  <c:v>38178.833333333336</c:v>
                </c:pt>
                <c:pt idx="13813">
                  <c:v>38178.847222222219</c:v>
                </c:pt>
                <c:pt idx="13814">
                  <c:v>38178.861111111109</c:v>
                </c:pt>
                <c:pt idx="13815">
                  <c:v>38178.875</c:v>
                </c:pt>
                <c:pt idx="13816">
                  <c:v>38178.888888888891</c:v>
                </c:pt>
                <c:pt idx="13817">
                  <c:v>38178.902777777781</c:v>
                </c:pt>
                <c:pt idx="13818">
                  <c:v>38178.916666666664</c:v>
                </c:pt>
                <c:pt idx="13819">
                  <c:v>38178.930555555555</c:v>
                </c:pt>
                <c:pt idx="13820">
                  <c:v>38178.944444444445</c:v>
                </c:pt>
                <c:pt idx="13821">
                  <c:v>38178.958333333336</c:v>
                </c:pt>
                <c:pt idx="13822">
                  <c:v>38178.972222222219</c:v>
                </c:pt>
                <c:pt idx="13823">
                  <c:v>38178.986111111109</c:v>
                </c:pt>
                <c:pt idx="13824">
                  <c:v>38179</c:v>
                </c:pt>
                <c:pt idx="13825">
                  <c:v>38179.013888888891</c:v>
                </c:pt>
                <c:pt idx="13826">
                  <c:v>38179.027777777781</c:v>
                </c:pt>
                <c:pt idx="13827">
                  <c:v>38179.041666666664</c:v>
                </c:pt>
                <c:pt idx="13828">
                  <c:v>38179.055555555555</c:v>
                </c:pt>
                <c:pt idx="13829">
                  <c:v>38179.069444444445</c:v>
                </c:pt>
                <c:pt idx="13830">
                  <c:v>38179.083333333336</c:v>
                </c:pt>
                <c:pt idx="13831">
                  <c:v>38179.097222222219</c:v>
                </c:pt>
                <c:pt idx="13832">
                  <c:v>38179.111111111109</c:v>
                </c:pt>
                <c:pt idx="13833">
                  <c:v>38179.125</c:v>
                </c:pt>
                <c:pt idx="13834">
                  <c:v>38179.138888888891</c:v>
                </c:pt>
                <c:pt idx="13835">
                  <c:v>38179.152777777781</c:v>
                </c:pt>
                <c:pt idx="13836">
                  <c:v>38179.166666666664</c:v>
                </c:pt>
                <c:pt idx="13837">
                  <c:v>38179.180555555555</c:v>
                </c:pt>
                <c:pt idx="13838">
                  <c:v>38179.194444444445</c:v>
                </c:pt>
                <c:pt idx="13839">
                  <c:v>38179.208333333336</c:v>
                </c:pt>
                <c:pt idx="13840">
                  <c:v>38179.222222222219</c:v>
                </c:pt>
                <c:pt idx="13841">
                  <c:v>38179.236111111109</c:v>
                </c:pt>
                <c:pt idx="13842">
                  <c:v>38179.25</c:v>
                </c:pt>
                <c:pt idx="13843">
                  <c:v>38179.263888888891</c:v>
                </c:pt>
                <c:pt idx="13844">
                  <c:v>38179.277777777781</c:v>
                </c:pt>
                <c:pt idx="13845">
                  <c:v>38179.291666666664</c:v>
                </c:pt>
                <c:pt idx="13846">
                  <c:v>38179.305555555555</c:v>
                </c:pt>
                <c:pt idx="13847">
                  <c:v>38179.319444444445</c:v>
                </c:pt>
                <c:pt idx="13848">
                  <c:v>38179.333333333336</c:v>
                </c:pt>
                <c:pt idx="13849">
                  <c:v>38179.347222222219</c:v>
                </c:pt>
                <c:pt idx="13850">
                  <c:v>38179.361111111109</c:v>
                </c:pt>
                <c:pt idx="13851">
                  <c:v>38179.375</c:v>
                </c:pt>
                <c:pt idx="13852">
                  <c:v>38179.388888888891</c:v>
                </c:pt>
                <c:pt idx="13853">
                  <c:v>38179.402777777781</c:v>
                </c:pt>
                <c:pt idx="13854">
                  <c:v>38179.416666666664</c:v>
                </c:pt>
                <c:pt idx="13855">
                  <c:v>38179.430555555555</c:v>
                </c:pt>
                <c:pt idx="13856">
                  <c:v>38179.444444444445</c:v>
                </c:pt>
                <c:pt idx="13857">
                  <c:v>38179.458333333336</c:v>
                </c:pt>
                <c:pt idx="13858">
                  <c:v>38179.472222222219</c:v>
                </c:pt>
                <c:pt idx="13859">
                  <c:v>38179.486111111109</c:v>
                </c:pt>
                <c:pt idx="13860">
                  <c:v>38179.5</c:v>
                </c:pt>
                <c:pt idx="13861">
                  <c:v>38179.513888888891</c:v>
                </c:pt>
                <c:pt idx="13862">
                  <c:v>38179.527777777781</c:v>
                </c:pt>
                <c:pt idx="13863">
                  <c:v>38179.541666666664</c:v>
                </c:pt>
                <c:pt idx="13864">
                  <c:v>38179.555555555555</c:v>
                </c:pt>
                <c:pt idx="13865">
                  <c:v>38179.569444444445</c:v>
                </c:pt>
                <c:pt idx="13866">
                  <c:v>38179.583333333336</c:v>
                </c:pt>
                <c:pt idx="13867">
                  <c:v>38179.597222222219</c:v>
                </c:pt>
                <c:pt idx="13868">
                  <c:v>38179.611111111109</c:v>
                </c:pt>
                <c:pt idx="13869">
                  <c:v>38179.625</c:v>
                </c:pt>
                <c:pt idx="13870">
                  <c:v>38179.638888888891</c:v>
                </c:pt>
                <c:pt idx="13871">
                  <c:v>38179.652777777781</c:v>
                </c:pt>
                <c:pt idx="13872">
                  <c:v>38179.666666666664</c:v>
                </c:pt>
                <c:pt idx="13873">
                  <c:v>38179.680555555555</c:v>
                </c:pt>
                <c:pt idx="13874">
                  <c:v>38179.694444444445</c:v>
                </c:pt>
                <c:pt idx="13875">
                  <c:v>38179.708333333336</c:v>
                </c:pt>
                <c:pt idx="13876">
                  <c:v>38179.722222222219</c:v>
                </c:pt>
                <c:pt idx="13877">
                  <c:v>38179.736111111109</c:v>
                </c:pt>
                <c:pt idx="13878">
                  <c:v>38179.75</c:v>
                </c:pt>
                <c:pt idx="13879">
                  <c:v>38179.763888888891</c:v>
                </c:pt>
                <c:pt idx="13880">
                  <c:v>38179.777777777781</c:v>
                </c:pt>
                <c:pt idx="13881">
                  <c:v>38179.791666666664</c:v>
                </c:pt>
                <c:pt idx="13882">
                  <c:v>38179.805555555555</c:v>
                </c:pt>
                <c:pt idx="13883">
                  <c:v>38179.819444444445</c:v>
                </c:pt>
                <c:pt idx="13884">
                  <c:v>38179.833333333336</c:v>
                </c:pt>
                <c:pt idx="13885">
                  <c:v>38179.847222222219</c:v>
                </c:pt>
                <c:pt idx="13886">
                  <c:v>38179.861111111109</c:v>
                </c:pt>
                <c:pt idx="13887">
                  <c:v>38179.875</c:v>
                </c:pt>
                <c:pt idx="13888">
                  <c:v>38179.888888888891</c:v>
                </c:pt>
                <c:pt idx="13889">
                  <c:v>38179.902777777781</c:v>
                </c:pt>
                <c:pt idx="13890">
                  <c:v>38179.916666666664</c:v>
                </c:pt>
                <c:pt idx="13891">
                  <c:v>38179.930555555555</c:v>
                </c:pt>
                <c:pt idx="13892">
                  <c:v>38179.944444444445</c:v>
                </c:pt>
                <c:pt idx="13893">
                  <c:v>38179.958333333336</c:v>
                </c:pt>
                <c:pt idx="13894">
                  <c:v>38179.972222222219</c:v>
                </c:pt>
                <c:pt idx="13895">
                  <c:v>38179.986111111109</c:v>
                </c:pt>
                <c:pt idx="13896">
                  <c:v>38180</c:v>
                </c:pt>
                <c:pt idx="13897">
                  <c:v>38180.013888888891</c:v>
                </c:pt>
                <c:pt idx="13898">
                  <c:v>38180.027777777781</c:v>
                </c:pt>
                <c:pt idx="13899">
                  <c:v>38180.041666666664</c:v>
                </c:pt>
                <c:pt idx="13900">
                  <c:v>38180.055555555555</c:v>
                </c:pt>
                <c:pt idx="13901">
                  <c:v>38180.069444444445</c:v>
                </c:pt>
                <c:pt idx="13902">
                  <c:v>38180.083333333336</c:v>
                </c:pt>
                <c:pt idx="13903">
                  <c:v>38180.097222222219</c:v>
                </c:pt>
                <c:pt idx="13904">
                  <c:v>38180.111111111109</c:v>
                </c:pt>
                <c:pt idx="13905">
                  <c:v>38180.125</c:v>
                </c:pt>
                <c:pt idx="13906">
                  <c:v>38180.138888888891</c:v>
                </c:pt>
                <c:pt idx="13907">
                  <c:v>38180.152777777781</c:v>
                </c:pt>
                <c:pt idx="13908">
                  <c:v>38180.166666666664</c:v>
                </c:pt>
                <c:pt idx="13909">
                  <c:v>38180.180555555555</c:v>
                </c:pt>
                <c:pt idx="13910">
                  <c:v>38180.194444444445</c:v>
                </c:pt>
                <c:pt idx="13911">
                  <c:v>38180.208333333336</c:v>
                </c:pt>
                <c:pt idx="13912">
                  <c:v>38180.222222222219</c:v>
                </c:pt>
                <c:pt idx="13913">
                  <c:v>38180.236111111109</c:v>
                </c:pt>
                <c:pt idx="13914">
                  <c:v>38180.25</c:v>
                </c:pt>
                <c:pt idx="13915">
                  <c:v>38180.263888888891</c:v>
                </c:pt>
                <c:pt idx="13916">
                  <c:v>38180.277777777781</c:v>
                </c:pt>
                <c:pt idx="13917">
                  <c:v>38180.291666666664</c:v>
                </c:pt>
                <c:pt idx="13918">
                  <c:v>38180.305555555555</c:v>
                </c:pt>
                <c:pt idx="13919">
                  <c:v>38180.319444444445</c:v>
                </c:pt>
                <c:pt idx="13920">
                  <c:v>38180.333333333336</c:v>
                </c:pt>
                <c:pt idx="13921">
                  <c:v>38180.347222222219</c:v>
                </c:pt>
                <c:pt idx="13922">
                  <c:v>38180.361111111109</c:v>
                </c:pt>
                <c:pt idx="13923">
                  <c:v>38180.375</c:v>
                </c:pt>
                <c:pt idx="13924">
                  <c:v>38180.388888888891</c:v>
                </c:pt>
                <c:pt idx="13925">
                  <c:v>38180.402777777781</c:v>
                </c:pt>
                <c:pt idx="13926">
                  <c:v>38180.416666666664</c:v>
                </c:pt>
                <c:pt idx="13927">
                  <c:v>38180.430555555555</c:v>
                </c:pt>
                <c:pt idx="13928">
                  <c:v>38180.444444444445</c:v>
                </c:pt>
                <c:pt idx="13929">
                  <c:v>38180.458333333336</c:v>
                </c:pt>
                <c:pt idx="13930">
                  <c:v>38180.472222222219</c:v>
                </c:pt>
                <c:pt idx="13931">
                  <c:v>38180.486111111109</c:v>
                </c:pt>
                <c:pt idx="13932">
                  <c:v>38180.5</c:v>
                </c:pt>
                <c:pt idx="13933">
                  <c:v>38180.513888888891</c:v>
                </c:pt>
                <c:pt idx="13934">
                  <c:v>38180.527777777781</c:v>
                </c:pt>
                <c:pt idx="13935">
                  <c:v>38180.541666666664</c:v>
                </c:pt>
                <c:pt idx="13936">
                  <c:v>38180.555555555555</c:v>
                </c:pt>
                <c:pt idx="13937">
                  <c:v>38180.569444444445</c:v>
                </c:pt>
                <c:pt idx="13938">
                  <c:v>38180.583333333336</c:v>
                </c:pt>
                <c:pt idx="13939">
                  <c:v>38180.597222222219</c:v>
                </c:pt>
                <c:pt idx="13940">
                  <c:v>38180.611111111109</c:v>
                </c:pt>
                <c:pt idx="13941">
                  <c:v>38180.625</c:v>
                </c:pt>
                <c:pt idx="13942">
                  <c:v>38180.638888888891</c:v>
                </c:pt>
                <c:pt idx="13943">
                  <c:v>38180.652777777781</c:v>
                </c:pt>
                <c:pt idx="13944">
                  <c:v>38180.666666666664</c:v>
                </c:pt>
                <c:pt idx="13945">
                  <c:v>38180.680555555555</c:v>
                </c:pt>
                <c:pt idx="13946">
                  <c:v>38180.694444444445</c:v>
                </c:pt>
                <c:pt idx="13947">
                  <c:v>38180.708333333336</c:v>
                </c:pt>
                <c:pt idx="13948">
                  <c:v>38180.722222222219</c:v>
                </c:pt>
                <c:pt idx="13949">
                  <c:v>38180.736111111109</c:v>
                </c:pt>
                <c:pt idx="13950">
                  <c:v>38180.75</c:v>
                </c:pt>
                <c:pt idx="13951">
                  <c:v>38180.763888888891</c:v>
                </c:pt>
                <c:pt idx="13952">
                  <c:v>38180.777777777781</c:v>
                </c:pt>
                <c:pt idx="13953">
                  <c:v>38180.791666666664</c:v>
                </c:pt>
                <c:pt idx="13954">
                  <c:v>38180.805555555555</c:v>
                </c:pt>
                <c:pt idx="13955">
                  <c:v>38180.819444444445</c:v>
                </c:pt>
                <c:pt idx="13956">
                  <c:v>38180.833333333336</c:v>
                </c:pt>
                <c:pt idx="13957">
                  <c:v>38180.847222222219</c:v>
                </c:pt>
                <c:pt idx="13958">
                  <c:v>38180.861111111109</c:v>
                </c:pt>
                <c:pt idx="13959">
                  <c:v>38180.875</c:v>
                </c:pt>
                <c:pt idx="13960">
                  <c:v>38180.888888888891</c:v>
                </c:pt>
                <c:pt idx="13961">
                  <c:v>38180.902777777781</c:v>
                </c:pt>
                <c:pt idx="13962">
                  <c:v>38180.916666666664</c:v>
                </c:pt>
                <c:pt idx="13963">
                  <c:v>38180.930555555555</c:v>
                </c:pt>
                <c:pt idx="13964">
                  <c:v>38180.944444444445</c:v>
                </c:pt>
                <c:pt idx="13965">
                  <c:v>38180.958333333336</c:v>
                </c:pt>
                <c:pt idx="13966">
                  <c:v>38180.972222222219</c:v>
                </c:pt>
                <c:pt idx="13967">
                  <c:v>38180.986111111109</c:v>
                </c:pt>
                <c:pt idx="13968">
                  <c:v>38181</c:v>
                </c:pt>
                <c:pt idx="13969">
                  <c:v>38181.013888888891</c:v>
                </c:pt>
                <c:pt idx="13970">
                  <c:v>38181.027777777781</c:v>
                </c:pt>
                <c:pt idx="13971">
                  <c:v>38181.041666666664</c:v>
                </c:pt>
                <c:pt idx="13972">
                  <c:v>38181.055555555555</c:v>
                </c:pt>
                <c:pt idx="13973">
                  <c:v>38181.069444444445</c:v>
                </c:pt>
                <c:pt idx="13974">
                  <c:v>38181.083333333336</c:v>
                </c:pt>
                <c:pt idx="13975">
                  <c:v>38181.097222222219</c:v>
                </c:pt>
                <c:pt idx="13976">
                  <c:v>38181.111111111109</c:v>
                </c:pt>
                <c:pt idx="13977">
                  <c:v>38181.125</c:v>
                </c:pt>
                <c:pt idx="13978">
                  <c:v>38181.138888888891</c:v>
                </c:pt>
                <c:pt idx="13979">
                  <c:v>38181.152777777781</c:v>
                </c:pt>
                <c:pt idx="13980">
                  <c:v>38181.166666666664</c:v>
                </c:pt>
                <c:pt idx="13981">
                  <c:v>38181.180555555555</c:v>
                </c:pt>
                <c:pt idx="13982">
                  <c:v>38181.194444444445</c:v>
                </c:pt>
                <c:pt idx="13983">
                  <c:v>38181.208333333336</c:v>
                </c:pt>
                <c:pt idx="13984">
                  <c:v>38181.222222222219</c:v>
                </c:pt>
                <c:pt idx="13985">
                  <c:v>38181.236111111109</c:v>
                </c:pt>
                <c:pt idx="13986">
                  <c:v>38181.25</c:v>
                </c:pt>
                <c:pt idx="13987">
                  <c:v>38181.263888888891</c:v>
                </c:pt>
                <c:pt idx="13988">
                  <c:v>38181.277777777781</c:v>
                </c:pt>
                <c:pt idx="13989">
                  <c:v>38181.291666666664</c:v>
                </c:pt>
                <c:pt idx="13990">
                  <c:v>38181.305555555555</c:v>
                </c:pt>
                <c:pt idx="13991">
                  <c:v>38181.319444444445</c:v>
                </c:pt>
                <c:pt idx="13992">
                  <c:v>38181.333333333336</c:v>
                </c:pt>
                <c:pt idx="13993">
                  <c:v>38181.347222222219</c:v>
                </c:pt>
                <c:pt idx="13994">
                  <c:v>38181.361111111109</c:v>
                </c:pt>
                <c:pt idx="13995">
                  <c:v>38181.375</c:v>
                </c:pt>
                <c:pt idx="13996">
                  <c:v>38181.388888888891</c:v>
                </c:pt>
                <c:pt idx="13997">
                  <c:v>38181.402777777781</c:v>
                </c:pt>
                <c:pt idx="13998">
                  <c:v>38181.416666666664</c:v>
                </c:pt>
                <c:pt idx="13999">
                  <c:v>38181.430555555555</c:v>
                </c:pt>
                <c:pt idx="14000">
                  <c:v>38181.444444444445</c:v>
                </c:pt>
                <c:pt idx="14001">
                  <c:v>38181.458333333336</c:v>
                </c:pt>
                <c:pt idx="14002">
                  <c:v>38181.472222222219</c:v>
                </c:pt>
                <c:pt idx="14003">
                  <c:v>38181.486111111109</c:v>
                </c:pt>
                <c:pt idx="14004">
                  <c:v>38181.5</c:v>
                </c:pt>
                <c:pt idx="14005">
                  <c:v>38181.513888888891</c:v>
                </c:pt>
                <c:pt idx="14006">
                  <c:v>38181.527777777781</c:v>
                </c:pt>
                <c:pt idx="14007">
                  <c:v>38181.541666666664</c:v>
                </c:pt>
                <c:pt idx="14008">
                  <c:v>38181.555555555555</c:v>
                </c:pt>
                <c:pt idx="14009">
                  <c:v>38181.569444444445</c:v>
                </c:pt>
                <c:pt idx="14010">
                  <c:v>38181.583333333336</c:v>
                </c:pt>
                <c:pt idx="14011">
                  <c:v>38181.597222222219</c:v>
                </c:pt>
                <c:pt idx="14012">
                  <c:v>38181.611111111109</c:v>
                </c:pt>
                <c:pt idx="14013">
                  <c:v>38181.625</c:v>
                </c:pt>
                <c:pt idx="14014">
                  <c:v>38181.638888888891</c:v>
                </c:pt>
                <c:pt idx="14015">
                  <c:v>38181.652777777781</c:v>
                </c:pt>
                <c:pt idx="14016">
                  <c:v>38181.666666666664</c:v>
                </c:pt>
                <c:pt idx="14017">
                  <c:v>38181.680555555555</c:v>
                </c:pt>
                <c:pt idx="14018">
                  <c:v>38181.694444444445</c:v>
                </c:pt>
                <c:pt idx="14019">
                  <c:v>38181.708333333336</c:v>
                </c:pt>
                <c:pt idx="14020">
                  <c:v>38181.722222222219</c:v>
                </c:pt>
                <c:pt idx="14021">
                  <c:v>38181.736111111109</c:v>
                </c:pt>
                <c:pt idx="14022">
                  <c:v>38181.75</c:v>
                </c:pt>
                <c:pt idx="14023">
                  <c:v>38181.763888888891</c:v>
                </c:pt>
                <c:pt idx="14024">
                  <c:v>38181.777777777781</c:v>
                </c:pt>
                <c:pt idx="14025">
                  <c:v>38181.791666666664</c:v>
                </c:pt>
                <c:pt idx="14026">
                  <c:v>38181.805555555555</c:v>
                </c:pt>
                <c:pt idx="14027">
                  <c:v>38181.819444444445</c:v>
                </c:pt>
                <c:pt idx="14028">
                  <c:v>38181.833333333336</c:v>
                </c:pt>
                <c:pt idx="14029">
                  <c:v>38181.847222222219</c:v>
                </c:pt>
                <c:pt idx="14030">
                  <c:v>38181.861111111109</c:v>
                </c:pt>
                <c:pt idx="14031">
                  <c:v>38181.875</c:v>
                </c:pt>
                <c:pt idx="14032">
                  <c:v>38181.888888888891</c:v>
                </c:pt>
                <c:pt idx="14033">
                  <c:v>38181.902777777781</c:v>
                </c:pt>
                <c:pt idx="14034">
                  <c:v>38181.916666666664</c:v>
                </c:pt>
                <c:pt idx="14035">
                  <c:v>38181.930555555555</c:v>
                </c:pt>
                <c:pt idx="14036">
                  <c:v>38181.944444444445</c:v>
                </c:pt>
                <c:pt idx="14037">
                  <c:v>38181.958333333336</c:v>
                </c:pt>
                <c:pt idx="14038">
                  <c:v>38181.972222222219</c:v>
                </c:pt>
                <c:pt idx="14039">
                  <c:v>38181.986111111109</c:v>
                </c:pt>
                <c:pt idx="14040">
                  <c:v>38182</c:v>
                </c:pt>
                <c:pt idx="14041">
                  <c:v>38182.013888888891</c:v>
                </c:pt>
                <c:pt idx="14042">
                  <c:v>38182.027777777781</c:v>
                </c:pt>
                <c:pt idx="14043">
                  <c:v>38182.041666666664</c:v>
                </c:pt>
                <c:pt idx="14044">
                  <c:v>38182.055555555555</c:v>
                </c:pt>
                <c:pt idx="14045">
                  <c:v>38182.069444444445</c:v>
                </c:pt>
                <c:pt idx="14046">
                  <c:v>38182.083333333336</c:v>
                </c:pt>
                <c:pt idx="14047">
                  <c:v>38182.097222222219</c:v>
                </c:pt>
                <c:pt idx="14048">
                  <c:v>38182.111111111109</c:v>
                </c:pt>
                <c:pt idx="14049">
                  <c:v>38182.125</c:v>
                </c:pt>
                <c:pt idx="14050">
                  <c:v>38182.138888888891</c:v>
                </c:pt>
                <c:pt idx="14051">
                  <c:v>38182.152777777781</c:v>
                </c:pt>
                <c:pt idx="14052">
                  <c:v>38182.166666666664</c:v>
                </c:pt>
                <c:pt idx="14053">
                  <c:v>38182.180555555555</c:v>
                </c:pt>
                <c:pt idx="14054">
                  <c:v>38182.194444444445</c:v>
                </c:pt>
                <c:pt idx="14055">
                  <c:v>38182.208333333336</c:v>
                </c:pt>
                <c:pt idx="14056">
                  <c:v>38182.222222222219</c:v>
                </c:pt>
                <c:pt idx="14057">
                  <c:v>38182.236111111109</c:v>
                </c:pt>
                <c:pt idx="14058">
                  <c:v>38182.25</c:v>
                </c:pt>
                <c:pt idx="14059">
                  <c:v>38182.263888888891</c:v>
                </c:pt>
                <c:pt idx="14060">
                  <c:v>38182.277777777781</c:v>
                </c:pt>
                <c:pt idx="14061">
                  <c:v>38182.291666666664</c:v>
                </c:pt>
                <c:pt idx="14062">
                  <c:v>38182.305555555555</c:v>
                </c:pt>
                <c:pt idx="14063">
                  <c:v>38182.319444444445</c:v>
                </c:pt>
                <c:pt idx="14064">
                  <c:v>38182.333333333336</c:v>
                </c:pt>
                <c:pt idx="14065">
                  <c:v>38182.347222222219</c:v>
                </c:pt>
                <c:pt idx="14066">
                  <c:v>38182.361111111109</c:v>
                </c:pt>
                <c:pt idx="14067">
                  <c:v>38182.375</c:v>
                </c:pt>
                <c:pt idx="14068">
                  <c:v>38182.388888888891</c:v>
                </c:pt>
                <c:pt idx="14069">
                  <c:v>38182.402777777781</c:v>
                </c:pt>
                <c:pt idx="14070">
                  <c:v>38182.416666666664</c:v>
                </c:pt>
                <c:pt idx="14071">
                  <c:v>38182.430555555555</c:v>
                </c:pt>
                <c:pt idx="14072">
                  <c:v>38182.444444444445</c:v>
                </c:pt>
                <c:pt idx="14073">
                  <c:v>38182.458333333336</c:v>
                </c:pt>
                <c:pt idx="14074">
                  <c:v>38182.472222222219</c:v>
                </c:pt>
                <c:pt idx="14075">
                  <c:v>38182.486111111109</c:v>
                </c:pt>
                <c:pt idx="14076">
                  <c:v>38182.5</c:v>
                </c:pt>
                <c:pt idx="14077">
                  <c:v>38182.513888888891</c:v>
                </c:pt>
                <c:pt idx="14078">
                  <c:v>38182.527777777781</c:v>
                </c:pt>
                <c:pt idx="14079">
                  <c:v>38182.541666666664</c:v>
                </c:pt>
                <c:pt idx="14080">
                  <c:v>38182.555555555555</c:v>
                </c:pt>
                <c:pt idx="14081">
                  <c:v>38182.569444444445</c:v>
                </c:pt>
                <c:pt idx="14082">
                  <c:v>38182.583333333336</c:v>
                </c:pt>
                <c:pt idx="14083">
                  <c:v>38182.597222222219</c:v>
                </c:pt>
                <c:pt idx="14084">
                  <c:v>38182.611111111109</c:v>
                </c:pt>
                <c:pt idx="14085">
                  <c:v>38182.625</c:v>
                </c:pt>
                <c:pt idx="14086">
                  <c:v>38182.638888888891</c:v>
                </c:pt>
                <c:pt idx="14087">
                  <c:v>38182.652777777781</c:v>
                </c:pt>
                <c:pt idx="14088">
                  <c:v>38182.666666666664</c:v>
                </c:pt>
                <c:pt idx="14089">
                  <c:v>38182.680555555555</c:v>
                </c:pt>
                <c:pt idx="14090">
                  <c:v>38182.694444444445</c:v>
                </c:pt>
                <c:pt idx="14091">
                  <c:v>38182.708333333336</c:v>
                </c:pt>
                <c:pt idx="14092">
                  <c:v>38182.722222222219</c:v>
                </c:pt>
                <c:pt idx="14093">
                  <c:v>38182.736111111109</c:v>
                </c:pt>
                <c:pt idx="14094">
                  <c:v>38182.75</c:v>
                </c:pt>
                <c:pt idx="14095">
                  <c:v>38182.763888888891</c:v>
                </c:pt>
                <c:pt idx="14096">
                  <c:v>38182.777777777781</c:v>
                </c:pt>
                <c:pt idx="14097">
                  <c:v>38182.791666666664</c:v>
                </c:pt>
                <c:pt idx="14098">
                  <c:v>38182.805555555555</c:v>
                </c:pt>
                <c:pt idx="14099">
                  <c:v>38182.819444444445</c:v>
                </c:pt>
                <c:pt idx="14100">
                  <c:v>38182.833333333336</c:v>
                </c:pt>
                <c:pt idx="14101">
                  <c:v>38182.847222222219</c:v>
                </c:pt>
                <c:pt idx="14102">
                  <c:v>38182.861111111109</c:v>
                </c:pt>
                <c:pt idx="14103">
                  <c:v>38182.875</c:v>
                </c:pt>
                <c:pt idx="14104">
                  <c:v>38182.888888888891</c:v>
                </c:pt>
                <c:pt idx="14105">
                  <c:v>38182.902777777781</c:v>
                </c:pt>
                <c:pt idx="14106">
                  <c:v>38182.916666666664</c:v>
                </c:pt>
                <c:pt idx="14107">
                  <c:v>38182.930555555555</c:v>
                </c:pt>
                <c:pt idx="14108">
                  <c:v>38182.944444444445</c:v>
                </c:pt>
                <c:pt idx="14109">
                  <c:v>38182.958333333336</c:v>
                </c:pt>
                <c:pt idx="14110">
                  <c:v>38182.972222222219</c:v>
                </c:pt>
                <c:pt idx="14111">
                  <c:v>38182.986111111109</c:v>
                </c:pt>
                <c:pt idx="14112">
                  <c:v>38183</c:v>
                </c:pt>
                <c:pt idx="14113">
                  <c:v>38183.013888888891</c:v>
                </c:pt>
                <c:pt idx="14114">
                  <c:v>38183.027777777781</c:v>
                </c:pt>
                <c:pt idx="14115">
                  <c:v>38183.041666666664</c:v>
                </c:pt>
                <c:pt idx="14116">
                  <c:v>38183.055555555555</c:v>
                </c:pt>
                <c:pt idx="14117">
                  <c:v>38183.069444444445</c:v>
                </c:pt>
                <c:pt idx="14118">
                  <c:v>38183.083333333336</c:v>
                </c:pt>
                <c:pt idx="14119">
                  <c:v>38183.097222222219</c:v>
                </c:pt>
                <c:pt idx="14120">
                  <c:v>38183.111111111109</c:v>
                </c:pt>
                <c:pt idx="14121">
                  <c:v>38183.125</c:v>
                </c:pt>
                <c:pt idx="14122">
                  <c:v>38183.138888888891</c:v>
                </c:pt>
                <c:pt idx="14123">
                  <c:v>38183.152777777781</c:v>
                </c:pt>
                <c:pt idx="14124">
                  <c:v>38183.166666666664</c:v>
                </c:pt>
                <c:pt idx="14125">
                  <c:v>38183.180555555555</c:v>
                </c:pt>
                <c:pt idx="14126">
                  <c:v>38183.194444444445</c:v>
                </c:pt>
                <c:pt idx="14127">
                  <c:v>38183.208333333336</c:v>
                </c:pt>
                <c:pt idx="14128">
                  <c:v>38183.222222222219</c:v>
                </c:pt>
                <c:pt idx="14129">
                  <c:v>38183.236111111109</c:v>
                </c:pt>
                <c:pt idx="14130">
                  <c:v>38183.25</c:v>
                </c:pt>
                <c:pt idx="14131">
                  <c:v>38183.263888888891</c:v>
                </c:pt>
                <c:pt idx="14132">
                  <c:v>38183.277777777781</c:v>
                </c:pt>
                <c:pt idx="14133">
                  <c:v>38183.291666666664</c:v>
                </c:pt>
                <c:pt idx="14134">
                  <c:v>38183.305555555555</c:v>
                </c:pt>
                <c:pt idx="14135">
                  <c:v>38183.319444444445</c:v>
                </c:pt>
                <c:pt idx="14136">
                  <c:v>38183.333333333336</c:v>
                </c:pt>
                <c:pt idx="14137">
                  <c:v>38183.347222222219</c:v>
                </c:pt>
                <c:pt idx="14138">
                  <c:v>38183.361111111109</c:v>
                </c:pt>
                <c:pt idx="14139">
                  <c:v>38183.375</c:v>
                </c:pt>
                <c:pt idx="14140">
                  <c:v>38183.388888888891</c:v>
                </c:pt>
                <c:pt idx="14141">
                  <c:v>38183.402777777781</c:v>
                </c:pt>
                <c:pt idx="14142">
                  <c:v>38183.416666666664</c:v>
                </c:pt>
                <c:pt idx="14143">
                  <c:v>38183.430555555555</c:v>
                </c:pt>
                <c:pt idx="14144">
                  <c:v>38183.444444444445</c:v>
                </c:pt>
                <c:pt idx="14145">
                  <c:v>38183.458333333336</c:v>
                </c:pt>
                <c:pt idx="14146">
                  <c:v>38183.472222222219</c:v>
                </c:pt>
                <c:pt idx="14147">
                  <c:v>38183.486111111109</c:v>
                </c:pt>
                <c:pt idx="14148">
                  <c:v>38183.5</c:v>
                </c:pt>
                <c:pt idx="14149">
                  <c:v>38183.513888888891</c:v>
                </c:pt>
                <c:pt idx="14150">
                  <c:v>38183.527777777781</c:v>
                </c:pt>
                <c:pt idx="14151">
                  <c:v>38183.541666666664</c:v>
                </c:pt>
                <c:pt idx="14152">
                  <c:v>38183.555555555555</c:v>
                </c:pt>
                <c:pt idx="14153">
                  <c:v>38183.569444444445</c:v>
                </c:pt>
                <c:pt idx="14154">
                  <c:v>38183.583333333336</c:v>
                </c:pt>
                <c:pt idx="14155">
                  <c:v>38183.597222222219</c:v>
                </c:pt>
                <c:pt idx="14156">
                  <c:v>38183.611111111109</c:v>
                </c:pt>
                <c:pt idx="14157">
                  <c:v>38183.625</c:v>
                </c:pt>
                <c:pt idx="14158">
                  <c:v>38183.638888888891</c:v>
                </c:pt>
                <c:pt idx="14159">
                  <c:v>38183.652777777781</c:v>
                </c:pt>
                <c:pt idx="14160">
                  <c:v>38183.666666666664</c:v>
                </c:pt>
                <c:pt idx="14161">
                  <c:v>38183.680555555555</c:v>
                </c:pt>
                <c:pt idx="14162">
                  <c:v>38183.694444444445</c:v>
                </c:pt>
                <c:pt idx="14163">
                  <c:v>38183.708333333336</c:v>
                </c:pt>
                <c:pt idx="14164">
                  <c:v>38183.722222222219</c:v>
                </c:pt>
                <c:pt idx="14165">
                  <c:v>38183.736111111109</c:v>
                </c:pt>
                <c:pt idx="14166">
                  <c:v>38183.75</c:v>
                </c:pt>
                <c:pt idx="14167">
                  <c:v>38183.763888888891</c:v>
                </c:pt>
                <c:pt idx="14168">
                  <c:v>38183.777777777781</c:v>
                </c:pt>
                <c:pt idx="14169">
                  <c:v>38183.791666666664</c:v>
                </c:pt>
                <c:pt idx="14170">
                  <c:v>38183.805555555555</c:v>
                </c:pt>
                <c:pt idx="14171">
                  <c:v>38183.819444444445</c:v>
                </c:pt>
                <c:pt idx="14172">
                  <c:v>38183.833333333336</c:v>
                </c:pt>
                <c:pt idx="14173">
                  <c:v>38183.847222222219</c:v>
                </c:pt>
                <c:pt idx="14174">
                  <c:v>38183.861111111109</c:v>
                </c:pt>
                <c:pt idx="14175">
                  <c:v>38183.875</c:v>
                </c:pt>
                <c:pt idx="14176">
                  <c:v>38183.888888888891</c:v>
                </c:pt>
                <c:pt idx="14177">
                  <c:v>38183.902777777781</c:v>
                </c:pt>
                <c:pt idx="14178">
                  <c:v>38183.916666666664</c:v>
                </c:pt>
                <c:pt idx="14179">
                  <c:v>38183.930555555555</c:v>
                </c:pt>
                <c:pt idx="14180">
                  <c:v>38183.944444444445</c:v>
                </c:pt>
                <c:pt idx="14181">
                  <c:v>38183.958333333336</c:v>
                </c:pt>
                <c:pt idx="14182">
                  <c:v>38183.972222222219</c:v>
                </c:pt>
                <c:pt idx="14183">
                  <c:v>38183.986111111109</c:v>
                </c:pt>
                <c:pt idx="14184">
                  <c:v>38184</c:v>
                </c:pt>
                <c:pt idx="14185">
                  <c:v>38184.013888888891</c:v>
                </c:pt>
                <c:pt idx="14186">
                  <c:v>38184.027777777781</c:v>
                </c:pt>
                <c:pt idx="14187">
                  <c:v>38184.041666666664</c:v>
                </c:pt>
                <c:pt idx="14188">
                  <c:v>38184.055555555555</c:v>
                </c:pt>
                <c:pt idx="14189">
                  <c:v>38184.069444444445</c:v>
                </c:pt>
                <c:pt idx="14190">
                  <c:v>38184.083333333336</c:v>
                </c:pt>
                <c:pt idx="14191">
                  <c:v>38184.097222222219</c:v>
                </c:pt>
                <c:pt idx="14192">
                  <c:v>38184.111111111109</c:v>
                </c:pt>
                <c:pt idx="14193">
                  <c:v>38184.125</c:v>
                </c:pt>
                <c:pt idx="14194">
                  <c:v>38184.138888888891</c:v>
                </c:pt>
                <c:pt idx="14195">
                  <c:v>38184.152777777781</c:v>
                </c:pt>
                <c:pt idx="14196">
                  <c:v>38184.166666666664</c:v>
                </c:pt>
                <c:pt idx="14197">
                  <c:v>38184.180555555555</c:v>
                </c:pt>
                <c:pt idx="14198">
                  <c:v>38184.194444444445</c:v>
                </c:pt>
                <c:pt idx="14199">
                  <c:v>38184.208333333336</c:v>
                </c:pt>
                <c:pt idx="14200">
                  <c:v>38184.222222222219</c:v>
                </c:pt>
                <c:pt idx="14201">
                  <c:v>38184.236111111109</c:v>
                </c:pt>
                <c:pt idx="14202">
                  <c:v>38184.25</c:v>
                </c:pt>
                <c:pt idx="14203">
                  <c:v>38184.263888888891</c:v>
                </c:pt>
                <c:pt idx="14204">
                  <c:v>38184.277777777781</c:v>
                </c:pt>
                <c:pt idx="14205">
                  <c:v>38184.291666666664</c:v>
                </c:pt>
                <c:pt idx="14206">
                  <c:v>38184.305555555555</c:v>
                </c:pt>
                <c:pt idx="14207">
                  <c:v>38184.319444444445</c:v>
                </c:pt>
                <c:pt idx="14208">
                  <c:v>38184.333333333336</c:v>
                </c:pt>
                <c:pt idx="14209">
                  <c:v>38184.347222222219</c:v>
                </c:pt>
                <c:pt idx="14210">
                  <c:v>38184.361111111109</c:v>
                </c:pt>
                <c:pt idx="14211">
                  <c:v>38184.375</c:v>
                </c:pt>
                <c:pt idx="14212">
                  <c:v>38184.388888888891</c:v>
                </c:pt>
                <c:pt idx="14213">
                  <c:v>38184.402777777781</c:v>
                </c:pt>
                <c:pt idx="14214">
                  <c:v>38184.416666666664</c:v>
                </c:pt>
                <c:pt idx="14215">
                  <c:v>38184.430555555555</c:v>
                </c:pt>
                <c:pt idx="14216">
                  <c:v>38184.444444444445</c:v>
                </c:pt>
                <c:pt idx="14217">
                  <c:v>38184.458333333336</c:v>
                </c:pt>
                <c:pt idx="14218">
                  <c:v>38184.472222222219</c:v>
                </c:pt>
                <c:pt idx="14219">
                  <c:v>38184.486111111109</c:v>
                </c:pt>
                <c:pt idx="14220">
                  <c:v>38184.5</c:v>
                </c:pt>
                <c:pt idx="14221">
                  <c:v>38184.513888888891</c:v>
                </c:pt>
                <c:pt idx="14222">
                  <c:v>38184.527777777781</c:v>
                </c:pt>
                <c:pt idx="14223">
                  <c:v>38184.541666666664</c:v>
                </c:pt>
                <c:pt idx="14224">
                  <c:v>38184.555555555555</c:v>
                </c:pt>
                <c:pt idx="14225">
                  <c:v>38184.569444444445</c:v>
                </c:pt>
                <c:pt idx="14226">
                  <c:v>38184.583333333336</c:v>
                </c:pt>
                <c:pt idx="14227">
                  <c:v>38184.597222222219</c:v>
                </c:pt>
                <c:pt idx="14228">
                  <c:v>38184.611111111109</c:v>
                </c:pt>
                <c:pt idx="14229">
                  <c:v>38184.625</c:v>
                </c:pt>
                <c:pt idx="14230">
                  <c:v>38184.638888888891</c:v>
                </c:pt>
                <c:pt idx="14231">
                  <c:v>38184.652777777781</c:v>
                </c:pt>
                <c:pt idx="14232">
                  <c:v>38184.666666666664</c:v>
                </c:pt>
                <c:pt idx="14233">
                  <c:v>38184.680555555555</c:v>
                </c:pt>
                <c:pt idx="14234">
                  <c:v>38184.694444444445</c:v>
                </c:pt>
                <c:pt idx="14235">
                  <c:v>38184.708333333336</c:v>
                </c:pt>
                <c:pt idx="14236">
                  <c:v>38184.722222222219</c:v>
                </c:pt>
                <c:pt idx="14237">
                  <c:v>38184.736111111109</c:v>
                </c:pt>
                <c:pt idx="14238">
                  <c:v>38184.75</c:v>
                </c:pt>
                <c:pt idx="14239">
                  <c:v>38184.763888888891</c:v>
                </c:pt>
                <c:pt idx="14240">
                  <c:v>38184.777777777781</c:v>
                </c:pt>
                <c:pt idx="14241">
                  <c:v>38184.791666666664</c:v>
                </c:pt>
                <c:pt idx="14242">
                  <c:v>38184.805555555555</c:v>
                </c:pt>
                <c:pt idx="14243">
                  <c:v>38184.819444444445</c:v>
                </c:pt>
                <c:pt idx="14244">
                  <c:v>38184.833333333336</c:v>
                </c:pt>
                <c:pt idx="14245">
                  <c:v>38184.847222222219</c:v>
                </c:pt>
                <c:pt idx="14246">
                  <c:v>38184.861111111109</c:v>
                </c:pt>
                <c:pt idx="14247">
                  <c:v>38184.875</c:v>
                </c:pt>
                <c:pt idx="14248">
                  <c:v>38184.888888888891</c:v>
                </c:pt>
                <c:pt idx="14249">
                  <c:v>38184.902777777781</c:v>
                </c:pt>
                <c:pt idx="14250">
                  <c:v>38184.916666666664</c:v>
                </c:pt>
                <c:pt idx="14251">
                  <c:v>38184.930555555555</c:v>
                </c:pt>
                <c:pt idx="14252">
                  <c:v>38184.944444444445</c:v>
                </c:pt>
                <c:pt idx="14253">
                  <c:v>38184.958333333336</c:v>
                </c:pt>
                <c:pt idx="14254">
                  <c:v>38184.972222222219</c:v>
                </c:pt>
                <c:pt idx="14255">
                  <c:v>38184.986111111109</c:v>
                </c:pt>
                <c:pt idx="14256">
                  <c:v>38185</c:v>
                </c:pt>
                <c:pt idx="14257">
                  <c:v>38185.013888888891</c:v>
                </c:pt>
                <c:pt idx="14258">
                  <c:v>38185.027777777781</c:v>
                </c:pt>
                <c:pt idx="14259">
                  <c:v>38185.041666666664</c:v>
                </c:pt>
                <c:pt idx="14260">
                  <c:v>38185.055555555555</c:v>
                </c:pt>
                <c:pt idx="14261">
                  <c:v>38185.069444444445</c:v>
                </c:pt>
                <c:pt idx="14262">
                  <c:v>38185.083333333336</c:v>
                </c:pt>
                <c:pt idx="14263">
                  <c:v>38185.097222222219</c:v>
                </c:pt>
                <c:pt idx="14264">
                  <c:v>38185.111111111109</c:v>
                </c:pt>
                <c:pt idx="14265">
                  <c:v>38185.125</c:v>
                </c:pt>
                <c:pt idx="14266">
                  <c:v>38185.138888888891</c:v>
                </c:pt>
                <c:pt idx="14267">
                  <c:v>38185.152777777781</c:v>
                </c:pt>
                <c:pt idx="14268">
                  <c:v>38185.166666666664</c:v>
                </c:pt>
                <c:pt idx="14269">
                  <c:v>38185.180555555555</c:v>
                </c:pt>
                <c:pt idx="14270">
                  <c:v>38185.194444444445</c:v>
                </c:pt>
                <c:pt idx="14271">
                  <c:v>38185.208333333336</c:v>
                </c:pt>
                <c:pt idx="14272">
                  <c:v>38185.222222222219</c:v>
                </c:pt>
                <c:pt idx="14273">
                  <c:v>38185.236111111109</c:v>
                </c:pt>
                <c:pt idx="14274">
                  <c:v>38185.25</c:v>
                </c:pt>
                <c:pt idx="14275">
                  <c:v>38185.263888888891</c:v>
                </c:pt>
                <c:pt idx="14276">
                  <c:v>38185.277777777781</c:v>
                </c:pt>
                <c:pt idx="14277">
                  <c:v>38185.291666666664</c:v>
                </c:pt>
                <c:pt idx="14278">
                  <c:v>38185.305555555555</c:v>
                </c:pt>
                <c:pt idx="14279">
                  <c:v>38185.319444444445</c:v>
                </c:pt>
                <c:pt idx="14280">
                  <c:v>38185.333333333336</c:v>
                </c:pt>
                <c:pt idx="14281">
                  <c:v>38185.347222222219</c:v>
                </c:pt>
                <c:pt idx="14282">
                  <c:v>38185.361111111109</c:v>
                </c:pt>
                <c:pt idx="14283">
                  <c:v>38185.375</c:v>
                </c:pt>
                <c:pt idx="14284">
                  <c:v>38185.388888888891</c:v>
                </c:pt>
                <c:pt idx="14285">
                  <c:v>38185.402777777781</c:v>
                </c:pt>
                <c:pt idx="14286">
                  <c:v>38185.416666666664</c:v>
                </c:pt>
                <c:pt idx="14287">
                  <c:v>38185.430555555555</c:v>
                </c:pt>
                <c:pt idx="14288">
                  <c:v>38185.444444444445</c:v>
                </c:pt>
                <c:pt idx="14289">
                  <c:v>38185.458333333336</c:v>
                </c:pt>
                <c:pt idx="14290">
                  <c:v>38185.472222222219</c:v>
                </c:pt>
                <c:pt idx="14291">
                  <c:v>38185.486111111109</c:v>
                </c:pt>
                <c:pt idx="14292">
                  <c:v>38185.5</c:v>
                </c:pt>
                <c:pt idx="14293">
                  <c:v>38185.513888888891</c:v>
                </c:pt>
                <c:pt idx="14294">
                  <c:v>38185.527777777781</c:v>
                </c:pt>
                <c:pt idx="14295">
                  <c:v>38185.541666666664</c:v>
                </c:pt>
                <c:pt idx="14296">
                  <c:v>38185.555555555555</c:v>
                </c:pt>
                <c:pt idx="14297">
                  <c:v>38185.569444444445</c:v>
                </c:pt>
                <c:pt idx="14298">
                  <c:v>38185.583333333336</c:v>
                </c:pt>
                <c:pt idx="14299">
                  <c:v>38185.597222222219</c:v>
                </c:pt>
                <c:pt idx="14300">
                  <c:v>38185.611111111109</c:v>
                </c:pt>
                <c:pt idx="14301">
                  <c:v>38185.625</c:v>
                </c:pt>
                <c:pt idx="14302">
                  <c:v>38185.638888888891</c:v>
                </c:pt>
                <c:pt idx="14303">
                  <c:v>38185.652777777781</c:v>
                </c:pt>
                <c:pt idx="14304">
                  <c:v>38185.666666666664</c:v>
                </c:pt>
                <c:pt idx="14305">
                  <c:v>38185.680555555555</c:v>
                </c:pt>
                <c:pt idx="14306">
                  <c:v>38185.694444444445</c:v>
                </c:pt>
                <c:pt idx="14307">
                  <c:v>38185.708333333336</c:v>
                </c:pt>
                <c:pt idx="14308">
                  <c:v>38185.722222222219</c:v>
                </c:pt>
                <c:pt idx="14309">
                  <c:v>38185.736111111109</c:v>
                </c:pt>
                <c:pt idx="14310">
                  <c:v>38185.75</c:v>
                </c:pt>
                <c:pt idx="14311">
                  <c:v>38185.763888888891</c:v>
                </c:pt>
                <c:pt idx="14312">
                  <c:v>38185.777777777781</c:v>
                </c:pt>
                <c:pt idx="14313">
                  <c:v>38185.791666666664</c:v>
                </c:pt>
                <c:pt idx="14314">
                  <c:v>38185.805555555555</c:v>
                </c:pt>
                <c:pt idx="14315">
                  <c:v>38185.819444444445</c:v>
                </c:pt>
                <c:pt idx="14316">
                  <c:v>38185.833333333336</c:v>
                </c:pt>
                <c:pt idx="14317">
                  <c:v>38185.847222222219</c:v>
                </c:pt>
                <c:pt idx="14318">
                  <c:v>38185.861111111109</c:v>
                </c:pt>
                <c:pt idx="14319">
                  <c:v>38185.875</c:v>
                </c:pt>
                <c:pt idx="14320">
                  <c:v>38185.888888888891</c:v>
                </c:pt>
                <c:pt idx="14321">
                  <c:v>38185.902777777781</c:v>
                </c:pt>
                <c:pt idx="14322">
                  <c:v>38185.916666666664</c:v>
                </c:pt>
                <c:pt idx="14323">
                  <c:v>38185.930555555555</c:v>
                </c:pt>
                <c:pt idx="14324">
                  <c:v>38185.944444444445</c:v>
                </c:pt>
                <c:pt idx="14325">
                  <c:v>38185.958333333336</c:v>
                </c:pt>
                <c:pt idx="14326">
                  <c:v>38185.972222222219</c:v>
                </c:pt>
                <c:pt idx="14327">
                  <c:v>38185.986111111109</c:v>
                </c:pt>
                <c:pt idx="14328">
                  <c:v>38186</c:v>
                </c:pt>
                <c:pt idx="14329">
                  <c:v>38186.013888888891</c:v>
                </c:pt>
                <c:pt idx="14330">
                  <c:v>38186.027777777781</c:v>
                </c:pt>
                <c:pt idx="14331">
                  <c:v>38186.041666666664</c:v>
                </c:pt>
                <c:pt idx="14332">
                  <c:v>38186.055555555555</c:v>
                </c:pt>
                <c:pt idx="14333">
                  <c:v>38186.069444444445</c:v>
                </c:pt>
                <c:pt idx="14334">
                  <c:v>38186.083333333336</c:v>
                </c:pt>
                <c:pt idx="14335">
                  <c:v>38186.097222222219</c:v>
                </c:pt>
                <c:pt idx="14336">
                  <c:v>38186.111111111109</c:v>
                </c:pt>
                <c:pt idx="14337">
                  <c:v>38186.125</c:v>
                </c:pt>
                <c:pt idx="14338">
                  <c:v>38186.138888888891</c:v>
                </c:pt>
                <c:pt idx="14339">
                  <c:v>38186.152777777781</c:v>
                </c:pt>
                <c:pt idx="14340">
                  <c:v>38186.166666666664</c:v>
                </c:pt>
                <c:pt idx="14341">
                  <c:v>38186.180555555555</c:v>
                </c:pt>
                <c:pt idx="14342">
                  <c:v>38186.194444444445</c:v>
                </c:pt>
                <c:pt idx="14343">
                  <c:v>38186.208333333336</c:v>
                </c:pt>
                <c:pt idx="14344">
                  <c:v>38186.222222222219</c:v>
                </c:pt>
                <c:pt idx="14345">
                  <c:v>38186.236111111109</c:v>
                </c:pt>
                <c:pt idx="14346">
                  <c:v>38186.25</c:v>
                </c:pt>
                <c:pt idx="14347">
                  <c:v>38186.263888888891</c:v>
                </c:pt>
                <c:pt idx="14348">
                  <c:v>38186.277777777781</c:v>
                </c:pt>
                <c:pt idx="14349">
                  <c:v>38186.291666666664</c:v>
                </c:pt>
                <c:pt idx="14350">
                  <c:v>38186.305555555555</c:v>
                </c:pt>
                <c:pt idx="14351">
                  <c:v>38186.319444444445</c:v>
                </c:pt>
                <c:pt idx="14352">
                  <c:v>38186.333333333336</c:v>
                </c:pt>
                <c:pt idx="14353">
                  <c:v>38186.347222222219</c:v>
                </c:pt>
                <c:pt idx="14354">
                  <c:v>38186.361111111109</c:v>
                </c:pt>
                <c:pt idx="14355">
                  <c:v>38186.375</c:v>
                </c:pt>
                <c:pt idx="14356">
                  <c:v>38186.388888888891</c:v>
                </c:pt>
                <c:pt idx="14357">
                  <c:v>38186.402777777781</c:v>
                </c:pt>
                <c:pt idx="14358">
                  <c:v>38186.416666666664</c:v>
                </c:pt>
                <c:pt idx="14359">
                  <c:v>38186.430555555555</c:v>
                </c:pt>
                <c:pt idx="14360">
                  <c:v>38186.444444444445</c:v>
                </c:pt>
                <c:pt idx="14361">
                  <c:v>38186.458333333336</c:v>
                </c:pt>
                <c:pt idx="14362">
                  <c:v>38186.472222222219</c:v>
                </c:pt>
                <c:pt idx="14363">
                  <c:v>38186.486111111109</c:v>
                </c:pt>
                <c:pt idx="14364">
                  <c:v>38186.5</c:v>
                </c:pt>
                <c:pt idx="14365">
                  <c:v>38186.513888888891</c:v>
                </c:pt>
                <c:pt idx="14366">
                  <c:v>38186.527777777781</c:v>
                </c:pt>
                <c:pt idx="14367">
                  <c:v>38186.541666666664</c:v>
                </c:pt>
                <c:pt idx="14368">
                  <c:v>38186.555555555555</c:v>
                </c:pt>
                <c:pt idx="14369">
                  <c:v>38186.569444444445</c:v>
                </c:pt>
                <c:pt idx="14370">
                  <c:v>38186.583333333336</c:v>
                </c:pt>
                <c:pt idx="14371">
                  <c:v>38186.597222222219</c:v>
                </c:pt>
                <c:pt idx="14372">
                  <c:v>38186.611111111109</c:v>
                </c:pt>
                <c:pt idx="14373">
                  <c:v>38186.625</c:v>
                </c:pt>
                <c:pt idx="14374">
                  <c:v>38186.638888888891</c:v>
                </c:pt>
                <c:pt idx="14375">
                  <c:v>38186.652777777781</c:v>
                </c:pt>
                <c:pt idx="14376">
                  <c:v>38186.666666666664</c:v>
                </c:pt>
                <c:pt idx="14377">
                  <c:v>38186.680555555555</c:v>
                </c:pt>
                <c:pt idx="14378">
                  <c:v>38186.694444444445</c:v>
                </c:pt>
                <c:pt idx="14379">
                  <c:v>38186.708333333336</c:v>
                </c:pt>
                <c:pt idx="14380">
                  <c:v>38186.722222222219</c:v>
                </c:pt>
                <c:pt idx="14381">
                  <c:v>38186.736111111109</c:v>
                </c:pt>
                <c:pt idx="14382">
                  <c:v>38186.75</c:v>
                </c:pt>
                <c:pt idx="14383">
                  <c:v>38186.763888888891</c:v>
                </c:pt>
                <c:pt idx="14384">
                  <c:v>38186.777777777781</c:v>
                </c:pt>
                <c:pt idx="14385">
                  <c:v>38186.791666666664</c:v>
                </c:pt>
                <c:pt idx="14386">
                  <c:v>38186.805555555555</c:v>
                </c:pt>
                <c:pt idx="14387">
                  <c:v>38186.819444444445</c:v>
                </c:pt>
                <c:pt idx="14388">
                  <c:v>38186.833333333336</c:v>
                </c:pt>
                <c:pt idx="14389">
                  <c:v>38186.847222222219</c:v>
                </c:pt>
                <c:pt idx="14390">
                  <c:v>38186.861111111109</c:v>
                </c:pt>
                <c:pt idx="14391">
                  <c:v>38186.875</c:v>
                </c:pt>
                <c:pt idx="14392">
                  <c:v>38186.888888888891</c:v>
                </c:pt>
                <c:pt idx="14393">
                  <c:v>38186.902777777781</c:v>
                </c:pt>
                <c:pt idx="14394">
                  <c:v>38186.916666666664</c:v>
                </c:pt>
                <c:pt idx="14395">
                  <c:v>38186.930555555555</c:v>
                </c:pt>
                <c:pt idx="14396">
                  <c:v>38186.944444444445</c:v>
                </c:pt>
                <c:pt idx="14397">
                  <c:v>38186.958333333336</c:v>
                </c:pt>
                <c:pt idx="14398">
                  <c:v>38186.972222222219</c:v>
                </c:pt>
                <c:pt idx="14399">
                  <c:v>38186.986111111109</c:v>
                </c:pt>
                <c:pt idx="14400">
                  <c:v>38187</c:v>
                </c:pt>
                <c:pt idx="14401">
                  <c:v>38187.013888888891</c:v>
                </c:pt>
                <c:pt idx="14402">
                  <c:v>38187.027777777781</c:v>
                </c:pt>
                <c:pt idx="14403">
                  <c:v>38187.041666666664</c:v>
                </c:pt>
                <c:pt idx="14404">
                  <c:v>38187.055555555555</c:v>
                </c:pt>
                <c:pt idx="14405">
                  <c:v>38187.069444444445</c:v>
                </c:pt>
                <c:pt idx="14406">
                  <c:v>38187.083333333336</c:v>
                </c:pt>
                <c:pt idx="14407">
                  <c:v>38187.097222222219</c:v>
                </c:pt>
                <c:pt idx="14408">
                  <c:v>38187.111111111109</c:v>
                </c:pt>
                <c:pt idx="14409">
                  <c:v>38187.125</c:v>
                </c:pt>
                <c:pt idx="14410">
                  <c:v>38187.138888888891</c:v>
                </c:pt>
                <c:pt idx="14411">
                  <c:v>38187.152777777781</c:v>
                </c:pt>
                <c:pt idx="14412">
                  <c:v>38187.166666666664</c:v>
                </c:pt>
                <c:pt idx="14413">
                  <c:v>38187.180555555555</c:v>
                </c:pt>
                <c:pt idx="14414">
                  <c:v>38187.194444444445</c:v>
                </c:pt>
                <c:pt idx="14415">
                  <c:v>38187.208333333336</c:v>
                </c:pt>
                <c:pt idx="14416">
                  <c:v>38187.222222222219</c:v>
                </c:pt>
                <c:pt idx="14417">
                  <c:v>38187.236111111109</c:v>
                </c:pt>
                <c:pt idx="14418">
                  <c:v>38187.25</c:v>
                </c:pt>
                <c:pt idx="14419">
                  <c:v>38187.263888888891</c:v>
                </c:pt>
                <c:pt idx="14420">
                  <c:v>38187.277777777781</c:v>
                </c:pt>
                <c:pt idx="14421">
                  <c:v>38187.291666666664</c:v>
                </c:pt>
                <c:pt idx="14422">
                  <c:v>38187.305555555555</c:v>
                </c:pt>
                <c:pt idx="14423">
                  <c:v>38187.319444444445</c:v>
                </c:pt>
                <c:pt idx="14424">
                  <c:v>38187.333333333336</c:v>
                </c:pt>
                <c:pt idx="14425">
                  <c:v>38187.347222222219</c:v>
                </c:pt>
                <c:pt idx="14426">
                  <c:v>38187.361111111109</c:v>
                </c:pt>
                <c:pt idx="14427">
                  <c:v>38187.375</c:v>
                </c:pt>
                <c:pt idx="14428">
                  <c:v>38187.388888888891</c:v>
                </c:pt>
                <c:pt idx="14429">
                  <c:v>38187.402777777781</c:v>
                </c:pt>
                <c:pt idx="14430">
                  <c:v>38187.416666666664</c:v>
                </c:pt>
                <c:pt idx="14431">
                  <c:v>38187.430555555555</c:v>
                </c:pt>
                <c:pt idx="14432">
                  <c:v>38187.444444444445</c:v>
                </c:pt>
                <c:pt idx="14433">
                  <c:v>38187.458333333336</c:v>
                </c:pt>
                <c:pt idx="14434">
                  <c:v>38187.472222222219</c:v>
                </c:pt>
                <c:pt idx="14435">
                  <c:v>38187.486111111109</c:v>
                </c:pt>
                <c:pt idx="14436">
                  <c:v>38187.5</c:v>
                </c:pt>
                <c:pt idx="14437">
                  <c:v>38187.513888888891</c:v>
                </c:pt>
                <c:pt idx="14438">
                  <c:v>38187.527777777781</c:v>
                </c:pt>
                <c:pt idx="14439">
                  <c:v>38187.541666666664</c:v>
                </c:pt>
                <c:pt idx="14440">
                  <c:v>38187.555555555555</c:v>
                </c:pt>
                <c:pt idx="14441">
                  <c:v>38187.569444444445</c:v>
                </c:pt>
                <c:pt idx="14442">
                  <c:v>38187.583333333336</c:v>
                </c:pt>
                <c:pt idx="14443">
                  <c:v>38187.597222222219</c:v>
                </c:pt>
                <c:pt idx="14444">
                  <c:v>38187.611111111109</c:v>
                </c:pt>
                <c:pt idx="14445">
                  <c:v>38187.625</c:v>
                </c:pt>
                <c:pt idx="14446">
                  <c:v>38187.638888888891</c:v>
                </c:pt>
                <c:pt idx="14447">
                  <c:v>38187.652777777781</c:v>
                </c:pt>
                <c:pt idx="14448">
                  <c:v>38187.666666666664</c:v>
                </c:pt>
                <c:pt idx="14449">
                  <c:v>38187.680555555555</c:v>
                </c:pt>
                <c:pt idx="14450">
                  <c:v>38187.694444444445</c:v>
                </c:pt>
                <c:pt idx="14451">
                  <c:v>38187.708333333336</c:v>
                </c:pt>
                <c:pt idx="14452">
                  <c:v>38187.722222222219</c:v>
                </c:pt>
                <c:pt idx="14453">
                  <c:v>38187.736111111109</c:v>
                </c:pt>
                <c:pt idx="14454">
                  <c:v>38187.75</c:v>
                </c:pt>
                <c:pt idx="14455">
                  <c:v>38187.763888888891</c:v>
                </c:pt>
                <c:pt idx="14456">
                  <c:v>38187.777777777781</c:v>
                </c:pt>
                <c:pt idx="14457">
                  <c:v>38187.791666666664</c:v>
                </c:pt>
                <c:pt idx="14458">
                  <c:v>38187.805555555555</c:v>
                </c:pt>
                <c:pt idx="14459">
                  <c:v>38187.819444444445</c:v>
                </c:pt>
                <c:pt idx="14460">
                  <c:v>38187.833333333336</c:v>
                </c:pt>
                <c:pt idx="14461">
                  <c:v>38187.847222222219</c:v>
                </c:pt>
                <c:pt idx="14462">
                  <c:v>38187.861111111109</c:v>
                </c:pt>
                <c:pt idx="14463">
                  <c:v>38187.875</c:v>
                </c:pt>
                <c:pt idx="14464">
                  <c:v>38187.888888888891</c:v>
                </c:pt>
                <c:pt idx="14465">
                  <c:v>38187.902777777781</c:v>
                </c:pt>
                <c:pt idx="14466">
                  <c:v>38187.916666666664</c:v>
                </c:pt>
                <c:pt idx="14467">
                  <c:v>38187.930555555555</c:v>
                </c:pt>
                <c:pt idx="14468">
                  <c:v>38187.944444444445</c:v>
                </c:pt>
                <c:pt idx="14469">
                  <c:v>38187.958333333336</c:v>
                </c:pt>
                <c:pt idx="14470">
                  <c:v>38187.972222222219</c:v>
                </c:pt>
                <c:pt idx="14471">
                  <c:v>38187.986111111109</c:v>
                </c:pt>
                <c:pt idx="14472">
                  <c:v>38188</c:v>
                </c:pt>
                <c:pt idx="14473">
                  <c:v>38188.013888888891</c:v>
                </c:pt>
                <c:pt idx="14474">
                  <c:v>38188.027777777781</c:v>
                </c:pt>
                <c:pt idx="14475">
                  <c:v>38188.041666666664</c:v>
                </c:pt>
                <c:pt idx="14476">
                  <c:v>38188.055555555555</c:v>
                </c:pt>
                <c:pt idx="14477">
                  <c:v>38188.069444444445</c:v>
                </c:pt>
                <c:pt idx="14478">
                  <c:v>38188.083333333336</c:v>
                </c:pt>
                <c:pt idx="14479">
                  <c:v>38188.097222222219</c:v>
                </c:pt>
                <c:pt idx="14480">
                  <c:v>38188.111111111109</c:v>
                </c:pt>
                <c:pt idx="14481">
                  <c:v>38188.125</c:v>
                </c:pt>
                <c:pt idx="14482">
                  <c:v>38188.138888888891</c:v>
                </c:pt>
                <c:pt idx="14483">
                  <c:v>38188.152777777781</c:v>
                </c:pt>
                <c:pt idx="14484">
                  <c:v>38188.166666666664</c:v>
                </c:pt>
                <c:pt idx="14485">
                  <c:v>38188.180555555555</c:v>
                </c:pt>
                <c:pt idx="14486">
                  <c:v>38188.194444444445</c:v>
                </c:pt>
                <c:pt idx="14487">
                  <c:v>38188.208333333336</c:v>
                </c:pt>
                <c:pt idx="14488">
                  <c:v>38188.222222222219</c:v>
                </c:pt>
                <c:pt idx="14489">
                  <c:v>38188.236111111109</c:v>
                </c:pt>
                <c:pt idx="14490">
                  <c:v>38188.25</c:v>
                </c:pt>
                <c:pt idx="14491">
                  <c:v>38188.263888888891</c:v>
                </c:pt>
                <c:pt idx="14492">
                  <c:v>38188.277777777781</c:v>
                </c:pt>
                <c:pt idx="14493">
                  <c:v>38188.291666666664</c:v>
                </c:pt>
                <c:pt idx="14494">
                  <c:v>38188.305555555555</c:v>
                </c:pt>
                <c:pt idx="14495">
                  <c:v>38188.319444444445</c:v>
                </c:pt>
                <c:pt idx="14496">
                  <c:v>38188.333333333336</c:v>
                </c:pt>
                <c:pt idx="14497">
                  <c:v>38188.347222222219</c:v>
                </c:pt>
                <c:pt idx="14498">
                  <c:v>38188.361111111109</c:v>
                </c:pt>
                <c:pt idx="14499">
                  <c:v>38188.375</c:v>
                </c:pt>
                <c:pt idx="14500">
                  <c:v>38188.388888888891</c:v>
                </c:pt>
                <c:pt idx="14501">
                  <c:v>38188.402777777781</c:v>
                </c:pt>
                <c:pt idx="14502">
                  <c:v>38188.416666666664</c:v>
                </c:pt>
                <c:pt idx="14503">
                  <c:v>38188.430555555555</c:v>
                </c:pt>
                <c:pt idx="14504">
                  <c:v>38188.444444444445</c:v>
                </c:pt>
                <c:pt idx="14505">
                  <c:v>38188.458333333336</c:v>
                </c:pt>
                <c:pt idx="14506">
                  <c:v>38188.472222222219</c:v>
                </c:pt>
                <c:pt idx="14507">
                  <c:v>38188.486111111109</c:v>
                </c:pt>
                <c:pt idx="14508">
                  <c:v>38188.5</c:v>
                </c:pt>
                <c:pt idx="14509">
                  <c:v>38188.513888888891</c:v>
                </c:pt>
                <c:pt idx="14510">
                  <c:v>38188.527777777781</c:v>
                </c:pt>
                <c:pt idx="14511">
                  <c:v>38188.541666666664</c:v>
                </c:pt>
                <c:pt idx="14512">
                  <c:v>38188.555555555555</c:v>
                </c:pt>
                <c:pt idx="14513">
                  <c:v>38188.569444444445</c:v>
                </c:pt>
                <c:pt idx="14514">
                  <c:v>38188.583333333336</c:v>
                </c:pt>
                <c:pt idx="14515">
                  <c:v>38188.597222222219</c:v>
                </c:pt>
                <c:pt idx="14516">
                  <c:v>38188.611111111109</c:v>
                </c:pt>
                <c:pt idx="14517">
                  <c:v>38188.625</c:v>
                </c:pt>
                <c:pt idx="14518">
                  <c:v>38188.638888888891</c:v>
                </c:pt>
                <c:pt idx="14519">
                  <c:v>38188.652777777781</c:v>
                </c:pt>
                <c:pt idx="14520">
                  <c:v>38188.666666666664</c:v>
                </c:pt>
                <c:pt idx="14521">
                  <c:v>38188.680555555555</c:v>
                </c:pt>
                <c:pt idx="14522">
                  <c:v>38188.694444444445</c:v>
                </c:pt>
                <c:pt idx="14523">
                  <c:v>38188.708333333336</c:v>
                </c:pt>
                <c:pt idx="14524">
                  <c:v>38188.722222222219</c:v>
                </c:pt>
                <c:pt idx="14525">
                  <c:v>38188.736111111109</c:v>
                </c:pt>
                <c:pt idx="14526">
                  <c:v>38188.75</c:v>
                </c:pt>
                <c:pt idx="14527">
                  <c:v>38188.763888888891</c:v>
                </c:pt>
                <c:pt idx="14528">
                  <c:v>38188.777777777781</c:v>
                </c:pt>
                <c:pt idx="14529">
                  <c:v>38188.791666666664</c:v>
                </c:pt>
                <c:pt idx="14530">
                  <c:v>38188.805555555555</c:v>
                </c:pt>
                <c:pt idx="14531">
                  <c:v>38188.819444444445</c:v>
                </c:pt>
                <c:pt idx="14532">
                  <c:v>38188.833333333336</c:v>
                </c:pt>
                <c:pt idx="14533">
                  <c:v>38188.847222222219</c:v>
                </c:pt>
                <c:pt idx="14534">
                  <c:v>38188.861111111109</c:v>
                </c:pt>
                <c:pt idx="14535">
                  <c:v>38188.875</c:v>
                </c:pt>
                <c:pt idx="14536">
                  <c:v>38188.888888888891</c:v>
                </c:pt>
                <c:pt idx="14537">
                  <c:v>38188.902777777781</c:v>
                </c:pt>
                <c:pt idx="14538">
                  <c:v>38188.916666666664</c:v>
                </c:pt>
                <c:pt idx="14539">
                  <c:v>38188.930555555555</c:v>
                </c:pt>
                <c:pt idx="14540">
                  <c:v>38188.944444444445</c:v>
                </c:pt>
                <c:pt idx="14541">
                  <c:v>38188.958333333336</c:v>
                </c:pt>
                <c:pt idx="14542">
                  <c:v>38188.972222222219</c:v>
                </c:pt>
                <c:pt idx="14543">
                  <c:v>38188.986111111109</c:v>
                </c:pt>
                <c:pt idx="14544">
                  <c:v>38189</c:v>
                </c:pt>
                <c:pt idx="14545">
                  <c:v>38189.013888888891</c:v>
                </c:pt>
                <c:pt idx="14546">
                  <c:v>38189.027777777781</c:v>
                </c:pt>
                <c:pt idx="14547">
                  <c:v>38189.041666666664</c:v>
                </c:pt>
                <c:pt idx="14548">
                  <c:v>38189.055555555555</c:v>
                </c:pt>
                <c:pt idx="14549">
                  <c:v>38189.069444444445</c:v>
                </c:pt>
                <c:pt idx="14550">
                  <c:v>38189.083333333336</c:v>
                </c:pt>
                <c:pt idx="14551">
                  <c:v>38189.097222222219</c:v>
                </c:pt>
                <c:pt idx="14552">
                  <c:v>38189.111111111109</c:v>
                </c:pt>
                <c:pt idx="14553">
                  <c:v>38189.125</c:v>
                </c:pt>
                <c:pt idx="14554">
                  <c:v>38189.138888888891</c:v>
                </c:pt>
                <c:pt idx="14555">
                  <c:v>38189.152777777781</c:v>
                </c:pt>
                <c:pt idx="14556">
                  <c:v>38189.166666666664</c:v>
                </c:pt>
                <c:pt idx="14557">
                  <c:v>38189.180555555555</c:v>
                </c:pt>
                <c:pt idx="14558">
                  <c:v>38189.194444444445</c:v>
                </c:pt>
                <c:pt idx="14559">
                  <c:v>38189.208333333336</c:v>
                </c:pt>
                <c:pt idx="14560">
                  <c:v>38189.222222222219</c:v>
                </c:pt>
                <c:pt idx="14561">
                  <c:v>38189.236111111109</c:v>
                </c:pt>
                <c:pt idx="14562">
                  <c:v>38189.25</c:v>
                </c:pt>
                <c:pt idx="14563">
                  <c:v>38189.263888888891</c:v>
                </c:pt>
                <c:pt idx="14564">
                  <c:v>38189.277777777781</c:v>
                </c:pt>
                <c:pt idx="14565">
                  <c:v>38189.291666666664</c:v>
                </c:pt>
                <c:pt idx="14566">
                  <c:v>38189.305555555555</c:v>
                </c:pt>
                <c:pt idx="14567">
                  <c:v>38189.319444444445</c:v>
                </c:pt>
                <c:pt idx="14568">
                  <c:v>38189.333333333336</c:v>
                </c:pt>
                <c:pt idx="14569">
                  <c:v>38189.347222222219</c:v>
                </c:pt>
                <c:pt idx="14570">
                  <c:v>38189.361111111109</c:v>
                </c:pt>
                <c:pt idx="14571">
                  <c:v>38189.375</c:v>
                </c:pt>
                <c:pt idx="14572">
                  <c:v>38189.388888888891</c:v>
                </c:pt>
                <c:pt idx="14573">
                  <c:v>38189.402777777781</c:v>
                </c:pt>
                <c:pt idx="14574">
                  <c:v>38189.416666666664</c:v>
                </c:pt>
                <c:pt idx="14575">
                  <c:v>38189.430555555555</c:v>
                </c:pt>
                <c:pt idx="14576">
                  <c:v>38189.444444444445</c:v>
                </c:pt>
                <c:pt idx="14577">
                  <c:v>38189.458333333336</c:v>
                </c:pt>
                <c:pt idx="14578">
                  <c:v>38189.472222222219</c:v>
                </c:pt>
                <c:pt idx="14579">
                  <c:v>38189.486111111109</c:v>
                </c:pt>
                <c:pt idx="14580">
                  <c:v>38189.5</c:v>
                </c:pt>
                <c:pt idx="14581">
                  <c:v>38189.513888888891</c:v>
                </c:pt>
                <c:pt idx="14582">
                  <c:v>38189.527777777781</c:v>
                </c:pt>
                <c:pt idx="14583">
                  <c:v>38189.541666666664</c:v>
                </c:pt>
                <c:pt idx="14584">
                  <c:v>38189.555555555555</c:v>
                </c:pt>
                <c:pt idx="14585">
                  <c:v>38189.569444444445</c:v>
                </c:pt>
                <c:pt idx="14586">
                  <c:v>38189.583333333336</c:v>
                </c:pt>
                <c:pt idx="14587">
                  <c:v>38189.597222222219</c:v>
                </c:pt>
                <c:pt idx="14588">
                  <c:v>38189.611111111109</c:v>
                </c:pt>
                <c:pt idx="14589">
                  <c:v>38189.625</c:v>
                </c:pt>
                <c:pt idx="14590">
                  <c:v>38189.638888888891</c:v>
                </c:pt>
                <c:pt idx="14591">
                  <c:v>38189.652777777781</c:v>
                </c:pt>
                <c:pt idx="14592">
                  <c:v>38189.666666666664</c:v>
                </c:pt>
                <c:pt idx="14593">
                  <c:v>38189.680555555555</c:v>
                </c:pt>
                <c:pt idx="14594">
                  <c:v>38189.694444444445</c:v>
                </c:pt>
                <c:pt idx="14595">
                  <c:v>38189.708333333336</c:v>
                </c:pt>
                <c:pt idx="14596">
                  <c:v>38189.722222222219</c:v>
                </c:pt>
                <c:pt idx="14597">
                  <c:v>38189.736111111109</c:v>
                </c:pt>
                <c:pt idx="14598">
                  <c:v>38189.75</c:v>
                </c:pt>
                <c:pt idx="14599">
                  <c:v>38189.763888888891</c:v>
                </c:pt>
                <c:pt idx="14600">
                  <c:v>38189.777777777781</c:v>
                </c:pt>
                <c:pt idx="14601">
                  <c:v>38189.791666666664</c:v>
                </c:pt>
                <c:pt idx="14602">
                  <c:v>38189.805555555555</c:v>
                </c:pt>
                <c:pt idx="14603">
                  <c:v>38189.819444444445</c:v>
                </c:pt>
                <c:pt idx="14604">
                  <c:v>38189.833333333336</c:v>
                </c:pt>
                <c:pt idx="14605">
                  <c:v>38189.847222222219</c:v>
                </c:pt>
                <c:pt idx="14606">
                  <c:v>38189.861111111109</c:v>
                </c:pt>
                <c:pt idx="14607">
                  <c:v>38189.875</c:v>
                </c:pt>
                <c:pt idx="14608">
                  <c:v>38189.888888888891</c:v>
                </c:pt>
                <c:pt idx="14609">
                  <c:v>38189.902777777781</c:v>
                </c:pt>
                <c:pt idx="14610">
                  <c:v>38189.916666666664</c:v>
                </c:pt>
                <c:pt idx="14611">
                  <c:v>38189.930555555555</c:v>
                </c:pt>
                <c:pt idx="14612">
                  <c:v>38189.944444444445</c:v>
                </c:pt>
                <c:pt idx="14613">
                  <c:v>38189.958333333336</c:v>
                </c:pt>
                <c:pt idx="14614">
                  <c:v>38189.972222222219</c:v>
                </c:pt>
                <c:pt idx="14615">
                  <c:v>38189.986111111109</c:v>
                </c:pt>
                <c:pt idx="14616">
                  <c:v>38190</c:v>
                </c:pt>
                <c:pt idx="14617">
                  <c:v>38190.013888888891</c:v>
                </c:pt>
                <c:pt idx="14618">
                  <c:v>38190.027777777781</c:v>
                </c:pt>
                <c:pt idx="14619">
                  <c:v>38190.041666666664</c:v>
                </c:pt>
                <c:pt idx="14620">
                  <c:v>38190.055555555555</c:v>
                </c:pt>
                <c:pt idx="14621">
                  <c:v>38190.069444444445</c:v>
                </c:pt>
                <c:pt idx="14622">
                  <c:v>38190.083333333336</c:v>
                </c:pt>
                <c:pt idx="14623">
                  <c:v>38190.097222222219</c:v>
                </c:pt>
                <c:pt idx="14624">
                  <c:v>38190.111111111109</c:v>
                </c:pt>
                <c:pt idx="14625">
                  <c:v>38190.125</c:v>
                </c:pt>
                <c:pt idx="14626">
                  <c:v>38190.138888888891</c:v>
                </c:pt>
                <c:pt idx="14627">
                  <c:v>38190.152777777781</c:v>
                </c:pt>
                <c:pt idx="14628">
                  <c:v>38190.166666666664</c:v>
                </c:pt>
                <c:pt idx="14629">
                  <c:v>38190.180555555555</c:v>
                </c:pt>
                <c:pt idx="14630">
                  <c:v>38190.194444444445</c:v>
                </c:pt>
                <c:pt idx="14631">
                  <c:v>38190.208333333336</c:v>
                </c:pt>
                <c:pt idx="14632">
                  <c:v>38190.222222222219</c:v>
                </c:pt>
                <c:pt idx="14633">
                  <c:v>38190.236111111109</c:v>
                </c:pt>
                <c:pt idx="14634">
                  <c:v>38190.25</c:v>
                </c:pt>
                <c:pt idx="14635">
                  <c:v>38190.263888888891</c:v>
                </c:pt>
                <c:pt idx="14636">
                  <c:v>38190.277777777781</c:v>
                </c:pt>
                <c:pt idx="14637">
                  <c:v>38190.291666666664</c:v>
                </c:pt>
                <c:pt idx="14638">
                  <c:v>38190.305555555555</c:v>
                </c:pt>
                <c:pt idx="14639">
                  <c:v>38190.319444444445</c:v>
                </c:pt>
                <c:pt idx="14640">
                  <c:v>38190.333333333336</c:v>
                </c:pt>
                <c:pt idx="14641">
                  <c:v>38190.347222222219</c:v>
                </c:pt>
                <c:pt idx="14642">
                  <c:v>38190.361111111109</c:v>
                </c:pt>
                <c:pt idx="14643">
                  <c:v>38190.375</c:v>
                </c:pt>
                <c:pt idx="14644">
                  <c:v>38190.388888888891</c:v>
                </c:pt>
                <c:pt idx="14645">
                  <c:v>38190.402777777781</c:v>
                </c:pt>
                <c:pt idx="14646">
                  <c:v>38190.416666666664</c:v>
                </c:pt>
                <c:pt idx="14647">
                  <c:v>38190.430555555555</c:v>
                </c:pt>
                <c:pt idx="14648">
                  <c:v>38190.444444444445</c:v>
                </c:pt>
                <c:pt idx="14649">
                  <c:v>38190.458333333336</c:v>
                </c:pt>
                <c:pt idx="14650">
                  <c:v>38190.472222222219</c:v>
                </c:pt>
                <c:pt idx="14651">
                  <c:v>38190.486111111109</c:v>
                </c:pt>
                <c:pt idx="14652">
                  <c:v>38190.5</c:v>
                </c:pt>
                <c:pt idx="14653">
                  <c:v>38190.513888888891</c:v>
                </c:pt>
                <c:pt idx="14654">
                  <c:v>38190.527777777781</c:v>
                </c:pt>
                <c:pt idx="14655">
                  <c:v>38190.541666666664</c:v>
                </c:pt>
                <c:pt idx="14656">
                  <c:v>38190.555555555555</c:v>
                </c:pt>
                <c:pt idx="14657">
                  <c:v>38190.569444444445</c:v>
                </c:pt>
                <c:pt idx="14658">
                  <c:v>38190.583333333336</c:v>
                </c:pt>
                <c:pt idx="14659">
                  <c:v>38190.597222222219</c:v>
                </c:pt>
                <c:pt idx="14660">
                  <c:v>38190.611111111109</c:v>
                </c:pt>
                <c:pt idx="14661">
                  <c:v>38190.625</c:v>
                </c:pt>
                <c:pt idx="14662">
                  <c:v>38190.638888888891</c:v>
                </c:pt>
                <c:pt idx="14663">
                  <c:v>38190.652777777781</c:v>
                </c:pt>
                <c:pt idx="14664">
                  <c:v>38190.666666666664</c:v>
                </c:pt>
                <c:pt idx="14665">
                  <c:v>38190.680555555555</c:v>
                </c:pt>
                <c:pt idx="14666">
                  <c:v>38190.694444444445</c:v>
                </c:pt>
                <c:pt idx="14667">
                  <c:v>38190.708333333336</c:v>
                </c:pt>
                <c:pt idx="14668">
                  <c:v>38190.722222222219</c:v>
                </c:pt>
                <c:pt idx="14669">
                  <c:v>38190.736111111109</c:v>
                </c:pt>
                <c:pt idx="14670">
                  <c:v>38190.75</c:v>
                </c:pt>
                <c:pt idx="14671">
                  <c:v>38190.763888888891</c:v>
                </c:pt>
                <c:pt idx="14672">
                  <c:v>38190.777777777781</c:v>
                </c:pt>
                <c:pt idx="14673">
                  <c:v>38190.791666666664</c:v>
                </c:pt>
                <c:pt idx="14674">
                  <c:v>38190.805555555555</c:v>
                </c:pt>
                <c:pt idx="14675">
                  <c:v>38190.819444444445</c:v>
                </c:pt>
                <c:pt idx="14676">
                  <c:v>38190.833333333336</c:v>
                </c:pt>
                <c:pt idx="14677">
                  <c:v>38190.847222222219</c:v>
                </c:pt>
                <c:pt idx="14678">
                  <c:v>38190.861111111109</c:v>
                </c:pt>
                <c:pt idx="14679">
                  <c:v>38190.875</c:v>
                </c:pt>
                <c:pt idx="14680">
                  <c:v>38190.888888888891</c:v>
                </c:pt>
                <c:pt idx="14681">
                  <c:v>38190.902777777781</c:v>
                </c:pt>
                <c:pt idx="14682">
                  <c:v>38190.916666666664</c:v>
                </c:pt>
                <c:pt idx="14683">
                  <c:v>38190.930555555555</c:v>
                </c:pt>
                <c:pt idx="14684">
                  <c:v>38190.944444444445</c:v>
                </c:pt>
                <c:pt idx="14685">
                  <c:v>38190.958333333336</c:v>
                </c:pt>
                <c:pt idx="14686">
                  <c:v>38190.972222222219</c:v>
                </c:pt>
                <c:pt idx="14687">
                  <c:v>38190.986111111109</c:v>
                </c:pt>
                <c:pt idx="14688">
                  <c:v>38191</c:v>
                </c:pt>
                <c:pt idx="14689">
                  <c:v>38191.013888888891</c:v>
                </c:pt>
                <c:pt idx="14690">
                  <c:v>38191.027777777781</c:v>
                </c:pt>
                <c:pt idx="14691">
                  <c:v>38191.041666666664</c:v>
                </c:pt>
                <c:pt idx="14692">
                  <c:v>38191.055555555555</c:v>
                </c:pt>
                <c:pt idx="14693">
                  <c:v>38191.069444444445</c:v>
                </c:pt>
                <c:pt idx="14694">
                  <c:v>38191.083333333336</c:v>
                </c:pt>
                <c:pt idx="14695">
                  <c:v>38191.097222222219</c:v>
                </c:pt>
                <c:pt idx="14696">
                  <c:v>38191.111111111109</c:v>
                </c:pt>
                <c:pt idx="14697">
                  <c:v>38191.125</c:v>
                </c:pt>
                <c:pt idx="14698">
                  <c:v>38191.138888888891</c:v>
                </c:pt>
                <c:pt idx="14699">
                  <c:v>38191.152777777781</c:v>
                </c:pt>
                <c:pt idx="14700">
                  <c:v>38191.166666666664</c:v>
                </c:pt>
                <c:pt idx="14701">
                  <c:v>38191.180555555555</c:v>
                </c:pt>
                <c:pt idx="14702">
                  <c:v>38191.194444444445</c:v>
                </c:pt>
                <c:pt idx="14703">
                  <c:v>38191.208333333336</c:v>
                </c:pt>
                <c:pt idx="14704">
                  <c:v>38191.222222222219</c:v>
                </c:pt>
                <c:pt idx="14705">
                  <c:v>38191.236111111109</c:v>
                </c:pt>
                <c:pt idx="14706">
                  <c:v>38191.25</c:v>
                </c:pt>
                <c:pt idx="14707">
                  <c:v>38191.263888888891</c:v>
                </c:pt>
                <c:pt idx="14708">
                  <c:v>38191.277777777781</c:v>
                </c:pt>
                <c:pt idx="14709">
                  <c:v>38191.291666666664</c:v>
                </c:pt>
                <c:pt idx="14710">
                  <c:v>38191.305555555555</c:v>
                </c:pt>
                <c:pt idx="14711">
                  <c:v>38191.319444444445</c:v>
                </c:pt>
                <c:pt idx="14712">
                  <c:v>38191.333333333336</c:v>
                </c:pt>
                <c:pt idx="14713">
                  <c:v>38191.347222222219</c:v>
                </c:pt>
                <c:pt idx="14714">
                  <c:v>38191.361111111109</c:v>
                </c:pt>
                <c:pt idx="14715">
                  <c:v>38191.375</c:v>
                </c:pt>
                <c:pt idx="14716">
                  <c:v>38191.388888888891</c:v>
                </c:pt>
                <c:pt idx="14717">
                  <c:v>38191.402777777781</c:v>
                </c:pt>
                <c:pt idx="14718">
                  <c:v>38191.416666666664</c:v>
                </c:pt>
                <c:pt idx="14719">
                  <c:v>38191.430555555555</c:v>
                </c:pt>
                <c:pt idx="14720">
                  <c:v>38191.444444444445</c:v>
                </c:pt>
                <c:pt idx="14721">
                  <c:v>38191.458333333336</c:v>
                </c:pt>
                <c:pt idx="14722">
                  <c:v>38191.472222222219</c:v>
                </c:pt>
                <c:pt idx="14723">
                  <c:v>38191.486111111109</c:v>
                </c:pt>
                <c:pt idx="14724">
                  <c:v>38191.5</c:v>
                </c:pt>
                <c:pt idx="14725">
                  <c:v>38191.513888888891</c:v>
                </c:pt>
                <c:pt idx="14726">
                  <c:v>38191.527777777781</c:v>
                </c:pt>
                <c:pt idx="14727">
                  <c:v>38191.541666666664</c:v>
                </c:pt>
                <c:pt idx="14728">
                  <c:v>38191.555555555555</c:v>
                </c:pt>
                <c:pt idx="14729">
                  <c:v>38191.569444444445</c:v>
                </c:pt>
                <c:pt idx="14730">
                  <c:v>38191.583333333336</c:v>
                </c:pt>
                <c:pt idx="14731">
                  <c:v>38191.597222222219</c:v>
                </c:pt>
                <c:pt idx="14732">
                  <c:v>38191.611111111109</c:v>
                </c:pt>
                <c:pt idx="14733">
                  <c:v>38191.625</c:v>
                </c:pt>
                <c:pt idx="14734">
                  <c:v>38191.638888888891</c:v>
                </c:pt>
                <c:pt idx="14735">
                  <c:v>38191.652777777781</c:v>
                </c:pt>
                <c:pt idx="14736">
                  <c:v>38191.666666666664</c:v>
                </c:pt>
                <c:pt idx="14737">
                  <c:v>38191.680555555555</c:v>
                </c:pt>
                <c:pt idx="14738">
                  <c:v>38191.694444444445</c:v>
                </c:pt>
                <c:pt idx="14739">
                  <c:v>38191.708333333336</c:v>
                </c:pt>
                <c:pt idx="14740">
                  <c:v>38191.722222222219</c:v>
                </c:pt>
                <c:pt idx="14741">
                  <c:v>38191.736111111109</c:v>
                </c:pt>
                <c:pt idx="14742">
                  <c:v>38191.75</c:v>
                </c:pt>
                <c:pt idx="14743">
                  <c:v>38191.763888888891</c:v>
                </c:pt>
                <c:pt idx="14744">
                  <c:v>38191.777777777781</c:v>
                </c:pt>
                <c:pt idx="14745">
                  <c:v>38191.791666666664</c:v>
                </c:pt>
                <c:pt idx="14746">
                  <c:v>38191.805555555555</c:v>
                </c:pt>
                <c:pt idx="14747">
                  <c:v>38191.819444444445</c:v>
                </c:pt>
                <c:pt idx="14748">
                  <c:v>38191.833333333336</c:v>
                </c:pt>
                <c:pt idx="14749">
                  <c:v>38191.847222222219</c:v>
                </c:pt>
                <c:pt idx="14750">
                  <c:v>38191.861111111109</c:v>
                </c:pt>
                <c:pt idx="14751">
                  <c:v>38191.875</c:v>
                </c:pt>
                <c:pt idx="14752">
                  <c:v>38191.888888888891</c:v>
                </c:pt>
                <c:pt idx="14753">
                  <c:v>38191.902777777781</c:v>
                </c:pt>
                <c:pt idx="14754">
                  <c:v>38191.916666666664</c:v>
                </c:pt>
                <c:pt idx="14755">
                  <c:v>38191.930555555555</c:v>
                </c:pt>
                <c:pt idx="14756">
                  <c:v>38191.944444444445</c:v>
                </c:pt>
                <c:pt idx="14757">
                  <c:v>38191.958333333336</c:v>
                </c:pt>
                <c:pt idx="14758">
                  <c:v>38191.972222222219</c:v>
                </c:pt>
                <c:pt idx="14759">
                  <c:v>38191.986111111109</c:v>
                </c:pt>
                <c:pt idx="14760">
                  <c:v>38192</c:v>
                </c:pt>
                <c:pt idx="14761">
                  <c:v>38192.013888888891</c:v>
                </c:pt>
                <c:pt idx="14762">
                  <c:v>38192.027777777781</c:v>
                </c:pt>
                <c:pt idx="14763">
                  <c:v>38192.041666666664</c:v>
                </c:pt>
                <c:pt idx="14764">
                  <c:v>38192.055555555555</c:v>
                </c:pt>
                <c:pt idx="14765">
                  <c:v>38192.069444444445</c:v>
                </c:pt>
                <c:pt idx="14766">
                  <c:v>38192.083333333336</c:v>
                </c:pt>
                <c:pt idx="14767">
                  <c:v>38192.097222222219</c:v>
                </c:pt>
                <c:pt idx="14768">
                  <c:v>38192.111111111109</c:v>
                </c:pt>
                <c:pt idx="14769">
                  <c:v>38192.125</c:v>
                </c:pt>
                <c:pt idx="14770">
                  <c:v>38192.138888888891</c:v>
                </c:pt>
                <c:pt idx="14771">
                  <c:v>38192.152777777781</c:v>
                </c:pt>
                <c:pt idx="14772">
                  <c:v>38192.166666666664</c:v>
                </c:pt>
                <c:pt idx="14773">
                  <c:v>38192.180555555555</c:v>
                </c:pt>
                <c:pt idx="14774">
                  <c:v>38192.194444444445</c:v>
                </c:pt>
                <c:pt idx="14775">
                  <c:v>38192.208333333336</c:v>
                </c:pt>
                <c:pt idx="14776">
                  <c:v>38192.222222222219</c:v>
                </c:pt>
                <c:pt idx="14777">
                  <c:v>38192.236111111109</c:v>
                </c:pt>
                <c:pt idx="14778">
                  <c:v>38192.25</c:v>
                </c:pt>
                <c:pt idx="14779">
                  <c:v>38192.263888888891</c:v>
                </c:pt>
                <c:pt idx="14780">
                  <c:v>38192.277777777781</c:v>
                </c:pt>
                <c:pt idx="14781">
                  <c:v>38192.291666666664</c:v>
                </c:pt>
                <c:pt idx="14782">
                  <c:v>38192.305555555555</c:v>
                </c:pt>
                <c:pt idx="14783">
                  <c:v>38192.319444444445</c:v>
                </c:pt>
                <c:pt idx="14784">
                  <c:v>38192.333333333336</c:v>
                </c:pt>
                <c:pt idx="14785">
                  <c:v>38192.347222222219</c:v>
                </c:pt>
                <c:pt idx="14786">
                  <c:v>38192.361111111109</c:v>
                </c:pt>
                <c:pt idx="14787">
                  <c:v>38192.375</c:v>
                </c:pt>
                <c:pt idx="14788">
                  <c:v>38192.388888888891</c:v>
                </c:pt>
                <c:pt idx="14789">
                  <c:v>38192.402777777781</c:v>
                </c:pt>
                <c:pt idx="14790">
                  <c:v>38192.416666666664</c:v>
                </c:pt>
                <c:pt idx="14791">
                  <c:v>38192.430555555555</c:v>
                </c:pt>
                <c:pt idx="14792">
                  <c:v>38192.444444444445</c:v>
                </c:pt>
                <c:pt idx="14793">
                  <c:v>38192.458333333336</c:v>
                </c:pt>
                <c:pt idx="14794">
                  <c:v>38192.472222222219</c:v>
                </c:pt>
                <c:pt idx="14795">
                  <c:v>38192.486111111109</c:v>
                </c:pt>
                <c:pt idx="14796">
                  <c:v>38192.5</c:v>
                </c:pt>
                <c:pt idx="14797">
                  <c:v>38192.513888888891</c:v>
                </c:pt>
                <c:pt idx="14798">
                  <c:v>38192.527777777781</c:v>
                </c:pt>
                <c:pt idx="14799">
                  <c:v>38192.541666666664</c:v>
                </c:pt>
                <c:pt idx="14800">
                  <c:v>38192.555555555555</c:v>
                </c:pt>
                <c:pt idx="14801">
                  <c:v>38192.569444444445</c:v>
                </c:pt>
                <c:pt idx="14802">
                  <c:v>38192.583333333336</c:v>
                </c:pt>
                <c:pt idx="14803">
                  <c:v>38192.597222222219</c:v>
                </c:pt>
                <c:pt idx="14804">
                  <c:v>38192.611111111109</c:v>
                </c:pt>
                <c:pt idx="14805">
                  <c:v>38192.625</c:v>
                </c:pt>
                <c:pt idx="14806">
                  <c:v>38192.638888888891</c:v>
                </c:pt>
                <c:pt idx="14807">
                  <c:v>38192.652777777781</c:v>
                </c:pt>
                <c:pt idx="14808">
                  <c:v>38192.666666666664</c:v>
                </c:pt>
                <c:pt idx="14809">
                  <c:v>38192.680555555555</c:v>
                </c:pt>
                <c:pt idx="14810">
                  <c:v>38192.694444444445</c:v>
                </c:pt>
                <c:pt idx="14811">
                  <c:v>38192.708333333336</c:v>
                </c:pt>
                <c:pt idx="14812">
                  <c:v>38192.722222222219</c:v>
                </c:pt>
                <c:pt idx="14813">
                  <c:v>38192.736111111109</c:v>
                </c:pt>
                <c:pt idx="14814">
                  <c:v>38192.75</c:v>
                </c:pt>
                <c:pt idx="14815">
                  <c:v>38192.763888888891</c:v>
                </c:pt>
                <c:pt idx="14816">
                  <c:v>38192.777777777781</c:v>
                </c:pt>
                <c:pt idx="14817">
                  <c:v>38192.791666666664</c:v>
                </c:pt>
                <c:pt idx="14818">
                  <c:v>38192.805555555555</c:v>
                </c:pt>
                <c:pt idx="14819">
                  <c:v>38192.819444444445</c:v>
                </c:pt>
                <c:pt idx="14820">
                  <c:v>38192.833333333336</c:v>
                </c:pt>
                <c:pt idx="14821">
                  <c:v>38192.847222222219</c:v>
                </c:pt>
                <c:pt idx="14822">
                  <c:v>38192.861111111109</c:v>
                </c:pt>
                <c:pt idx="14823">
                  <c:v>38192.875</c:v>
                </c:pt>
                <c:pt idx="14824">
                  <c:v>38192.888888888891</c:v>
                </c:pt>
                <c:pt idx="14825">
                  <c:v>38192.902777777781</c:v>
                </c:pt>
                <c:pt idx="14826">
                  <c:v>38192.916666666664</c:v>
                </c:pt>
                <c:pt idx="14827">
                  <c:v>38192.930555555555</c:v>
                </c:pt>
                <c:pt idx="14828">
                  <c:v>38192.944444444445</c:v>
                </c:pt>
                <c:pt idx="14829">
                  <c:v>38192.958333333336</c:v>
                </c:pt>
                <c:pt idx="14830">
                  <c:v>38192.972222222219</c:v>
                </c:pt>
                <c:pt idx="14831">
                  <c:v>38192.986111111109</c:v>
                </c:pt>
                <c:pt idx="14832">
                  <c:v>38193</c:v>
                </c:pt>
                <c:pt idx="14833">
                  <c:v>38193.013888888891</c:v>
                </c:pt>
                <c:pt idx="14834">
                  <c:v>38193.027777777781</c:v>
                </c:pt>
                <c:pt idx="14835">
                  <c:v>38193.041666666664</c:v>
                </c:pt>
                <c:pt idx="14836">
                  <c:v>38193.055555555555</c:v>
                </c:pt>
                <c:pt idx="14837">
                  <c:v>38193.069444444445</c:v>
                </c:pt>
                <c:pt idx="14838">
                  <c:v>38193.083333333336</c:v>
                </c:pt>
                <c:pt idx="14839">
                  <c:v>38193.097222222219</c:v>
                </c:pt>
                <c:pt idx="14840">
                  <c:v>38193.111111111109</c:v>
                </c:pt>
                <c:pt idx="14841">
                  <c:v>38193.125</c:v>
                </c:pt>
                <c:pt idx="14842">
                  <c:v>38193.138888888891</c:v>
                </c:pt>
                <c:pt idx="14843">
                  <c:v>38193.152777777781</c:v>
                </c:pt>
                <c:pt idx="14844">
                  <c:v>38193.166666666664</c:v>
                </c:pt>
                <c:pt idx="14845">
                  <c:v>38193.180555555555</c:v>
                </c:pt>
                <c:pt idx="14846">
                  <c:v>38193.194444444445</c:v>
                </c:pt>
                <c:pt idx="14847">
                  <c:v>38193.208333333336</c:v>
                </c:pt>
                <c:pt idx="14848">
                  <c:v>38193.222222222219</c:v>
                </c:pt>
                <c:pt idx="14849">
                  <c:v>38193.236111111109</c:v>
                </c:pt>
                <c:pt idx="14850">
                  <c:v>38193.25</c:v>
                </c:pt>
                <c:pt idx="14851">
                  <c:v>38193.263888888891</c:v>
                </c:pt>
                <c:pt idx="14852">
                  <c:v>38193.277777777781</c:v>
                </c:pt>
                <c:pt idx="14853">
                  <c:v>38193.291666666664</c:v>
                </c:pt>
                <c:pt idx="14854">
                  <c:v>38193.305555555555</c:v>
                </c:pt>
                <c:pt idx="14855">
                  <c:v>38193.319444444445</c:v>
                </c:pt>
                <c:pt idx="14856">
                  <c:v>38193.333333333336</c:v>
                </c:pt>
                <c:pt idx="14857">
                  <c:v>38193.347222222219</c:v>
                </c:pt>
                <c:pt idx="14858">
                  <c:v>38193.361111111109</c:v>
                </c:pt>
                <c:pt idx="14859">
                  <c:v>38193.375</c:v>
                </c:pt>
                <c:pt idx="14860">
                  <c:v>38193.388888888891</c:v>
                </c:pt>
                <c:pt idx="14861">
                  <c:v>38193.402777777781</c:v>
                </c:pt>
                <c:pt idx="14862">
                  <c:v>38193.416666666664</c:v>
                </c:pt>
                <c:pt idx="14863">
                  <c:v>38193.430555555555</c:v>
                </c:pt>
                <c:pt idx="14864">
                  <c:v>38193.444444444445</c:v>
                </c:pt>
                <c:pt idx="14865">
                  <c:v>38193.458333333336</c:v>
                </c:pt>
                <c:pt idx="14866">
                  <c:v>38193.472222222219</c:v>
                </c:pt>
                <c:pt idx="14867">
                  <c:v>38193.486111111109</c:v>
                </c:pt>
                <c:pt idx="14868">
                  <c:v>38193.5</c:v>
                </c:pt>
                <c:pt idx="14869">
                  <c:v>38193.513888888891</c:v>
                </c:pt>
                <c:pt idx="14870">
                  <c:v>38193.527777777781</c:v>
                </c:pt>
                <c:pt idx="14871">
                  <c:v>38193.541666666664</c:v>
                </c:pt>
                <c:pt idx="14872">
                  <c:v>38193.555555555555</c:v>
                </c:pt>
                <c:pt idx="14873">
                  <c:v>38193.569444444445</c:v>
                </c:pt>
                <c:pt idx="14874">
                  <c:v>38193.583333333336</c:v>
                </c:pt>
                <c:pt idx="14875">
                  <c:v>38193.597222222219</c:v>
                </c:pt>
                <c:pt idx="14876">
                  <c:v>38193.611111111109</c:v>
                </c:pt>
                <c:pt idx="14877">
                  <c:v>38193.625</c:v>
                </c:pt>
                <c:pt idx="14878">
                  <c:v>38193.638888888891</c:v>
                </c:pt>
                <c:pt idx="14879">
                  <c:v>38193.652777777781</c:v>
                </c:pt>
                <c:pt idx="14880">
                  <c:v>38193.666666666664</c:v>
                </c:pt>
                <c:pt idx="14881">
                  <c:v>38193.680555555555</c:v>
                </c:pt>
                <c:pt idx="14882">
                  <c:v>38193.694444444445</c:v>
                </c:pt>
                <c:pt idx="14883">
                  <c:v>38193.708333333336</c:v>
                </c:pt>
                <c:pt idx="14884">
                  <c:v>38193.722222222219</c:v>
                </c:pt>
                <c:pt idx="14885">
                  <c:v>38193.736111111109</c:v>
                </c:pt>
                <c:pt idx="14886">
                  <c:v>38193.75</c:v>
                </c:pt>
                <c:pt idx="14887">
                  <c:v>38193.763888888891</c:v>
                </c:pt>
                <c:pt idx="14888">
                  <c:v>38193.777777777781</c:v>
                </c:pt>
                <c:pt idx="14889">
                  <c:v>38193.791666666664</c:v>
                </c:pt>
                <c:pt idx="14890">
                  <c:v>38193.805555555555</c:v>
                </c:pt>
                <c:pt idx="14891">
                  <c:v>38193.819444444445</c:v>
                </c:pt>
                <c:pt idx="14892">
                  <c:v>38193.833333333336</c:v>
                </c:pt>
                <c:pt idx="14893">
                  <c:v>38193.847222222219</c:v>
                </c:pt>
                <c:pt idx="14894">
                  <c:v>38193.861111111109</c:v>
                </c:pt>
                <c:pt idx="14895">
                  <c:v>38193.875</c:v>
                </c:pt>
                <c:pt idx="14896">
                  <c:v>38193.888888888891</c:v>
                </c:pt>
                <c:pt idx="14897">
                  <c:v>38193.902777777781</c:v>
                </c:pt>
                <c:pt idx="14898">
                  <c:v>38193.916666666664</c:v>
                </c:pt>
                <c:pt idx="14899">
                  <c:v>38193.930555555555</c:v>
                </c:pt>
                <c:pt idx="14900">
                  <c:v>38193.944444444445</c:v>
                </c:pt>
                <c:pt idx="14901">
                  <c:v>38193.958333333336</c:v>
                </c:pt>
                <c:pt idx="14902">
                  <c:v>38193.972222222219</c:v>
                </c:pt>
                <c:pt idx="14903">
                  <c:v>38193.986111111109</c:v>
                </c:pt>
                <c:pt idx="14904">
                  <c:v>38194</c:v>
                </c:pt>
                <c:pt idx="14905">
                  <c:v>38194.013888888891</c:v>
                </c:pt>
                <c:pt idx="14906">
                  <c:v>38194.027777777781</c:v>
                </c:pt>
                <c:pt idx="14907">
                  <c:v>38194.041666666664</c:v>
                </c:pt>
                <c:pt idx="14908">
                  <c:v>38194.055555555555</c:v>
                </c:pt>
                <c:pt idx="14909">
                  <c:v>38194.069444444445</c:v>
                </c:pt>
                <c:pt idx="14910">
                  <c:v>38194.083333333336</c:v>
                </c:pt>
                <c:pt idx="14911">
                  <c:v>38194.097222222219</c:v>
                </c:pt>
                <c:pt idx="14912">
                  <c:v>38194.111111111109</c:v>
                </c:pt>
                <c:pt idx="14913">
                  <c:v>38194.125</c:v>
                </c:pt>
                <c:pt idx="14914">
                  <c:v>38194.138888888891</c:v>
                </c:pt>
                <c:pt idx="14915">
                  <c:v>38194.152777777781</c:v>
                </c:pt>
                <c:pt idx="14916">
                  <c:v>38194.166666666664</c:v>
                </c:pt>
                <c:pt idx="14917">
                  <c:v>38194.180555555555</c:v>
                </c:pt>
                <c:pt idx="14918">
                  <c:v>38194.194444444445</c:v>
                </c:pt>
                <c:pt idx="14919">
                  <c:v>38194.208333333336</c:v>
                </c:pt>
                <c:pt idx="14920">
                  <c:v>38194.222222222219</c:v>
                </c:pt>
                <c:pt idx="14921">
                  <c:v>38194.236111111109</c:v>
                </c:pt>
                <c:pt idx="14922">
                  <c:v>38194.25</c:v>
                </c:pt>
                <c:pt idx="14923">
                  <c:v>38194.263888888891</c:v>
                </c:pt>
                <c:pt idx="14924">
                  <c:v>38194.277777777781</c:v>
                </c:pt>
                <c:pt idx="14925">
                  <c:v>38194.291666666664</c:v>
                </c:pt>
                <c:pt idx="14926">
                  <c:v>38194.305555555555</c:v>
                </c:pt>
                <c:pt idx="14927">
                  <c:v>38194.319444444445</c:v>
                </c:pt>
                <c:pt idx="14928">
                  <c:v>38194.333333333336</c:v>
                </c:pt>
                <c:pt idx="14929">
                  <c:v>38194.347222222219</c:v>
                </c:pt>
                <c:pt idx="14930">
                  <c:v>38194.361111111109</c:v>
                </c:pt>
                <c:pt idx="14931">
                  <c:v>38194.375</c:v>
                </c:pt>
                <c:pt idx="14932">
                  <c:v>38194.388888888891</c:v>
                </c:pt>
                <c:pt idx="14933">
                  <c:v>38194.402777777781</c:v>
                </c:pt>
                <c:pt idx="14934">
                  <c:v>38194.416666666664</c:v>
                </c:pt>
                <c:pt idx="14935">
                  <c:v>38194.430555555555</c:v>
                </c:pt>
                <c:pt idx="14936">
                  <c:v>38194.444444444445</c:v>
                </c:pt>
                <c:pt idx="14937">
                  <c:v>38194.458333333336</c:v>
                </c:pt>
                <c:pt idx="14938">
                  <c:v>38194.472222222219</c:v>
                </c:pt>
                <c:pt idx="14939">
                  <c:v>38194.486111111109</c:v>
                </c:pt>
                <c:pt idx="14940">
                  <c:v>38194.5</c:v>
                </c:pt>
                <c:pt idx="14941">
                  <c:v>38194.513888888891</c:v>
                </c:pt>
                <c:pt idx="14942">
                  <c:v>38194.527777777781</c:v>
                </c:pt>
                <c:pt idx="14943">
                  <c:v>38194.541666666664</c:v>
                </c:pt>
                <c:pt idx="14944">
                  <c:v>38194.555555555555</c:v>
                </c:pt>
                <c:pt idx="14945">
                  <c:v>38194.569444444445</c:v>
                </c:pt>
                <c:pt idx="14946">
                  <c:v>38194.583333333336</c:v>
                </c:pt>
                <c:pt idx="14947">
                  <c:v>38194.597222222219</c:v>
                </c:pt>
                <c:pt idx="14948">
                  <c:v>38194.611111111109</c:v>
                </c:pt>
                <c:pt idx="14949">
                  <c:v>38194.625</c:v>
                </c:pt>
                <c:pt idx="14950">
                  <c:v>38194.638888888891</c:v>
                </c:pt>
                <c:pt idx="14951">
                  <c:v>38194.652777777781</c:v>
                </c:pt>
                <c:pt idx="14952">
                  <c:v>38194.666666666664</c:v>
                </c:pt>
                <c:pt idx="14953">
                  <c:v>38194.680555555555</c:v>
                </c:pt>
                <c:pt idx="14954">
                  <c:v>38194.694444444445</c:v>
                </c:pt>
                <c:pt idx="14955">
                  <c:v>38194.708333333336</c:v>
                </c:pt>
                <c:pt idx="14956">
                  <c:v>38194.722222222219</c:v>
                </c:pt>
                <c:pt idx="14957">
                  <c:v>38194.736111111109</c:v>
                </c:pt>
                <c:pt idx="14958">
                  <c:v>38194.75</c:v>
                </c:pt>
                <c:pt idx="14959">
                  <c:v>38194.763888888891</c:v>
                </c:pt>
                <c:pt idx="14960">
                  <c:v>38194.777777777781</c:v>
                </c:pt>
                <c:pt idx="14961">
                  <c:v>38194.791666666664</c:v>
                </c:pt>
                <c:pt idx="14962">
                  <c:v>38194.805555555555</c:v>
                </c:pt>
                <c:pt idx="14963">
                  <c:v>38194.819444444445</c:v>
                </c:pt>
                <c:pt idx="14964">
                  <c:v>38194.833333333336</c:v>
                </c:pt>
                <c:pt idx="14965">
                  <c:v>38194.847222222219</c:v>
                </c:pt>
                <c:pt idx="14966">
                  <c:v>38194.861111111109</c:v>
                </c:pt>
                <c:pt idx="14967">
                  <c:v>38194.875</c:v>
                </c:pt>
                <c:pt idx="14968">
                  <c:v>38194.888888888891</c:v>
                </c:pt>
                <c:pt idx="14969">
                  <c:v>38194.902777777781</c:v>
                </c:pt>
                <c:pt idx="14970">
                  <c:v>38194.916666666664</c:v>
                </c:pt>
                <c:pt idx="14971">
                  <c:v>38194.930555555555</c:v>
                </c:pt>
                <c:pt idx="14972">
                  <c:v>38194.944444444445</c:v>
                </c:pt>
                <c:pt idx="14973">
                  <c:v>38194.958333333336</c:v>
                </c:pt>
                <c:pt idx="14974">
                  <c:v>38194.972222222219</c:v>
                </c:pt>
                <c:pt idx="14975">
                  <c:v>38194.986111111109</c:v>
                </c:pt>
                <c:pt idx="14976">
                  <c:v>38195</c:v>
                </c:pt>
                <c:pt idx="14977">
                  <c:v>38195.013888888891</c:v>
                </c:pt>
                <c:pt idx="14978">
                  <c:v>38195.027777777781</c:v>
                </c:pt>
                <c:pt idx="14979">
                  <c:v>38195.041666666664</c:v>
                </c:pt>
                <c:pt idx="14980">
                  <c:v>38195.055555555555</c:v>
                </c:pt>
                <c:pt idx="14981">
                  <c:v>38195.069444444445</c:v>
                </c:pt>
                <c:pt idx="14982">
                  <c:v>38195.083333333336</c:v>
                </c:pt>
                <c:pt idx="14983">
                  <c:v>38195.097222222219</c:v>
                </c:pt>
                <c:pt idx="14984">
                  <c:v>38195.111111111109</c:v>
                </c:pt>
                <c:pt idx="14985">
                  <c:v>38195.125</c:v>
                </c:pt>
                <c:pt idx="14986">
                  <c:v>38195.138888888891</c:v>
                </c:pt>
                <c:pt idx="14987">
                  <c:v>38195.152777777781</c:v>
                </c:pt>
                <c:pt idx="14988">
                  <c:v>38195.166666666664</c:v>
                </c:pt>
                <c:pt idx="14989">
                  <c:v>38195.180555555555</c:v>
                </c:pt>
                <c:pt idx="14990">
                  <c:v>38195.194444444445</c:v>
                </c:pt>
                <c:pt idx="14991">
                  <c:v>38195.208333333336</c:v>
                </c:pt>
                <c:pt idx="14992">
                  <c:v>38195.222222222219</c:v>
                </c:pt>
                <c:pt idx="14993">
                  <c:v>38195.236111111109</c:v>
                </c:pt>
                <c:pt idx="14994">
                  <c:v>38195.25</c:v>
                </c:pt>
                <c:pt idx="14995">
                  <c:v>38195.263888888891</c:v>
                </c:pt>
                <c:pt idx="14996">
                  <c:v>38195.277777777781</c:v>
                </c:pt>
                <c:pt idx="14997">
                  <c:v>38195.291666666664</c:v>
                </c:pt>
                <c:pt idx="14998">
                  <c:v>38195.305555555555</c:v>
                </c:pt>
                <c:pt idx="14999">
                  <c:v>38195.319444444445</c:v>
                </c:pt>
                <c:pt idx="15000">
                  <c:v>38195.333333333336</c:v>
                </c:pt>
                <c:pt idx="15001">
                  <c:v>38195.347222222219</c:v>
                </c:pt>
                <c:pt idx="15002">
                  <c:v>38195.361111111109</c:v>
                </c:pt>
                <c:pt idx="15003">
                  <c:v>38195.375</c:v>
                </c:pt>
                <c:pt idx="15004">
                  <c:v>38195.388888888891</c:v>
                </c:pt>
                <c:pt idx="15005">
                  <c:v>38195.402777777781</c:v>
                </c:pt>
                <c:pt idx="15006">
                  <c:v>38195.416666666664</c:v>
                </c:pt>
                <c:pt idx="15007">
                  <c:v>38195.430555555555</c:v>
                </c:pt>
                <c:pt idx="15008">
                  <c:v>38195.444444444445</c:v>
                </c:pt>
                <c:pt idx="15009">
                  <c:v>38195.458333333336</c:v>
                </c:pt>
                <c:pt idx="15010">
                  <c:v>38195.472222222219</c:v>
                </c:pt>
                <c:pt idx="15011">
                  <c:v>38195.486111111109</c:v>
                </c:pt>
                <c:pt idx="15012">
                  <c:v>38195.5</c:v>
                </c:pt>
                <c:pt idx="15013">
                  <c:v>38195.513888888891</c:v>
                </c:pt>
                <c:pt idx="15014">
                  <c:v>38195.527777777781</c:v>
                </c:pt>
                <c:pt idx="15015">
                  <c:v>38195.541666666664</c:v>
                </c:pt>
                <c:pt idx="15016">
                  <c:v>38195.555555555555</c:v>
                </c:pt>
                <c:pt idx="15017">
                  <c:v>38195.569444444445</c:v>
                </c:pt>
                <c:pt idx="15018">
                  <c:v>38195.583333333336</c:v>
                </c:pt>
                <c:pt idx="15019">
                  <c:v>38195.597222222219</c:v>
                </c:pt>
                <c:pt idx="15020">
                  <c:v>38195.611111111109</c:v>
                </c:pt>
                <c:pt idx="15021">
                  <c:v>38195.625</c:v>
                </c:pt>
                <c:pt idx="15022">
                  <c:v>38195.638888888891</c:v>
                </c:pt>
                <c:pt idx="15023">
                  <c:v>38195.652777777781</c:v>
                </c:pt>
                <c:pt idx="15024">
                  <c:v>38195.666666666664</c:v>
                </c:pt>
                <c:pt idx="15025">
                  <c:v>38195.680555555555</c:v>
                </c:pt>
                <c:pt idx="15026">
                  <c:v>38195.694444444445</c:v>
                </c:pt>
                <c:pt idx="15027">
                  <c:v>38195.708333333336</c:v>
                </c:pt>
                <c:pt idx="15028">
                  <c:v>38195.722222222219</c:v>
                </c:pt>
                <c:pt idx="15029">
                  <c:v>38195.736111111109</c:v>
                </c:pt>
                <c:pt idx="15030">
                  <c:v>38195.75</c:v>
                </c:pt>
                <c:pt idx="15031">
                  <c:v>38195.763888888891</c:v>
                </c:pt>
                <c:pt idx="15032">
                  <c:v>38195.777777777781</c:v>
                </c:pt>
                <c:pt idx="15033">
                  <c:v>38195.791666666664</c:v>
                </c:pt>
                <c:pt idx="15034">
                  <c:v>38195.805555555555</c:v>
                </c:pt>
                <c:pt idx="15035">
                  <c:v>38195.819444444445</c:v>
                </c:pt>
                <c:pt idx="15036">
                  <c:v>38195.833333333336</c:v>
                </c:pt>
                <c:pt idx="15037">
                  <c:v>38195.847222222219</c:v>
                </c:pt>
                <c:pt idx="15038">
                  <c:v>38195.861111111109</c:v>
                </c:pt>
                <c:pt idx="15039">
                  <c:v>38195.875</c:v>
                </c:pt>
                <c:pt idx="15040">
                  <c:v>38195.888888888891</c:v>
                </c:pt>
                <c:pt idx="15041">
                  <c:v>38195.902777777781</c:v>
                </c:pt>
                <c:pt idx="15042">
                  <c:v>38195.916666666664</c:v>
                </c:pt>
                <c:pt idx="15043">
                  <c:v>38195.930555555555</c:v>
                </c:pt>
                <c:pt idx="15044">
                  <c:v>38195.944444444445</c:v>
                </c:pt>
                <c:pt idx="15045">
                  <c:v>38195.958333333336</c:v>
                </c:pt>
                <c:pt idx="15046">
                  <c:v>38195.972222222219</c:v>
                </c:pt>
                <c:pt idx="15047">
                  <c:v>38195.986111111109</c:v>
                </c:pt>
                <c:pt idx="15048">
                  <c:v>38196</c:v>
                </c:pt>
                <c:pt idx="15049">
                  <c:v>38196.013888888891</c:v>
                </c:pt>
                <c:pt idx="15050">
                  <c:v>38196.027777777781</c:v>
                </c:pt>
                <c:pt idx="15051">
                  <c:v>38196.041666666664</c:v>
                </c:pt>
                <c:pt idx="15052">
                  <c:v>38196.055555555555</c:v>
                </c:pt>
                <c:pt idx="15053">
                  <c:v>38196.069444444445</c:v>
                </c:pt>
                <c:pt idx="15054">
                  <c:v>38196.083333333336</c:v>
                </c:pt>
                <c:pt idx="15055">
                  <c:v>38196.097222222219</c:v>
                </c:pt>
                <c:pt idx="15056">
                  <c:v>38196.111111111109</c:v>
                </c:pt>
                <c:pt idx="15057">
                  <c:v>38196.125</c:v>
                </c:pt>
                <c:pt idx="15058">
                  <c:v>38196.138888888891</c:v>
                </c:pt>
                <c:pt idx="15059">
                  <c:v>38196.152777777781</c:v>
                </c:pt>
                <c:pt idx="15060">
                  <c:v>38196.166666666664</c:v>
                </c:pt>
                <c:pt idx="15061">
                  <c:v>38196.180555555555</c:v>
                </c:pt>
                <c:pt idx="15062">
                  <c:v>38196.194444444445</c:v>
                </c:pt>
                <c:pt idx="15063">
                  <c:v>38196.208333333336</c:v>
                </c:pt>
                <c:pt idx="15064">
                  <c:v>38196.222222222219</c:v>
                </c:pt>
                <c:pt idx="15065">
                  <c:v>38196.236111111109</c:v>
                </c:pt>
                <c:pt idx="15066">
                  <c:v>38196.25</c:v>
                </c:pt>
                <c:pt idx="15067">
                  <c:v>38196.263888888891</c:v>
                </c:pt>
                <c:pt idx="15068">
                  <c:v>38196.277777777781</c:v>
                </c:pt>
                <c:pt idx="15069">
                  <c:v>38196.291666666664</c:v>
                </c:pt>
                <c:pt idx="15070">
                  <c:v>38196.305555555555</c:v>
                </c:pt>
                <c:pt idx="15071">
                  <c:v>38196.319444444445</c:v>
                </c:pt>
                <c:pt idx="15072">
                  <c:v>38196.333333333336</c:v>
                </c:pt>
                <c:pt idx="15073">
                  <c:v>38196.347222222219</c:v>
                </c:pt>
                <c:pt idx="15074">
                  <c:v>38196.361111111109</c:v>
                </c:pt>
                <c:pt idx="15075">
                  <c:v>38196.375</c:v>
                </c:pt>
                <c:pt idx="15076">
                  <c:v>38196.388888888891</c:v>
                </c:pt>
                <c:pt idx="15077">
                  <c:v>38196.402777777781</c:v>
                </c:pt>
                <c:pt idx="15078">
                  <c:v>38196.416666666664</c:v>
                </c:pt>
                <c:pt idx="15079">
                  <c:v>38196.430555555555</c:v>
                </c:pt>
                <c:pt idx="15080">
                  <c:v>38196.444444444445</c:v>
                </c:pt>
                <c:pt idx="15081">
                  <c:v>38196.458333333336</c:v>
                </c:pt>
                <c:pt idx="15082">
                  <c:v>38196.472222222219</c:v>
                </c:pt>
                <c:pt idx="15083">
                  <c:v>38196.486111111109</c:v>
                </c:pt>
                <c:pt idx="15084">
                  <c:v>38196.5</c:v>
                </c:pt>
                <c:pt idx="15085">
                  <c:v>38196.513888888891</c:v>
                </c:pt>
                <c:pt idx="15086">
                  <c:v>38196.527777777781</c:v>
                </c:pt>
                <c:pt idx="15087">
                  <c:v>38196.541666666664</c:v>
                </c:pt>
                <c:pt idx="15088">
                  <c:v>38196.555555555555</c:v>
                </c:pt>
                <c:pt idx="15089">
                  <c:v>38196.569444444445</c:v>
                </c:pt>
                <c:pt idx="15090">
                  <c:v>38196.583333333336</c:v>
                </c:pt>
                <c:pt idx="15091">
                  <c:v>38196.597222222219</c:v>
                </c:pt>
                <c:pt idx="15092">
                  <c:v>38196.611111111109</c:v>
                </c:pt>
                <c:pt idx="15093">
                  <c:v>38196.625</c:v>
                </c:pt>
                <c:pt idx="15094">
                  <c:v>38196.638888888891</c:v>
                </c:pt>
                <c:pt idx="15095">
                  <c:v>38196.652777777781</c:v>
                </c:pt>
                <c:pt idx="15096">
                  <c:v>38196.666666666664</c:v>
                </c:pt>
                <c:pt idx="15097">
                  <c:v>38196.680555555555</c:v>
                </c:pt>
                <c:pt idx="15098">
                  <c:v>38196.694444444445</c:v>
                </c:pt>
                <c:pt idx="15099">
                  <c:v>38196.708333333336</c:v>
                </c:pt>
                <c:pt idx="15100">
                  <c:v>38196.722222222219</c:v>
                </c:pt>
                <c:pt idx="15101">
                  <c:v>38196.736111111109</c:v>
                </c:pt>
                <c:pt idx="15102">
                  <c:v>38196.75</c:v>
                </c:pt>
                <c:pt idx="15103">
                  <c:v>38196.763888888891</c:v>
                </c:pt>
                <c:pt idx="15104">
                  <c:v>38196.777777777781</c:v>
                </c:pt>
                <c:pt idx="15105">
                  <c:v>38196.791666666664</c:v>
                </c:pt>
                <c:pt idx="15106">
                  <c:v>38196.805555555555</c:v>
                </c:pt>
                <c:pt idx="15107">
                  <c:v>38196.819444444445</c:v>
                </c:pt>
                <c:pt idx="15108">
                  <c:v>38196.833333333336</c:v>
                </c:pt>
                <c:pt idx="15109">
                  <c:v>38196.847222222219</c:v>
                </c:pt>
                <c:pt idx="15110">
                  <c:v>38196.861111111109</c:v>
                </c:pt>
                <c:pt idx="15111">
                  <c:v>38196.875</c:v>
                </c:pt>
                <c:pt idx="15112">
                  <c:v>38196.888888888891</c:v>
                </c:pt>
                <c:pt idx="15113">
                  <c:v>38196.902777777781</c:v>
                </c:pt>
                <c:pt idx="15114">
                  <c:v>38196.916666666664</c:v>
                </c:pt>
                <c:pt idx="15115">
                  <c:v>38196.930555555555</c:v>
                </c:pt>
                <c:pt idx="15116">
                  <c:v>38196.944444444445</c:v>
                </c:pt>
                <c:pt idx="15117">
                  <c:v>38196.958333333336</c:v>
                </c:pt>
                <c:pt idx="15118">
                  <c:v>38196.972222222219</c:v>
                </c:pt>
                <c:pt idx="15119">
                  <c:v>38196.986111111109</c:v>
                </c:pt>
                <c:pt idx="15120">
                  <c:v>38197</c:v>
                </c:pt>
                <c:pt idx="15121">
                  <c:v>38197.013888888891</c:v>
                </c:pt>
                <c:pt idx="15122">
                  <c:v>38197.027777777781</c:v>
                </c:pt>
                <c:pt idx="15123">
                  <c:v>38197.041666666664</c:v>
                </c:pt>
                <c:pt idx="15124">
                  <c:v>38197.055555555555</c:v>
                </c:pt>
                <c:pt idx="15125">
                  <c:v>38197.069444444445</c:v>
                </c:pt>
                <c:pt idx="15126">
                  <c:v>38197.083333333336</c:v>
                </c:pt>
                <c:pt idx="15127">
                  <c:v>38197.097222222219</c:v>
                </c:pt>
                <c:pt idx="15128">
                  <c:v>38197.111111111109</c:v>
                </c:pt>
                <c:pt idx="15129">
                  <c:v>38197.125</c:v>
                </c:pt>
                <c:pt idx="15130">
                  <c:v>38197.138888888891</c:v>
                </c:pt>
                <c:pt idx="15131">
                  <c:v>38197.152777777781</c:v>
                </c:pt>
                <c:pt idx="15132">
                  <c:v>38197.166666666664</c:v>
                </c:pt>
                <c:pt idx="15133">
                  <c:v>38197.180555555555</c:v>
                </c:pt>
                <c:pt idx="15134">
                  <c:v>38197.194444444445</c:v>
                </c:pt>
                <c:pt idx="15135">
                  <c:v>38197.208333333336</c:v>
                </c:pt>
                <c:pt idx="15136">
                  <c:v>38197.222222222219</c:v>
                </c:pt>
                <c:pt idx="15137">
                  <c:v>38197.236111111109</c:v>
                </c:pt>
                <c:pt idx="15138">
                  <c:v>38197.25</c:v>
                </c:pt>
                <c:pt idx="15139">
                  <c:v>38197.263888888891</c:v>
                </c:pt>
                <c:pt idx="15140">
                  <c:v>38197.277777777781</c:v>
                </c:pt>
                <c:pt idx="15141">
                  <c:v>38197.291666666664</c:v>
                </c:pt>
                <c:pt idx="15142">
                  <c:v>38197.305555555555</c:v>
                </c:pt>
                <c:pt idx="15143">
                  <c:v>38197.319444444445</c:v>
                </c:pt>
                <c:pt idx="15144">
                  <c:v>38197.333333333336</c:v>
                </c:pt>
                <c:pt idx="15145">
                  <c:v>38197.347222222219</c:v>
                </c:pt>
                <c:pt idx="15146">
                  <c:v>38197.361111111109</c:v>
                </c:pt>
                <c:pt idx="15147">
                  <c:v>38197.375</c:v>
                </c:pt>
                <c:pt idx="15148">
                  <c:v>38197.388888888891</c:v>
                </c:pt>
                <c:pt idx="15149">
                  <c:v>38197.402777777781</c:v>
                </c:pt>
                <c:pt idx="15150">
                  <c:v>38197.416666666664</c:v>
                </c:pt>
                <c:pt idx="15151">
                  <c:v>38197.430555555555</c:v>
                </c:pt>
                <c:pt idx="15152">
                  <c:v>38197.444444444445</c:v>
                </c:pt>
                <c:pt idx="15153">
                  <c:v>38197.458333333336</c:v>
                </c:pt>
                <c:pt idx="15154">
                  <c:v>38197.472222222219</c:v>
                </c:pt>
                <c:pt idx="15155">
                  <c:v>38197.486111111109</c:v>
                </c:pt>
                <c:pt idx="15156">
                  <c:v>38197.5</c:v>
                </c:pt>
                <c:pt idx="15157">
                  <c:v>38197.513888888891</c:v>
                </c:pt>
                <c:pt idx="15158">
                  <c:v>38197.527777777781</c:v>
                </c:pt>
                <c:pt idx="15159">
                  <c:v>38197.541666666664</c:v>
                </c:pt>
                <c:pt idx="15160">
                  <c:v>38197.555555555555</c:v>
                </c:pt>
                <c:pt idx="15161">
                  <c:v>38197.569444444445</c:v>
                </c:pt>
                <c:pt idx="15162">
                  <c:v>38197.583333333336</c:v>
                </c:pt>
                <c:pt idx="15163">
                  <c:v>38197.597222222219</c:v>
                </c:pt>
                <c:pt idx="15164">
                  <c:v>38197.611111111109</c:v>
                </c:pt>
                <c:pt idx="15165">
                  <c:v>38197.625</c:v>
                </c:pt>
                <c:pt idx="15166">
                  <c:v>38197.638888888891</c:v>
                </c:pt>
                <c:pt idx="15167">
                  <c:v>38197.652777777781</c:v>
                </c:pt>
                <c:pt idx="15168">
                  <c:v>38197.666666666664</c:v>
                </c:pt>
                <c:pt idx="15169">
                  <c:v>38197.680555555555</c:v>
                </c:pt>
                <c:pt idx="15170">
                  <c:v>38197.694444444445</c:v>
                </c:pt>
                <c:pt idx="15171">
                  <c:v>38197.708333333336</c:v>
                </c:pt>
                <c:pt idx="15172">
                  <c:v>38197.722222222219</c:v>
                </c:pt>
                <c:pt idx="15173">
                  <c:v>38197.736111111109</c:v>
                </c:pt>
                <c:pt idx="15174">
                  <c:v>38197.75</c:v>
                </c:pt>
                <c:pt idx="15175">
                  <c:v>38197.763888888891</c:v>
                </c:pt>
                <c:pt idx="15176">
                  <c:v>38197.777777777781</c:v>
                </c:pt>
                <c:pt idx="15177">
                  <c:v>38197.791666666664</c:v>
                </c:pt>
                <c:pt idx="15178">
                  <c:v>38197.805555555555</c:v>
                </c:pt>
                <c:pt idx="15179">
                  <c:v>38197.819444444445</c:v>
                </c:pt>
                <c:pt idx="15180">
                  <c:v>38197.833333333336</c:v>
                </c:pt>
                <c:pt idx="15181">
                  <c:v>38197.847222222219</c:v>
                </c:pt>
                <c:pt idx="15182">
                  <c:v>38197.861111111109</c:v>
                </c:pt>
                <c:pt idx="15183">
                  <c:v>38197.875</c:v>
                </c:pt>
                <c:pt idx="15184">
                  <c:v>38197.888888888891</c:v>
                </c:pt>
                <c:pt idx="15185">
                  <c:v>38197.902777777781</c:v>
                </c:pt>
                <c:pt idx="15186">
                  <c:v>38197.916666666664</c:v>
                </c:pt>
                <c:pt idx="15187">
                  <c:v>38197.930555555555</c:v>
                </c:pt>
                <c:pt idx="15188">
                  <c:v>38197.944444444445</c:v>
                </c:pt>
                <c:pt idx="15189">
                  <c:v>38197.958333333336</c:v>
                </c:pt>
                <c:pt idx="15190">
                  <c:v>38197.972222222219</c:v>
                </c:pt>
                <c:pt idx="15191">
                  <c:v>38197.986111111109</c:v>
                </c:pt>
                <c:pt idx="15192">
                  <c:v>38198</c:v>
                </c:pt>
                <c:pt idx="15193">
                  <c:v>38198.013888888891</c:v>
                </c:pt>
                <c:pt idx="15194">
                  <c:v>38198.027777777781</c:v>
                </c:pt>
                <c:pt idx="15195">
                  <c:v>38198.041666666664</c:v>
                </c:pt>
                <c:pt idx="15196">
                  <c:v>38198.055555555555</c:v>
                </c:pt>
                <c:pt idx="15197">
                  <c:v>38198.069444444445</c:v>
                </c:pt>
                <c:pt idx="15198">
                  <c:v>38198.083333333336</c:v>
                </c:pt>
                <c:pt idx="15199">
                  <c:v>38198.097222222219</c:v>
                </c:pt>
                <c:pt idx="15200">
                  <c:v>38198.111111111109</c:v>
                </c:pt>
                <c:pt idx="15201">
                  <c:v>38198.125</c:v>
                </c:pt>
                <c:pt idx="15202">
                  <c:v>38198.138888888891</c:v>
                </c:pt>
                <c:pt idx="15203">
                  <c:v>38198.152777777781</c:v>
                </c:pt>
                <c:pt idx="15204">
                  <c:v>38198.166666666664</c:v>
                </c:pt>
                <c:pt idx="15205">
                  <c:v>38198.180555555555</c:v>
                </c:pt>
                <c:pt idx="15206">
                  <c:v>38198.194444444445</c:v>
                </c:pt>
                <c:pt idx="15207">
                  <c:v>38198.208333333336</c:v>
                </c:pt>
                <c:pt idx="15208">
                  <c:v>38198.222222222219</c:v>
                </c:pt>
                <c:pt idx="15209">
                  <c:v>38198.236111111109</c:v>
                </c:pt>
                <c:pt idx="15210">
                  <c:v>38198.25</c:v>
                </c:pt>
                <c:pt idx="15211">
                  <c:v>38198.263888888891</c:v>
                </c:pt>
                <c:pt idx="15212">
                  <c:v>38198.277777777781</c:v>
                </c:pt>
                <c:pt idx="15213">
                  <c:v>38198.291666666664</c:v>
                </c:pt>
                <c:pt idx="15214">
                  <c:v>38198.305555555555</c:v>
                </c:pt>
                <c:pt idx="15215">
                  <c:v>38198.319444444445</c:v>
                </c:pt>
                <c:pt idx="15216">
                  <c:v>38198.333333333336</c:v>
                </c:pt>
                <c:pt idx="15217">
                  <c:v>38198.347222222219</c:v>
                </c:pt>
                <c:pt idx="15218">
                  <c:v>38198.361111111109</c:v>
                </c:pt>
                <c:pt idx="15219">
                  <c:v>38198.375</c:v>
                </c:pt>
                <c:pt idx="15220">
                  <c:v>38198.388888888891</c:v>
                </c:pt>
                <c:pt idx="15221">
                  <c:v>38198.402777777781</c:v>
                </c:pt>
                <c:pt idx="15222">
                  <c:v>38198.416666666664</c:v>
                </c:pt>
                <c:pt idx="15223">
                  <c:v>38198.430555555555</c:v>
                </c:pt>
                <c:pt idx="15224">
                  <c:v>38198.444444444445</c:v>
                </c:pt>
                <c:pt idx="15225">
                  <c:v>38198.458333333336</c:v>
                </c:pt>
                <c:pt idx="15226">
                  <c:v>38198.472222222219</c:v>
                </c:pt>
                <c:pt idx="15227">
                  <c:v>38198.486111111109</c:v>
                </c:pt>
                <c:pt idx="15228">
                  <c:v>38198.5</c:v>
                </c:pt>
                <c:pt idx="15229">
                  <c:v>38198.513888888891</c:v>
                </c:pt>
                <c:pt idx="15230">
                  <c:v>38198.527777777781</c:v>
                </c:pt>
                <c:pt idx="15231">
                  <c:v>38198.541666666664</c:v>
                </c:pt>
                <c:pt idx="15232">
                  <c:v>38198.555555555555</c:v>
                </c:pt>
                <c:pt idx="15233">
                  <c:v>38198.569444444445</c:v>
                </c:pt>
                <c:pt idx="15234">
                  <c:v>38198.583333333336</c:v>
                </c:pt>
                <c:pt idx="15235">
                  <c:v>38198.597222222219</c:v>
                </c:pt>
                <c:pt idx="15236">
                  <c:v>38198.611111111109</c:v>
                </c:pt>
                <c:pt idx="15237">
                  <c:v>38198.625</c:v>
                </c:pt>
                <c:pt idx="15238">
                  <c:v>38198.638888888891</c:v>
                </c:pt>
                <c:pt idx="15239">
                  <c:v>38198.652777777781</c:v>
                </c:pt>
                <c:pt idx="15240">
                  <c:v>38198.666666666664</c:v>
                </c:pt>
                <c:pt idx="15241">
                  <c:v>38198.680555555555</c:v>
                </c:pt>
                <c:pt idx="15242">
                  <c:v>38198.694444444445</c:v>
                </c:pt>
                <c:pt idx="15243">
                  <c:v>38198.708333333336</c:v>
                </c:pt>
                <c:pt idx="15244">
                  <c:v>38198.722222222219</c:v>
                </c:pt>
                <c:pt idx="15245">
                  <c:v>38198.736111111109</c:v>
                </c:pt>
                <c:pt idx="15246">
                  <c:v>38198.75</c:v>
                </c:pt>
                <c:pt idx="15247">
                  <c:v>38198.763888888891</c:v>
                </c:pt>
                <c:pt idx="15248">
                  <c:v>38198.777777777781</c:v>
                </c:pt>
                <c:pt idx="15249">
                  <c:v>38198.791666666664</c:v>
                </c:pt>
                <c:pt idx="15250">
                  <c:v>38198.805555555555</c:v>
                </c:pt>
                <c:pt idx="15251">
                  <c:v>38198.819444444445</c:v>
                </c:pt>
                <c:pt idx="15252">
                  <c:v>38198.833333333336</c:v>
                </c:pt>
                <c:pt idx="15253">
                  <c:v>38198.847222222219</c:v>
                </c:pt>
                <c:pt idx="15254">
                  <c:v>38198.861111111109</c:v>
                </c:pt>
                <c:pt idx="15255">
                  <c:v>38198.875</c:v>
                </c:pt>
                <c:pt idx="15256">
                  <c:v>38198.888888888891</c:v>
                </c:pt>
                <c:pt idx="15257">
                  <c:v>38198.902777777781</c:v>
                </c:pt>
                <c:pt idx="15258">
                  <c:v>38198.916666666664</c:v>
                </c:pt>
                <c:pt idx="15259">
                  <c:v>38198.930555555555</c:v>
                </c:pt>
                <c:pt idx="15260">
                  <c:v>38198.944444444445</c:v>
                </c:pt>
                <c:pt idx="15261">
                  <c:v>38198.958333333336</c:v>
                </c:pt>
                <c:pt idx="15262">
                  <c:v>38198.972222222219</c:v>
                </c:pt>
                <c:pt idx="15263">
                  <c:v>38198.986111111109</c:v>
                </c:pt>
                <c:pt idx="15264">
                  <c:v>38199</c:v>
                </c:pt>
                <c:pt idx="15265">
                  <c:v>38199.013888888891</c:v>
                </c:pt>
                <c:pt idx="15266">
                  <c:v>38199.027777777781</c:v>
                </c:pt>
                <c:pt idx="15267">
                  <c:v>38199.041666666664</c:v>
                </c:pt>
                <c:pt idx="15268">
                  <c:v>38199.055555555555</c:v>
                </c:pt>
                <c:pt idx="15269">
                  <c:v>38199.069444444445</c:v>
                </c:pt>
                <c:pt idx="15270">
                  <c:v>38199.083333333336</c:v>
                </c:pt>
                <c:pt idx="15271">
                  <c:v>38199.097222222219</c:v>
                </c:pt>
                <c:pt idx="15272">
                  <c:v>38199.111111111109</c:v>
                </c:pt>
                <c:pt idx="15273">
                  <c:v>38199.125</c:v>
                </c:pt>
                <c:pt idx="15274">
                  <c:v>38199.138888888891</c:v>
                </c:pt>
                <c:pt idx="15275">
                  <c:v>38199.152777777781</c:v>
                </c:pt>
                <c:pt idx="15276">
                  <c:v>38199.166666666664</c:v>
                </c:pt>
                <c:pt idx="15277">
                  <c:v>38199.180555555555</c:v>
                </c:pt>
                <c:pt idx="15278">
                  <c:v>38199.194444444445</c:v>
                </c:pt>
                <c:pt idx="15279">
                  <c:v>38199.208333333336</c:v>
                </c:pt>
                <c:pt idx="15280">
                  <c:v>38199.222222222219</c:v>
                </c:pt>
                <c:pt idx="15281">
                  <c:v>38199.236111111109</c:v>
                </c:pt>
                <c:pt idx="15282">
                  <c:v>38199.25</c:v>
                </c:pt>
                <c:pt idx="15283">
                  <c:v>38199.263888888891</c:v>
                </c:pt>
                <c:pt idx="15284">
                  <c:v>38199.277777777781</c:v>
                </c:pt>
                <c:pt idx="15285">
                  <c:v>38199.291666666664</c:v>
                </c:pt>
                <c:pt idx="15286">
                  <c:v>38199.305555555555</c:v>
                </c:pt>
                <c:pt idx="15287">
                  <c:v>38199.319444444445</c:v>
                </c:pt>
                <c:pt idx="15288">
                  <c:v>38199.333333333336</c:v>
                </c:pt>
                <c:pt idx="15289">
                  <c:v>38199.347222222219</c:v>
                </c:pt>
                <c:pt idx="15290">
                  <c:v>38199.361111111109</c:v>
                </c:pt>
                <c:pt idx="15291">
                  <c:v>38199.375</c:v>
                </c:pt>
                <c:pt idx="15292">
                  <c:v>38199.388888888891</c:v>
                </c:pt>
                <c:pt idx="15293">
                  <c:v>38199.402777777781</c:v>
                </c:pt>
                <c:pt idx="15294">
                  <c:v>38199.416666666664</c:v>
                </c:pt>
                <c:pt idx="15295">
                  <c:v>38199.430555555555</c:v>
                </c:pt>
                <c:pt idx="15296">
                  <c:v>38199.444444444445</c:v>
                </c:pt>
                <c:pt idx="15297">
                  <c:v>38199.458333333336</c:v>
                </c:pt>
                <c:pt idx="15298">
                  <c:v>38199.472222222219</c:v>
                </c:pt>
                <c:pt idx="15299">
                  <c:v>38199.486111111109</c:v>
                </c:pt>
                <c:pt idx="15300">
                  <c:v>38199.5</c:v>
                </c:pt>
                <c:pt idx="15301">
                  <c:v>38199.513888888891</c:v>
                </c:pt>
                <c:pt idx="15302">
                  <c:v>38199.527777777781</c:v>
                </c:pt>
                <c:pt idx="15303">
                  <c:v>38199.541666666664</c:v>
                </c:pt>
                <c:pt idx="15304">
                  <c:v>38199.555555555555</c:v>
                </c:pt>
                <c:pt idx="15305">
                  <c:v>38199.569444444445</c:v>
                </c:pt>
                <c:pt idx="15306">
                  <c:v>38199.583333333336</c:v>
                </c:pt>
                <c:pt idx="15307">
                  <c:v>38199.597222222219</c:v>
                </c:pt>
                <c:pt idx="15308">
                  <c:v>38199.611111111109</c:v>
                </c:pt>
                <c:pt idx="15309">
                  <c:v>38199.625</c:v>
                </c:pt>
                <c:pt idx="15310">
                  <c:v>38199.638888888891</c:v>
                </c:pt>
                <c:pt idx="15311">
                  <c:v>38199.652777777781</c:v>
                </c:pt>
                <c:pt idx="15312">
                  <c:v>38199.666666666664</c:v>
                </c:pt>
                <c:pt idx="15313">
                  <c:v>38199.680555555555</c:v>
                </c:pt>
                <c:pt idx="15314">
                  <c:v>38199.694444444445</c:v>
                </c:pt>
                <c:pt idx="15315">
                  <c:v>38199.708333333336</c:v>
                </c:pt>
                <c:pt idx="15316">
                  <c:v>38199.722222222219</c:v>
                </c:pt>
                <c:pt idx="15317">
                  <c:v>38199.736111111109</c:v>
                </c:pt>
                <c:pt idx="15318">
                  <c:v>38199.75</c:v>
                </c:pt>
                <c:pt idx="15319">
                  <c:v>38199.763888888891</c:v>
                </c:pt>
                <c:pt idx="15320">
                  <c:v>38199.777777777781</c:v>
                </c:pt>
                <c:pt idx="15321">
                  <c:v>38199.791666666664</c:v>
                </c:pt>
                <c:pt idx="15322">
                  <c:v>38199.805555555555</c:v>
                </c:pt>
                <c:pt idx="15323">
                  <c:v>38199.819444444445</c:v>
                </c:pt>
                <c:pt idx="15324">
                  <c:v>38199.833333333336</c:v>
                </c:pt>
                <c:pt idx="15325">
                  <c:v>38199.847222222219</c:v>
                </c:pt>
                <c:pt idx="15326">
                  <c:v>38199.861111111109</c:v>
                </c:pt>
                <c:pt idx="15327">
                  <c:v>38199.875</c:v>
                </c:pt>
                <c:pt idx="15328">
                  <c:v>38199.888888888891</c:v>
                </c:pt>
                <c:pt idx="15329">
                  <c:v>38199.902777777781</c:v>
                </c:pt>
                <c:pt idx="15330">
                  <c:v>38199.916666666664</c:v>
                </c:pt>
                <c:pt idx="15331">
                  <c:v>38199.930555555555</c:v>
                </c:pt>
                <c:pt idx="15332">
                  <c:v>38199.944444444445</c:v>
                </c:pt>
                <c:pt idx="15333">
                  <c:v>38199.958333333336</c:v>
                </c:pt>
                <c:pt idx="15334">
                  <c:v>38199.972222222219</c:v>
                </c:pt>
                <c:pt idx="15335">
                  <c:v>38199.986111111109</c:v>
                </c:pt>
                <c:pt idx="15336">
                  <c:v>38200</c:v>
                </c:pt>
                <c:pt idx="15337">
                  <c:v>38200.013888888891</c:v>
                </c:pt>
                <c:pt idx="15338">
                  <c:v>38200.027777777781</c:v>
                </c:pt>
                <c:pt idx="15339">
                  <c:v>38200.041666666664</c:v>
                </c:pt>
                <c:pt idx="15340">
                  <c:v>38200.055555555555</c:v>
                </c:pt>
                <c:pt idx="15341">
                  <c:v>38200.069444444445</c:v>
                </c:pt>
                <c:pt idx="15342">
                  <c:v>38200.083333333336</c:v>
                </c:pt>
                <c:pt idx="15343">
                  <c:v>38200.097222222219</c:v>
                </c:pt>
                <c:pt idx="15344">
                  <c:v>38200.111111111109</c:v>
                </c:pt>
                <c:pt idx="15345">
                  <c:v>38200.125</c:v>
                </c:pt>
                <c:pt idx="15346">
                  <c:v>38200.138888888891</c:v>
                </c:pt>
                <c:pt idx="15347">
                  <c:v>38200.152777777781</c:v>
                </c:pt>
                <c:pt idx="15348">
                  <c:v>38200.166666666664</c:v>
                </c:pt>
                <c:pt idx="15349">
                  <c:v>38200.180555555555</c:v>
                </c:pt>
                <c:pt idx="15350">
                  <c:v>38200.194444444445</c:v>
                </c:pt>
                <c:pt idx="15351">
                  <c:v>38200.208333333336</c:v>
                </c:pt>
                <c:pt idx="15352">
                  <c:v>38200.222222222219</c:v>
                </c:pt>
                <c:pt idx="15353">
                  <c:v>38200.236111111109</c:v>
                </c:pt>
                <c:pt idx="15354">
                  <c:v>38200.25</c:v>
                </c:pt>
                <c:pt idx="15355">
                  <c:v>38200.263888888891</c:v>
                </c:pt>
                <c:pt idx="15356">
                  <c:v>38200.277777777781</c:v>
                </c:pt>
                <c:pt idx="15357">
                  <c:v>38200.291666666664</c:v>
                </c:pt>
                <c:pt idx="15358">
                  <c:v>38200.305555555555</c:v>
                </c:pt>
                <c:pt idx="15359">
                  <c:v>38200.319444444445</c:v>
                </c:pt>
                <c:pt idx="15360">
                  <c:v>38200.333333333336</c:v>
                </c:pt>
                <c:pt idx="15361">
                  <c:v>38200.347222222219</c:v>
                </c:pt>
                <c:pt idx="15362">
                  <c:v>38200.361111111109</c:v>
                </c:pt>
                <c:pt idx="15363">
                  <c:v>38200.375</c:v>
                </c:pt>
                <c:pt idx="15364">
                  <c:v>38200.388888888891</c:v>
                </c:pt>
                <c:pt idx="15365">
                  <c:v>38200.402777777781</c:v>
                </c:pt>
                <c:pt idx="15366">
                  <c:v>38200.416666666664</c:v>
                </c:pt>
                <c:pt idx="15367">
                  <c:v>38200.430555555555</c:v>
                </c:pt>
                <c:pt idx="15368">
                  <c:v>38200.444444444445</c:v>
                </c:pt>
                <c:pt idx="15369">
                  <c:v>38200.458333333336</c:v>
                </c:pt>
                <c:pt idx="15370">
                  <c:v>38200.472222222219</c:v>
                </c:pt>
                <c:pt idx="15371">
                  <c:v>38200.486111111109</c:v>
                </c:pt>
                <c:pt idx="15372">
                  <c:v>38200.5</c:v>
                </c:pt>
                <c:pt idx="15373">
                  <c:v>38200.513888888891</c:v>
                </c:pt>
                <c:pt idx="15374">
                  <c:v>38200.527777777781</c:v>
                </c:pt>
                <c:pt idx="15375">
                  <c:v>38200.541666666664</c:v>
                </c:pt>
                <c:pt idx="15376">
                  <c:v>38200.555555555555</c:v>
                </c:pt>
                <c:pt idx="15377">
                  <c:v>38200.569444444445</c:v>
                </c:pt>
                <c:pt idx="15378">
                  <c:v>38200.583333333336</c:v>
                </c:pt>
                <c:pt idx="15379">
                  <c:v>38200.597222222219</c:v>
                </c:pt>
                <c:pt idx="15380">
                  <c:v>38200.611111111109</c:v>
                </c:pt>
                <c:pt idx="15381">
                  <c:v>38200.625</c:v>
                </c:pt>
                <c:pt idx="15382">
                  <c:v>38200.638888888891</c:v>
                </c:pt>
                <c:pt idx="15383">
                  <c:v>38200.652777777781</c:v>
                </c:pt>
                <c:pt idx="15384">
                  <c:v>38200.666666666664</c:v>
                </c:pt>
                <c:pt idx="15385">
                  <c:v>38200.680555555555</c:v>
                </c:pt>
                <c:pt idx="15386">
                  <c:v>38200.694444444445</c:v>
                </c:pt>
                <c:pt idx="15387">
                  <c:v>38200.708333333336</c:v>
                </c:pt>
                <c:pt idx="15388">
                  <c:v>38200.722222222219</c:v>
                </c:pt>
                <c:pt idx="15389">
                  <c:v>38200.736111111109</c:v>
                </c:pt>
                <c:pt idx="15390">
                  <c:v>38200.75</c:v>
                </c:pt>
                <c:pt idx="15391">
                  <c:v>38200.763888888891</c:v>
                </c:pt>
                <c:pt idx="15392">
                  <c:v>38200.777777777781</c:v>
                </c:pt>
                <c:pt idx="15393">
                  <c:v>38200.791666666664</c:v>
                </c:pt>
                <c:pt idx="15394">
                  <c:v>38200.805555555555</c:v>
                </c:pt>
                <c:pt idx="15395">
                  <c:v>38200.819444444445</c:v>
                </c:pt>
                <c:pt idx="15396">
                  <c:v>38200.833333333336</c:v>
                </c:pt>
                <c:pt idx="15397">
                  <c:v>38200.847222222219</c:v>
                </c:pt>
                <c:pt idx="15398">
                  <c:v>38200.861111111109</c:v>
                </c:pt>
                <c:pt idx="15399">
                  <c:v>38200.875</c:v>
                </c:pt>
                <c:pt idx="15400">
                  <c:v>38200.888888888891</c:v>
                </c:pt>
                <c:pt idx="15401">
                  <c:v>38200.902777777781</c:v>
                </c:pt>
                <c:pt idx="15402">
                  <c:v>38200.916666666664</c:v>
                </c:pt>
                <c:pt idx="15403">
                  <c:v>38200.930555555555</c:v>
                </c:pt>
                <c:pt idx="15404">
                  <c:v>38200.944444444445</c:v>
                </c:pt>
                <c:pt idx="15405">
                  <c:v>38200.958333333336</c:v>
                </c:pt>
                <c:pt idx="15406">
                  <c:v>38200.972222222219</c:v>
                </c:pt>
                <c:pt idx="15407">
                  <c:v>38200.986111111109</c:v>
                </c:pt>
                <c:pt idx="15408">
                  <c:v>38201</c:v>
                </c:pt>
                <c:pt idx="15409">
                  <c:v>38201.013888888891</c:v>
                </c:pt>
                <c:pt idx="15410">
                  <c:v>38201.027777777781</c:v>
                </c:pt>
                <c:pt idx="15411">
                  <c:v>38201.041666666664</c:v>
                </c:pt>
                <c:pt idx="15412">
                  <c:v>38201.055555555555</c:v>
                </c:pt>
                <c:pt idx="15413">
                  <c:v>38201.069444444445</c:v>
                </c:pt>
                <c:pt idx="15414">
                  <c:v>38201.083333333336</c:v>
                </c:pt>
                <c:pt idx="15415">
                  <c:v>38201.097222222219</c:v>
                </c:pt>
                <c:pt idx="15416">
                  <c:v>38201.111111111109</c:v>
                </c:pt>
                <c:pt idx="15417">
                  <c:v>38201.125</c:v>
                </c:pt>
                <c:pt idx="15418">
                  <c:v>38201.138888888891</c:v>
                </c:pt>
                <c:pt idx="15419">
                  <c:v>38201.152777777781</c:v>
                </c:pt>
                <c:pt idx="15420">
                  <c:v>38201.166666666664</c:v>
                </c:pt>
                <c:pt idx="15421">
                  <c:v>38201.180555555555</c:v>
                </c:pt>
                <c:pt idx="15422">
                  <c:v>38201.194444444445</c:v>
                </c:pt>
                <c:pt idx="15423">
                  <c:v>38201.208333333336</c:v>
                </c:pt>
                <c:pt idx="15424">
                  <c:v>38201.222222222219</c:v>
                </c:pt>
                <c:pt idx="15425">
                  <c:v>38201.236111111109</c:v>
                </c:pt>
                <c:pt idx="15426">
                  <c:v>38201.25</c:v>
                </c:pt>
                <c:pt idx="15427">
                  <c:v>38201.263888888891</c:v>
                </c:pt>
                <c:pt idx="15428">
                  <c:v>38201.277777777781</c:v>
                </c:pt>
                <c:pt idx="15429">
                  <c:v>38201.291666666664</c:v>
                </c:pt>
                <c:pt idx="15430">
                  <c:v>38201.305555555555</c:v>
                </c:pt>
                <c:pt idx="15431">
                  <c:v>38201.319444444445</c:v>
                </c:pt>
                <c:pt idx="15432">
                  <c:v>38201.333333333336</c:v>
                </c:pt>
                <c:pt idx="15433">
                  <c:v>38201.347222222219</c:v>
                </c:pt>
                <c:pt idx="15434">
                  <c:v>38201.361111111109</c:v>
                </c:pt>
                <c:pt idx="15435">
                  <c:v>38201.375</c:v>
                </c:pt>
                <c:pt idx="15436">
                  <c:v>38201.388888888891</c:v>
                </c:pt>
                <c:pt idx="15437">
                  <c:v>38201.402777777781</c:v>
                </c:pt>
                <c:pt idx="15438">
                  <c:v>38201.416666666664</c:v>
                </c:pt>
                <c:pt idx="15439">
                  <c:v>38201.430555555555</c:v>
                </c:pt>
                <c:pt idx="15440">
                  <c:v>38201.444444444445</c:v>
                </c:pt>
                <c:pt idx="15441">
                  <c:v>38201.458333333336</c:v>
                </c:pt>
                <c:pt idx="15442">
                  <c:v>38201.472222222219</c:v>
                </c:pt>
                <c:pt idx="15443">
                  <c:v>38201.486111111109</c:v>
                </c:pt>
                <c:pt idx="15444">
                  <c:v>38201.5</c:v>
                </c:pt>
                <c:pt idx="15445">
                  <c:v>38201.513888888891</c:v>
                </c:pt>
                <c:pt idx="15446">
                  <c:v>38201.527777777781</c:v>
                </c:pt>
                <c:pt idx="15447">
                  <c:v>38201.541666666664</c:v>
                </c:pt>
                <c:pt idx="15448">
                  <c:v>38201.555555555555</c:v>
                </c:pt>
                <c:pt idx="15449">
                  <c:v>38201.569444444445</c:v>
                </c:pt>
                <c:pt idx="15450">
                  <c:v>38201.583333333336</c:v>
                </c:pt>
                <c:pt idx="15451">
                  <c:v>38201.597222222219</c:v>
                </c:pt>
                <c:pt idx="15452">
                  <c:v>38201.611111111109</c:v>
                </c:pt>
                <c:pt idx="15453">
                  <c:v>38201.625</c:v>
                </c:pt>
                <c:pt idx="15454">
                  <c:v>38201.638888888891</c:v>
                </c:pt>
                <c:pt idx="15455">
                  <c:v>38201.652777777781</c:v>
                </c:pt>
                <c:pt idx="15456">
                  <c:v>38201.666666666664</c:v>
                </c:pt>
                <c:pt idx="15457">
                  <c:v>38201.680555555555</c:v>
                </c:pt>
                <c:pt idx="15458">
                  <c:v>38201.694444444445</c:v>
                </c:pt>
                <c:pt idx="15459">
                  <c:v>38201.708333333336</c:v>
                </c:pt>
                <c:pt idx="15460">
                  <c:v>38201.722222222219</c:v>
                </c:pt>
                <c:pt idx="15461">
                  <c:v>38201.736111111109</c:v>
                </c:pt>
                <c:pt idx="15462">
                  <c:v>38201.75</c:v>
                </c:pt>
                <c:pt idx="15463">
                  <c:v>38201.763888888891</c:v>
                </c:pt>
                <c:pt idx="15464">
                  <c:v>38201.777777777781</c:v>
                </c:pt>
                <c:pt idx="15465">
                  <c:v>38201.791666666664</c:v>
                </c:pt>
                <c:pt idx="15466">
                  <c:v>38201.805555555555</c:v>
                </c:pt>
                <c:pt idx="15467">
                  <c:v>38201.819444444445</c:v>
                </c:pt>
                <c:pt idx="15468">
                  <c:v>38201.833333333336</c:v>
                </c:pt>
                <c:pt idx="15469">
                  <c:v>38201.847222222219</c:v>
                </c:pt>
                <c:pt idx="15470">
                  <c:v>38201.861111111109</c:v>
                </c:pt>
                <c:pt idx="15471">
                  <c:v>38201.875</c:v>
                </c:pt>
                <c:pt idx="15472">
                  <c:v>38201.888888888891</c:v>
                </c:pt>
                <c:pt idx="15473">
                  <c:v>38201.902777777781</c:v>
                </c:pt>
                <c:pt idx="15474">
                  <c:v>38201.916666666664</c:v>
                </c:pt>
                <c:pt idx="15475">
                  <c:v>38201.930555555555</c:v>
                </c:pt>
                <c:pt idx="15476">
                  <c:v>38201.944444444445</c:v>
                </c:pt>
                <c:pt idx="15477">
                  <c:v>38201.958333333336</c:v>
                </c:pt>
                <c:pt idx="15478">
                  <c:v>38201.972222222219</c:v>
                </c:pt>
                <c:pt idx="15479">
                  <c:v>38201.986111111109</c:v>
                </c:pt>
                <c:pt idx="15480">
                  <c:v>38202</c:v>
                </c:pt>
                <c:pt idx="15481">
                  <c:v>38202.013888888891</c:v>
                </c:pt>
                <c:pt idx="15482">
                  <c:v>38202.027777777781</c:v>
                </c:pt>
                <c:pt idx="15483">
                  <c:v>38202.041666666664</c:v>
                </c:pt>
                <c:pt idx="15484">
                  <c:v>38202.055555555555</c:v>
                </c:pt>
                <c:pt idx="15485">
                  <c:v>38202.069444444445</c:v>
                </c:pt>
                <c:pt idx="15486">
                  <c:v>38202.083333333336</c:v>
                </c:pt>
                <c:pt idx="15487">
                  <c:v>38202.097222222219</c:v>
                </c:pt>
                <c:pt idx="15488">
                  <c:v>38202.111111111109</c:v>
                </c:pt>
                <c:pt idx="15489">
                  <c:v>38202.125</c:v>
                </c:pt>
                <c:pt idx="15490">
                  <c:v>38202.138888888891</c:v>
                </c:pt>
                <c:pt idx="15491">
                  <c:v>38202.152777777781</c:v>
                </c:pt>
                <c:pt idx="15492">
                  <c:v>38202.166666666664</c:v>
                </c:pt>
                <c:pt idx="15493">
                  <c:v>38202.180555555555</c:v>
                </c:pt>
                <c:pt idx="15494">
                  <c:v>38202.194444444445</c:v>
                </c:pt>
                <c:pt idx="15495">
                  <c:v>38202.208333333336</c:v>
                </c:pt>
                <c:pt idx="15496">
                  <c:v>38202.222222222219</c:v>
                </c:pt>
                <c:pt idx="15497">
                  <c:v>38202.236111111109</c:v>
                </c:pt>
                <c:pt idx="15498">
                  <c:v>38202.25</c:v>
                </c:pt>
                <c:pt idx="15499">
                  <c:v>38202.263888888891</c:v>
                </c:pt>
                <c:pt idx="15500">
                  <c:v>38202.277777777781</c:v>
                </c:pt>
                <c:pt idx="15501">
                  <c:v>38202.291666666664</c:v>
                </c:pt>
                <c:pt idx="15502">
                  <c:v>38202.305555555555</c:v>
                </c:pt>
                <c:pt idx="15503">
                  <c:v>38202.319444444445</c:v>
                </c:pt>
                <c:pt idx="15504">
                  <c:v>38202.333333333336</c:v>
                </c:pt>
                <c:pt idx="15505">
                  <c:v>38202.347222222219</c:v>
                </c:pt>
                <c:pt idx="15506">
                  <c:v>38202.361111111109</c:v>
                </c:pt>
                <c:pt idx="15507">
                  <c:v>38202.375</c:v>
                </c:pt>
                <c:pt idx="15508">
                  <c:v>38202.388888888891</c:v>
                </c:pt>
                <c:pt idx="15509">
                  <c:v>38202.402777777781</c:v>
                </c:pt>
                <c:pt idx="15510">
                  <c:v>38202.416666666664</c:v>
                </c:pt>
                <c:pt idx="15511">
                  <c:v>38202.430555555555</c:v>
                </c:pt>
                <c:pt idx="15512">
                  <c:v>38202.444444444445</c:v>
                </c:pt>
                <c:pt idx="15513">
                  <c:v>38202.458333333336</c:v>
                </c:pt>
                <c:pt idx="15514">
                  <c:v>38202.472222222219</c:v>
                </c:pt>
                <c:pt idx="15515">
                  <c:v>38202.486111111109</c:v>
                </c:pt>
                <c:pt idx="15516">
                  <c:v>38202.5</c:v>
                </c:pt>
                <c:pt idx="15517">
                  <c:v>38202.513888888891</c:v>
                </c:pt>
                <c:pt idx="15518">
                  <c:v>38202.527777777781</c:v>
                </c:pt>
                <c:pt idx="15519">
                  <c:v>38202.541666666664</c:v>
                </c:pt>
                <c:pt idx="15520">
                  <c:v>38202.555555555555</c:v>
                </c:pt>
                <c:pt idx="15521">
                  <c:v>38202.569444444445</c:v>
                </c:pt>
                <c:pt idx="15522">
                  <c:v>38202.583333333336</c:v>
                </c:pt>
                <c:pt idx="15523">
                  <c:v>38202.597222222219</c:v>
                </c:pt>
                <c:pt idx="15524">
                  <c:v>38202.611111111109</c:v>
                </c:pt>
                <c:pt idx="15525">
                  <c:v>38202.625</c:v>
                </c:pt>
                <c:pt idx="15526">
                  <c:v>38202.638888888891</c:v>
                </c:pt>
                <c:pt idx="15527">
                  <c:v>38202.652777777781</c:v>
                </c:pt>
                <c:pt idx="15528">
                  <c:v>38202.666666666664</c:v>
                </c:pt>
                <c:pt idx="15529">
                  <c:v>38202.680555555555</c:v>
                </c:pt>
                <c:pt idx="15530">
                  <c:v>38202.694444444445</c:v>
                </c:pt>
                <c:pt idx="15531">
                  <c:v>38202.708333333336</c:v>
                </c:pt>
                <c:pt idx="15532">
                  <c:v>38202.722222222219</c:v>
                </c:pt>
                <c:pt idx="15533">
                  <c:v>38202.736111111109</c:v>
                </c:pt>
                <c:pt idx="15534">
                  <c:v>38202.75</c:v>
                </c:pt>
                <c:pt idx="15535">
                  <c:v>38202.763888888891</c:v>
                </c:pt>
                <c:pt idx="15536">
                  <c:v>38202.777777777781</c:v>
                </c:pt>
                <c:pt idx="15537">
                  <c:v>38202.791666666664</c:v>
                </c:pt>
                <c:pt idx="15538">
                  <c:v>38202.805555555555</c:v>
                </c:pt>
                <c:pt idx="15539">
                  <c:v>38202.819444444445</c:v>
                </c:pt>
                <c:pt idx="15540">
                  <c:v>38202.833333333336</c:v>
                </c:pt>
                <c:pt idx="15541">
                  <c:v>38202.847222222219</c:v>
                </c:pt>
                <c:pt idx="15542">
                  <c:v>38202.861111111109</c:v>
                </c:pt>
                <c:pt idx="15543">
                  <c:v>38202.875</c:v>
                </c:pt>
                <c:pt idx="15544">
                  <c:v>38202.888888888891</c:v>
                </c:pt>
                <c:pt idx="15545">
                  <c:v>38202.902777777781</c:v>
                </c:pt>
                <c:pt idx="15546">
                  <c:v>38202.916666666664</c:v>
                </c:pt>
                <c:pt idx="15547">
                  <c:v>38202.930555555555</c:v>
                </c:pt>
                <c:pt idx="15548">
                  <c:v>38202.944444444445</c:v>
                </c:pt>
                <c:pt idx="15549">
                  <c:v>38202.958333333336</c:v>
                </c:pt>
                <c:pt idx="15550">
                  <c:v>38202.972222222219</c:v>
                </c:pt>
                <c:pt idx="15551">
                  <c:v>38202.986111111109</c:v>
                </c:pt>
                <c:pt idx="15552">
                  <c:v>38203</c:v>
                </c:pt>
                <c:pt idx="15553">
                  <c:v>38203.013888888891</c:v>
                </c:pt>
                <c:pt idx="15554">
                  <c:v>38203.027777777781</c:v>
                </c:pt>
                <c:pt idx="15555">
                  <c:v>38203.041666666664</c:v>
                </c:pt>
                <c:pt idx="15556">
                  <c:v>38203.055555555555</c:v>
                </c:pt>
                <c:pt idx="15557">
                  <c:v>38203.069444444445</c:v>
                </c:pt>
                <c:pt idx="15558">
                  <c:v>38203.083333333336</c:v>
                </c:pt>
                <c:pt idx="15559">
                  <c:v>38203.097222222219</c:v>
                </c:pt>
                <c:pt idx="15560">
                  <c:v>38203.111111111109</c:v>
                </c:pt>
                <c:pt idx="15561">
                  <c:v>38203.125</c:v>
                </c:pt>
                <c:pt idx="15562">
                  <c:v>38203.138888888891</c:v>
                </c:pt>
                <c:pt idx="15563">
                  <c:v>38203.152777777781</c:v>
                </c:pt>
                <c:pt idx="15564">
                  <c:v>38203.166666666664</c:v>
                </c:pt>
                <c:pt idx="15565">
                  <c:v>38203.180555555555</c:v>
                </c:pt>
                <c:pt idx="15566">
                  <c:v>38203.194444444445</c:v>
                </c:pt>
                <c:pt idx="15567">
                  <c:v>38203.208333333336</c:v>
                </c:pt>
                <c:pt idx="15568">
                  <c:v>38203.222222222219</c:v>
                </c:pt>
                <c:pt idx="15569">
                  <c:v>38203.236111111109</c:v>
                </c:pt>
                <c:pt idx="15570">
                  <c:v>38203.25</c:v>
                </c:pt>
                <c:pt idx="15571">
                  <c:v>38203.263888888891</c:v>
                </c:pt>
                <c:pt idx="15572">
                  <c:v>38203.277777777781</c:v>
                </c:pt>
                <c:pt idx="15573">
                  <c:v>38203.291666666664</c:v>
                </c:pt>
                <c:pt idx="15574">
                  <c:v>38203.305555555555</c:v>
                </c:pt>
                <c:pt idx="15575">
                  <c:v>38203.319444444445</c:v>
                </c:pt>
                <c:pt idx="15576">
                  <c:v>38203.333333333336</c:v>
                </c:pt>
                <c:pt idx="15577">
                  <c:v>38203.347222222219</c:v>
                </c:pt>
                <c:pt idx="15578">
                  <c:v>38203.361111111109</c:v>
                </c:pt>
                <c:pt idx="15579">
                  <c:v>38203.375</c:v>
                </c:pt>
                <c:pt idx="15580">
                  <c:v>38203.388888888891</c:v>
                </c:pt>
                <c:pt idx="15581">
                  <c:v>38203.402777777781</c:v>
                </c:pt>
                <c:pt idx="15582">
                  <c:v>38203.416666666664</c:v>
                </c:pt>
                <c:pt idx="15583">
                  <c:v>38203.430555555555</c:v>
                </c:pt>
                <c:pt idx="15584">
                  <c:v>38203.444444444445</c:v>
                </c:pt>
                <c:pt idx="15585">
                  <c:v>38203.458333333336</c:v>
                </c:pt>
                <c:pt idx="15586">
                  <c:v>38203.472222222219</c:v>
                </c:pt>
                <c:pt idx="15587">
                  <c:v>38203.486111111109</c:v>
                </c:pt>
                <c:pt idx="15588">
                  <c:v>38203.5</c:v>
                </c:pt>
                <c:pt idx="15589">
                  <c:v>38203.513888888891</c:v>
                </c:pt>
                <c:pt idx="15590">
                  <c:v>38203.527777777781</c:v>
                </c:pt>
                <c:pt idx="15591">
                  <c:v>38203.541666666664</c:v>
                </c:pt>
                <c:pt idx="15592">
                  <c:v>38203.555555555555</c:v>
                </c:pt>
                <c:pt idx="15593">
                  <c:v>38203.569444444445</c:v>
                </c:pt>
                <c:pt idx="15594">
                  <c:v>38203.583333333336</c:v>
                </c:pt>
                <c:pt idx="15595">
                  <c:v>38203.597222222219</c:v>
                </c:pt>
                <c:pt idx="15596">
                  <c:v>38203.611111111109</c:v>
                </c:pt>
                <c:pt idx="15597">
                  <c:v>38203.625</c:v>
                </c:pt>
                <c:pt idx="15598">
                  <c:v>38203.638888888891</c:v>
                </c:pt>
                <c:pt idx="15599">
                  <c:v>38203.652777777781</c:v>
                </c:pt>
                <c:pt idx="15600">
                  <c:v>38203.666666666664</c:v>
                </c:pt>
                <c:pt idx="15601">
                  <c:v>38203.680555555555</c:v>
                </c:pt>
                <c:pt idx="15602">
                  <c:v>38203.694444444445</c:v>
                </c:pt>
                <c:pt idx="15603">
                  <c:v>38203.708333333336</c:v>
                </c:pt>
                <c:pt idx="15604">
                  <c:v>38203.722222222219</c:v>
                </c:pt>
                <c:pt idx="15605">
                  <c:v>38203.736111111109</c:v>
                </c:pt>
                <c:pt idx="15606">
                  <c:v>38203.75</c:v>
                </c:pt>
                <c:pt idx="15607">
                  <c:v>38203.763888888891</c:v>
                </c:pt>
                <c:pt idx="15608">
                  <c:v>38203.777777777781</c:v>
                </c:pt>
                <c:pt idx="15609">
                  <c:v>38203.791666666664</c:v>
                </c:pt>
                <c:pt idx="15610">
                  <c:v>38203.805555555555</c:v>
                </c:pt>
                <c:pt idx="15611">
                  <c:v>38203.819444444445</c:v>
                </c:pt>
                <c:pt idx="15612">
                  <c:v>38203.833333333336</c:v>
                </c:pt>
                <c:pt idx="15613">
                  <c:v>38203.847222222219</c:v>
                </c:pt>
                <c:pt idx="15614">
                  <c:v>38203.861111111109</c:v>
                </c:pt>
                <c:pt idx="15615">
                  <c:v>38203.875</c:v>
                </c:pt>
                <c:pt idx="15616">
                  <c:v>38203.888888888891</c:v>
                </c:pt>
                <c:pt idx="15617">
                  <c:v>38203.902777777781</c:v>
                </c:pt>
                <c:pt idx="15618">
                  <c:v>38203.916666666664</c:v>
                </c:pt>
                <c:pt idx="15619">
                  <c:v>38203.930555555555</c:v>
                </c:pt>
                <c:pt idx="15620">
                  <c:v>38203.944444444445</c:v>
                </c:pt>
                <c:pt idx="15621">
                  <c:v>38203.958333333336</c:v>
                </c:pt>
                <c:pt idx="15622">
                  <c:v>38203.972222222219</c:v>
                </c:pt>
                <c:pt idx="15623">
                  <c:v>38203.986111111109</c:v>
                </c:pt>
                <c:pt idx="15624">
                  <c:v>38204</c:v>
                </c:pt>
                <c:pt idx="15625">
                  <c:v>38204.013888888891</c:v>
                </c:pt>
                <c:pt idx="15626">
                  <c:v>38204.027777777781</c:v>
                </c:pt>
                <c:pt idx="15627">
                  <c:v>38204.041666666664</c:v>
                </c:pt>
                <c:pt idx="15628">
                  <c:v>38204.055555555555</c:v>
                </c:pt>
                <c:pt idx="15629">
                  <c:v>38204.069444444445</c:v>
                </c:pt>
                <c:pt idx="15630">
                  <c:v>38204.083333333336</c:v>
                </c:pt>
                <c:pt idx="15631">
                  <c:v>38204.097222222219</c:v>
                </c:pt>
                <c:pt idx="15632">
                  <c:v>38204.111111111109</c:v>
                </c:pt>
                <c:pt idx="15633">
                  <c:v>38204.125</c:v>
                </c:pt>
                <c:pt idx="15634">
                  <c:v>38204.138888888891</c:v>
                </c:pt>
                <c:pt idx="15635">
                  <c:v>38204.152777777781</c:v>
                </c:pt>
                <c:pt idx="15636">
                  <c:v>38204.166666666664</c:v>
                </c:pt>
                <c:pt idx="15637">
                  <c:v>38204.180555555555</c:v>
                </c:pt>
                <c:pt idx="15638">
                  <c:v>38204.194444444445</c:v>
                </c:pt>
                <c:pt idx="15639">
                  <c:v>38204.208333333336</c:v>
                </c:pt>
                <c:pt idx="15640">
                  <c:v>38204.222222222219</c:v>
                </c:pt>
                <c:pt idx="15641">
                  <c:v>38204.236111111109</c:v>
                </c:pt>
                <c:pt idx="15642">
                  <c:v>38204.25</c:v>
                </c:pt>
                <c:pt idx="15643">
                  <c:v>38204.263888888891</c:v>
                </c:pt>
                <c:pt idx="15644">
                  <c:v>38204.277777777781</c:v>
                </c:pt>
                <c:pt idx="15645">
                  <c:v>38204.291666666664</c:v>
                </c:pt>
                <c:pt idx="15646">
                  <c:v>38204.305555555555</c:v>
                </c:pt>
                <c:pt idx="15647">
                  <c:v>38204.319444444445</c:v>
                </c:pt>
                <c:pt idx="15648">
                  <c:v>38204.333333333336</c:v>
                </c:pt>
                <c:pt idx="15649">
                  <c:v>38204.347222222219</c:v>
                </c:pt>
                <c:pt idx="15650">
                  <c:v>38204.361111111109</c:v>
                </c:pt>
                <c:pt idx="15651">
                  <c:v>38204.375</c:v>
                </c:pt>
                <c:pt idx="15652">
                  <c:v>38204.388888888891</c:v>
                </c:pt>
                <c:pt idx="15653">
                  <c:v>38204.402777777781</c:v>
                </c:pt>
                <c:pt idx="15654">
                  <c:v>38204.416666666664</c:v>
                </c:pt>
                <c:pt idx="15655">
                  <c:v>38204.430555555555</c:v>
                </c:pt>
                <c:pt idx="15656">
                  <c:v>38204.444444444445</c:v>
                </c:pt>
                <c:pt idx="15657">
                  <c:v>38204.458333333336</c:v>
                </c:pt>
                <c:pt idx="15658">
                  <c:v>38204.472222222219</c:v>
                </c:pt>
                <c:pt idx="15659">
                  <c:v>38204.486111111109</c:v>
                </c:pt>
                <c:pt idx="15660">
                  <c:v>38204.5</c:v>
                </c:pt>
                <c:pt idx="15661">
                  <c:v>38204.513888888891</c:v>
                </c:pt>
                <c:pt idx="15662">
                  <c:v>38204.527777777781</c:v>
                </c:pt>
                <c:pt idx="15663">
                  <c:v>38204.541666666664</c:v>
                </c:pt>
                <c:pt idx="15664">
                  <c:v>38204.555555555555</c:v>
                </c:pt>
                <c:pt idx="15665">
                  <c:v>38204.569444444445</c:v>
                </c:pt>
                <c:pt idx="15666">
                  <c:v>38204.583333333336</c:v>
                </c:pt>
                <c:pt idx="15667">
                  <c:v>38204.597222222219</c:v>
                </c:pt>
                <c:pt idx="15668">
                  <c:v>38204.611111111109</c:v>
                </c:pt>
                <c:pt idx="15669">
                  <c:v>38204.625</c:v>
                </c:pt>
                <c:pt idx="15670">
                  <c:v>38204.638888888891</c:v>
                </c:pt>
                <c:pt idx="15671">
                  <c:v>38204.652777777781</c:v>
                </c:pt>
                <c:pt idx="15672">
                  <c:v>38204.666666666664</c:v>
                </c:pt>
                <c:pt idx="15673">
                  <c:v>38204.680555555555</c:v>
                </c:pt>
                <c:pt idx="15674">
                  <c:v>38204.694444444445</c:v>
                </c:pt>
                <c:pt idx="15675">
                  <c:v>38204.708333333336</c:v>
                </c:pt>
                <c:pt idx="15676">
                  <c:v>38204.722222222219</c:v>
                </c:pt>
                <c:pt idx="15677">
                  <c:v>38204.736111111109</c:v>
                </c:pt>
                <c:pt idx="15678">
                  <c:v>38204.75</c:v>
                </c:pt>
                <c:pt idx="15679">
                  <c:v>38204.763888888891</c:v>
                </c:pt>
                <c:pt idx="15680">
                  <c:v>38204.777777777781</c:v>
                </c:pt>
                <c:pt idx="15681">
                  <c:v>38204.791666666664</c:v>
                </c:pt>
                <c:pt idx="15682">
                  <c:v>38204.805555555555</c:v>
                </c:pt>
                <c:pt idx="15683">
                  <c:v>38204.819444444445</c:v>
                </c:pt>
                <c:pt idx="15684">
                  <c:v>38204.833333333336</c:v>
                </c:pt>
                <c:pt idx="15685">
                  <c:v>38204.847222222219</c:v>
                </c:pt>
                <c:pt idx="15686">
                  <c:v>38204.861111111109</c:v>
                </c:pt>
                <c:pt idx="15687">
                  <c:v>38204.875</c:v>
                </c:pt>
                <c:pt idx="15688">
                  <c:v>38204.888888888891</c:v>
                </c:pt>
                <c:pt idx="15689">
                  <c:v>38204.902777777781</c:v>
                </c:pt>
                <c:pt idx="15690">
                  <c:v>38204.916666666664</c:v>
                </c:pt>
                <c:pt idx="15691">
                  <c:v>38204.930555555555</c:v>
                </c:pt>
                <c:pt idx="15692">
                  <c:v>38204.944444444445</c:v>
                </c:pt>
                <c:pt idx="15693">
                  <c:v>38204.958333333336</c:v>
                </c:pt>
                <c:pt idx="15694">
                  <c:v>38204.972222222219</c:v>
                </c:pt>
                <c:pt idx="15695">
                  <c:v>38204.986111111109</c:v>
                </c:pt>
                <c:pt idx="15696">
                  <c:v>38205</c:v>
                </c:pt>
                <c:pt idx="15697">
                  <c:v>38205.013888888891</c:v>
                </c:pt>
                <c:pt idx="15698">
                  <c:v>38205.027777777781</c:v>
                </c:pt>
                <c:pt idx="15699">
                  <c:v>38205.041666666664</c:v>
                </c:pt>
                <c:pt idx="15700">
                  <c:v>38205.055555555555</c:v>
                </c:pt>
                <c:pt idx="15701">
                  <c:v>38205.069444444445</c:v>
                </c:pt>
                <c:pt idx="15702">
                  <c:v>38205.083333333336</c:v>
                </c:pt>
                <c:pt idx="15703">
                  <c:v>38205.097222222219</c:v>
                </c:pt>
                <c:pt idx="15704">
                  <c:v>38205.111111111109</c:v>
                </c:pt>
                <c:pt idx="15705">
                  <c:v>38205.125</c:v>
                </c:pt>
                <c:pt idx="15706">
                  <c:v>38205.138888888891</c:v>
                </c:pt>
                <c:pt idx="15707">
                  <c:v>38205.152777777781</c:v>
                </c:pt>
                <c:pt idx="15708">
                  <c:v>38205.166666666664</c:v>
                </c:pt>
                <c:pt idx="15709">
                  <c:v>38205.180555555555</c:v>
                </c:pt>
                <c:pt idx="15710">
                  <c:v>38205.194444444445</c:v>
                </c:pt>
                <c:pt idx="15711">
                  <c:v>38205.208333333336</c:v>
                </c:pt>
                <c:pt idx="15712">
                  <c:v>38205.222222222219</c:v>
                </c:pt>
                <c:pt idx="15713">
                  <c:v>38205.236111111109</c:v>
                </c:pt>
                <c:pt idx="15714">
                  <c:v>38205.25</c:v>
                </c:pt>
                <c:pt idx="15715">
                  <c:v>38205.263888888891</c:v>
                </c:pt>
                <c:pt idx="15716">
                  <c:v>38205.277777777781</c:v>
                </c:pt>
                <c:pt idx="15717">
                  <c:v>38205.291666666664</c:v>
                </c:pt>
                <c:pt idx="15718">
                  <c:v>38205.305555555555</c:v>
                </c:pt>
                <c:pt idx="15719">
                  <c:v>38205.319444444445</c:v>
                </c:pt>
                <c:pt idx="15720">
                  <c:v>38205.333333333336</c:v>
                </c:pt>
                <c:pt idx="15721">
                  <c:v>38205.347222222219</c:v>
                </c:pt>
                <c:pt idx="15722">
                  <c:v>38205.361111111109</c:v>
                </c:pt>
                <c:pt idx="15723">
                  <c:v>38205.375</c:v>
                </c:pt>
                <c:pt idx="15724">
                  <c:v>38205.388888888891</c:v>
                </c:pt>
                <c:pt idx="15725">
                  <c:v>38205.402777777781</c:v>
                </c:pt>
                <c:pt idx="15726">
                  <c:v>38205.416666666664</c:v>
                </c:pt>
                <c:pt idx="15727">
                  <c:v>38205.430555555555</c:v>
                </c:pt>
                <c:pt idx="15728">
                  <c:v>38205.444444444445</c:v>
                </c:pt>
                <c:pt idx="15729">
                  <c:v>38205.458333333336</c:v>
                </c:pt>
                <c:pt idx="15730">
                  <c:v>38205.472222222219</c:v>
                </c:pt>
                <c:pt idx="15731">
                  <c:v>38205.486111111109</c:v>
                </c:pt>
                <c:pt idx="15732">
                  <c:v>38205.5</c:v>
                </c:pt>
                <c:pt idx="15733">
                  <c:v>38205.513888888891</c:v>
                </c:pt>
                <c:pt idx="15734">
                  <c:v>38205.527777777781</c:v>
                </c:pt>
                <c:pt idx="15735">
                  <c:v>38205.541666666664</c:v>
                </c:pt>
                <c:pt idx="15736">
                  <c:v>38205.555555555555</c:v>
                </c:pt>
                <c:pt idx="15737">
                  <c:v>38205.569444444445</c:v>
                </c:pt>
                <c:pt idx="15738">
                  <c:v>38205.583333333336</c:v>
                </c:pt>
                <c:pt idx="15739">
                  <c:v>38205.597222222219</c:v>
                </c:pt>
                <c:pt idx="15740">
                  <c:v>38205.611111111109</c:v>
                </c:pt>
                <c:pt idx="15741">
                  <c:v>38205.625</c:v>
                </c:pt>
                <c:pt idx="15742">
                  <c:v>38205.638888888891</c:v>
                </c:pt>
                <c:pt idx="15743">
                  <c:v>38205.652777777781</c:v>
                </c:pt>
                <c:pt idx="15744">
                  <c:v>38205.666666666664</c:v>
                </c:pt>
                <c:pt idx="15745">
                  <c:v>38205.680555555555</c:v>
                </c:pt>
                <c:pt idx="15746">
                  <c:v>38205.694444444445</c:v>
                </c:pt>
                <c:pt idx="15747">
                  <c:v>38205.708333333336</c:v>
                </c:pt>
                <c:pt idx="15748">
                  <c:v>38205.722222222219</c:v>
                </c:pt>
                <c:pt idx="15749">
                  <c:v>38205.736111111109</c:v>
                </c:pt>
                <c:pt idx="15750">
                  <c:v>38205.75</c:v>
                </c:pt>
                <c:pt idx="15751">
                  <c:v>38205.763888888891</c:v>
                </c:pt>
                <c:pt idx="15752">
                  <c:v>38205.777777777781</c:v>
                </c:pt>
                <c:pt idx="15753">
                  <c:v>38205.791666666664</c:v>
                </c:pt>
                <c:pt idx="15754">
                  <c:v>38205.805555555555</c:v>
                </c:pt>
                <c:pt idx="15755">
                  <c:v>38205.819444444445</c:v>
                </c:pt>
                <c:pt idx="15756">
                  <c:v>38205.833333333336</c:v>
                </c:pt>
                <c:pt idx="15757">
                  <c:v>38205.847222222219</c:v>
                </c:pt>
                <c:pt idx="15758">
                  <c:v>38205.861111111109</c:v>
                </c:pt>
                <c:pt idx="15759">
                  <c:v>38205.875</c:v>
                </c:pt>
                <c:pt idx="15760">
                  <c:v>38205.888888888891</c:v>
                </c:pt>
                <c:pt idx="15761">
                  <c:v>38205.902777777781</c:v>
                </c:pt>
                <c:pt idx="15762">
                  <c:v>38205.916666666664</c:v>
                </c:pt>
                <c:pt idx="15763">
                  <c:v>38205.930555555555</c:v>
                </c:pt>
                <c:pt idx="15764">
                  <c:v>38205.944444444445</c:v>
                </c:pt>
                <c:pt idx="15765">
                  <c:v>38205.958333333336</c:v>
                </c:pt>
                <c:pt idx="15766">
                  <c:v>38205.972222222219</c:v>
                </c:pt>
                <c:pt idx="15767">
                  <c:v>38205.986111111109</c:v>
                </c:pt>
                <c:pt idx="15768">
                  <c:v>38206</c:v>
                </c:pt>
                <c:pt idx="15769">
                  <c:v>38206.013888888891</c:v>
                </c:pt>
                <c:pt idx="15770">
                  <c:v>38206.027777777781</c:v>
                </c:pt>
                <c:pt idx="15771">
                  <c:v>38206.041666666664</c:v>
                </c:pt>
                <c:pt idx="15772">
                  <c:v>38206.055555555555</c:v>
                </c:pt>
                <c:pt idx="15773">
                  <c:v>38206.069444444445</c:v>
                </c:pt>
                <c:pt idx="15774">
                  <c:v>38206.083333333336</c:v>
                </c:pt>
                <c:pt idx="15775">
                  <c:v>38206.097222222219</c:v>
                </c:pt>
                <c:pt idx="15776">
                  <c:v>38206.111111111109</c:v>
                </c:pt>
                <c:pt idx="15777">
                  <c:v>38206.125</c:v>
                </c:pt>
                <c:pt idx="15778">
                  <c:v>38206.138888888891</c:v>
                </c:pt>
                <c:pt idx="15779">
                  <c:v>38206.152777777781</c:v>
                </c:pt>
                <c:pt idx="15780">
                  <c:v>38206.166666666664</c:v>
                </c:pt>
                <c:pt idx="15781">
                  <c:v>38206.180555555555</c:v>
                </c:pt>
                <c:pt idx="15782">
                  <c:v>38206.194444444445</c:v>
                </c:pt>
                <c:pt idx="15783">
                  <c:v>38206.208333333336</c:v>
                </c:pt>
                <c:pt idx="15784">
                  <c:v>38206.222222222219</c:v>
                </c:pt>
                <c:pt idx="15785">
                  <c:v>38206.236111111109</c:v>
                </c:pt>
                <c:pt idx="15786">
                  <c:v>38206.25</c:v>
                </c:pt>
                <c:pt idx="15787">
                  <c:v>38206.263888888891</c:v>
                </c:pt>
                <c:pt idx="15788">
                  <c:v>38206.277777777781</c:v>
                </c:pt>
                <c:pt idx="15789">
                  <c:v>38206.291666666664</c:v>
                </c:pt>
                <c:pt idx="15790">
                  <c:v>38206.305555555555</c:v>
                </c:pt>
                <c:pt idx="15791">
                  <c:v>38206.319444444445</c:v>
                </c:pt>
                <c:pt idx="15792">
                  <c:v>38206.333333333336</c:v>
                </c:pt>
                <c:pt idx="15793">
                  <c:v>38206.347222222219</c:v>
                </c:pt>
                <c:pt idx="15794">
                  <c:v>38206.361111111109</c:v>
                </c:pt>
                <c:pt idx="15795">
                  <c:v>38206.375</c:v>
                </c:pt>
                <c:pt idx="15796">
                  <c:v>38206.388888888891</c:v>
                </c:pt>
                <c:pt idx="15797">
                  <c:v>38206.402777777781</c:v>
                </c:pt>
                <c:pt idx="15798">
                  <c:v>38206.416666666664</c:v>
                </c:pt>
                <c:pt idx="15799">
                  <c:v>38206.430555555555</c:v>
                </c:pt>
                <c:pt idx="15800">
                  <c:v>38206.444444444445</c:v>
                </c:pt>
                <c:pt idx="15801">
                  <c:v>38206.458333333336</c:v>
                </c:pt>
                <c:pt idx="15802">
                  <c:v>38206.472222222219</c:v>
                </c:pt>
                <c:pt idx="15803">
                  <c:v>38206.486111111109</c:v>
                </c:pt>
                <c:pt idx="15804">
                  <c:v>38206.5</c:v>
                </c:pt>
                <c:pt idx="15805">
                  <c:v>38206.513888888891</c:v>
                </c:pt>
                <c:pt idx="15806">
                  <c:v>38206.527777777781</c:v>
                </c:pt>
                <c:pt idx="15807">
                  <c:v>38206.541666666664</c:v>
                </c:pt>
                <c:pt idx="15808">
                  <c:v>38206.555555555555</c:v>
                </c:pt>
                <c:pt idx="15809">
                  <c:v>38206.569444444445</c:v>
                </c:pt>
                <c:pt idx="15810">
                  <c:v>38206.583333333336</c:v>
                </c:pt>
                <c:pt idx="15811">
                  <c:v>38206.597222222219</c:v>
                </c:pt>
                <c:pt idx="15812">
                  <c:v>38206.611111111109</c:v>
                </c:pt>
                <c:pt idx="15813">
                  <c:v>38206.625</c:v>
                </c:pt>
                <c:pt idx="15814">
                  <c:v>38206.638888888891</c:v>
                </c:pt>
                <c:pt idx="15815">
                  <c:v>38206.652777777781</c:v>
                </c:pt>
                <c:pt idx="15816">
                  <c:v>38206.666666666664</c:v>
                </c:pt>
                <c:pt idx="15817">
                  <c:v>38206.680555555555</c:v>
                </c:pt>
                <c:pt idx="15818">
                  <c:v>38206.694444444445</c:v>
                </c:pt>
                <c:pt idx="15819">
                  <c:v>38206.708333333336</c:v>
                </c:pt>
                <c:pt idx="15820">
                  <c:v>38206.722222222219</c:v>
                </c:pt>
                <c:pt idx="15821">
                  <c:v>38206.736111111109</c:v>
                </c:pt>
                <c:pt idx="15822">
                  <c:v>38206.75</c:v>
                </c:pt>
                <c:pt idx="15823">
                  <c:v>38206.763888888891</c:v>
                </c:pt>
                <c:pt idx="15824">
                  <c:v>38206.777777777781</c:v>
                </c:pt>
                <c:pt idx="15825">
                  <c:v>38206.791666666664</c:v>
                </c:pt>
                <c:pt idx="15826">
                  <c:v>38206.805555555555</c:v>
                </c:pt>
                <c:pt idx="15827">
                  <c:v>38206.819444444445</c:v>
                </c:pt>
                <c:pt idx="15828">
                  <c:v>38206.833333333336</c:v>
                </c:pt>
                <c:pt idx="15829">
                  <c:v>38206.847222222219</c:v>
                </c:pt>
                <c:pt idx="15830">
                  <c:v>38206.861111111109</c:v>
                </c:pt>
                <c:pt idx="15831">
                  <c:v>38206.875</c:v>
                </c:pt>
                <c:pt idx="15832">
                  <c:v>38206.888888888891</c:v>
                </c:pt>
                <c:pt idx="15833">
                  <c:v>38206.902777777781</c:v>
                </c:pt>
                <c:pt idx="15834">
                  <c:v>38206.916666666664</c:v>
                </c:pt>
                <c:pt idx="15835">
                  <c:v>38206.930555555555</c:v>
                </c:pt>
                <c:pt idx="15836">
                  <c:v>38206.944444444445</c:v>
                </c:pt>
                <c:pt idx="15837">
                  <c:v>38206.958333333336</c:v>
                </c:pt>
                <c:pt idx="15838">
                  <c:v>38206.972222222219</c:v>
                </c:pt>
                <c:pt idx="15839">
                  <c:v>38206.986111111109</c:v>
                </c:pt>
                <c:pt idx="15840">
                  <c:v>38207</c:v>
                </c:pt>
                <c:pt idx="15841">
                  <c:v>38207.013888888891</c:v>
                </c:pt>
                <c:pt idx="15842">
                  <c:v>38207.027777777781</c:v>
                </c:pt>
                <c:pt idx="15843">
                  <c:v>38207.041666666664</c:v>
                </c:pt>
                <c:pt idx="15844">
                  <c:v>38207.055555555555</c:v>
                </c:pt>
                <c:pt idx="15845">
                  <c:v>38207.069444444445</c:v>
                </c:pt>
                <c:pt idx="15846">
                  <c:v>38207.083333333336</c:v>
                </c:pt>
                <c:pt idx="15847">
                  <c:v>38207.097222222219</c:v>
                </c:pt>
                <c:pt idx="15848">
                  <c:v>38207.111111111109</c:v>
                </c:pt>
                <c:pt idx="15849">
                  <c:v>38207.125</c:v>
                </c:pt>
                <c:pt idx="15850">
                  <c:v>38207.138888888891</c:v>
                </c:pt>
                <c:pt idx="15851">
                  <c:v>38207.152777777781</c:v>
                </c:pt>
                <c:pt idx="15852">
                  <c:v>38207.166666666664</c:v>
                </c:pt>
                <c:pt idx="15853">
                  <c:v>38207.180555555555</c:v>
                </c:pt>
                <c:pt idx="15854">
                  <c:v>38207.194444444445</c:v>
                </c:pt>
                <c:pt idx="15855">
                  <c:v>38207.208333333336</c:v>
                </c:pt>
                <c:pt idx="15856">
                  <c:v>38207.222222222219</c:v>
                </c:pt>
                <c:pt idx="15857">
                  <c:v>38207.236111111109</c:v>
                </c:pt>
                <c:pt idx="15858">
                  <c:v>38207.25</c:v>
                </c:pt>
                <c:pt idx="15859">
                  <c:v>38207.263888888891</c:v>
                </c:pt>
                <c:pt idx="15860">
                  <c:v>38207.277777777781</c:v>
                </c:pt>
                <c:pt idx="15861">
                  <c:v>38207.291666666664</c:v>
                </c:pt>
                <c:pt idx="15862">
                  <c:v>38207.305555555555</c:v>
                </c:pt>
                <c:pt idx="15863">
                  <c:v>38207.319444444445</c:v>
                </c:pt>
                <c:pt idx="15864">
                  <c:v>38207.333333333336</c:v>
                </c:pt>
                <c:pt idx="15865">
                  <c:v>38207.347222222219</c:v>
                </c:pt>
                <c:pt idx="15866">
                  <c:v>38207.361111111109</c:v>
                </c:pt>
                <c:pt idx="15867">
                  <c:v>38207.375</c:v>
                </c:pt>
                <c:pt idx="15868">
                  <c:v>38207.388888888891</c:v>
                </c:pt>
                <c:pt idx="15869">
                  <c:v>38207.402777777781</c:v>
                </c:pt>
                <c:pt idx="15870">
                  <c:v>38207.416666666664</c:v>
                </c:pt>
                <c:pt idx="15871">
                  <c:v>38207.430555555555</c:v>
                </c:pt>
                <c:pt idx="15872">
                  <c:v>38207.444444444445</c:v>
                </c:pt>
                <c:pt idx="15873">
                  <c:v>38207.458333333336</c:v>
                </c:pt>
                <c:pt idx="15874">
                  <c:v>38207.472222222219</c:v>
                </c:pt>
                <c:pt idx="15875">
                  <c:v>38207.486111111109</c:v>
                </c:pt>
                <c:pt idx="15876">
                  <c:v>38207.5</c:v>
                </c:pt>
                <c:pt idx="15877">
                  <c:v>38207.513888888891</c:v>
                </c:pt>
                <c:pt idx="15878">
                  <c:v>38207.527777777781</c:v>
                </c:pt>
                <c:pt idx="15879">
                  <c:v>38207.541666666664</c:v>
                </c:pt>
                <c:pt idx="15880">
                  <c:v>38207.555555555555</c:v>
                </c:pt>
                <c:pt idx="15881">
                  <c:v>38207.569444444445</c:v>
                </c:pt>
                <c:pt idx="15882">
                  <c:v>38207.583333333336</c:v>
                </c:pt>
                <c:pt idx="15883">
                  <c:v>38207.597222222219</c:v>
                </c:pt>
                <c:pt idx="15884">
                  <c:v>38207.611111111109</c:v>
                </c:pt>
                <c:pt idx="15885">
                  <c:v>38207.625</c:v>
                </c:pt>
                <c:pt idx="15886">
                  <c:v>38207.638888888891</c:v>
                </c:pt>
                <c:pt idx="15887">
                  <c:v>38207.652777777781</c:v>
                </c:pt>
                <c:pt idx="15888">
                  <c:v>38207.666666666664</c:v>
                </c:pt>
                <c:pt idx="15889">
                  <c:v>38207.680555555555</c:v>
                </c:pt>
                <c:pt idx="15890">
                  <c:v>38207.694444444445</c:v>
                </c:pt>
                <c:pt idx="15891">
                  <c:v>38207.708333333336</c:v>
                </c:pt>
                <c:pt idx="15892">
                  <c:v>38207.722222222219</c:v>
                </c:pt>
                <c:pt idx="15893">
                  <c:v>38207.736111111109</c:v>
                </c:pt>
                <c:pt idx="15894">
                  <c:v>38207.75</c:v>
                </c:pt>
                <c:pt idx="15895">
                  <c:v>38207.763888888891</c:v>
                </c:pt>
                <c:pt idx="15896">
                  <c:v>38207.777777777781</c:v>
                </c:pt>
                <c:pt idx="15897">
                  <c:v>38207.791666666664</c:v>
                </c:pt>
                <c:pt idx="15898">
                  <c:v>38207.805555555555</c:v>
                </c:pt>
                <c:pt idx="15899">
                  <c:v>38207.819444444445</c:v>
                </c:pt>
                <c:pt idx="15900">
                  <c:v>38207.833333333336</c:v>
                </c:pt>
                <c:pt idx="15901">
                  <c:v>38207.847222222219</c:v>
                </c:pt>
                <c:pt idx="15902">
                  <c:v>38207.861111111109</c:v>
                </c:pt>
                <c:pt idx="15903">
                  <c:v>38207.875</c:v>
                </c:pt>
                <c:pt idx="15904">
                  <c:v>38207.888888888891</c:v>
                </c:pt>
                <c:pt idx="15905">
                  <c:v>38207.902777777781</c:v>
                </c:pt>
                <c:pt idx="15906">
                  <c:v>38207.916666666664</c:v>
                </c:pt>
                <c:pt idx="15907">
                  <c:v>38207.930555555555</c:v>
                </c:pt>
                <c:pt idx="15908">
                  <c:v>38207.944444444445</c:v>
                </c:pt>
                <c:pt idx="15909">
                  <c:v>38207.958333333336</c:v>
                </c:pt>
                <c:pt idx="15910">
                  <c:v>38207.972222222219</c:v>
                </c:pt>
                <c:pt idx="15911">
                  <c:v>38207.986111111109</c:v>
                </c:pt>
                <c:pt idx="15912">
                  <c:v>38208</c:v>
                </c:pt>
                <c:pt idx="15913">
                  <c:v>38208.013888888891</c:v>
                </c:pt>
                <c:pt idx="15914">
                  <c:v>38208.027777777781</c:v>
                </c:pt>
                <c:pt idx="15915">
                  <c:v>38208.041666666664</c:v>
                </c:pt>
                <c:pt idx="15916">
                  <c:v>38208.055555555555</c:v>
                </c:pt>
                <c:pt idx="15917">
                  <c:v>38208.069444444445</c:v>
                </c:pt>
                <c:pt idx="15918">
                  <c:v>38208.083333333336</c:v>
                </c:pt>
                <c:pt idx="15919">
                  <c:v>38208.097222222219</c:v>
                </c:pt>
                <c:pt idx="15920">
                  <c:v>38208.111111111109</c:v>
                </c:pt>
                <c:pt idx="15921">
                  <c:v>38208.125</c:v>
                </c:pt>
                <c:pt idx="15922">
                  <c:v>38208.138888888891</c:v>
                </c:pt>
                <c:pt idx="15923">
                  <c:v>38208.152777777781</c:v>
                </c:pt>
                <c:pt idx="15924">
                  <c:v>38208.166666666664</c:v>
                </c:pt>
                <c:pt idx="15925">
                  <c:v>38208.180555555555</c:v>
                </c:pt>
                <c:pt idx="15926">
                  <c:v>38208.194444444445</c:v>
                </c:pt>
                <c:pt idx="15927">
                  <c:v>38208.208333333336</c:v>
                </c:pt>
                <c:pt idx="15928">
                  <c:v>38208.222222222219</c:v>
                </c:pt>
                <c:pt idx="15929">
                  <c:v>38208.236111111109</c:v>
                </c:pt>
                <c:pt idx="15930">
                  <c:v>38208.25</c:v>
                </c:pt>
                <c:pt idx="15931">
                  <c:v>38208.263888888891</c:v>
                </c:pt>
                <c:pt idx="15932">
                  <c:v>38208.277777777781</c:v>
                </c:pt>
                <c:pt idx="15933">
                  <c:v>38208.291666666664</c:v>
                </c:pt>
                <c:pt idx="15934">
                  <c:v>38208.305555555555</c:v>
                </c:pt>
                <c:pt idx="15935">
                  <c:v>38208.319444444445</c:v>
                </c:pt>
                <c:pt idx="15936">
                  <c:v>38208.333333333336</c:v>
                </c:pt>
                <c:pt idx="15937">
                  <c:v>38208.347222222219</c:v>
                </c:pt>
                <c:pt idx="15938">
                  <c:v>38208.361111111109</c:v>
                </c:pt>
                <c:pt idx="15939">
                  <c:v>38208.375</c:v>
                </c:pt>
                <c:pt idx="15940">
                  <c:v>38208.388888888891</c:v>
                </c:pt>
                <c:pt idx="15941">
                  <c:v>38208.402777777781</c:v>
                </c:pt>
                <c:pt idx="15942">
                  <c:v>38208.416666666664</c:v>
                </c:pt>
                <c:pt idx="15943">
                  <c:v>38208.430555555555</c:v>
                </c:pt>
                <c:pt idx="15944">
                  <c:v>38208.444444444445</c:v>
                </c:pt>
                <c:pt idx="15945">
                  <c:v>38208.458333333336</c:v>
                </c:pt>
                <c:pt idx="15946">
                  <c:v>38208.472222222219</c:v>
                </c:pt>
                <c:pt idx="15947">
                  <c:v>38208.486111111109</c:v>
                </c:pt>
                <c:pt idx="15948">
                  <c:v>38208.5</c:v>
                </c:pt>
                <c:pt idx="15949">
                  <c:v>38208.513888888891</c:v>
                </c:pt>
                <c:pt idx="15950">
                  <c:v>38208.527777777781</c:v>
                </c:pt>
                <c:pt idx="15951">
                  <c:v>38208.541666666664</c:v>
                </c:pt>
                <c:pt idx="15952">
                  <c:v>38208.555555555555</c:v>
                </c:pt>
                <c:pt idx="15953">
                  <c:v>38208.569444444445</c:v>
                </c:pt>
                <c:pt idx="15954">
                  <c:v>38208.583333333336</c:v>
                </c:pt>
                <c:pt idx="15955">
                  <c:v>38208.597222222219</c:v>
                </c:pt>
                <c:pt idx="15956">
                  <c:v>38208.611111111109</c:v>
                </c:pt>
                <c:pt idx="15957">
                  <c:v>38208.625</c:v>
                </c:pt>
                <c:pt idx="15958">
                  <c:v>38208.638888888891</c:v>
                </c:pt>
                <c:pt idx="15959">
                  <c:v>38208.652777777781</c:v>
                </c:pt>
                <c:pt idx="15960">
                  <c:v>38208.666666666664</c:v>
                </c:pt>
                <c:pt idx="15961">
                  <c:v>38208.680555555555</c:v>
                </c:pt>
                <c:pt idx="15962">
                  <c:v>38208.694444444445</c:v>
                </c:pt>
                <c:pt idx="15963">
                  <c:v>38208.708333333336</c:v>
                </c:pt>
                <c:pt idx="15964">
                  <c:v>38208.722222222219</c:v>
                </c:pt>
                <c:pt idx="15965">
                  <c:v>38208.736111111109</c:v>
                </c:pt>
                <c:pt idx="15966">
                  <c:v>38208.75</c:v>
                </c:pt>
                <c:pt idx="15967">
                  <c:v>38208.763888888891</c:v>
                </c:pt>
                <c:pt idx="15968">
                  <c:v>38208.777777777781</c:v>
                </c:pt>
                <c:pt idx="15969">
                  <c:v>38208.791666666664</c:v>
                </c:pt>
                <c:pt idx="15970">
                  <c:v>38208.805555555555</c:v>
                </c:pt>
                <c:pt idx="15971">
                  <c:v>38208.819444444445</c:v>
                </c:pt>
                <c:pt idx="15972">
                  <c:v>38208.833333333336</c:v>
                </c:pt>
                <c:pt idx="15973">
                  <c:v>38208.847222222219</c:v>
                </c:pt>
                <c:pt idx="15974">
                  <c:v>38208.861111111109</c:v>
                </c:pt>
                <c:pt idx="15975">
                  <c:v>38208.875</c:v>
                </c:pt>
                <c:pt idx="15976">
                  <c:v>38208.888888888891</c:v>
                </c:pt>
                <c:pt idx="15977">
                  <c:v>38208.902777777781</c:v>
                </c:pt>
                <c:pt idx="15978">
                  <c:v>38208.916666666664</c:v>
                </c:pt>
                <c:pt idx="15979">
                  <c:v>38208.930555555555</c:v>
                </c:pt>
                <c:pt idx="15980">
                  <c:v>38208.944444444445</c:v>
                </c:pt>
                <c:pt idx="15981">
                  <c:v>38208.958333333336</c:v>
                </c:pt>
                <c:pt idx="15982">
                  <c:v>38208.972222222219</c:v>
                </c:pt>
                <c:pt idx="15983">
                  <c:v>38208.986111111109</c:v>
                </c:pt>
                <c:pt idx="15984">
                  <c:v>38209</c:v>
                </c:pt>
                <c:pt idx="15985">
                  <c:v>38209.013888888891</c:v>
                </c:pt>
                <c:pt idx="15986">
                  <c:v>38209.027777777781</c:v>
                </c:pt>
                <c:pt idx="15987">
                  <c:v>38209.041666666664</c:v>
                </c:pt>
                <c:pt idx="15988">
                  <c:v>38209.055555555555</c:v>
                </c:pt>
                <c:pt idx="15989">
                  <c:v>38209.069444444445</c:v>
                </c:pt>
                <c:pt idx="15990">
                  <c:v>38209.083333333336</c:v>
                </c:pt>
                <c:pt idx="15991">
                  <c:v>38209.097222222219</c:v>
                </c:pt>
                <c:pt idx="15992">
                  <c:v>38209.111111111109</c:v>
                </c:pt>
                <c:pt idx="15993">
                  <c:v>38209.125</c:v>
                </c:pt>
                <c:pt idx="15994">
                  <c:v>38209.138888888891</c:v>
                </c:pt>
                <c:pt idx="15995">
                  <c:v>38209.152777777781</c:v>
                </c:pt>
                <c:pt idx="15996">
                  <c:v>38209.166666666664</c:v>
                </c:pt>
                <c:pt idx="15997">
                  <c:v>38209.180555555555</c:v>
                </c:pt>
                <c:pt idx="15998">
                  <c:v>38209.194444444445</c:v>
                </c:pt>
                <c:pt idx="15999">
                  <c:v>38209.208333333336</c:v>
                </c:pt>
                <c:pt idx="16000">
                  <c:v>38209.222222222219</c:v>
                </c:pt>
                <c:pt idx="16001">
                  <c:v>38209.236111111109</c:v>
                </c:pt>
                <c:pt idx="16002">
                  <c:v>38209.25</c:v>
                </c:pt>
                <c:pt idx="16003">
                  <c:v>38209.263888888891</c:v>
                </c:pt>
                <c:pt idx="16004">
                  <c:v>38209.277777777781</c:v>
                </c:pt>
                <c:pt idx="16005">
                  <c:v>38209.291666666664</c:v>
                </c:pt>
                <c:pt idx="16006">
                  <c:v>38209.305555555555</c:v>
                </c:pt>
                <c:pt idx="16007">
                  <c:v>38209.319444444445</c:v>
                </c:pt>
                <c:pt idx="16008">
                  <c:v>38209.333333333336</c:v>
                </c:pt>
                <c:pt idx="16009">
                  <c:v>38209.347222222219</c:v>
                </c:pt>
                <c:pt idx="16010">
                  <c:v>38209.361111111109</c:v>
                </c:pt>
                <c:pt idx="16011">
                  <c:v>38209.375</c:v>
                </c:pt>
                <c:pt idx="16012">
                  <c:v>38209.388888888891</c:v>
                </c:pt>
                <c:pt idx="16013">
                  <c:v>38209.402777777781</c:v>
                </c:pt>
                <c:pt idx="16014">
                  <c:v>38209.416666666664</c:v>
                </c:pt>
                <c:pt idx="16015">
                  <c:v>38209.430555555555</c:v>
                </c:pt>
                <c:pt idx="16016">
                  <c:v>38209.444444444445</c:v>
                </c:pt>
                <c:pt idx="16017">
                  <c:v>38209.458333333336</c:v>
                </c:pt>
                <c:pt idx="16018">
                  <c:v>38209.472222222219</c:v>
                </c:pt>
                <c:pt idx="16019">
                  <c:v>38209.486111111109</c:v>
                </c:pt>
                <c:pt idx="16020">
                  <c:v>38209.5</c:v>
                </c:pt>
                <c:pt idx="16021">
                  <c:v>38209.513888888891</c:v>
                </c:pt>
                <c:pt idx="16022">
                  <c:v>38209.527777777781</c:v>
                </c:pt>
                <c:pt idx="16023">
                  <c:v>38209.541666666664</c:v>
                </c:pt>
                <c:pt idx="16024">
                  <c:v>38209.555555555555</c:v>
                </c:pt>
                <c:pt idx="16025">
                  <c:v>38209.569444444445</c:v>
                </c:pt>
                <c:pt idx="16026">
                  <c:v>38209.583333333336</c:v>
                </c:pt>
                <c:pt idx="16027">
                  <c:v>38209.597222222219</c:v>
                </c:pt>
                <c:pt idx="16028">
                  <c:v>38209.611111111109</c:v>
                </c:pt>
                <c:pt idx="16029">
                  <c:v>38209.625</c:v>
                </c:pt>
                <c:pt idx="16030">
                  <c:v>38209.638888888891</c:v>
                </c:pt>
                <c:pt idx="16031">
                  <c:v>38209.652777777781</c:v>
                </c:pt>
                <c:pt idx="16032">
                  <c:v>38209.666666666664</c:v>
                </c:pt>
                <c:pt idx="16033">
                  <c:v>38209.680555555555</c:v>
                </c:pt>
                <c:pt idx="16034">
                  <c:v>38209.694444444445</c:v>
                </c:pt>
                <c:pt idx="16035">
                  <c:v>38209.708333333336</c:v>
                </c:pt>
                <c:pt idx="16036">
                  <c:v>38209.722222222219</c:v>
                </c:pt>
                <c:pt idx="16037">
                  <c:v>38209.736111111109</c:v>
                </c:pt>
                <c:pt idx="16038">
                  <c:v>38209.75</c:v>
                </c:pt>
                <c:pt idx="16039">
                  <c:v>38209.763888888891</c:v>
                </c:pt>
                <c:pt idx="16040">
                  <c:v>38209.777777777781</c:v>
                </c:pt>
                <c:pt idx="16041">
                  <c:v>38209.791666666664</c:v>
                </c:pt>
                <c:pt idx="16042">
                  <c:v>38209.805555555555</c:v>
                </c:pt>
                <c:pt idx="16043">
                  <c:v>38209.819444444445</c:v>
                </c:pt>
                <c:pt idx="16044">
                  <c:v>38209.833333333336</c:v>
                </c:pt>
                <c:pt idx="16045">
                  <c:v>38209.847222222219</c:v>
                </c:pt>
                <c:pt idx="16046">
                  <c:v>38209.861111111109</c:v>
                </c:pt>
                <c:pt idx="16047">
                  <c:v>38209.875</c:v>
                </c:pt>
                <c:pt idx="16048">
                  <c:v>38209.888888888891</c:v>
                </c:pt>
                <c:pt idx="16049">
                  <c:v>38209.902777777781</c:v>
                </c:pt>
                <c:pt idx="16050">
                  <c:v>38209.916666666664</c:v>
                </c:pt>
                <c:pt idx="16051">
                  <c:v>38209.930555555555</c:v>
                </c:pt>
                <c:pt idx="16052">
                  <c:v>38209.944444444445</c:v>
                </c:pt>
                <c:pt idx="16053">
                  <c:v>38209.958333333336</c:v>
                </c:pt>
                <c:pt idx="16054">
                  <c:v>38209.972222222219</c:v>
                </c:pt>
                <c:pt idx="16055">
                  <c:v>38209.986111111109</c:v>
                </c:pt>
                <c:pt idx="16056">
                  <c:v>38210</c:v>
                </c:pt>
                <c:pt idx="16057">
                  <c:v>38210.013888888891</c:v>
                </c:pt>
                <c:pt idx="16058">
                  <c:v>38210.027777777781</c:v>
                </c:pt>
                <c:pt idx="16059">
                  <c:v>38210.041666666664</c:v>
                </c:pt>
                <c:pt idx="16060">
                  <c:v>38210.055555555555</c:v>
                </c:pt>
                <c:pt idx="16061">
                  <c:v>38210.069444444445</c:v>
                </c:pt>
                <c:pt idx="16062">
                  <c:v>38210.083333333336</c:v>
                </c:pt>
                <c:pt idx="16063">
                  <c:v>38210.097222222219</c:v>
                </c:pt>
                <c:pt idx="16064">
                  <c:v>38210.111111111109</c:v>
                </c:pt>
                <c:pt idx="16065">
                  <c:v>38210.125</c:v>
                </c:pt>
                <c:pt idx="16066">
                  <c:v>38210.138888888891</c:v>
                </c:pt>
                <c:pt idx="16067">
                  <c:v>38210.152777777781</c:v>
                </c:pt>
                <c:pt idx="16068">
                  <c:v>38210.166666666664</c:v>
                </c:pt>
                <c:pt idx="16069">
                  <c:v>38210.180555555555</c:v>
                </c:pt>
                <c:pt idx="16070">
                  <c:v>38210.194444444445</c:v>
                </c:pt>
                <c:pt idx="16071">
                  <c:v>38210.208333333336</c:v>
                </c:pt>
                <c:pt idx="16072">
                  <c:v>38210.222222222219</c:v>
                </c:pt>
                <c:pt idx="16073">
                  <c:v>38210.236111111109</c:v>
                </c:pt>
                <c:pt idx="16074">
                  <c:v>38210.25</c:v>
                </c:pt>
                <c:pt idx="16075">
                  <c:v>38210.263888888891</c:v>
                </c:pt>
                <c:pt idx="16076">
                  <c:v>38210.277777777781</c:v>
                </c:pt>
                <c:pt idx="16077">
                  <c:v>38210.291666666664</c:v>
                </c:pt>
                <c:pt idx="16078">
                  <c:v>38210.305555555555</c:v>
                </c:pt>
                <c:pt idx="16079">
                  <c:v>38210.319444444445</c:v>
                </c:pt>
                <c:pt idx="16080">
                  <c:v>38210.333333333336</c:v>
                </c:pt>
                <c:pt idx="16081">
                  <c:v>38210.347222222219</c:v>
                </c:pt>
                <c:pt idx="16082">
                  <c:v>38210.361111111109</c:v>
                </c:pt>
                <c:pt idx="16083">
                  <c:v>38210.375</c:v>
                </c:pt>
                <c:pt idx="16084">
                  <c:v>38210.388888888891</c:v>
                </c:pt>
                <c:pt idx="16085">
                  <c:v>38210.402777777781</c:v>
                </c:pt>
                <c:pt idx="16086">
                  <c:v>38210.416666666664</c:v>
                </c:pt>
                <c:pt idx="16087">
                  <c:v>38210.430555555555</c:v>
                </c:pt>
                <c:pt idx="16088">
                  <c:v>38210.444444444445</c:v>
                </c:pt>
                <c:pt idx="16089">
                  <c:v>38210.458333333336</c:v>
                </c:pt>
                <c:pt idx="16090">
                  <c:v>38210.472222222219</c:v>
                </c:pt>
                <c:pt idx="16091">
                  <c:v>38210.486111111109</c:v>
                </c:pt>
                <c:pt idx="16092">
                  <c:v>38210.5</c:v>
                </c:pt>
                <c:pt idx="16093">
                  <c:v>38210.513888888891</c:v>
                </c:pt>
                <c:pt idx="16094">
                  <c:v>38210.527777777781</c:v>
                </c:pt>
                <c:pt idx="16095">
                  <c:v>38210.541666666664</c:v>
                </c:pt>
                <c:pt idx="16096">
                  <c:v>38210.555555555555</c:v>
                </c:pt>
                <c:pt idx="16097">
                  <c:v>38210.569444444445</c:v>
                </c:pt>
                <c:pt idx="16098">
                  <c:v>38210.583333333336</c:v>
                </c:pt>
                <c:pt idx="16099">
                  <c:v>38210.597222222219</c:v>
                </c:pt>
                <c:pt idx="16100">
                  <c:v>38210.611111111109</c:v>
                </c:pt>
                <c:pt idx="16101">
                  <c:v>38210.625</c:v>
                </c:pt>
                <c:pt idx="16102">
                  <c:v>38210.638888888891</c:v>
                </c:pt>
                <c:pt idx="16103">
                  <c:v>38210.652777777781</c:v>
                </c:pt>
                <c:pt idx="16104">
                  <c:v>38210.666666666664</c:v>
                </c:pt>
                <c:pt idx="16105">
                  <c:v>38210.680555555555</c:v>
                </c:pt>
                <c:pt idx="16106">
                  <c:v>38210.694444444445</c:v>
                </c:pt>
                <c:pt idx="16107">
                  <c:v>38210.708333333336</c:v>
                </c:pt>
                <c:pt idx="16108">
                  <c:v>38210.722222222219</c:v>
                </c:pt>
                <c:pt idx="16109">
                  <c:v>38210.736111111109</c:v>
                </c:pt>
                <c:pt idx="16110">
                  <c:v>38210.75</c:v>
                </c:pt>
                <c:pt idx="16111">
                  <c:v>38210.763888888891</c:v>
                </c:pt>
                <c:pt idx="16112">
                  <c:v>38210.777777777781</c:v>
                </c:pt>
                <c:pt idx="16113">
                  <c:v>38210.791666666664</c:v>
                </c:pt>
                <c:pt idx="16114">
                  <c:v>38210.805555555555</c:v>
                </c:pt>
                <c:pt idx="16115">
                  <c:v>38210.819444444445</c:v>
                </c:pt>
                <c:pt idx="16116">
                  <c:v>38210.833333333336</c:v>
                </c:pt>
                <c:pt idx="16117">
                  <c:v>38210.847222222219</c:v>
                </c:pt>
                <c:pt idx="16118">
                  <c:v>38210.861111111109</c:v>
                </c:pt>
                <c:pt idx="16119">
                  <c:v>38210.875</c:v>
                </c:pt>
                <c:pt idx="16120">
                  <c:v>38210.888888888891</c:v>
                </c:pt>
                <c:pt idx="16121">
                  <c:v>38210.902777777781</c:v>
                </c:pt>
                <c:pt idx="16122">
                  <c:v>38210.916666666664</c:v>
                </c:pt>
                <c:pt idx="16123">
                  <c:v>38210.930555555555</c:v>
                </c:pt>
                <c:pt idx="16124">
                  <c:v>38210.944444444445</c:v>
                </c:pt>
                <c:pt idx="16125">
                  <c:v>38210.958333333336</c:v>
                </c:pt>
                <c:pt idx="16126">
                  <c:v>38210.972222222219</c:v>
                </c:pt>
                <c:pt idx="16127">
                  <c:v>38210.986111111109</c:v>
                </c:pt>
                <c:pt idx="16128">
                  <c:v>38211</c:v>
                </c:pt>
                <c:pt idx="16129">
                  <c:v>38211.013888888891</c:v>
                </c:pt>
                <c:pt idx="16130">
                  <c:v>38211.027777777781</c:v>
                </c:pt>
                <c:pt idx="16131">
                  <c:v>38211.041666666664</c:v>
                </c:pt>
                <c:pt idx="16132">
                  <c:v>38211.055555555555</c:v>
                </c:pt>
                <c:pt idx="16133">
                  <c:v>38211.069444444445</c:v>
                </c:pt>
                <c:pt idx="16134">
                  <c:v>38211.083333333336</c:v>
                </c:pt>
                <c:pt idx="16135">
                  <c:v>38211.097222222219</c:v>
                </c:pt>
                <c:pt idx="16136">
                  <c:v>38211.111111111109</c:v>
                </c:pt>
                <c:pt idx="16137">
                  <c:v>38211.125</c:v>
                </c:pt>
                <c:pt idx="16138">
                  <c:v>38211.138888888891</c:v>
                </c:pt>
                <c:pt idx="16139">
                  <c:v>38211.152777777781</c:v>
                </c:pt>
                <c:pt idx="16140">
                  <c:v>38211.166666666664</c:v>
                </c:pt>
                <c:pt idx="16141">
                  <c:v>38211.180555555555</c:v>
                </c:pt>
                <c:pt idx="16142">
                  <c:v>38211.194444444445</c:v>
                </c:pt>
                <c:pt idx="16143">
                  <c:v>38211.208333333336</c:v>
                </c:pt>
                <c:pt idx="16144">
                  <c:v>38211.222222222219</c:v>
                </c:pt>
                <c:pt idx="16145">
                  <c:v>38211.236111111109</c:v>
                </c:pt>
                <c:pt idx="16146">
                  <c:v>38211.25</c:v>
                </c:pt>
                <c:pt idx="16147">
                  <c:v>38211.263888888891</c:v>
                </c:pt>
                <c:pt idx="16148">
                  <c:v>38211.277777777781</c:v>
                </c:pt>
                <c:pt idx="16149">
                  <c:v>38211.291666666664</c:v>
                </c:pt>
                <c:pt idx="16150">
                  <c:v>38211.305555555555</c:v>
                </c:pt>
                <c:pt idx="16151">
                  <c:v>38211.319444444445</c:v>
                </c:pt>
                <c:pt idx="16152">
                  <c:v>38211.333333333336</c:v>
                </c:pt>
                <c:pt idx="16153">
                  <c:v>38211.347222222219</c:v>
                </c:pt>
                <c:pt idx="16154">
                  <c:v>38211.361111111109</c:v>
                </c:pt>
                <c:pt idx="16155">
                  <c:v>38211.375</c:v>
                </c:pt>
                <c:pt idx="16156">
                  <c:v>38211.388888888891</c:v>
                </c:pt>
                <c:pt idx="16157">
                  <c:v>38211.402777777781</c:v>
                </c:pt>
                <c:pt idx="16158">
                  <c:v>38211.416666666664</c:v>
                </c:pt>
                <c:pt idx="16159">
                  <c:v>38211.430555555555</c:v>
                </c:pt>
                <c:pt idx="16160">
                  <c:v>38211.444444444445</c:v>
                </c:pt>
                <c:pt idx="16161">
                  <c:v>38211.458333333336</c:v>
                </c:pt>
                <c:pt idx="16162">
                  <c:v>38211.472222222219</c:v>
                </c:pt>
                <c:pt idx="16163">
                  <c:v>38211.486111111109</c:v>
                </c:pt>
                <c:pt idx="16164">
                  <c:v>38211.5</c:v>
                </c:pt>
                <c:pt idx="16165">
                  <c:v>38211.513888888891</c:v>
                </c:pt>
                <c:pt idx="16166">
                  <c:v>38211.527777777781</c:v>
                </c:pt>
                <c:pt idx="16167">
                  <c:v>38211.541666666664</c:v>
                </c:pt>
                <c:pt idx="16168">
                  <c:v>38211.555555555555</c:v>
                </c:pt>
                <c:pt idx="16169">
                  <c:v>38211.569444444445</c:v>
                </c:pt>
                <c:pt idx="16170">
                  <c:v>38211.583333333336</c:v>
                </c:pt>
                <c:pt idx="16171">
                  <c:v>38211.597222222219</c:v>
                </c:pt>
                <c:pt idx="16172">
                  <c:v>38211.611111111109</c:v>
                </c:pt>
                <c:pt idx="16173">
                  <c:v>38211.625</c:v>
                </c:pt>
                <c:pt idx="16174">
                  <c:v>38211.638888888891</c:v>
                </c:pt>
                <c:pt idx="16175">
                  <c:v>38211.652777777781</c:v>
                </c:pt>
                <c:pt idx="16176">
                  <c:v>38211.666666666664</c:v>
                </c:pt>
                <c:pt idx="16177">
                  <c:v>38211.680555555555</c:v>
                </c:pt>
                <c:pt idx="16178">
                  <c:v>38211.694444444445</c:v>
                </c:pt>
                <c:pt idx="16179">
                  <c:v>38211.708333333336</c:v>
                </c:pt>
                <c:pt idx="16180">
                  <c:v>38211.722222222219</c:v>
                </c:pt>
                <c:pt idx="16181">
                  <c:v>38211.736111111109</c:v>
                </c:pt>
                <c:pt idx="16182">
                  <c:v>38211.75</c:v>
                </c:pt>
                <c:pt idx="16183">
                  <c:v>38211.763888888891</c:v>
                </c:pt>
                <c:pt idx="16184">
                  <c:v>38211.777777777781</c:v>
                </c:pt>
                <c:pt idx="16185">
                  <c:v>38211.791666666664</c:v>
                </c:pt>
                <c:pt idx="16186">
                  <c:v>38211.805555555555</c:v>
                </c:pt>
                <c:pt idx="16187">
                  <c:v>38211.819444444445</c:v>
                </c:pt>
                <c:pt idx="16188">
                  <c:v>38211.833333333336</c:v>
                </c:pt>
                <c:pt idx="16189">
                  <c:v>38211.847222222219</c:v>
                </c:pt>
                <c:pt idx="16190">
                  <c:v>38211.861111111109</c:v>
                </c:pt>
                <c:pt idx="16191">
                  <c:v>38211.875</c:v>
                </c:pt>
                <c:pt idx="16192">
                  <c:v>38211.888888888891</c:v>
                </c:pt>
                <c:pt idx="16193">
                  <c:v>38211.902777777781</c:v>
                </c:pt>
                <c:pt idx="16194">
                  <c:v>38211.916666666664</c:v>
                </c:pt>
                <c:pt idx="16195">
                  <c:v>38211.930555555555</c:v>
                </c:pt>
                <c:pt idx="16196">
                  <c:v>38211.944444444445</c:v>
                </c:pt>
                <c:pt idx="16197">
                  <c:v>38211.958333333336</c:v>
                </c:pt>
                <c:pt idx="16198">
                  <c:v>38211.972222222219</c:v>
                </c:pt>
                <c:pt idx="16199">
                  <c:v>38211.986111111109</c:v>
                </c:pt>
                <c:pt idx="16200">
                  <c:v>38212</c:v>
                </c:pt>
                <c:pt idx="16201">
                  <c:v>38212.013888888891</c:v>
                </c:pt>
                <c:pt idx="16202">
                  <c:v>38212.027777777781</c:v>
                </c:pt>
                <c:pt idx="16203">
                  <c:v>38212.041666666664</c:v>
                </c:pt>
                <c:pt idx="16204">
                  <c:v>38212.055555555555</c:v>
                </c:pt>
                <c:pt idx="16205">
                  <c:v>38212.069444444445</c:v>
                </c:pt>
                <c:pt idx="16206">
                  <c:v>38212.083333333336</c:v>
                </c:pt>
                <c:pt idx="16207">
                  <c:v>38212.097222222219</c:v>
                </c:pt>
                <c:pt idx="16208">
                  <c:v>38212.111111111109</c:v>
                </c:pt>
                <c:pt idx="16209">
                  <c:v>38212.125</c:v>
                </c:pt>
                <c:pt idx="16210">
                  <c:v>38212.138888888891</c:v>
                </c:pt>
                <c:pt idx="16211">
                  <c:v>38212.152777777781</c:v>
                </c:pt>
                <c:pt idx="16212">
                  <c:v>38212.166666666664</c:v>
                </c:pt>
                <c:pt idx="16213">
                  <c:v>38212.180555555555</c:v>
                </c:pt>
                <c:pt idx="16214">
                  <c:v>38212.194444444445</c:v>
                </c:pt>
                <c:pt idx="16215">
                  <c:v>38212.208333333336</c:v>
                </c:pt>
                <c:pt idx="16216">
                  <c:v>38212.222222222219</c:v>
                </c:pt>
                <c:pt idx="16217">
                  <c:v>38212.236111111109</c:v>
                </c:pt>
                <c:pt idx="16218">
                  <c:v>38212.25</c:v>
                </c:pt>
                <c:pt idx="16219">
                  <c:v>38212.263888888891</c:v>
                </c:pt>
                <c:pt idx="16220">
                  <c:v>38212.277777777781</c:v>
                </c:pt>
                <c:pt idx="16221">
                  <c:v>38212.291666666664</c:v>
                </c:pt>
                <c:pt idx="16222">
                  <c:v>38212.305555555555</c:v>
                </c:pt>
                <c:pt idx="16223">
                  <c:v>38212.319444444445</c:v>
                </c:pt>
                <c:pt idx="16224">
                  <c:v>38212.333333333336</c:v>
                </c:pt>
                <c:pt idx="16225">
                  <c:v>38212.347222222219</c:v>
                </c:pt>
                <c:pt idx="16226">
                  <c:v>38212.361111111109</c:v>
                </c:pt>
                <c:pt idx="16227">
                  <c:v>38212.375</c:v>
                </c:pt>
                <c:pt idx="16228">
                  <c:v>38212.388888888891</c:v>
                </c:pt>
                <c:pt idx="16229">
                  <c:v>38212.402777777781</c:v>
                </c:pt>
                <c:pt idx="16230">
                  <c:v>38212.416666666664</c:v>
                </c:pt>
                <c:pt idx="16231">
                  <c:v>38212.430555555555</c:v>
                </c:pt>
                <c:pt idx="16232">
                  <c:v>38212.444444444445</c:v>
                </c:pt>
                <c:pt idx="16233">
                  <c:v>38212.458333333336</c:v>
                </c:pt>
                <c:pt idx="16234">
                  <c:v>38212.472222222219</c:v>
                </c:pt>
                <c:pt idx="16235">
                  <c:v>38212.486111111109</c:v>
                </c:pt>
                <c:pt idx="16236">
                  <c:v>38212.5</c:v>
                </c:pt>
                <c:pt idx="16237">
                  <c:v>38212.513888888891</c:v>
                </c:pt>
                <c:pt idx="16238">
                  <c:v>38212.527777777781</c:v>
                </c:pt>
                <c:pt idx="16239">
                  <c:v>38212.541666666664</c:v>
                </c:pt>
                <c:pt idx="16240">
                  <c:v>38212.555555555555</c:v>
                </c:pt>
                <c:pt idx="16241">
                  <c:v>38212.569444444445</c:v>
                </c:pt>
                <c:pt idx="16242">
                  <c:v>38212.583333333336</c:v>
                </c:pt>
                <c:pt idx="16243">
                  <c:v>38212.597222222219</c:v>
                </c:pt>
                <c:pt idx="16244">
                  <c:v>38212.611111111109</c:v>
                </c:pt>
                <c:pt idx="16245">
                  <c:v>38212.625</c:v>
                </c:pt>
                <c:pt idx="16246">
                  <c:v>38212.638888888891</c:v>
                </c:pt>
                <c:pt idx="16247">
                  <c:v>38212.652777777781</c:v>
                </c:pt>
                <c:pt idx="16248">
                  <c:v>38212.666666666664</c:v>
                </c:pt>
                <c:pt idx="16249">
                  <c:v>38212.680555555555</c:v>
                </c:pt>
                <c:pt idx="16250">
                  <c:v>38212.694444444445</c:v>
                </c:pt>
                <c:pt idx="16251">
                  <c:v>38212.708333333336</c:v>
                </c:pt>
                <c:pt idx="16252">
                  <c:v>38212.722222222219</c:v>
                </c:pt>
                <c:pt idx="16253">
                  <c:v>38212.736111111109</c:v>
                </c:pt>
                <c:pt idx="16254">
                  <c:v>38212.75</c:v>
                </c:pt>
                <c:pt idx="16255">
                  <c:v>38212.763888888891</c:v>
                </c:pt>
                <c:pt idx="16256">
                  <c:v>38212.777777777781</c:v>
                </c:pt>
                <c:pt idx="16257">
                  <c:v>38212.791666666664</c:v>
                </c:pt>
                <c:pt idx="16258">
                  <c:v>38212.805555555555</c:v>
                </c:pt>
                <c:pt idx="16259">
                  <c:v>38212.819444444445</c:v>
                </c:pt>
                <c:pt idx="16260">
                  <c:v>38212.833333333336</c:v>
                </c:pt>
                <c:pt idx="16261">
                  <c:v>38212.847222222219</c:v>
                </c:pt>
                <c:pt idx="16262">
                  <c:v>38212.861111111109</c:v>
                </c:pt>
                <c:pt idx="16263">
                  <c:v>38212.875</c:v>
                </c:pt>
                <c:pt idx="16264">
                  <c:v>38212.888888888891</c:v>
                </c:pt>
                <c:pt idx="16265">
                  <c:v>38212.902777777781</c:v>
                </c:pt>
                <c:pt idx="16266">
                  <c:v>38212.916666666664</c:v>
                </c:pt>
                <c:pt idx="16267">
                  <c:v>38212.930555555555</c:v>
                </c:pt>
                <c:pt idx="16268">
                  <c:v>38212.944444444445</c:v>
                </c:pt>
                <c:pt idx="16269">
                  <c:v>38212.958333333336</c:v>
                </c:pt>
                <c:pt idx="16270">
                  <c:v>38212.972222222219</c:v>
                </c:pt>
                <c:pt idx="16271">
                  <c:v>38212.986111111109</c:v>
                </c:pt>
                <c:pt idx="16272">
                  <c:v>38213</c:v>
                </c:pt>
                <c:pt idx="16273">
                  <c:v>38213.013888888891</c:v>
                </c:pt>
                <c:pt idx="16274">
                  <c:v>38213.027777777781</c:v>
                </c:pt>
                <c:pt idx="16275">
                  <c:v>38213.041666666664</c:v>
                </c:pt>
                <c:pt idx="16276">
                  <c:v>38213.055555555555</c:v>
                </c:pt>
                <c:pt idx="16277">
                  <c:v>38213.069444444445</c:v>
                </c:pt>
                <c:pt idx="16278">
                  <c:v>38213.083333333336</c:v>
                </c:pt>
                <c:pt idx="16279">
                  <c:v>38213.097222222219</c:v>
                </c:pt>
                <c:pt idx="16280">
                  <c:v>38213.111111111109</c:v>
                </c:pt>
                <c:pt idx="16281">
                  <c:v>38213.125</c:v>
                </c:pt>
                <c:pt idx="16282">
                  <c:v>38213.138888888891</c:v>
                </c:pt>
                <c:pt idx="16283">
                  <c:v>38213.152777777781</c:v>
                </c:pt>
                <c:pt idx="16284">
                  <c:v>38213.166666666664</c:v>
                </c:pt>
                <c:pt idx="16285">
                  <c:v>38213.180555555555</c:v>
                </c:pt>
                <c:pt idx="16286">
                  <c:v>38213.194444444445</c:v>
                </c:pt>
                <c:pt idx="16287">
                  <c:v>38213.208333333336</c:v>
                </c:pt>
                <c:pt idx="16288">
                  <c:v>38213.222222222219</c:v>
                </c:pt>
                <c:pt idx="16289">
                  <c:v>38213.236111111109</c:v>
                </c:pt>
                <c:pt idx="16290">
                  <c:v>38213.25</c:v>
                </c:pt>
                <c:pt idx="16291">
                  <c:v>38213.263888888891</c:v>
                </c:pt>
                <c:pt idx="16292">
                  <c:v>38213.277777777781</c:v>
                </c:pt>
                <c:pt idx="16293">
                  <c:v>38213.291666666664</c:v>
                </c:pt>
                <c:pt idx="16294">
                  <c:v>38213.305555555555</c:v>
                </c:pt>
                <c:pt idx="16295">
                  <c:v>38213.319444444445</c:v>
                </c:pt>
                <c:pt idx="16296">
                  <c:v>38213.333333333336</c:v>
                </c:pt>
                <c:pt idx="16297">
                  <c:v>38213.347222222219</c:v>
                </c:pt>
                <c:pt idx="16298">
                  <c:v>38213.361111111109</c:v>
                </c:pt>
                <c:pt idx="16299">
                  <c:v>38213.375</c:v>
                </c:pt>
                <c:pt idx="16300">
                  <c:v>38213.388888888891</c:v>
                </c:pt>
                <c:pt idx="16301">
                  <c:v>38213.402777777781</c:v>
                </c:pt>
                <c:pt idx="16302">
                  <c:v>38213.416666666664</c:v>
                </c:pt>
                <c:pt idx="16303">
                  <c:v>38213.430555555555</c:v>
                </c:pt>
                <c:pt idx="16304">
                  <c:v>38213.444444444445</c:v>
                </c:pt>
                <c:pt idx="16305">
                  <c:v>38213.458333333336</c:v>
                </c:pt>
                <c:pt idx="16306">
                  <c:v>38213.472222222219</c:v>
                </c:pt>
                <c:pt idx="16307">
                  <c:v>38213.486111111109</c:v>
                </c:pt>
                <c:pt idx="16308">
                  <c:v>38213.5</c:v>
                </c:pt>
                <c:pt idx="16309">
                  <c:v>38213.513888888891</c:v>
                </c:pt>
                <c:pt idx="16310">
                  <c:v>38213.527777777781</c:v>
                </c:pt>
                <c:pt idx="16311">
                  <c:v>38213.541666666664</c:v>
                </c:pt>
                <c:pt idx="16312">
                  <c:v>38213.555555555555</c:v>
                </c:pt>
                <c:pt idx="16313">
                  <c:v>38213.569444444445</c:v>
                </c:pt>
                <c:pt idx="16314">
                  <c:v>38213.583333333336</c:v>
                </c:pt>
                <c:pt idx="16315">
                  <c:v>38213.597222222219</c:v>
                </c:pt>
                <c:pt idx="16316">
                  <c:v>38213.611111111109</c:v>
                </c:pt>
                <c:pt idx="16317">
                  <c:v>38213.625</c:v>
                </c:pt>
                <c:pt idx="16318">
                  <c:v>38213.638888888891</c:v>
                </c:pt>
                <c:pt idx="16319">
                  <c:v>38213.652777777781</c:v>
                </c:pt>
                <c:pt idx="16320">
                  <c:v>38213.666666666664</c:v>
                </c:pt>
                <c:pt idx="16321">
                  <c:v>38213.680555555555</c:v>
                </c:pt>
                <c:pt idx="16322">
                  <c:v>38213.694444444445</c:v>
                </c:pt>
                <c:pt idx="16323">
                  <c:v>38213.708333333336</c:v>
                </c:pt>
                <c:pt idx="16324">
                  <c:v>38213.722222222219</c:v>
                </c:pt>
                <c:pt idx="16325">
                  <c:v>38213.736111111109</c:v>
                </c:pt>
                <c:pt idx="16326">
                  <c:v>38213.75</c:v>
                </c:pt>
                <c:pt idx="16327">
                  <c:v>38213.763888888891</c:v>
                </c:pt>
                <c:pt idx="16328">
                  <c:v>38213.777777777781</c:v>
                </c:pt>
                <c:pt idx="16329">
                  <c:v>38213.791666666664</c:v>
                </c:pt>
                <c:pt idx="16330">
                  <c:v>38213.805555555555</c:v>
                </c:pt>
                <c:pt idx="16331">
                  <c:v>38213.819444444445</c:v>
                </c:pt>
                <c:pt idx="16332">
                  <c:v>38213.833333333336</c:v>
                </c:pt>
                <c:pt idx="16333">
                  <c:v>38213.847222222219</c:v>
                </c:pt>
                <c:pt idx="16334">
                  <c:v>38213.861111111109</c:v>
                </c:pt>
                <c:pt idx="16335">
                  <c:v>38213.875</c:v>
                </c:pt>
                <c:pt idx="16336">
                  <c:v>38213.888888888891</c:v>
                </c:pt>
                <c:pt idx="16337">
                  <c:v>38213.902777777781</c:v>
                </c:pt>
                <c:pt idx="16338">
                  <c:v>38213.916666666664</c:v>
                </c:pt>
                <c:pt idx="16339">
                  <c:v>38213.930555555555</c:v>
                </c:pt>
                <c:pt idx="16340">
                  <c:v>38213.944444444445</c:v>
                </c:pt>
                <c:pt idx="16341">
                  <c:v>38213.958333333336</c:v>
                </c:pt>
                <c:pt idx="16342">
                  <c:v>38213.972222222219</c:v>
                </c:pt>
                <c:pt idx="16343">
                  <c:v>38213.986111111109</c:v>
                </c:pt>
                <c:pt idx="16344">
                  <c:v>38214</c:v>
                </c:pt>
                <c:pt idx="16345">
                  <c:v>38214.013888888891</c:v>
                </c:pt>
                <c:pt idx="16346">
                  <c:v>38214.027777777781</c:v>
                </c:pt>
                <c:pt idx="16347">
                  <c:v>38214.041666666664</c:v>
                </c:pt>
                <c:pt idx="16348">
                  <c:v>38214.055555555555</c:v>
                </c:pt>
                <c:pt idx="16349">
                  <c:v>38214.069444444445</c:v>
                </c:pt>
                <c:pt idx="16350">
                  <c:v>38214.083333333336</c:v>
                </c:pt>
                <c:pt idx="16351">
                  <c:v>38214.097222222219</c:v>
                </c:pt>
                <c:pt idx="16352">
                  <c:v>38214.111111111109</c:v>
                </c:pt>
                <c:pt idx="16353">
                  <c:v>38214.125</c:v>
                </c:pt>
                <c:pt idx="16354">
                  <c:v>38214.138888888891</c:v>
                </c:pt>
                <c:pt idx="16355">
                  <c:v>38214.152777777781</c:v>
                </c:pt>
                <c:pt idx="16356">
                  <c:v>38214.166666666664</c:v>
                </c:pt>
                <c:pt idx="16357">
                  <c:v>38214.180555555555</c:v>
                </c:pt>
                <c:pt idx="16358">
                  <c:v>38214.194444444445</c:v>
                </c:pt>
                <c:pt idx="16359">
                  <c:v>38214.208333333336</c:v>
                </c:pt>
                <c:pt idx="16360">
                  <c:v>38214.222222222219</c:v>
                </c:pt>
                <c:pt idx="16361">
                  <c:v>38214.236111111109</c:v>
                </c:pt>
                <c:pt idx="16362">
                  <c:v>38214.25</c:v>
                </c:pt>
                <c:pt idx="16363">
                  <c:v>38214.263888888891</c:v>
                </c:pt>
                <c:pt idx="16364">
                  <c:v>38214.277777777781</c:v>
                </c:pt>
                <c:pt idx="16365">
                  <c:v>38214.291666666664</c:v>
                </c:pt>
                <c:pt idx="16366">
                  <c:v>38214.305555555555</c:v>
                </c:pt>
                <c:pt idx="16367">
                  <c:v>38214.319444444445</c:v>
                </c:pt>
                <c:pt idx="16368">
                  <c:v>38214.333333333336</c:v>
                </c:pt>
                <c:pt idx="16369">
                  <c:v>38214.347222222219</c:v>
                </c:pt>
                <c:pt idx="16370">
                  <c:v>38214.361111111109</c:v>
                </c:pt>
                <c:pt idx="16371">
                  <c:v>38214.375</c:v>
                </c:pt>
                <c:pt idx="16372">
                  <c:v>38214.388888888891</c:v>
                </c:pt>
                <c:pt idx="16373">
                  <c:v>38214.402777777781</c:v>
                </c:pt>
                <c:pt idx="16374">
                  <c:v>38214.416666666664</c:v>
                </c:pt>
                <c:pt idx="16375">
                  <c:v>38214.430555555555</c:v>
                </c:pt>
                <c:pt idx="16376">
                  <c:v>38214.444444444445</c:v>
                </c:pt>
                <c:pt idx="16377">
                  <c:v>38214.458333333336</c:v>
                </c:pt>
                <c:pt idx="16378">
                  <c:v>38214.472222222219</c:v>
                </c:pt>
                <c:pt idx="16379">
                  <c:v>38214.486111111109</c:v>
                </c:pt>
                <c:pt idx="16380">
                  <c:v>38214.5</c:v>
                </c:pt>
                <c:pt idx="16381">
                  <c:v>38214.513888888891</c:v>
                </c:pt>
                <c:pt idx="16382">
                  <c:v>38214.527777777781</c:v>
                </c:pt>
                <c:pt idx="16383">
                  <c:v>38214.541666666664</c:v>
                </c:pt>
                <c:pt idx="16384">
                  <c:v>38214.555555555555</c:v>
                </c:pt>
                <c:pt idx="16385">
                  <c:v>38214.569444444445</c:v>
                </c:pt>
                <c:pt idx="16386">
                  <c:v>38214.583333333336</c:v>
                </c:pt>
                <c:pt idx="16387">
                  <c:v>38214.597222222219</c:v>
                </c:pt>
                <c:pt idx="16388">
                  <c:v>38214.611111111109</c:v>
                </c:pt>
                <c:pt idx="16389">
                  <c:v>38214.625</c:v>
                </c:pt>
                <c:pt idx="16390">
                  <c:v>38214.638888888891</c:v>
                </c:pt>
                <c:pt idx="16391">
                  <c:v>38214.652777777781</c:v>
                </c:pt>
                <c:pt idx="16392">
                  <c:v>38214.666666666664</c:v>
                </c:pt>
                <c:pt idx="16393">
                  <c:v>38214.680555555555</c:v>
                </c:pt>
                <c:pt idx="16394">
                  <c:v>38214.694444444445</c:v>
                </c:pt>
                <c:pt idx="16395">
                  <c:v>38214.708333333336</c:v>
                </c:pt>
                <c:pt idx="16396">
                  <c:v>38214.722222222219</c:v>
                </c:pt>
                <c:pt idx="16397">
                  <c:v>38214.736111111109</c:v>
                </c:pt>
                <c:pt idx="16398">
                  <c:v>38214.75</c:v>
                </c:pt>
                <c:pt idx="16399">
                  <c:v>38214.763888888891</c:v>
                </c:pt>
                <c:pt idx="16400">
                  <c:v>38214.777777777781</c:v>
                </c:pt>
                <c:pt idx="16401">
                  <c:v>38214.791666666664</c:v>
                </c:pt>
                <c:pt idx="16402">
                  <c:v>38214.805555555555</c:v>
                </c:pt>
                <c:pt idx="16403">
                  <c:v>38214.819444444445</c:v>
                </c:pt>
                <c:pt idx="16404">
                  <c:v>38214.833333333336</c:v>
                </c:pt>
                <c:pt idx="16405">
                  <c:v>38214.847222222219</c:v>
                </c:pt>
                <c:pt idx="16406">
                  <c:v>38214.861111111109</c:v>
                </c:pt>
                <c:pt idx="16407">
                  <c:v>38214.875</c:v>
                </c:pt>
                <c:pt idx="16408">
                  <c:v>38214.888888888891</c:v>
                </c:pt>
                <c:pt idx="16409">
                  <c:v>38214.902777777781</c:v>
                </c:pt>
                <c:pt idx="16410">
                  <c:v>38214.916666666664</c:v>
                </c:pt>
                <c:pt idx="16411">
                  <c:v>38214.930555555555</c:v>
                </c:pt>
                <c:pt idx="16412">
                  <c:v>38214.944444444445</c:v>
                </c:pt>
                <c:pt idx="16413">
                  <c:v>38214.958333333336</c:v>
                </c:pt>
                <c:pt idx="16414">
                  <c:v>38214.972222222219</c:v>
                </c:pt>
                <c:pt idx="16415">
                  <c:v>38214.986111111109</c:v>
                </c:pt>
                <c:pt idx="16416">
                  <c:v>38215</c:v>
                </c:pt>
                <c:pt idx="16417">
                  <c:v>38215.013888888891</c:v>
                </c:pt>
                <c:pt idx="16418">
                  <c:v>38215.027777777781</c:v>
                </c:pt>
                <c:pt idx="16419">
                  <c:v>38215.041666666664</c:v>
                </c:pt>
                <c:pt idx="16420">
                  <c:v>38215.055555555555</c:v>
                </c:pt>
                <c:pt idx="16421">
                  <c:v>38215.069444444445</c:v>
                </c:pt>
                <c:pt idx="16422">
                  <c:v>38215.083333333336</c:v>
                </c:pt>
                <c:pt idx="16423">
                  <c:v>38215.097222222219</c:v>
                </c:pt>
                <c:pt idx="16424">
                  <c:v>38215.111111111109</c:v>
                </c:pt>
                <c:pt idx="16425">
                  <c:v>38215.125</c:v>
                </c:pt>
                <c:pt idx="16426">
                  <c:v>38215.138888888891</c:v>
                </c:pt>
                <c:pt idx="16427">
                  <c:v>38215.152777777781</c:v>
                </c:pt>
                <c:pt idx="16428">
                  <c:v>38215.166666666664</c:v>
                </c:pt>
                <c:pt idx="16429">
                  <c:v>38215.180555555555</c:v>
                </c:pt>
                <c:pt idx="16430">
                  <c:v>38215.194444444445</c:v>
                </c:pt>
                <c:pt idx="16431">
                  <c:v>38215.208333333336</c:v>
                </c:pt>
                <c:pt idx="16432">
                  <c:v>38215.222222222219</c:v>
                </c:pt>
                <c:pt idx="16433">
                  <c:v>38215.236111111109</c:v>
                </c:pt>
                <c:pt idx="16434">
                  <c:v>38215.25</c:v>
                </c:pt>
                <c:pt idx="16435">
                  <c:v>38215.263888888891</c:v>
                </c:pt>
                <c:pt idx="16436">
                  <c:v>38215.277777777781</c:v>
                </c:pt>
                <c:pt idx="16437">
                  <c:v>38215.291666666664</c:v>
                </c:pt>
                <c:pt idx="16438">
                  <c:v>38215.305555555555</c:v>
                </c:pt>
                <c:pt idx="16439">
                  <c:v>38215.319444444445</c:v>
                </c:pt>
                <c:pt idx="16440">
                  <c:v>38215.333333333336</c:v>
                </c:pt>
                <c:pt idx="16441">
                  <c:v>38215.347222222219</c:v>
                </c:pt>
                <c:pt idx="16442">
                  <c:v>38215.361111111109</c:v>
                </c:pt>
                <c:pt idx="16443">
                  <c:v>38215.375</c:v>
                </c:pt>
                <c:pt idx="16444">
                  <c:v>38215.388888888891</c:v>
                </c:pt>
                <c:pt idx="16445">
                  <c:v>38215.402777777781</c:v>
                </c:pt>
                <c:pt idx="16446">
                  <c:v>38215.416666666664</c:v>
                </c:pt>
                <c:pt idx="16447">
                  <c:v>38215.430555555555</c:v>
                </c:pt>
                <c:pt idx="16448">
                  <c:v>38215.444444444445</c:v>
                </c:pt>
                <c:pt idx="16449">
                  <c:v>38215.458333333336</c:v>
                </c:pt>
                <c:pt idx="16450">
                  <c:v>38215.472222222219</c:v>
                </c:pt>
                <c:pt idx="16451">
                  <c:v>38215.486111111109</c:v>
                </c:pt>
                <c:pt idx="16452">
                  <c:v>38215.5</c:v>
                </c:pt>
                <c:pt idx="16453">
                  <c:v>38215.513888888891</c:v>
                </c:pt>
                <c:pt idx="16454">
                  <c:v>38215.527777777781</c:v>
                </c:pt>
                <c:pt idx="16455">
                  <c:v>38215.541666666664</c:v>
                </c:pt>
                <c:pt idx="16456">
                  <c:v>38215.555555555555</c:v>
                </c:pt>
                <c:pt idx="16457">
                  <c:v>38215.569444444445</c:v>
                </c:pt>
                <c:pt idx="16458">
                  <c:v>38215.583333333336</c:v>
                </c:pt>
                <c:pt idx="16459">
                  <c:v>38215.597222222219</c:v>
                </c:pt>
                <c:pt idx="16460">
                  <c:v>38215.611111111109</c:v>
                </c:pt>
                <c:pt idx="16461">
                  <c:v>38215.625</c:v>
                </c:pt>
                <c:pt idx="16462">
                  <c:v>38215.638888888891</c:v>
                </c:pt>
                <c:pt idx="16463">
                  <c:v>38215.652777777781</c:v>
                </c:pt>
                <c:pt idx="16464">
                  <c:v>38215.666666666664</c:v>
                </c:pt>
                <c:pt idx="16465">
                  <c:v>38215.680555555555</c:v>
                </c:pt>
                <c:pt idx="16466">
                  <c:v>38215.694444444445</c:v>
                </c:pt>
                <c:pt idx="16467">
                  <c:v>38215.708333333336</c:v>
                </c:pt>
                <c:pt idx="16468">
                  <c:v>38215.722222222219</c:v>
                </c:pt>
                <c:pt idx="16469">
                  <c:v>38215.736111111109</c:v>
                </c:pt>
                <c:pt idx="16470">
                  <c:v>38215.75</c:v>
                </c:pt>
                <c:pt idx="16471">
                  <c:v>38215.763888888891</c:v>
                </c:pt>
                <c:pt idx="16472">
                  <c:v>38215.777777777781</c:v>
                </c:pt>
                <c:pt idx="16473">
                  <c:v>38215.791666666664</c:v>
                </c:pt>
                <c:pt idx="16474">
                  <c:v>38215.805555555555</c:v>
                </c:pt>
                <c:pt idx="16475">
                  <c:v>38215.819444444445</c:v>
                </c:pt>
                <c:pt idx="16476">
                  <c:v>38215.833333333336</c:v>
                </c:pt>
                <c:pt idx="16477">
                  <c:v>38215.847222222219</c:v>
                </c:pt>
                <c:pt idx="16478">
                  <c:v>38215.861111111109</c:v>
                </c:pt>
                <c:pt idx="16479">
                  <c:v>38215.875</c:v>
                </c:pt>
                <c:pt idx="16480">
                  <c:v>38215.888888888891</c:v>
                </c:pt>
                <c:pt idx="16481">
                  <c:v>38215.902777777781</c:v>
                </c:pt>
                <c:pt idx="16482">
                  <c:v>38215.916666666664</c:v>
                </c:pt>
                <c:pt idx="16483">
                  <c:v>38215.930555555555</c:v>
                </c:pt>
                <c:pt idx="16484">
                  <c:v>38215.944444444445</c:v>
                </c:pt>
                <c:pt idx="16485">
                  <c:v>38215.958333333336</c:v>
                </c:pt>
                <c:pt idx="16486">
                  <c:v>38215.972222222219</c:v>
                </c:pt>
                <c:pt idx="16487">
                  <c:v>38215.986111111109</c:v>
                </c:pt>
                <c:pt idx="16488">
                  <c:v>38216</c:v>
                </c:pt>
                <c:pt idx="16489">
                  <c:v>38216.013888888891</c:v>
                </c:pt>
                <c:pt idx="16490">
                  <c:v>38216.027777777781</c:v>
                </c:pt>
                <c:pt idx="16491">
                  <c:v>38216.041666666664</c:v>
                </c:pt>
                <c:pt idx="16492">
                  <c:v>38216.055555555555</c:v>
                </c:pt>
                <c:pt idx="16493">
                  <c:v>38216.069444444445</c:v>
                </c:pt>
                <c:pt idx="16494">
                  <c:v>38216.083333333336</c:v>
                </c:pt>
                <c:pt idx="16495">
                  <c:v>38216.097222222219</c:v>
                </c:pt>
                <c:pt idx="16496">
                  <c:v>38216.111111111109</c:v>
                </c:pt>
                <c:pt idx="16497">
                  <c:v>38216.125</c:v>
                </c:pt>
                <c:pt idx="16498">
                  <c:v>38216.138888888891</c:v>
                </c:pt>
                <c:pt idx="16499">
                  <c:v>38216.152777777781</c:v>
                </c:pt>
                <c:pt idx="16500">
                  <c:v>38216.166666666664</c:v>
                </c:pt>
                <c:pt idx="16501">
                  <c:v>38216.180555555555</c:v>
                </c:pt>
                <c:pt idx="16502">
                  <c:v>38216.194444444445</c:v>
                </c:pt>
                <c:pt idx="16503">
                  <c:v>38216.208333333336</c:v>
                </c:pt>
                <c:pt idx="16504">
                  <c:v>38216.222222222219</c:v>
                </c:pt>
                <c:pt idx="16505">
                  <c:v>38216.236111111109</c:v>
                </c:pt>
                <c:pt idx="16506">
                  <c:v>38216.25</c:v>
                </c:pt>
                <c:pt idx="16507">
                  <c:v>38216.263888888891</c:v>
                </c:pt>
                <c:pt idx="16508">
                  <c:v>38216.277777777781</c:v>
                </c:pt>
                <c:pt idx="16509">
                  <c:v>38216.291666666664</c:v>
                </c:pt>
                <c:pt idx="16510">
                  <c:v>38216.305555555555</c:v>
                </c:pt>
                <c:pt idx="16511">
                  <c:v>38216.319444444445</c:v>
                </c:pt>
                <c:pt idx="16512">
                  <c:v>38216.333333333336</c:v>
                </c:pt>
                <c:pt idx="16513">
                  <c:v>38216.347222222219</c:v>
                </c:pt>
                <c:pt idx="16514">
                  <c:v>38216.361111111109</c:v>
                </c:pt>
                <c:pt idx="16515">
                  <c:v>38216.375</c:v>
                </c:pt>
                <c:pt idx="16516">
                  <c:v>38216.388888888891</c:v>
                </c:pt>
                <c:pt idx="16517">
                  <c:v>38216.402777777781</c:v>
                </c:pt>
                <c:pt idx="16518">
                  <c:v>38216.416666666664</c:v>
                </c:pt>
                <c:pt idx="16519">
                  <c:v>38216.430555555555</c:v>
                </c:pt>
                <c:pt idx="16520">
                  <c:v>38216.444444444445</c:v>
                </c:pt>
                <c:pt idx="16521">
                  <c:v>38216.458333333336</c:v>
                </c:pt>
                <c:pt idx="16522">
                  <c:v>38216.472222222219</c:v>
                </c:pt>
                <c:pt idx="16523">
                  <c:v>38216.486111111109</c:v>
                </c:pt>
                <c:pt idx="16524">
                  <c:v>38216.5</c:v>
                </c:pt>
                <c:pt idx="16525">
                  <c:v>38216.513888888891</c:v>
                </c:pt>
                <c:pt idx="16526">
                  <c:v>38216.527777777781</c:v>
                </c:pt>
                <c:pt idx="16527">
                  <c:v>38216.541666666664</c:v>
                </c:pt>
                <c:pt idx="16528">
                  <c:v>38216.555555555555</c:v>
                </c:pt>
                <c:pt idx="16529">
                  <c:v>38216.569444444445</c:v>
                </c:pt>
                <c:pt idx="16530">
                  <c:v>38216.583333333336</c:v>
                </c:pt>
                <c:pt idx="16531">
                  <c:v>38216.597222222219</c:v>
                </c:pt>
                <c:pt idx="16532">
                  <c:v>38216.611111111109</c:v>
                </c:pt>
                <c:pt idx="16533">
                  <c:v>38216.625</c:v>
                </c:pt>
                <c:pt idx="16534">
                  <c:v>38216.638888888891</c:v>
                </c:pt>
                <c:pt idx="16535">
                  <c:v>38216.652777777781</c:v>
                </c:pt>
                <c:pt idx="16536">
                  <c:v>38216.666666666664</c:v>
                </c:pt>
                <c:pt idx="16537">
                  <c:v>38216.680555555555</c:v>
                </c:pt>
                <c:pt idx="16538">
                  <c:v>38216.694444444445</c:v>
                </c:pt>
                <c:pt idx="16539">
                  <c:v>38216.708333333336</c:v>
                </c:pt>
                <c:pt idx="16540">
                  <c:v>38216.722222222219</c:v>
                </c:pt>
                <c:pt idx="16541">
                  <c:v>38216.736111111109</c:v>
                </c:pt>
                <c:pt idx="16542">
                  <c:v>38216.75</c:v>
                </c:pt>
                <c:pt idx="16543">
                  <c:v>38216.763888888891</c:v>
                </c:pt>
                <c:pt idx="16544">
                  <c:v>38216.777777777781</c:v>
                </c:pt>
                <c:pt idx="16545">
                  <c:v>38216.791666666664</c:v>
                </c:pt>
                <c:pt idx="16546">
                  <c:v>38216.805555555555</c:v>
                </c:pt>
                <c:pt idx="16547">
                  <c:v>38216.819444444445</c:v>
                </c:pt>
                <c:pt idx="16548">
                  <c:v>38216.833333333336</c:v>
                </c:pt>
                <c:pt idx="16549">
                  <c:v>38216.847222222219</c:v>
                </c:pt>
                <c:pt idx="16550">
                  <c:v>38216.861111111109</c:v>
                </c:pt>
                <c:pt idx="16551">
                  <c:v>38216.875</c:v>
                </c:pt>
                <c:pt idx="16552">
                  <c:v>38216.888888888891</c:v>
                </c:pt>
                <c:pt idx="16553">
                  <c:v>38216.902777777781</c:v>
                </c:pt>
                <c:pt idx="16554">
                  <c:v>38216.916666666664</c:v>
                </c:pt>
                <c:pt idx="16555">
                  <c:v>38216.930555555555</c:v>
                </c:pt>
                <c:pt idx="16556">
                  <c:v>38216.944444444445</c:v>
                </c:pt>
                <c:pt idx="16557">
                  <c:v>38216.958333333336</c:v>
                </c:pt>
                <c:pt idx="16558">
                  <c:v>38216.972222222219</c:v>
                </c:pt>
                <c:pt idx="16559">
                  <c:v>38216.986111111109</c:v>
                </c:pt>
                <c:pt idx="16560">
                  <c:v>38217</c:v>
                </c:pt>
                <c:pt idx="16561">
                  <c:v>38217.013888888891</c:v>
                </c:pt>
                <c:pt idx="16562">
                  <c:v>38217.027777777781</c:v>
                </c:pt>
                <c:pt idx="16563">
                  <c:v>38217.041666666664</c:v>
                </c:pt>
                <c:pt idx="16564">
                  <c:v>38217.055555555555</c:v>
                </c:pt>
                <c:pt idx="16565">
                  <c:v>38217.069444444445</c:v>
                </c:pt>
                <c:pt idx="16566">
                  <c:v>38217.083333333336</c:v>
                </c:pt>
                <c:pt idx="16567">
                  <c:v>38217.097222222219</c:v>
                </c:pt>
                <c:pt idx="16568">
                  <c:v>38217.111111111109</c:v>
                </c:pt>
                <c:pt idx="16569">
                  <c:v>38217.125</c:v>
                </c:pt>
                <c:pt idx="16570">
                  <c:v>38217.138888888891</c:v>
                </c:pt>
                <c:pt idx="16571">
                  <c:v>38217.152777777781</c:v>
                </c:pt>
                <c:pt idx="16572">
                  <c:v>38217.166666666664</c:v>
                </c:pt>
                <c:pt idx="16573">
                  <c:v>38217.180555555555</c:v>
                </c:pt>
                <c:pt idx="16574">
                  <c:v>38217.194444444445</c:v>
                </c:pt>
                <c:pt idx="16575">
                  <c:v>38217.208333333336</c:v>
                </c:pt>
                <c:pt idx="16576">
                  <c:v>38217.222222222219</c:v>
                </c:pt>
                <c:pt idx="16577">
                  <c:v>38217.236111111109</c:v>
                </c:pt>
                <c:pt idx="16578">
                  <c:v>38217.25</c:v>
                </c:pt>
                <c:pt idx="16579">
                  <c:v>38217.263888888891</c:v>
                </c:pt>
                <c:pt idx="16580">
                  <c:v>38217.277777777781</c:v>
                </c:pt>
                <c:pt idx="16581">
                  <c:v>38217.291666666664</c:v>
                </c:pt>
                <c:pt idx="16582">
                  <c:v>38217.305555555555</c:v>
                </c:pt>
                <c:pt idx="16583">
                  <c:v>38217.319444444445</c:v>
                </c:pt>
                <c:pt idx="16584">
                  <c:v>38217.333333333336</c:v>
                </c:pt>
                <c:pt idx="16585">
                  <c:v>38217.347222222219</c:v>
                </c:pt>
                <c:pt idx="16586">
                  <c:v>38217.361111111109</c:v>
                </c:pt>
                <c:pt idx="16587">
                  <c:v>38217.375</c:v>
                </c:pt>
                <c:pt idx="16588">
                  <c:v>38217.388888888891</c:v>
                </c:pt>
                <c:pt idx="16589">
                  <c:v>38217.402777777781</c:v>
                </c:pt>
                <c:pt idx="16590">
                  <c:v>38217.416666666664</c:v>
                </c:pt>
                <c:pt idx="16591">
                  <c:v>38217.430555555555</c:v>
                </c:pt>
                <c:pt idx="16592">
                  <c:v>38217.444444444445</c:v>
                </c:pt>
                <c:pt idx="16593">
                  <c:v>38217.458333333336</c:v>
                </c:pt>
                <c:pt idx="16594">
                  <c:v>38217.472222222219</c:v>
                </c:pt>
                <c:pt idx="16595">
                  <c:v>38217.486111111109</c:v>
                </c:pt>
                <c:pt idx="16596">
                  <c:v>38217.5</c:v>
                </c:pt>
                <c:pt idx="16597">
                  <c:v>38217.513888888891</c:v>
                </c:pt>
                <c:pt idx="16598">
                  <c:v>38217.527777777781</c:v>
                </c:pt>
                <c:pt idx="16599">
                  <c:v>38217.541666666664</c:v>
                </c:pt>
                <c:pt idx="16600">
                  <c:v>38217.555555555555</c:v>
                </c:pt>
                <c:pt idx="16601">
                  <c:v>38217.569444444445</c:v>
                </c:pt>
                <c:pt idx="16602">
                  <c:v>38217.583333333336</c:v>
                </c:pt>
                <c:pt idx="16603">
                  <c:v>38217.597222222219</c:v>
                </c:pt>
                <c:pt idx="16604">
                  <c:v>38217.611111111109</c:v>
                </c:pt>
                <c:pt idx="16605">
                  <c:v>38217.625</c:v>
                </c:pt>
                <c:pt idx="16606">
                  <c:v>38217.638888888891</c:v>
                </c:pt>
                <c:pt idx="16607">
                  <c:v>38217.652777777781</c:v>
                </c:pt>
                <c:pt idx="16608">
                  <c:v>38217.666666666664</c:v>
                </c:pt>
                <c:pt idx="16609">
                  <c:v>38217.680555555555</c:v>
                </c:pt>
                <c:pt idx="16610">
                  <c:v>38217.694444444445</c:v>
                </c:pt>
                <c:pt idx="16611">
                  <c:v>38217.708333333336</c:v>
                </c:pt>
                <c:pt idx="16612">
                  <c:v>38217.722222222219</c:v>
                </c:pt>
                <c:pt idx="16613">
                  <c:v>38217.736111111109</c:v>
                </c:pt>
                <c:pt idx="16614">
                  <c:v>38217.75</c:v>
                </c:pt>
                <c:pt idx="16615">
                  <c:v>38217.763888888891</c:v>
                </c:pt>
                <c:pt idx="16616">
                  <c:v>38217.777777777781</c:v>
                </c:pt>
                <c:pt idx="16617">
                  <c:v>38217.791666666664</c:v>
                </c:pt>
                <c:pt idx="16618">
                  <c:v>38217.805555555555</c:v>
                </c:pt>
                <c:pt idx="16619">
                  <c:v>38217.819444444445</c:v>
                </c:pt>
                <c:pt idx="16620">
                  <c:v>38217.833333333336</c:v>
                </c:pt>
                <c:pt idx="16621">
                  <c:v>38217.847222222219</c:v>
                </c:pt>
                <c:pt idx="16622">
                  <c:v>38217.861111111109</c:v>
                </c:pt>
                <c:pt idx="16623">
                  <c:v>38217.875</c:v>
                </c:pt>
                <c:pt idx="16624">
                  <c:v>38217.888888888891</c:v>
                </c:pt>
                <c:pt idx="16625">
                  <c:v>38217.902777777781</c:v>
                </c:pt>
                <c:pt idx="16626">
                  <c:v>38217.916666666664</c:v>
                </c:pt>
                <c:pt idx="16627">
                  <c:v>38217.930555555555</c:v>
                </c:pt>
                <c:pt idx="16628">
                  <c:v>38217.944444444445</c:v>
                </c:pt>
                <c:pt idx="16629">
                  <c:v>38217.958333333336</c:v>
                </c:pt>
                <c:pt idx="16630">
                  <c:v>38217.972222222219</c:v>
                </c:pt>
                <c:pt idx="16631">
                  <c:v>38217.986111111109</c:v>
                </c:pt>
                <c:pt idx="16632">
                  <c:v>38218</c:v>
                </c:pt>
                <c:pt idx="16633">
                  <c:v>38218.013888888891</c:v>
                </c:pt>
                <c:pt idx="16634">
                  <c:v>38218.027777777781</c:v>
                </c:pt>
                <c:pt idx="16635">
                  <c:v>38218.041666666664</c:v>
                </c:pt>
                <c:pt idx="16636">
                  <c:v>38218.055555555555</c:v>
                </c:pt>
                <c:pt idx="16637">
                  <c:v>38218.069444444445</c:v>
                </c:pt>
                <c:pt idx="16638">
                  <c:v>38218.083333333336</c:v>
                </c:pt>
                <c:pt idx="16639">
                  <c:v>38218.097222222219</c:v>
                </c:pt>
                <c:pt idx="16640">
                  <c:v>38218.111111111109</c:v>
                </c:pt>
                <c:pt idx="16641">
                  <c:v>38218.125</c:v>
                </c:pt>
                <c:pt idx="16642">
                  <c:v>38218.138888888891</c:v>
                </c:pt>
                <c:pt idx="16643">
                  <c:v>38218.152777777781</c:v>
                </c:pt>
                <c:pt idx="16644">
                  <c:v>38218.166666666664</c:v>
                </c:pt>
                <c:pt idx="16645">
                  <c:v>38218.180555555555</c:v>
                </c:pt>
                <c:pt idx="16646">
                  <c:v>38218.194444444445</c:v>
                </c:pt>
                <c:pt idx="16647">
                  <c:v>38218.208333333336</c:v>
                </c:pt>
                <c:pt idx="16648">
                  <c:v>38218.222222222219</c:v>
                </c:pt>
                <c:pt idx="16649">
                  <c:v>38218.236111111109</c:v>
                </c:pt>
                <c:pt idx="16650">
                  <c:v>38218.25</c:v>
                </c:pt>
                <c:pt idx="16651">
                  <c:v>38218.263888888891</c:v>
                </c:pt>
                <c:pt idx="16652">
                  <c:v>38218.277777777781</c:v>
                </c:pt>
                <c:pt idx="16653">
                  <c:v>38218.291666666664</c:v>
                </c:pt>
                <c:pt idx="16654">
                  <c:v>38218.305555555555</c:v>
                </c:pt>
                <c:pt idx="16655">
                  <c:v>38218.319444444445</c:v>
                </c:pt>
                <c:pt idx="16656">
                  <c:v>38218.333333333336</c:v>
                </c:pt>
                <c:pt idx="16657">
                  <c:v>38218.347222222219</c:v>
                </c:pt>
                <c:pt idx="16658">
                  <c:v>38218.361111111109</c:v>
                </c:pt>
                <c:pt idx="16659">
                  <c:v>38218.375</c:v>
                </c:pt>
                <c:pt idx="16660">
                  <c:v>38218.388888888891</c:v>
                </c:pt>
                <c:pt idx="16661">
                  <c:v>38218.402777777781</c:v>
                </c:pt>
                <c:pt idx="16662">
                  <c:v>38218.416666666664</c:v>
                </c:pt>
                <c:pt idx="16663">
                  <c:v>38218.430555555555</c:v>
                </c:pt>
                <c:pt idx="16664">
                  <c:v>38218.444444444445</c:v>
                </c:pt>
                <c:pt idx="16665">
                  <c:v>38218.458333333336</c:v>
                </c:pt>
                <c:pt idx="16666">
                  <c:v>38218.472222222219</c:v>
                </c:pt>
                <c:pt idx="16667">
                  <c:v>38218.486111111109</c:v>
                </c:pt>
                <c:pt idx="16668">
                  <c:v>38218.5</c:v>
                </c:pt>
                <c:pt idx="16669">
                  <c:v>38218.513888888891</c:v>
                </c:pt>
                <c:pt idx="16670">
                  <c:v>38218.527777777781</c:v>
                </c:pt>
                <c:pt idx="16671">
                  <c:v>38218.541666666664</c:v>
                </c:pt>
                <c:pt idx="16672">
                  <c:v>38218.555555555555</c:v>
                </c:pt>
                <c:pt idx="16673">
                  <c:v>38218.569444444445</c:v>
                </c:pt>
                <c:pt idx="16674">
                  <c:v>38218.583333333336</c:v>
                </c:pt>
                <c:pt idx="16675">
                  <c:v>38218.597222222219</c:v>
                </c:pt>
                <c:pt idx="16676">
                  <c:v>38218.611111111109</c:v>
                </c:pt>
                <c:pt idx="16677">
                  <c:v>38218.625</c:v>
                </c:pt>
                <c:pt idx="16678">
                  <c:v>38218.638888888891</c:v>
                </c:pt>
                <c:pt idx="16679">
                  <c:v>38218.652777777781</c:v>
                </c:pt>
                <c:pt idx="16680">
                  <c:v>38218.666666666664</c:v>
                </c:pt>
                <c:pt idx="16681">
                  <c:v>38218.680555555555</c:v>
                </c:pt>
                <c:pt idx="16682">
                  <c:v>38218.694444444445</c:v>
                </c:pt>
                <c:pt idx="16683">
                  <c:v>38218.708333333336</c:v>
                </c:pt>
                <c:pt idx="16684">
                  <c:v>38218.722222222219</c:v>
                </c:pt>
                <c:pt idx="16685">
                  <c:v>38218.736111111109</c:v>
                </c:pt>
                <c:pt idx="16686">
                  <c:v>38218.75</c:v>
                </c:pt>
                <c:pt idx="16687">
                  <c:v>38218.763888888891</c:v>
                </c:pt>
                <c:pt idx="16688">
                  <c:v>38218.777777777781</c:v>
                </c:pt>
                <c:pt idx="16689">
                  <c:v>38218.791666666664</c:v>
                </c:pt>
                <c:pt idx="16690">
                  <c:v>38218.805555555555</c:v>
                </c:pt>
                <c:pt idx="16691">
                  <c:v>38218.819444444445</c:v>
                </c:pt>
                <c:pt idx="16692">
                  <c:v>38218.833333333336</c:v>
                </c:pt>
                <c:pt idx="16693">
                  <c:v>38218.847222222219</c:v>
                </c:pt>
                <c:pt idx="16694">
                  <c:v>38218.861111111109</c:v>
                </c:pt>
                <c:pt idx="16695">
                  <c:v>38218.875</c:v>
                </c:pt>
                <c:pt idx="16696">
                  <c:v>38218.888888888891</c:v>
                </c:pt>
                <c:pt idx="16697">
                  <c:v>38218.902777777781</c:v>
                </c:pt>
                <c:pt idx="16698">
                  <c:v>38218.916666666664</c:v>
                </c:pt>
                <c:pt idx="16699">
                  <c:v>38218.930555555555</c:v>
                </c:pt>
                <c:pt idx="16700">
                  <c:v>38218.944444444445</c:v>
                </c:pt>
                <c:pt idx="16701">
                  <c:v>38218.958333333336</c:v>
                </c:pt>
                <c:pt idx="16702">
                  <c:v>38218.972222222219</c:v>
                </c:pt>
                <c:pt idx="16703">
                  <c:v>38218.986111111109</c:v>
                </c:pt>
                <c:pt idx="16704">
                  <c:v>38219</c:v>
                </c:pt>
                <c:pt idx="16705">
                  <c:v>38219.013888888891</c:v>
                </c:pt>
                <c:pt idx="16706">
                  <c:v>38219.027777777781</c:v>
                </c:pt>
                <c:pt idx="16707">
                  <c:v>38219.041666666664</c:v>
                </c:pt>
                <c:pt idx="16708">
                  <c:v>38219.055555555555</c:v>
                </c:pt>
                <c:pt idx="16709">
                  <c:v>38219.069444444445</c:v>
                </c:pt>
                <c:pt idx="16710">
                  <c:v>38219.083333333336</c:v>
                </c:pt>
                <c:pt idx="16711">
                  <c:v>38219.097222222219</c:v>
                </c:pt>
                <c:pt idx="16712">
                  <c:v>38219.111111111109</c:v>
                </c:pt>
                <c:pt idx="16713">
                  <c:v>38219.125</c:v>
                </c:pt>
                <c:pt idx="16714">
                  <c:v>38219.138888888891</c:v>
                </c:pt>
                <c:pt idx="16715">
                  <c:v>38219.152777777781</c:v>
                </c:pt>
                <c:pt idx="16716">
                  <c:v>38219.166666666664</c:v>
                </c:pt>
                <c:pt idx="16717">
                  <c:v>38219.180555555555</c:v>
                </c:pt>
                <c:pt idx="16718">
                  <c:v>38219.194444444445</c:v>
                </c:pt>
                <c:pt idx="16719">
                  <c:v>38219.208333333336</c:v>
                </c:pt>
                <c:pt idx="16720">
                  <c:v>38219.222222222219</c:v>
                </c:pt>
                <c:pt idx="16721">
                  <c:v>38219.236111111109</c:v>
                </c:pt>
                <c:pt idx="16722">
                  <c:v>38219.25</c:v>
                </c:pt>
                <c:pt idx="16723">
                  <c:v>38219.263888888891</c:v>
                </c:pt>
                <c:pt idx="16724">
                  <c:v>38219.277777777781</c:v>
                </c:pt>
                <c:pt idx="16725">
                  <c:v>38219.291666666664</c:v>
                </c:pt>
                <c:pt idx="16726">
                  <c:v>38219.305555555555</c:v>
                </c:pt>
                <c:pt idx="16727">
                  <c:v>38219.319444444445</c:v>
                </c:pt>
                <c:pt idx="16728">
                  <c:v>38219.333333333336</c:v>
                </c:pt>
                <c:pt idx="16729">
                  <c:v>38219.347222222219</c:v>
                </c:pt>
                <c:pt idx="16730">
                  <c:v>38219.361111111109</c:v>
                </c:pt>
                <c:pt idx="16731">
                  <c:v>38219.375</c:v>
                </c:pt>
                <c:pt idx="16732">
                  <c:v>38219.388888888891</c:v>
                </c:pt>
                <c:pt idx="16733">
                  <c:v>38219.402777777781</c:v>
                </c:pt>
                <c:pt idx="16734">
                  <c:v>38219.416666666664</c:v>
                </c:pt>
                <c:pt idx="16735">
                  <c:v>38219.430555555555</c:v>
                </c:pt>
                <c:pt idx="16736">
                  <c:v>38219.444444444445</c:v>
                </c:pt>
                <c:pt idx="16737">
                  <c:v>38219.458333333336</c:v>
                </c:pt>
                <c:pt idx="16738">
                  <c:v>38219.472222222219</c:v>
                </c:pt>
                <c:pt idx="16739">
                  <c:v>38219.486111111109</c:v>
                </c:pt>
                <c:pt idx="16740">
                  <c:v>38219.5</c:v>
                </c:pt>
                <c:pt idx="16741">
                  <c:v>38219.513888888891</c:v>
                </c:pt>
                <c:pt idx="16742">
                  <c:v>38219.527777777781</c:v>
                </c:pt>
                <c:pt idx="16743">
                  <c:v>38219.541666666664</c:v>
                </c:pt>
                <c:pt idx="16744">
                  <c:v>38219.555555555555</c:v>
                </c:pt>
                <c:pt idx="16745">
                  <c:v>38219.569444444445</c:v>
                </c:pt>
                <c:pt idx="16746">
                  <c:v>38219.583333333336</c:v>
                </c:pt>
                <c:pt idx="16747">
                  <c:v>38219.597222222219</c:v>
                </c:pt>
                <c:pt idx="16748">
                  <c:v>38219.611111111109</c:v>
                </c:pt>
                <c:pt idx="16749">
                  <c:v>38219.625</c:v>
                </c:pt>
                <c:pt idx="16750">
                  <c:v>38219.638888888891</c:v>
                </c:pt>
                <c:pt idx="16751">
                  <c:v>38219.652777777781</c:v>
                </c:pt>
                <c:pt idx="16752">
                  <c:v>38219.666666666664</c:v>
                </c:pt>
                <c:pt idx="16753">
                  <c:v>38219.680555555555</c:v>
                </c:pt>
                <c:pt idx="16754">
                  <c:v>38219.694444444445</c:v>
                </c:pt>
                <c:pt idx="16755">
                  <c:v>38219.708333333336</c:v>
                </c:pt>
                <c:pt idx="16756">
                  <c:v>38219.722222222219</c:v>
                </c:pt>
                <c:pt idx="16757">
                  <c:v>38219.736111111109</c:v>
                </c:pt>
                <c:pt idx="16758">
                  <c:v>38219.75</c:v>
                </c:pt>
                <c:pt idx="16759">
                  <c:v>38219.763888888891</c:v>
                </c:pt>
                <c:pt idx="16760">
                  <c:v>38219.777777777781</c:v>
                </c:pt>
                <c:pt idx="16761">
                  <c:v>38219.791666666664</c:v>
                </c:pt>
                <c:pt idx="16762">
                  <c:v>38219.805555555555</c:v>
                </c:pt>
                <c:pt idx="16763">
                  <c:v>38219.819444444445</c:v>
                </c:pt>
                <c:pt idx="16764">
                  <c:v>38219.833333333336</c:v>
                </c:pt>
                <c:pt idx="16765">
                  <c:v>38219.847222222219</c:v>
                </c:pt>
                <c:pt idx="16766">
                  <c:v>38219.861111111109</c:v>
                </c:pt>
                <c:pt idx="16767">
                  <c:v>38219.875</c:v>
                </c:pt>
                <c:pt idx="16768">
                  <c:v>38219.888888888891</c:v>
                </c:pt>
                <c:pt idx="16769">
                  <c:v>38219.902777777781</c:v>
                </c:pt>
                <c:pt idx="16770">
                  <c:v>38219.916666666664</c:v>
                </c:pt>
                <c:pt idx="16771">
                  <c:v>38219.930555555555</c:v>
                </c:pt>
                <c:pt idx="16772">
                  <c:v>38219.944444444445</c:v>
                </c:pt>
                <c:pt idx="16773">
                  <c:v>38219.958333333336</c:v>
                </c:pt>
                <c:pt idx="16774">
                  <c:v>38219.972222222219</c:v>
                </c:pt>
                <c:pt idx="16775">
                  <c:v>38219.986111111109</c:v>
                </c:pt>
                <c:pt idx="16776">
                  <c:v>38220</c:v>
                </c:pt>
                <c:pt idx="16777">
                  <c:v>38220.013888888891</c:v>
                </c:pt>
                <c:pt idx="16778">
                  <c:v>38220.027777777781</c:v>
                </c:pt>
                <c:pt idx="16779">
                  <c:v>38220.041666666664</c:v>
                </c:pt>
                <c:pt idx="16780">
                  <c:v>38220.055555555555</c:v>
                </c:pt>
                <c:pt idx="16781">
                  <c:v>38220.069444444445</c:v>
                </c:pt>
                <c:pt idx="16782">
                  <c:v>38220.083333333336</c:v>
                </c:pt>
                <c:pt idx="16783">
                  <c:v>38220.097222222219</c:v>
                </c:pt>
                <c:pt idx="16784">
                  <c:v>38220.111111111109</c:v>
                </c:pt>
                <c:pt idx="16785">
                  <c:v>38220.125</c:v>
                </c:pt>
                <c:pt idx="16786">
                  <c:v>38220.138888888891</c:v>
                </c:pt>
                <c:pt idx="16787">
                  <c:v>38220.152777777781</c:v>
                </c:pt>
                <c:pt idx="16788">
                  <c:v>38220.166666666664</c:v>
                </c:pt>
                <c:pt idx="16789">
                  <c:v>38220.180555555555</c:v>
                </c:pt>
                <c:pt idx="16790">
                  <c:v>38220.194444444445</c:v>
                </c:pt>
                <c:pt idx="16791">
                  <c:v>38220.208333333336</c:v>
                </c:pt>
                <c:pt idx="16792">
                  <c:v>38220.222222222219</c:v>
                </c:pt>
                <c:pt idx="16793">
                  <c:v>38220.236111111109</c:v>
                </c:pt>
                <c:pt idx="16794">
                  <c:v>38220.25</c:v>
                </c:pt>
                <c:pt idx="16795">
                  <c:v>38220.263888888891</c:v>
                </c:pt>
                <c:pt idx="16796">
                  <c:v>38220.277777777781</c:v>
                </c:pt>
                <c:pt idx="16797">
                  <c:v>38220.291666666664</c:v>
                </c:pt>
                <c:pt idx="16798">
                  <c:v>38220.305555555555</c:v>
                </c:pt>
                <c:pt idx="16799">
                  <c:v>38220.319444444445</c:v>
                </c:pt>
                <c:pt idx="16800">
                  <c:v>38220.333333333336</c:v>
                </c:pt>
                <c:pt idx="16801">
                  <c:v>38220.347222222219</c:v>
                </c:pt>
                <c:pt idx="16802">
                  <c:v>38220.361111111109</c:v>
                </c:pt>
                <c:pt idx="16803">
                  <c:v>38220.375</c:v>
                </c:pt>
                <c:pt idx="16804">
                  <c:v>38220.388888888891</c:v>
                </c:pt>
                <c:pt idx="16805">
                  <c:v>38220.402777777781</c:v>
                </c:pt>
                <c:pt idx="16806">
                  <c:v>38220.416666666664</c:v>
                </c:pt>
                <c:pt idx="16807">
                  <c:v>38220.430555555555</c:v>
                </c:pt>
                <c:pt idx="16808">
                  <c:v>38220.444444444445</c:v>
                </c:pt>
                <c:pt idx="16809">
                  <c:v>38220.458333333336</c:v>
                </c:pt>
                <c:pt idx="16810">
                  <c:v>38220.472222222219</c:v>
                </c:pt>
                <c:pt idx="16811">
                  <c:v>38220.486111111109</c:v>
                </c:pt>
                <c:pt idx="16812">
                  <c:v>38220.5</c:v>
                </c:pt>
                <c:pt idx="16813">
                  <c:v>38220.513888888891</c:v>
                </c:pt>
                <c:pt idx="16814">
                  <c:v>38220.527777777781</c:v>
                </c:pt>
                <c:pt idx="16815">
                  <c:v>38220.541666666664</c:v>
                </c:pt>
                <c:pt idx="16816">
                  <c:v>38220.555555555555</c:v>
                </c:pt>
                <c:pt idx="16817">
                  <c:v>38220.569444444445</c:v>
                </c:pt>
                <c:pt idx="16818">
                  <c:v>38220.583333333336</c:v>
                </c:pt>
                <c:pt idx="16819">
                  <c:v>38220.597222222219</c:v>
                </c:pt>
                <c:pt idx="16820">
                  <c:v>38220.611111111109</c:v>
                </c:pt>
                <c:pt idx="16821">
                  <c:v>38220.625</c:v>
                </c:pt>
                <c:pt idx="16822">
                  <c:v>38220.638888888891</c:v>
                </c:pt>
                <c:pt idx="16823">
                  <c:v>38220.652777777781</c:v>
                </c:pt>
                <c:pt idx="16824">
                  <c:v>38220.666666666664</c:v>
                </c:pt>
                <c:pt idx="16825">
                  <c:v>38220.680555555555</c:v>
                </c:pt>
                <c:pt idx="16826">
                  <c:v>38220.694444444445</c:v>
                </c:pt>
                <c:pt idx="16827">
                  <c:v>38220.708333333336</c:v>
                </c:pt>
                <c:pt idx="16828">
                  <c:v>38220.722222222219</c:v>
                </c:pt>
                <c:pt idx="16829">
                  <c:v>38220.736111111109</c:v>
                </c:pt>
                <c:pt idx="16830">
                  <c:v>38220.75</c:v>
                </c:pt>
                <c:pt idx="16831">
                  <c:v>38220.763888888891</c:v>
                </c:pt>
                <c:pt idx="16832">
                  <c:v>38220.777777777781</c:v>
                </c:pt>
                <c:pt idx="16833">
                  <c:v>38220.791666666664</c:v>
                </c:pt>
                <c:pt idx="16834">
                  <c:v>38220.805555555555</c:v>
                </c:pt>
                <c:pt idx="16835">
                  <c:v>38220.819444444445</c:v>
                </c:pt>
                <c:pt idx="16836">
                  <c:v>38220.833333333336</c:v>
                </c:pt>
                <c:pt idx="16837">
                  <c:v>38220.847222222219</c:v>
                </c:pt>
                <c:pt idx="16838">
                  <c:v>38220.861111111109</c:v>
                </c:pt>
                <c:pt idx="16839">
                  <c:v>38220.875</c:v>
                </c:pt>
                <c:pt idx="16840">
                  <c:v>38220.888888888891</c:v>
                </c:pt>
                <c:pt idx="16841">
                  <c:v>38220.902777777781</c:v>
                </c:pt>
                <c:pt idx="16842">
                  <c:v>38220.916666666664</c:v>
                </c:pt>
                <c:pt idx="16843">
                  <c:v>38220.930555555555</c:v>
                </c:pt>
                <c:pt idx="16844">
                  <c:v>38220.944444444445</c:v>
                </c:pt>
                <c:pt idx="16845">
                  <c:v>38220.958333333336</c:v>
                </c:pt>
                <c:pt idx="16846">
                  <c:v>38220.972222222219</c:v>
                </c:pt>
                <c:pt idx="16847">
                  <c:v>38220.986111111109</c:v>
                </c:pt>
                <c:pt idx="16848">
                  <c:v>38221</c:v>
                </c:pt>
                <c:pt idx="16849">
                  <c:v>38221.013888888891</c:v>
                </c:pt>
                <c:pt idx="16850">
                  <c:v>38221.027777777781</c:v>
                </c:pt>
                <c:pt idx="16851">
                  <c:v>38221.041666666664</c:v>
                </c:pt>
                <c:pt idx="16852">
                  <c:v>38221.055555555555</c:v>
                </c:pt>
                <c:pt idx="16853">
                  <c:v>38221.069444444445</c:v>
                </c:pt>
                <c:pt idx="16854">
                  <c:v>38221.083333333336</c:v>
                </c:pt>
                <c:pt idx="16855">
                  <c:v>38221.097222222219</c:v>
                </c:pt>
                <c:pt idx="16856">
                  <c:v>38221.111111111109</c:v>
                </c:pt>
                <c:pt idx="16857">
                  <c:v>38221.125</c:v>
                </c:pt>
                <c:pt idx="16858">
                  <c:v>38221.138888888891</c:v>
                </c:pt>
                <c:pt idx="16859">
                  <c:v>38221.152777777781</c:v>
                </c:pt>
                <c:pt idx="16860">
                  <c:v>38221.166666666664</c:v>
                </c:pt>
                <c:pt idx="16861">
                  <c:v>38221.180555555555</c:v>
                </c:pt>
                <c:pt idx="16862">
                  <c:v>38221.194444444445</c:v>
                </c:pt>
                <c:pt idx="16863">
                  <c:v>38221.208333333336</c:v>
                </c:pt>
                <c:pt idx="16864">
                  <c:v>38221.222222222219</c:v>
                </c:pt>
                <c:pt idx="16865">
                  <c:v>38221.236111111109</c:v>
                </c:pt>
                <c:pt idx="16866">
                  <c:v>38221.25</c:v>
                </c:pt>
                <c:pt idx="16867">
                  <c:v>38221.263888888891</c:v>
                </c:pt>
                <c:pt idx="16868">
                  <c:v>38221.277777777781</c:v>
                </c:pt>
                <c:pt idx="16869">
                  <c:v>38221.291666666664</c:v>
                </c:pt>
                <c:pt idx="16870">
                  <c:v>38221.305555555555</c:v>
                </c:pt>
                <c:pt idx="16871">
                  <c:v>38221.319444444445</c:v>
                </c:pt>
                <c:pt idx="16872">
                  <c:v>38221.333333333336</c:v>
                </c:pt>
                <c:pt idx="16873">
                  <c:v>38221.347222222219</c:v>
                </c:pt>
                <c:pt idx="16874">
                  <c:v>38221.361111111109</c:v>
                </c:pt>
                <c:pt idx="16875">
                  <c:v>38221.375</c:v>
                </c:pt>
                <c:pt idx="16876">
                  <c:v>38221.388888888891</c:v>
                </c:pt>
                <c:pt idx="16877">
                  <c:v>38221.402777777781</c:v>
                </c:pt>
                <c:pt idx="16878">
                  <c:v>38221.416666666664</c:v>
                </c:pt>
                <c:pt idx="16879">
                  <c:v>38221.430555555555</c:v>
                </c:pt>
                <c:pt idx="16880">
                  <c:v>38221.444444444445</c:v>
                </c:pt>
                <c:pt idx="16881">
                  <c:v>38221.458333333336</c:v>
                </c:pt>
                <c:pt idx="16882">
                  <c:v>38221.472222222219</c:v>
                </c:pt>
                <c:pt idx="16883">
                  <c:v>38221.486111111109</c:v>
                </c:pt>
                <c:pt idx="16884">
                  <c:v>38221.5</c:v>
                </c:pt>
                <c:pt idx="16885">
                  <c:v>38221.513888888891</c:v>
                </c:pt>
                <c:pt idx="16886">
                  <c:v>38221.527777777781</c:v>
                </c:pt>
                <c:pt idx="16887">
                  <c:v>38221.541666666664</c:v>
                </c:pt>
                <c:pt idx="16888">
                  <c:v>38221.555555555555</c:v>
                </c:pt>
                <c:pt idx="16889">
                  <c:v>38221.569444444445</c:v>
                </c:pt>
                <c:pt idx="16890">
                  <c:v>38221.583333333336</c:v>
                </c:pt>
                <c:pt idx="16891">
                  <c:v>38221.597222222219</c:v>
                </c:pt>
                <c:pt idx="16892">
                  <c:v>38221.611111111109</c:v>
                </c:pt>
                <c:pt idx="16893">
                  <c:v>38221.625</c:v>
                </c:pt>
                <c:pt idx="16894">
                  <c:v>38221.638888888891</c:v>
                </c:pt>
                <c:pt idx="16895">
                  <c:v>38221.652777777781</c:v>
                </c:pt>
                <c:pt idx="16896">
                  <c:v>38221.666666666664</c:v>
                </c:pt>
                <c:pt idx="16897">
                  <c:v>38221.680555555555</c:v>
                </c:pt>
                <c:pt idx="16898">
                  <c:v>38221.694444444445</c:v>
                </c:pt>
                <c:pt idx="16899">
                  <c:v>38221.708333333336</c:v>
                </c:pt>
                <c:pt idx="16900">
                  <c:v>38221.722222222219</c:v>
                </c:pt>
                <c:pt idx="16901">
                  <c:v>38221.736111111109</c:v>
                </c:pt>
                <c:pt idx="16902">
                  <c:v>38221.75</c:v>
                </c:pt>
                <c:pt idx="16903">
                  <c:v>38221.763888888891</c:v>
                </c:pt>
                <c:pt idx="16904">
                  <c:v>38221.777777777781</c:v>
                </c:pt>
                <c:pt idx="16905">
                  <c:v>38221.791666666664</c:v>
                </c:pt>
                <c:pt idx="16906">
                  <c:v>38221.805555555555</c:v>
                </c:pt>
                <c:pt idx="16907">
                  <c:v>38221.819444444445</c:v>
                </c:pt>
                <c:pt idx="16908">
                  <c:v>38221.833333333336</c:v>
                </c:pt>
                <c:pt idx="16909">
                  <c:v>38221.847222222219</c:v>
                </c:pt>
                <c:pt idx="16910">
                  <c:v>38221.861111111109</c:v>
                </c:pt>
                <c:pt idx="16911">
                  <c:v>38221.875</c:v>
                </c:pt>
                <c:pt idx="16912">
                  <c:v>38221.888888888891</c:v>
                </c:pt>
                <c:pt idx="16913">
                  <c:v>38221.902777777781</c:v>
                </c:pt>
                <c:pt idx="16914">
                  <c:v>38221.916666666664</c:v>
                </c:pt>
                <c:pt idx="16915">
                  <c:v>38221.930555555555</c:v>
                </c:pt>
                <c:pt idx="16916">
                  <c:v>38221.944444444445</c:v>
                </c:pt>
                <c:pt idx="16917">
                  <c:v>38221.958333333336</c:v>
                </c:pt>
                <c:pt idx="16918">
                  <c:v>38221.972222222219</c:v>
                </c:pt>
                <c:pt idx="16919">
                  <c:v>38221.986111111109</c:v>
                </c:pt>
                <c:pt idx="16920">
                  <c:v>38222</c:v>
                </c:pt>
                <c:pt idx="16921">
                  <c:v>38222.013888888891</c:v>
                </c:pt>
                <c:pt idx="16922">
                  <c:v>38222.027777777781</c:v>
                </c:pt>
                <c:pt idx="16923">
                  <c:v>38222.041666666664</c:v>
                </c:pt>
                <c:pt idx="16924">
                  <c:v>38222.055555555555</c:v>
                </c:pt>
                <c:pt idx="16925">
                  <c:v>38222.069444444445</c:v>
                </c:pt>
                <c:pt idx="16926">
                  <c:v>38222.083333333336</c:v>
                </c:pt>
                <c:pt idx="16927">
                  <c:v>38222.097222222219</c:v>
                </c:pt>
                <c:pt idx="16928">
                  <c:v>38222.111111111109</c:v>
                </c:pt>
                <c:pt idx="16929">
                  <c:v>38222.125</c:v>
                </c:pt>
                <c:pt idx="16930">
                  <c:v>38222.138888888891</c:v>
                </c:pt>
                <c:pt idx="16931">
                  <c:v>38222.152777777781</c:v>
                </c:pt>
                <c:pt idx="16932">
                  <c:v>38222.166666666664</c:v>
                </c:pt>
                <c:pt idx="16933">
                  <c:v>38222.180555555555</c:v>
                </c:pt>
                <c:pt idx="16934">
                  <c:v>38222.194444444445</c:v>
                </c:pt>
                <c:pt idx="16935">
                  <c:v>38222.208333333336</c:v>
                </c:pt>
                <c:pt idx="16936">
                  <c:v>38222.222222222219</c:v>
                </c:pt>
                <c:pt idx="16937">
                  <c:v>38222.236111111109</c:v>
                </c:pt>
                <c:pt idx="16938">
                  <c:v>38222.25</c:v>
                </c:pt>
                <c:pt idx="16939">
                  <c:v>38222.263888888891</c:v>
                </c:pt>
                <c:pt idx="16940">
                  <c:v>38222.277777777781</c:v>
                </c:pt>
                <c:pt idx="16941">
                  <c:v>38222.291666666664</c:v>
                </c:pt>
                <c:pt idx="16942">
                  <c:v>38222.305555555555</c:v>
                </c:pt>
                <c:pt idx="16943">
                  <c:v>38222.319444444445</c:v>
                </c:pt>
                <c:pt idx="16944">
                  <c:v>38222.333333333336</c:v>
                </c:pt>
                <c:pt idx="16945">
                  <c:v>38222.347222222219</c:v>
                </c:pt>
                <c:pt idx="16946">
                  <c:v>38222.361111111109</c:v>
                </c:pt>
                <c:pt idx="16947">
                  <c:v>38222.375</c:v>
                </c:pt>
                <c:pt idx="16948">
                  <c:v>38222.388888888891</c:v>
                </c:pt>
                <c:pt idx="16949">
                  <c:v>38222.402777777781</c:v>
                </c:pt>
                <c:pt idx="16950">
                  <c:v>38222.416666666664</c:v>
                </c:pt>
                <c:pt idx="16951">
                  <c:v>38222.430555555555</c:v>
                </c:pt>
                <c:pt idx="16952">
                  <c:v>38222.444444444445</c:v>
                </c:pt>
                <c:pt idx="16953">
                  <c:v>38222.458333333336</c:v>
                </c:pt>
                <c:pt idx="16954">
                  <c:v>38222.472222222219</c:v>
                </c:pt>
                <c:pt idx="16955">
                  <c:v>38222.486111111109</c:v>
                </c:pt>
                <c:pt idx="16956">
                  <c:v>38222.5</c:v>
                </c:pt>
                <c:pt idx="16957">
                  <c:v>38222.513888888891</c:v>
                </c:pt>
                <c:pt idx="16958">
                  <c:v>38222.527777777781</c:v>
                </c:pt>
                <c:pt idx="16959">
                  <c:v>38222.541666666664</c:v>
                </c:pt>
                <c:pt idx="16960">
                  <c:v>38222.555555555555</c:v>
                </c:pt>
                <c:pt idx="16961">
                  <c:v>38222.569444444445</c:v>
                </c:pt>
                <c:pt idx="16962">
                  <c:v>38222.583333333336</c:v>
                </c:pt>
                <c:pt idx="16963">
                  <c:v>38222.597222222219</c:v>
                </c:pt>
                <c:pt idx="16964">
                  <c:v>38222.611111111109</c:v>
                </c:pt>
                <c:pt idx="16965">
                  <c:v>38222.625</c:v>
                </c:pt>
                <c:pt idx="16966">
                  <c:v>38222.638888888891</c:v>
                </c:pt>
                <c:pt idx="16967">
                  <c:v>38222.652777777781</c:v>
                </c:pt>
                <c:pt idx="16968">
                  <c:v>38222.666666666664</c:v>
                </c:pt>
                <c:pt idx="16969">
                  <c:v>38222.680555555555</c:v>
                </c:pt>
                <c:pt idx="16970">
                  <c:v>38222.694444444445</c:v>
                </c:pt>
                <c:pt idx="16971">
                  <c:v>38222.708333333336</c:v>
                </c:pt>
                <c:pt idx="16972">
                  <c:v>38222.722222222219</c:v>
                </c:pt>
                <c:pt idx="16973">
                  <c:v>38222.736111111109</c:v>
                </c:pt>
                <c:pt idx="16974">
                  <c:v>38222.75</c:v>
                </c:pt>
                <c:pt idx="16975">
                  <c:v>38222.763888888891</c:v>
                </c:pt>
                <c:pt idx="16976">
                  <c:v>38222.777777777781</c:v>
                </c:pt>
                <c:pt idx="16977">
                  <c:v>38222.791666666664</c:v>
                </c:pt>
                <c:pt idx="16978">
                  <c:v>38222.805555555555</c:v>
                </c:pt>
                <c:pt idx="16979">
                  <c:v>38222.819444444445</c:v>
                </c:pt>
                <c:pt idx="16980">
                  <c:v>38222.833333333336</c:v>
                </c:pt>
                <c:pt idx="16981">
                  <c:v>38222.847222222219</c:v>
                </c:pt>
                <c:pt idx="16982">
                  <c:v>38222.861111111109</c:v>
                </c:pt>
                <c:pt idx="16983">
                  <c:v>38222.875</c:v>
                </c:pt>
                <c:pt idx="16984">
                  <c:v>38222.888888888891</c:v>
                </c:pt>
                <c:pt idx="16985">
                  <c:v>38222.902777777781</c:v>
                </c:pt>
                <c:pt idx="16986">
                  <c:v>38222.916666666664</c:v>
                </c:pt>
                <c:pt idx="16987">
                  <c:v>38222.930555555555</c:v>
                </c:pt>
                <c:pt idx="16988">
                  <c:v>38222.944444444445</c:v>
                </c:pt>
                <c:pt idx="16989">
                  <c:v>38222.958333333336</c:v>
                </c:pt>
                <c:pt idx="16990">
                  <c:v>38222.972222222219</c:v>
                </c:pt>
                <c:pt idx="16991">
                  <c:v>38222.986111111109</c:v>
                </c:pt>
                <c:pt idx="16992">
                  <c:v>38223</c:v>
                </c:pt>
                <c:pt idx="16993">
                  <c:v>38223.013888888891</c:v>
                </c:pt>
                <c:pt idx="16994">
                  <c:v>38223.027777777781</c:v>
                </c:pt>
                <c:pt idx="16995">
                  <c:v>38223.041666666664</c:v>
                </c:pt>
                <c:pt idx="16996">
                  <c:v>38223.055555555555</c:v>
                </c:pt>
                <c:pt idx="16997">
                  <c:v>38223.069444444445</c:v>
                </c:pt>
                <c:pt idx="16998">
                  <c:v>38223.083333333336</c:v>
                </c:pt>
                <c:pt idx="16999">
                  <c:v>38223.097222222219</c:v>
                </c:pt>
                <c:pt idx="17000">
                  <c:v>38223.111111111109</c:v>
                </c:pt>
                <c:pt idx="17001">
                  <c:v>38223.125</c:v>
                </c:pt>
                <c:pt idx="17002">
                  <c:v>38223.138888888891</c:v>
                </c:pt>
                <c:pt idx="17003">
                  <c:v>38223.152777777781</c:v>
                </c:pt>
                <c:pt idx="17004">
                  <c:v>38223.166666666664</c:v>
                </c:pt>
                <c:pt idx="17005">
                  <c:v>38223.180555555555</c:v>
                </c:pt>
                <c:pt idx="17006">
                  <c:v>38223.194444444445</c:v>
                </c:pt>
                <c:pt idx="17007">
                  <c:v>38223.208333333336</c:v>
                </c:pt>
                <c:pt idx="17008">
                  <c:v>38223.222222222219</c:v>
                </c:pt>
                <c:pt idx="17009">
                  <c:v>38223.236111111109</c:v>
                </c:pt>
                <c:pt idx="17010">
                  <c:v>38223.25</c:v>
                </c:pt>
                <c:pt idx="17011">
                  <c:v>38223.263888888891</c:v>
                </c:pt>
                <c:pt idx="17012">
                  <c:v>38223.277777777781</c:v>
                </c:pt>
                <c:pt idx="17013">
                  <c:v>38223.291666666664</c:v>
                </c:pt>
                <c:pt idx="17014">
                  <c:v>38223.305555555555</c:v>
                </c:pt>
                <c:pt idx="17015">
                  <c:v>38223.319444444445</c:v>
                </c:pt>
                <c:pt idx="17016">
                  <c:v>38223.333333333336</c:v>
                </c:pt>
                <c:pt idx="17017">
                  <c:v>38223.347222222219</c:v>
                </c:pt>
                <c:pt idx="17018">
                  <c:v>38223.361111111109</c:v>
                </c:pt>
                <c:pt idx="17019">
                  <c:v>38223.375</c:v>
                </c:pt>
                <c:pt idx="17020">
                  <c:v>38223.388888888891</c:v>
                </c:pt>
                <c:pt idx="17021">
                  <c:v>38223.402777777781</c:v>
                </c:pt>
                <c:pt idx="17022">
                  <c:v>38223.416666666664</c:v>
                </c:pt>
                <c:pt idx="17023">
                  <c:v>38223.430555555555</c:v>
                </c:pt>
                <c:pt idx="17024">
                  <c:v>38223.444444444445</c:v>
                </c:pt>
                <c:pt idx="17025">
                  <c:v>38223.458333333336</c:v>
                </c:pt>
                <c:pt idx="17026">
                  <c:v>38223.472222222219</c:v>
                </c:pt>
                <c:pt idx="17027">
                  <c:v>38223.486111111109</c:v>
                </c:pt>
                <c:pt idx="17028">
                  <c:v>38223.5</c:v>
                </c:pt>
                <c:pt idx="17029">
                  <c:v>38223.513888888891</c:v>
                </c:pt>
                <c:pt idx="17030">
                  <c:v>38223.527777777781</c:v>
                </c:pt>
                <c:pt idx="17031">
                  <c:v>38223.541666666664</c:v>
                </c:pt>
                <c:pt idx="17032">
                  <c:v>38223.555555555555</c:v>
                </c:pt>
                <c:pt idx="17033">
                  <c:v>38223.569444444445</c:v>
                </c:pt>
                <c:pt idx="17034">
                  <c:v>38223.583333333336</c:v>
                </c:pt>
                <c:pt idx="17035">
                  <c:v>38223.597222222219</c:v>
                </c:pt>
                <c:pt idx="17036">
                  <c:v>38223.611111111109</c:v>
                </c:pt>
                <c:pt idx="17037">
                  <c:v>38223.625</c:v>
                </c:pt>
                <c:pt idx="17038">
                  <c:v>38223.638888888891</c:v>
                </c:pt>
                <c:pt idx="17039">
                  <c:v>38223.652777777781</c:v>
                </c:pt>
                <c:pt idx="17040">
                  <c:v>38223.666666666664</c:v>
                </c:pt>
                <c:pt idx="17041">
                  <c:v>38223.680555555555</c:v>
                </c:pt>
                <c:pt idx="17042">
                  <c:v>38223.694444444445</c:v>
                </c:pt>
                <c:pt idx="17043">
                  <c:v>38223.708333333336</c:v>
                </c:pt>
                <c:pt idx="17044">
                  <c:v>38223.722222222219</c:v>
                </c:pt>
                <c:pt idx="17045">
                  <c:v>38223.736111111109</c:v>
                </c:pt>
                <c:pt idx="17046">
                  <c:v>38223.75</c:v>
                </c:pt>
                <c:pt idx="17047">
                  <c:v>38223.763888888891</c:v>
                </c:pt>
                <c:pt idx="17048">
                  <c:v>38223.777777777781</c:v>
                </c:pt>
                <c:pt idx="17049">
                  <c:v>38223.791666666664</c:v>
                </c:pt>
                <c:pt idx="17050">
                  <c:v>38223.805555555555</c:v>
                </c:pt>
                <c:pt idx="17051">
                  <c:v>38223.819444444445</c:v>
                </c:pt>
                <c:pt idx="17052">
                  <c:v>38223.833333333336</c:v>
                </c:pt>
                <c:pt idx="17053">
                  <c:v>38223.847222222219</c:v>
                </c:pt>
                <c:pt idx="17054">
                  <c:v>38223.861111111109</c:v>
                </c:pt>
                <c:pt idx="17055">
                  <c:v>38223.875</c:v>
                </c:pt>
                <c:pt idx="17056">
                  <c:v>38223.888888888891</c:v>
                </c:pt>
                <c:pt idx="17057">
                  <c:v>38223.902777777781</c:v>
                </c:pt>
                <c:pt idx="17058">
                  <c:v>38223.916666666664</c:v>
                </c:pt>
                <c:pt idx="17059">
                  <c:v>38223.930555555555</c:v>
                </c:pt>
                <c:pt idx="17060">
                  <c:v>38223.944444444445</c:v>
                </c:pt>
                <c:pt idx="17061">
                  <c:v>38223.958333333336</c:v>
                </c:pt>
                <c:pt idx="17062">
                  <c:v>38223.972222222219</c:v>
                </c:pt>
                <c:pt idx="17063">
                  <c:v>38223.986111111109</c:v>
                </c:pt>
                <c:pt idx="17064">
                  <c:v>38224</c:v>
                </c:pt>
                <c:pt idx="17065">
                  <c:v>38224.013888888891</c:v>
                </c:pt>
                <c:pt idx="17066">
                  <c:v>38224.027777777781</c:v>
                </c:pt>
                <c:pt idx="17067">
                  <c:v>38224.041666666664</c:v>
                </c:pt>
                <c:pt idx="17068">
                  <c:v>38224.055555555555</c:v>
                </c:pt>
                <c:pt idx="17069">
                  <c:v>38224.069444444445</c:v>
                </c:pt>
                <c:pt idx="17070">
                  <c:v>38224.083333333336</c:v>
                </c:pt>
                <c:pt idx="17071">
                  <c:v>38224.097222222219</c:v>
                </c:pt>
                <c:pt idx="17072">
                  <c:v>38224.111111111109</c:v>
                </c:pt>
                <c:pt idx="17073">
                  <c:v>38224.125</c:v>
                </c:pt>
                <c:pt idx="17074">
                  <c:v>38224.138888888891</c:v>
                </c:pt>
                <c:pt idx="17075">
                  <c:v>38224.152777777781</c:v>
                </c:pt>
                <c:pt idx="17076">
                  <c:v>38224.166666666664</c:v>
                </c:pt>
                <c:pt idx="17077">
                  <c:v>38224.180555555555</c:v>
                </c:pt>
                <c:pt idx="17078">
                  <c:v>38224.194444444445</c:v>
                </c:pt>
                <c:pt idx="17079">
                  <c:v>38224.208333333336</c:v>
                </c:pt>
                <c:pt idx="17080">
                  <c:v>38224.222222222219</c:v>
                </c:pt>
                <c:pt idx="17081">
                  <c:v>38224.236111111109</c:v>
                </c:pt>
                <c:pt idx="17082">
                  <c:v>38224.25</c:v>
                </c:pt>
                <c:pt idx="17083">
                  <c:v>38224.263888888891</c:v>
                </c:pt>
                <c:pt idx="17084">
                  <c:v>38224.277777777781</c:v>
                </c:pt>
                <c:pt idx="17085">
                  <c:v>38224.291666666664</c:v>
                </c:pt>
                <c:pt idx="17086">
                  <c:v>38224.305555555555</c:v>
                </c:pt>
                <c:pt idx="17087">
                  <c:v>38224.319444444445</c:v>
                </c:pt>
                <c:pt idx="17088">
                  <c:v>38224.333333333336</c:v>
                </c:pt>
                <c:pt idx="17089">
                  <c:v>38224.347222222219</c:v>
                </c:pt>
                <c:pt idx="17090">
                  <c:v>38224.361111111109</c:v>
                </c:pt>
                <c:pt idx="17091">
                  <c:v>38224.375</c:v>
                </c:pt>
                <c:pt idx="17092">
                  <c:v>38224.388888888891</c:v>
                </c:pt>
                <c:pt idx="17093">
                  <c:v>38224.402777777781</c:v>
                </c:pt>
                <c:pt idx="17094">
                  <c:v>38224.416666666664</c:v>
                </c:pt>
                <c:pt idx="17095">
                  <c:v>38224.430555555555</c:v>
                </c:pt>
                <c:pt idx="17096">
                  <c:v>38224.444444444445</c:v>
                </c:pt>
                <c:pt idx="17097">
                  <c:v>38224.458333333336</c:v>
                </c:pt>
                <c:pt idx="17098">
                  <c:v>38224.472222222219</c:v>
                </c:pt>
                <c:pt idx="17099">
                  <c:v>38224.486111111109</c:v>
                </c:pt>
                <c:pt idx="17100">
                  <c:v>38224.5</c:v>
                </c:pt>
                <c:pt idx="17101">
                  <c:v>38224.513888888891</c:v>
                </c:pt>
                <c:pt idx="17102">
                  <c:v>38224.527777777781</c:v>
                </c:pt>
                <c:pt idx="17103">
                  <c:v>38224.541666666664</c:v>
                </c:pt>
                <c:pt idx="17104">
                  <c:v>38224.555555555555</c:v>
                </c:pt>
                <c:pt idx="17105">
                  <c:v>38224.569444444445</c:v>
                </c:pt>
                <c:pt idx="17106">
                  <c:v>38224.583333333336</c:v>
                </c:pt>
                <c:pt idx="17107">
                  <c:v>38224.597222222219</c:v>
                </c:pt>
                <c:pt idx="17108">
                  <c:v>38224.611111111109</c:v>
                </c:pt>
                <c:pt idx="17109">
                  <c:v>38224.625</c:v>
                </c:pt>
                <c:pt idx="17110">
                  <c:v>38224.638888888891</c:v>
                </c:pt>
                <c:pt idx="17111">
                  <c:v>38224.652777777781</c:v>
                </c:pt>
                <c:pt idx="17112">
                  <c:v>38224.666666666664</c:v>
                </c:pt>
                <c:pt idx="17113">
                  <c:v>38224.680555555555</c:v>
                </c:pt>
                <c:pt idx="17114">
                  <c:v>38224.694444444445</c:v>
                </c:pt>
                <c:pt idx="17115">
                  <c:v>38224.708333333336</c:v>
                </c:pt>
                <c:pt idx="17116">
                  <c:v>38224.722222222219</c:v>
                </c:pt>
                <c:pt idx="17117">
                  <c:v>38224.736111111109</c:v>
                </c:pt>
                <c:pt idx="17118">
                  <c:v>38224.75</c:v>
                </c:pt>
                <c:pt idx="17119">
                  <c:v>38224.763888888891</c:v>
                </c:pt>
                <c:pt idx="17120">
                  <c:v>38224.777777777781</c:v>
                </c:pt>
                <c:pt idx="17121">
                  <c:v>38224.791666666664</c:v>
                </c:pt>
                <c:pt idx="17122">
                  <c:v>38224.805555555555</c:v>
                </c:pt>
                <c:pt idx="17123">
                  <c:v>38224.819444444445</c:v>
                </c:pt>
                <c:pt idx="17124">
                  <c:v>38224.833333333336</c:v>
                </c:pt>
                <c:pt idx="17125">
                  <c:v>38224.847222222219</c:v>
                </c:pt>
                <c:pt idx="17126">
                  <c:v>38224.861111111109</c:v>
                </c:pt>
                <c:pt idx="17127">
                  <c:v>38224.875</c:v>
                </c:pt>
                <c:pt idx="17128">
                  <c:v>38224.888888888891</c:v>
                </c:pt>
                <c:pt idx="17129">
                  <c:v>38224.902777777781</c:v>
                </c:pt>
                <c:pt idx="17130">
                  <c:v>38224.916666666664</c:v>
                </c:pt>
                <c:pt idx="17131">
                  <c:v>38224.930555555555</c:v>
                </c:pt>
                <c:pt idx="17132">
                  <c:v>38224.944444444445</c:v>
                </c:pt>
                <c:pt idx="17133">
                  <c:v>38224.958333333336</c:v>
                </c:pt>
                <c:pt idx="17134">
                  <c:v>38224.972222222219</c:v>
                </c:pt>
                <c:pt idx="17135">
                  <c:v>38224.986111111109</c:v>
                </c:pt>
                <c:pt idx="17136">
                  <c:v>38225</c:v>
                </c:pt>
                <c:pt idx="17137">
                  <c:v>38225.013888888891</c:v>
                </c:pt>
                <c:pt idx="17138">
                  <c:v>38225.027777777781</c:v>
                </c:pt>
                <c:pt idx="17139">
                  <c:v>38225.041666666664</c:v>
                </c:pt>
                <c:pt idx="17140">
                  <c:v>38225.055555555555</c:v>
                </c:pt>
                <c:pt idx="17141">
                  <c:v>38225.069444444445</c:v>
                </c:pt>
                <c:pt idx="17142">
                  <c:v>38225.083333333336</c:v>
                </c:pt>
                <c:pt idx="17143">
                  <c:v>38225.097222222219</c:v>
                </c:pt>
                <c:pt idx="17144">
                  <c:v>38225.111111111109</c:v>
                </c:pt>
                <c:pt idx="17145">
                  <c:v>38225.125</c:v>
                </c:pt>
                <c:pt idx="17146">
                  <c:v>38225.138888888891</c:v>
                </c:pt>
                <c:pt idx="17147">
                  <c:v>38225.152777777781</c:v>
                </c:pt>
                <c:pt idx="17148">
                  <c:v>38225.166666666664</c:v>
                </c:pt>
                <c:pt idx="17149">
                  <c:v>38225.180555555555</c:v>
                </c:pt>
                <c:pt idx="17150">
                  <c:v>38225.194444444445</c:v>
                </c:pt>
                <c:pt idx="17151">
                  <c:v>38225.208333333336</c:v>
                </c:pt>
                <c:pt idx="17152">
                  <c:v>38225.222222222219</c:v>
                </c:pt>
                <c:pt idx="17153">
                  <c:v>38225.236111111109</c:v>
                </c:pt>
                <c:pt idx="17154">
                  <c:v>38225.25</c:v>
                </c:pt>
                <c:pt idx="17155">
                  <c:v>38225.263888888891</c:v>
                </c:pt>
                <c:pt idx="17156">
                  <c:v>38225.277777777781</c:v>
                </c:pt>
                <c:pt idx="17157">
                  <c:v>38225.291666666664</c:v>
                </c:pt>
                <c:pt idx="17158">
                  <c:v>38225.305555555555</c:v>
                </c:pt>
                <c:pt idx="17159">
                  <c:v>38225.319444444445</c:v>
                </c:pt>
                <c:pt idx="17160">
                  <c:v>38225.333333333336</c:v>
                </c:pt>
                <c:pt idx="17161">
                  <c:v>38225.347222222219</c:v>
                </c:pt>
                <c:pt idx="17162">
                  <c:v>38225.361111111109</c:v>
                </c:pt>
                <c:pt idx="17163">
                  <c:v>38225.375</c:v>
                </c:pt>
                <c:pt idx="17164">
                  <c:v>38225.388888888891</c:v>
                </c:pt>
                <c:pt idx="17165">
                  <c:v>38225.402777777781</c:v>
                </c:pt>
                <c:pt idx="17166">
                  <c:v>38225.416666666664</c:v>
                </c:pt>
                <c:pt idx="17167">
                  <c:v>38225.430555555555</c:v>
                </c:pt>
                <c:pt idx="17168">
                  <c:v>38225.444444444445</c:v>
                </c:pt>
                <c:pt idx="17169">
                  <c:v>38225.458333333336</c:v>
                </c:pt>
                <c:pt idx="17170">
                  <c:v>38225.472222222219</c:v>
                </c:pt>
                <c:pt idx="17171">
                  <c:v>38225.486111111109</c:v>
                </c:pt>
                <c:pt idx="17172">
                  <c:v>38225.5</c:v>
                </c:pt>
                <c:pt idx="17173">
                  <c:v>38225.513888888891</c:v>
                </c:pt>
                <c:pt idx="17174">
                  <c:v>38225.527777777781</c:v>
                </c:pt>
                <c:pt idx="17175">
                  <c:v>38225.541666666664</c:v>
                </c:pt>
                <c:pt idx="17176">
                  <c:v>38225.555555555555</c:v>
                </c:pt>
                <c:pt idx="17177">
                  <c:v>38225.569444444445</c:v>
                </c:pt>
                <c:pt idx="17178">
                  <c:v>38225.583333333336</c:v>
                </c:pt>
                <c:pt idx="17179">
                  <c:v>38225.597222222219</c:v>
                </c:pt>
                <c:pt idx="17180">
                  <c:v>38225.611111111109</c:v>
                </c:pt>
                <c:pt idx="17181">
                  <c:v>38225.625</c:v>
                </c:pt>
                <c:pt idx="17182">
                  <c:v>38225.638888888891</c:v>
                </c:pt>
                <c:pt idx="17183">
                  <c:v>38225.652777777781</c:v>
                </c:pt>
                <c:pt idx="17184">
                  <c:v>38225.666666666664</c:v>
                </c:pt>
                <c:pt idx="17185">
                  <c:v>38225.680555555555</c:v>
                </c:pt>
                <c:pt idx="17186">
                  <c:v>38225.694444444445</c:v>
                </c:pt>
                <c:pt idx="17187">
                  <c:v>38225.708333333336</c:v>
                </c:pt>
                <c:pt idx="17188">
                  <c:v>38225.722222222219</c:v>
                </c:pt>
                <c:pt idx="17189">
                  <c:v>38225.736111111109</c:v>
                </c:pt>
                <c:pt idx="17190">
                  <c:v>38225.75</c:v>
                </c:pt>
                <c:pt idx="17191">
                  <c:v>38225.763888888891</c:v>
                </c:pt>
                <c:pt idx="17192">
                  <c:v>38225.777777777781</c:v>
                </c:pt>
                <c:pt idx="17193">
                  <c:v>38225.791666666664</c:v>
                </c:pt>
                <c:pt idx="17194">
                  <c:v>38225.805555555555</c:v>
                </c:pt>
                <c:pt idx="17195">
                  <c:v>38225.819444444445</c:v>
                </c:pt>
                <c:pt idx="17196">
                  <c:v>38225.833333333336</c:v>
                </c:pt>
                <c:pt idx="17197">
                  <c:v>38225.847222222219</c:v>
                </c:pt>
                <c:pt idx="17198">
                  <c:v>38225.861111111109</c:v>
                </c:pt>
                <c:pt idx="17199">
                  <c:v>38225.875</c:v>
                </c:pt>
                <c:pt idx="17200">
                  <c:v>38225.888888888891</c:v>
                </c:pt>
                <c:pt idx="17201">
                  <c:v>38225.902777777781</c:v>
                </c:pt>
                <c:pt idx="17202">
                  <c:v>38225.916666666664</c:v>
                </c:pt>
                <c:pt idx="17203">
                  <c:v>38225.930555555555</c:v>
                </c:pt>
                <c:pt idx="17204">
                  <c:v>38225.944444444445</c:v>
                </c:pt>
                <c:pt idx="17205">
                  <c:v>38225.958333333336</c:v>
                </c:pt>
                <c:pt idx="17206">
                  <c:v>38225.972222222219</c:v>
                </c:pt>
                <c:pt idx="17207">
                  <c:v>38225.986111111109</c:v>
                </c:pt>
                <c:pt idx="17208">
                  <c:v>38226</c:v>
                </c:pt>
                <c:pt idx="17209">
                  <c:v>38226.013888888891</c:v>
                </c:pt>
                <c:pt idx="17210">
                  <c:v>38226.027777777781</c:v>
                </c:pt>
                <c:pt idx="17211">
                  <c:v>38226.041666666664</c:v>
                </c:pt>
                <c:pt idx="17212">
                  <c:v>38226.055555555555</c:v>
                </c:pt>
                <c:pt idx="17213">
                  <c:v>38226.069444444445</c:v>
                </c:pt>
                <c:pt idx="17214">
                  <c:v>38226.083333333336</c:v>
                </c:pt>
                <c:pt idx="17215">
                  <c:v>38226.097222222219</c:v>
                </c:pt>
                <c:pt idx="17216">
                  <c:v>38226.111111111109</c:v>
                </c:pt>
                <c:pt idx="17217">
                  <c:v>38226.125</c:v>
                </c:pt>
                <c:pt idx="17218">
                  <c:v>38226.138888888891</c:v>
                </c:pt>
                <c:pt idx="17219">
                  <c:v>38226.152777777781</c:v>
                </c:pt>
                <c:pt idx="17220">
                  <c:v>38226.166666666664</c:v>
                </c:pt>
                <c:pt idx="17221">
                  <c:v>38226.180555555555</c:v>
                </c:pt>
                <c:pt idx="17222">
                  <c:v>38226.194444444445</c:v>
                </c:pt>
                <c:pt idx="17223">
                  <c:v>38226.208333333336</c:v>
                </c:pt>
                <c:pt idx="17224">
                  <c:v>38226.222222222219</c:v>
                </c:pt>
                <c:pt idx="17225">
                  <c:v>38226.236111111109</c:v>
                </c:pt>
                <c:pt idx="17226">
                  <c:v>38226.25</c:v>
                </c:pt>
                <c:pt idx="17227">
                  <c:v>38226.263888888891</c:v>
                </c:pt>
                <c:pt idx="17228">
                  <c:v>38226.277777777781</c:v>
                </c:pt>
                <c:pt idx="17229">
                  <c:v>38226.291666666664</c:v>
                </c:pt>
                <c:pt idx="17230">
                  <c:v>38226.305555555555</c:v>
                </c:pt>
                <c:pt idx="17231">
                  <c:v>38226.319444444445</c:v>
                </c:pt>
                <c:pt idx="17232">
                  <c:v>38226.333333333336</c:v>
                </c:pt>
                <c:pt idx="17233">
                  <c:v>38226.347222222219</c:v>
                </c:pt>
                <c:pt idx="17234">
                  <c:v>38226.361111111109</c:v>
                </c:pt>
                <c:pt idx="17235">
                  <c:v>38226.375</c:v>
                </c:pt>
                <c:pt idx="17236">
                  <c:v>38226.388888888891</c:v>
                </c:pt>
                <c:pt idx="17237">
                  <c:v>38226.402777777781</c:v>
                </c:pt>
                <c:pt idx="17238">
                  <c:v>38226.416666666664</c:v>
                </c:pt>
                <c:pt idx="17239">
                  <c:v>38226.430555555555</c:v>
                </c:pt>
                <c:pt idx="17240">
                  <c:v>38226.444444444445</c:v>
                </c:pt>
                <c:pt idx="17241">
                  <c:v>38226.458333333336</c:v>
                </c:pt>
                <c:pt idx="17242">
                  <c:v>38226.472222222219</c:v>
                </c:pt>
                <c:pt idx="17243">
                  <c:v>38226.486111111109</c:v>
                </c:pt>
                <c:pt idx="17244">
                  <c:v>38226.5</c:v>
                </c:pt>
                <c:pt idx="17245">
                  <c:v>38226.513888888891</c:v>
                </c:pt>
                <c:pt idx="17246">
                  <c:v>38226.527777777781</c:v>
                </c:pt>
                <c:pt idx="17247">
                  <c:v>38226.541666666664</c:v>
                </c:pt>
                <c:pt idx="17248">
                  <c:v>38226.555555555555</c:v>
                </c:pt>
                <c:pt idx="17249">
                  <c:v>38226.569444444445</c:v>
                </c:pt>
                <c:pt idx="17250">
                  <c:v>38226.583333333336</c:v>
                </c:pt>
                <c:pt idx="17251">
                  <c:v>38226.597222222219</c:v>
                </c:pt>
                <c:pt idx="17252">
                  <c:v>38226.611111111109</c:v>
                </c:pt>
                <c:pt idx="17253">
                  <c:v>38226.625</c:v>
                </c:pt>
                <c:pt idx="17254">
                  <c:v>38226.638888888891</c:v>
                </c:pt>
                <c:pt idx="17255">
                  <c:v>38226.652777777781</c:v>
                </c:pt>
                <c:pt idx="17256">
                  <c:v>38226.666666666664</c:v>
                </c:pt>
                <c:pt idx="17257">
                  <c:v>38226.680555555555</c:v>
                </c:pt>
                <c:pt idx="17258">
                  <c:v>38226.694444444445</c:v>
                </c:pt>
                <c:pt idx="17259">
                  <c:v>38226.708333333336</c:v>
                </c:pt>
                <c:pt idx="17260">
                  <c:v>38226.722222222219</c:v>
                </c:pt>
                <c:pt idx="17261">
                  <c:v>38226.736111111109</c:v>
                </c:pt>
                <c:pt idx="17262">
                  <c:v>38226.75</c:v>
                </c:pt>
                <c:pt idx="17263">
                  <c:v>38226.763888888891</c:v>
                </c:pt>
                <c:pt idx="17264">
                  <c:v>38226.777777777781</c:v>
                </c:pt>
                <c:pt idx="17265">
                  <c:v>38226.791666666664</c:v>
                </c:pt>
                <c:pt idx="17266">
                  <c:v>38226.805555555555</c:v>
                </c:pt>
                <c:pt idx="17267">
                  <c:v>38226.819444444445</c:v>
                </c:pt>
                <c:pt idx="17268">
                  <c:v>38226.833333333336</c:v>
                </c:pt>
                <c:pt idx="17269">
                  <c:v>38226.847222222219</c:v>
                </c:pt>
                <c:pt idx="17270">
                  <c:v>38226.861111111109</c:v>
                </c:pt>
                <c:pt idx="17271">
                  <c:v>38226.875</c:v>
                </c:pt>
                <c:pt idx="17272">
                  <c:v>38226.888888888891</c:v>
                </c:pt>
                <c:pt idx="17273">
                  <c:v>38226.902777777781</c:v>
                </c:pt>
                <c:pt idx="17274">
                  <c:v>38226.916666666664</c:v>
                </c:pt>
                <c:pt idx="17275">
                  <c:v>38226.930555555555</c:v>
                </c:pt>
                <c:pt idx="17276">
                  <c:v>38226.944444444445</c:v>
                </c:pt>
                <c:pt idx="17277">
                  <c:v>38226.958333333336</c:v>
                </c:pt>
                <c:pt idx="17278">
                  <c:v>38226.972222222219</c:v>
                </c:pt>
                <c:pt idx="17279">
                  <c:v>38226.986111111109</c:v>
                </c:pt>
                <c:pt idx="17280">
                  <c:v>38227</c:v>
                </c:pt>
                <c:pt idx="17281">
                  <c:v>38227.013888888891</c:v>
                </c:pt>
                <c:pt idx="17282">
                  <c:v>38227.027777777781</c:v>
                </c:pt>
                <c:pt idx="17283">
                  <c:v>38227.041666666664</c:v>
                </c:pt>
                <c:pt idx="17284">
                  <c:v>38227.055555555555</c:v>
                </c:pt>
                <c:pt idx="17285">
                  <c:v>38227.069444444445</c:v>
                </c:pt>
                <c:pt idx="17286">
                  <c:v>38227.083333333336</c:v>
                </c:pt>
                <c:pt idx="17287">
                  <c:v>38227.097222222219</c:v>
                </c:pt>
                <c:pt idx="17288">
                  <c:v>38227.111111111109</c:v>
                </c:pt>
                <c:pt idx="17289">
                  <c:v>38227.125</c:v>
                </c:pt>
                <c:pt idx="17290">
                  <c:v>38227.138888888891</c:v>
                </c:pt>
                <c:pt idx="17291">
                  <c:v>38227.152777777781</c:v>
                </c:pt>
                <c:pt idx="17292">
                  <c:v>38227.166666666664</c:v>
                </c:pt>
                <c:pt idx="17293">
                  <c:v>38227.180555555555</c:v>
                </c:pt>
                <c:pt idx="17294">
                  <c:v>38227.194444444445</c:v>
                </c:pt>
                <c:pt idx="17295">
                  <c:v>38227.208333333336</c:v>
                </c:pt>
                <c:pt idx="17296">
                  <c:v>38227.222222222219</c:v>
                </c:pt>
                <c:pt idx="17297">
                  <c:v>38227.236111111109</c:v>
                </c:pt>
                <c:pt idx="17298">
                  <c:v>38227.25</c:v>
                </c:pt>
                <c:pt idx="17299">
                  <c:v>38227.263888888891</c:v>
                </c:pt>
                <c:pt idx="17300">
                  <c:v>38227.277777777781</c:v>
                </c:pt>
                <c:pt idx="17301">
                  <c:v>38227.291666666664</c:v>
                </c:pt>
                <c:pt idx="17302">
                  <c:v>38227.305555555555</c:v>
                </c:pt>
                <c:pt idx="17303">
                  <c:v>38227.319444444445</c:v>
                </c:pt>
                <c:pt idx="17304">
                  <c:v>38227.333333333336</c:v>
                </c:pt>
                <c:pt idx="17305">
                  <c:v>38227.347222222219</c:v>
                </c:pt>
                <c:pt idx="17306">
                  <c:v>38227.361111111109</c:v>
                </c:pt>
                <c:pt idx="17307">
                  <c:v>38227.375</c:v>
                </c:pt>
                <c:pt idx="17308">
                  <c:v>38227.388888888891</c:v>
                </c:pt>
                <c:pt idx="17309">
                  <c:v>38227.402777777781</c:v>
                </c:pt>
                <c:pt idx="17310">
                  <c:v>38227.416666666664</c:v>
                </c:pt>
                <c:pt idx="17311">
                  <c:v>38227.430555555555</c:v>
                </c:pt>
                <c:pt idx="17312">
                  <c:v>38227.444444444445</c:v>
                </c:pt>
                <c:pt idx="17313">
                  <c:v>38227.458333333336</c:v>
                </c:pt>
                <c:pt idx="17314">
                  <c:v>38227.472222222219</c:v>
                </c:pt>
                <c:pt idx="17315">
                  <c:v>38227.486111111109</c:v>
                </c:pt>
                <c:pt idx="17316">
                  <c:v>38227.5</c:v>
                </c:pt>
                <c:pt idx="17317">
                  <c:v>38227.513888888891</c:v>
                </c:pt>
                <c:pt idx="17318">
                  <c:v>38227.527777777781</c:v>
                </c:pt>
                <c:pt idx="17319">
                  <c:v>38227.541666666664</c:v>
                </c:pt>
                <c:pt idx="17320">
                  <c:v>38227.555555555555</c:v>
                </c:pt>
                <c:pt idx="17321">
                  <c:v>38227.569444444445</c:v>
                </c:pt>
                <c:pt idx="17322">
                  <c:v>38227.583333333336</c:v>
                </c:pt>
                <c:pt idx="17323">
                  <c:v>38227.597222222219</c:v>
                </c:pt>
                <c:pt idx="17324">
                  <c:v>38227.611111111109</c:v>
                </c:pt>
                <c:pt idx="17325">
                  <c:v>38227.625</c:v>
                </c:pt>
                <c:pt idx="17326">
                  <c:v>38227.638888888891</c:v>
                </c:pt>
                <c:pt idx="17327">
                  <c:v>38227.652777777781</c:v>
                </c:pt>
                <c:pt idx="17328">
                  <c:v>38227.666666666664</c:v>
                </c:pt>
                <c:pt idx="17329">
                  <c:v>38227.680555555555</c:v>
                </c:pt>
                <c:pt idx="17330">
                  <c:v>38227.694444444445</c:v>
                </c:pt>
                <c:pt idx="17331">
                  <c:v>38227.708333333336</c:v>
                </c:pt>
                <c:pt idx="17332">
                  <c:v>38227.722222222219</c:v>
                </c:pt>
                <c:pt idx="17333">
                  <c:v>38227.736111111109</c:v>
                </c:pt>
                <c:pt idx="17334">
                  <c:v>38227.75</c:v>
                </c:pt>
                <c:pt idx="17335">
                  <c:v>38227.763888888891</c:v>
                </c:pt>
                <c:pt idx="17336">
                  <c:v>38227.777777777781</c:v>
                </c:pt>
                <c:pt idx="17337">
                  <c:v>38227.791666666664</c:v>
                </c:pt>
                <c:pt idx="17338">
                  <c:v>38227.805555555555</c:v>
                </c:pt>
                <c:pt idx="17339">
                  <c:v>38227.819444444445</c:v>
                </c:pt>
                <c:pt idx="17340">
                  <c:v>38227.833333333336</c:v>
                </c:pt>
                <c:pt idx="17341">
                  <c:v>38227.847222222219</c:v>
                </c:pt>
                <c:pt idx="17342">
                  <c:v>38227.861111111109</c:v>
                </c:pt>
                <c:pt idx="17343">
                  <c:v>38227.875</c:v>
                </c:pt>
                <c:pt idx="17344">
                  <c:v>38227.888888888891</c:v>
                </c:pt>
                <c:pt idx="17345">
                  <c:v>38227.902777777781</c:v>
                </c:pt>
                <c:pt idx="17346">
                  <c:v>38227.916666666664</c:v>
                </c:pt>
                <c:pt idx="17347">
                  <c:v>38227.930555555555</c:v>
                </c:pt>
                <c:pt idx="17348">
                  <c:v>38227.944444444445</c:v>
                </c:pt>
                <c:pt idx="17349">
                  <c:v>38227.958333333336</c:v>
                </c:pt>
                <c:pt idx="17350">
                  <c:v>38227.972222222219</c:v>
                </c:pt>
                <c:pt idx="17351">
                  <c:v>38227.986111111109</c:v>
                </c:pt>
                <c:pt idx="17352">
                  <c:v>38228</c:v>
                </c:pt>
                <c:pt idx="17353">
                  <c:v>38228.013888888891</c:v>
                </c:pt>
                <c:pt idx="17354">
                  <c:v>38228.027777777781</c:v>
                </c:pt>
                <c:pt idx="17355">
                  <c:v>38228.041666666664</c:v>
                </c:pt>
                <c:pt idx="17356">
                  <c:v>38228.055555555555</c:v>
                </c:pt>
                <c:pt idx="17357">
                  <c:v>38228.069444444445</c:v>
                </c:pt>
                <c:pt idx="17358">
                  <c:v>38228.083333333336</c:v>
                </c:pt>
                <c:pt idx="17359">
                  <c:v>38228.097222222219</c:v>
                </c:pt>
                <c:pt idx="17360">
                  <c:v>38228.111111111109</c:v>
                </c:pt>
                <c:pt idx="17361">
                  <c:v>38228.125</c:v>
                </c:pt>
                <c:pt idx="17362">
                  <c:v>38228.138888888891</c:v>
                </c:pt>
                <c:pt idx="17363">
                  <c:v>38228.152777777781</c:v>
                </c:pt>
                <c:pt idx="17364">
                  <c:v>38228.166666666664</c:v>
                </c:pt>
                <c:pt idx="17365">
                  <c:v>38228.180555555555</c:v>
                </c:pt>
                <c:pt idx="17366">
                  <c:v>38228.194444444445</c:v>
                </c:pt>
                <c:pt idx="17367">
                  <c:v>38228.208333333336</c:v>
                </c:pt>
                <c:pt idx="17368">
                  <c:v>38228.222222222219</c:v>
                </c:pt>
                <c:pt idx="17369">
                  <c:v>38228.236111111109</c:v>
                </c:pt>
                <c:pt idx="17370">
                  <c:v>38228.25</c:v>
                </c:pt>
                <c:pt idx="17371">
                  <c:v>38228.263888888891</c:v>
                </c:pt>
                <c:pt idx="17372">
                  <c:v>38228.277777777781</c:v>
                </c:pt>
                <c:pt idx="17373">
                  <c:v>38228.291666666664</c:v>
                </c:pt>
                <c:pt idx="17374">
                  <c:v>38228.305555555555</c:v>
                </c:pt>
                <c:pt idx="17375">
                  <c:v>38228.319444444445</c:v>
                </c:pt>
                <c:pt idx="17376">
                  <c:v>38228.333333333336</c:v>
                </c:pt>
                <c:pt idx="17377">
                  <c:v>38228.347222222219</c:v>
                </c:pt>
                <c:pt idx="17378">
                  <c:v>38228.361111111109</c:v>
                </c:pt>
                <c:pt idx="17379">
                  <c:v>38228.375</c:v>
                </c:pt>
                <c:pt idx="17380">
                  <c:v>38228.388888888891</c:v>
                </c:pt>
                <c:pt idx="17381">
                  <c:v>38228.402777777781</c:v>
                </c:pt>
                <c:pt idx="17382">
                  <c:v>38228.416666666664</c:v>
                </c:pt>
                <c:pt idx="17383">
                  <c:v>38228.430555555555</c:v>
                </c:pt>
                <c:pt idx="17384">
                  <c:v>38228.444444444445</c:v>
                </c:pt>
                <c:pt idx="17385">
                  <c:v>38228.458333333336</c:v>
                </c:pt>
                <c:pt idx="17386">
                  <c:v>38228.472222222219</c:v>
                </c:pt>
                <c:pt idx="17387">
                  <c:v>38228.486111111109</c:v>
                </c:pt>
                <c:pt idx="17388">
                  <c:v>38228.5</c:v>
                </c:pt>
                <c:pt idx="17389">
                  <c:v>38228.513888888891</c:v>
                </c:pt>
                <c:pt idx="17390">
                  <c:v>38228.527777777781</c:v>
                </c:pt>
                <c:pt idx="17391">
                  <c:v>38228.541666666664</c:v>
                </c:pt>
                <c:pt idx="17392">
                  <c:v>38228.555555555555</c:v>
                </c:pt>
                <c:pt idx="17393">
                  <c:v>38228.569444444445</c:v>
                </c:pt>
                <c:pt idx="17394">
                  <c:v>38228.583333333336</c:v>
                </c:pt>
                <c:pt idx="17395">
                  <c:v>38228.597222222219</c:v>
                </c:pt>
                <c:pt idx="17396">
                  <c:v>38228.611111111109</c:v>
                </c:pt>
                <c:pt idx="17397">
                  <c:v>38228.625</c:v>
                </c:pt>
                <c:pt idx="17398">
                  <c:v>38228.638888888891</c:v>
                </c:pt>
                <c:pt idx="17399">
                  <c:v>38228.652777777781</c:v>
                </c:pt>
                <c:pt idx="17400">
                  <c:v>38228.666666666664</c:v>
                </c:pt>
                <c:pt idx="17401">
                  <c:v>38228.680555555555</c:v>
                </c:pt>
                <c:pt idx="17402">
                  <c:v>38228.694444444445</c:v>
                </c:pt>
                <c:pt idx="17403">
                  <c:v>38228.708333333336</c:v>
                </c:pt>
                <c:pt idx="17404">
                  <c:v>38228.722222222219</c:v>
                </c:pt>
                <c:pt idx="17405">
                  <c:v>38228.736111111109</c:v>
                </c:pt>
                <c:pt idx="17406">
                  <c:v>38228.75</c:v>
                </c:pt>
                <c:pt idx="17407">
                  <c:v>38228.763888888891</c:v>
                </c:pt>
                <c:pt idx="17408">
                  <c:v>38228.777777777781</c:v>
                </c:pt>
                <c:pt idx="17409">
                  <c:v>38228.791666666664</c:v>
                </c:pt>
                <c:pt idx="17410">
                  <c:v>38228.805555555555</c:v>
                </c:pt>
                <c:pt idx="17411">
                  <c:v>38228.819444444445</c:v>
                </c:pt>
                <c:pt idx="17412">
                  <c:v>38228.833333333336</c:v>
                </c:pt>
                <c:pt idx="17413">
                  <c:v>38228.847222222219</c:v>
                </c:pt>
                <c:pt idx="17414">
                  <c:v>38228.861111111109</c:v>
                </c:pt>
                <c:pt idx="17415">
                  <c:v>38228.875</c:v>
                </c:pt>
                <c:pt idx="17416">
                  <c:v>38228.888888888891</c:v>
                </c:pt>
                <c:pt idx="17417">
                  <c:v>38228.902777777781</c:v>
                </c:pt>
                <c:pt idx="17418">
                  <c:v>38228.916666666664</c:v>
                </c:pt>
                <c:pt idx="17419">
                  <c:v>38228.930555555555</c:v>
                </c:pt>
                <c:pt idx="17420">
                  <c:v>38228.944444444445</c:v>
                </c:pt>
                <c:pt idx="17421">
                  <c:v>38228.958333333336</c:v>
                </c:pt>
                <c:pt idx="17422">
                  <c:v>38228.972222222219</c:v>
                </c:pt>
                <c:pt idx="17423">
                  <c:v>38228.986111111109</c:v>
                </c:pt>
                <c:pt idx="17424">
                  <c:v>38229</c:v>
                </c:pt>
                <c:pt idx="17425">
                  <c:v>38229.013888888891</c:v>
                </c:pt>
                <c:pt idx="17426">
                  <c:v>38229.027777777781</c:v>
                </c:pt>
                <c:pt idx="17427">
                  <c:v>38229.041666666664</c:v>
                </c:pt>
                <c:pt idx="17428">
                  <c:v>38229.055555555555</c:v>
                </c:pt>
                <c:pt idx="17429">
                  <c:v>38229.069444444445</c:v>
                </c:pt>
                <c:pt idx="17430">
                  <c:v>38229.083333333336</c:v>
                </c:pt>
                <c:pt idx="17431">
                  <c:v>38229.097222222219</c:v>
                </c:pt>
                <c:pt idx="17432">
                  <c:v>38229.111111111109</c:v>
                </c:pt>
                <c:pt idx="17433">
                  <c:v>38229.125</c:v>
                </c:pt>
                <c:pt idx="17434">
                  <c:v>38229.138888888891</c:v>
                </c:pt>
                <c:pt idx="17435">
                  <c:v>38229.152777777781</c:v>
                </c:pt>
                <c:pt idx="17436">
                  <c:v>38229.166666666664</c:v>
                </c:pt>
                <c:pt idx="17437">
                  <c:v>38229.180555555555</c:v>
                </c:pt>
                <c:pt idx="17438">
                  <c:v>38229.194444444445</c:v>
                </c:pt>
                <c:pt idx="17439">
                  <c:v>38229.208333333336</c:v>
                </c:pt>
                <c:pt idx="17440">
                  <c:v>38229.222222222219</c:v>
                </c:pt>
                <c:pt idx="17441">
                  <c:v>38229.236111111109</c:v>
                </c:pt>
                <c:pt idx="17442">
                  <c:v>38229.25</c:v>
                </c:pt>
                <c:pt idx="17443">
                  <c:v>38229.263888888891</c:v>
                </c:pt>
                <c:pt idx="17444">
                  <c:v>38229.277777777781</c:v>
                </c:pt>
                <c:pt idx="17445">
                  <c:v>38229.291666666664</c:v>
                </c:pt>
                <c:pt idx="17446">
                  <c:v>38229.305555555555</c:v>
                </c:pt>
                <c:pt idx="17447">
                  <c:v>38229.319444444445</c:v>
                </c:pt>
                <c:pt idx="17448">
                  <c:v>38229.333333333336</c:v>
                </c:pt>
                <c:pt idx="17449">
                  <c:v>38229.347222222219</c:v>
                </c:pt>
                <c:pt idx="17450">
                  <c:v>38229.361111111109</c:v>
                </c:pt>
                <c:pt idx="17451">
                  <c:v>38229.375</c:v>
                </c:pt>
                <c:pt idx="17452">
                  <c:v>38229.388888888891</c:v>
                </c:pt>
                <c:pt idx="17453">
                  <c:v>38229.402777777781</c:v>
                </c:pt>
                <c:pt idx="17454">
                  <c:v>38229.416666666664</c:v>
                </c:pt>
                <c:pt idx="17455">
                  <c:v>38229.430555555555</c:v>
                </c:pt>
                <c:pt idx="17456">
                  <c:v>38229.444444444445</c:v>
                </c:pt>
                <c:pt idx="17457">
                  <c:v>38229.458333333336</c:v>
                </c:pt>
                <c:pt idx="17458">
                  <c:v>38229.472222222219</c:v>
                </c:pt>
                <c:pt idx="17459">
                  <c:v>38229.486111111109</c:v>
                </c:pt>
                <c:pt idx="17460">
                  <c:v>38229.5</c:v>
                </c:pt>
                <c:pt idx="17461">
                  <c:v>38229.513888888891</c:v>
                </c:pt>
                <c:pt idx="17462">
                  <c:v>38229.527777777781</c:v>
                </c:pt>
                <c:pt idx="17463">
                  <c:v>38229.541666666664</c:v>
                </c:pt>
                <c:pt idx="17464">
                  <c:v>38229.555555555555</c:v>
                </c:pt>
                <c:pt idx="17465">
                  <c:v>38229.569444444445</c:v>
                </c:pt>
                <c:pt idx="17466">
                  <c:v>38229.583333333336</c:v>
                </c:pt>
                <c:pt idx="17467">
                  <c:v>38229.597222222219</c:v>
                </c:pt>
                <c:pt idx="17468">
                  <c:v>38229.611111111109</c:v>
                </c:pt>
                <c:pt idx="17469">
                  <c:v>38229.625</c:v>
                </c:pt>
                <c:pt idx="17470">
                  <c:v>38229.638888888891</c:v>
                </c:pt>
                <c:pt idx="17471">
                  <c:v>38229.652777777781</c:v>
                </c:pt>
                <c:pt idx="17472">
                  <c:v>38229.666666666664</c:v>
                </c:pt>
                <c:pt idx="17473">
                  <c:v>38229.680555555555</c:v>
                </c:pt>
                <c:pt idx="17474">
                  <c:v>38229.694444444445</c:v>
                </c:pt>
                <c:pt idx="17475">
                  <c:v>38229.708333333336</c:v>
                </c:pt>
                <c:pt idx="17476">
                  <c:v>38229.722222222219</c:v>
                </c:pt>
                <c:pt idx="17477">
                  <c:v>38229.736111111109</c:v>
                </c:pt>
                <c:pt idx="17478">
                  <c:v>38229.75</c:v>
                </c:pt>
                <c:pt idx="17479">
                  <c:v>38229.763888888891</c:v>
                </c:pt>
                <c:pt idx="17480">
                  <c:v>38229.777777777781</c:v>
                </c:pt>
                <c:pt idx="17481">
                  <c:v>38229.791666666664</c:v>
                </c:pt>
                <c:pt idx="17482">
                  <c:v>38229.805555555555</c:v>
                </c:pt>
                <c:pt idx="17483">
                  <c:v>38229.819444444445</c:v>
                </c:pt>
                <c:pt idx="17484">
                  <c:v>38229.833333333336</c:v>
                </c:pt>
                <c:pt idx="17485">
                  <c:v>38229.847222222219</c:v>
                </c:pt>
                <c:pt idx="17486">
                  <c:v>38229.861111111109</c:v>
                </c:pt>
                <c:pt idx="17487">
                  <c:v>38229.875</c:v>
                </c:pt>
                <c:pt idx="17488">
                  <c:v>38229.888888888891</c:v>
                </c:pt>
                <c:pt idx="17489">
                  <c:v>38229.902777777781</c:v>
                </c:pt>
                <c:pt idx="17490">
                  <c:v>38229.916666666664</c:v>
                </c:pt>
                <c:pt idx="17491">
                  <c:v>38229.930555555555</c:v>
                </c:pt>
                <c:pt idx="17492">
                  <c:v>38229.944444444445</c:v>
                </c:pt>
                <c:pt idx="17493">
                  <c:v>38229.958333333336</c:v>
                </c:pt>
                <c:pt idx="17494">
                  <c:v>38229.972222222219</c:v>
                </c:pt>
                <c:pt idx="17495">
                  <c:v>38229.986111111109</c:v>
                </c:pt>
                <c:pt idx="17496">
                  <c:v>38230</c:v>
                </c:pt>
                <c:pt idx="17497">
                  <c:v>38230.013888888891</c:v>
                </c:pt>
                <c:pt idx="17498">
                  <c:v>38230.027777777781</c:v>
                </c:pt>
                <c:pt idx="17499">
                  <c:v>38230.041666666664</c:v>
                </c:pt>
                <c:pt idx="17500">
                  <c:v>38230.055555555555</c:v>
                </c:pt>
                <c:pt idx="17501">
                  <c:v>38230.069444444445</c:v>
                </c:pt>
                <c:pt idx="17502">
                  <c:v>38230.083333333336</c:v>
                </c:pt>
                <c:pt idx="17503">
                  <c:v>38230.097222222219</c:v>
                </c:pt>
                <c:pt idx="17504">
                  <c:v>38230.111111111109</c:v>
                </c:pt>
                <c:pt idx="17505">
                  <c:v>38230.125</c:v>
                </c:pt>
                <c:pt idx="17506">
                  <c:v>38230.138888888891</c:v>
                </c:pt>
                <c:pt idx="17507">
                  <c:v>38230.152777777781</c:v>
                </c:pt>
                <c:pt idx="17508">
                  <c:v>38230.166666666664</c:v>
                </c:pt>
                <c:pt idx="17509">
                  <c:v>38230.180555555555</c:v>
                </c:pt>
                <c:pt idx="17510">
                  <c:v>38230.194444444445</c:v>
                </c:pt>
                <c:pt idx="17511">
                  <c:v>38230.208333333336</c:v>
                </c:pt>
                <c:pt idx="17512">
                  <c:v>38230.222222222219</c:v>
                </c:pt>
                <c:pt idx="17513">
                  <c:v>38230.236111111109</c:v>
                </c:pt>
                <c:pt idx="17514">
                  <c:v>38230.25</c:v>
                </c:pt>
                <c:pt idx="17515">
                  <c:v>38230.263888888891</c:v>
                </c:pt>
                <c:pt idx="17516">
                  <c:v>38230.277777777781</c:v>
                </c:pt>
                <c:pt idx="17517">
                  <c:v>38230.291666666664</c:v>
                </c:pt>
                <c:pt idx="17518">
                  <c:v>38230.305555555555</c:v>
                </c:pt>
                <c:pt idx="17519">
                  <c:v>38230.319444444445</c:v>
                </c:pt>
                <c:pt idx="17520">
                  <c:v>38230.333333333336</c:v>
                </c:pt>
                <c:pt idx="17521">
                  <c:v>38230.347222222219</c:v>
                </c:pt>
                <c:pt idx="17522">
                  <c:v>38230.361111111109</c:v>
                </c:pt>
                <c:pt idx="17523">
                  <c:v>38230.375</c:v>
                </c:pt>
                <c:pt idx="17524">
                  <c:v>38230.388888888891</c:v>
                </c:pt>
                <c:pt idx="17525">
                  <c:v>38230.402777777781</c:v>
                </c:pt>
                <c:pt idx="17526">
                  <c:v>38230.416666666664</c:v>
                </c:pt>
                <c:pt idx="17527">
                  <c:v>38230.430555555555</c:v>
                </c:pt>
                <c:pt idx="17528">
                  <c:v>38230.444444444445</c:v>
                </c:pt>
                <c:pt idx="17529">
                  <c:v>38230.458333333336</c:v>
                </c:pt>
                <c:pt idx="17530">
                  <c:v>38230.472222222219</c:v>
                </c:pt>
                <c:pt idx="17531">
                  <c:v>38230.486111111109</c:v>
                </c:pt>
                <c:pt idx="17532">
                  <c:v>38230.5</c:v>
                </c:pt>
                <c:pt idx="17533">
                  <c:v>38230.513888888891</c:v>
                </c:pt>
                <c:pt idx="17534">
                  <c:v>38230.527777777781</c:v>
                </c:pt>
                <c:pt idx="17535">
                  <c:v>38230.541666666664</c:v>
                </c:pt>
                <c:pt idx="17536">
                  <c:v>38230.555555555555</c:v>
                </c:pt>
                <c:pt idx="17537">
                  <c:v>38230.569444444445</c:v>
                </c:pt>
                <c:pt idx="17538">
                  <c:v>38230.583333333336</c:v>
                </c:pt>
                <c:pt idx="17539">
                  <c:v>38230.597222222219</c:v>
                </c:pt>
                <c:pt idx="17540">
                  <c:v>38230.611111111109</c:v>
                </c:pt>
                <c:pt idx="17541">
                  <c:v>38230.625</c:v>
                </c:pt>
                <c:pt idx="17542">
                  <c:v>38230.638888888891</c:v>
                </c:pt>
                <c:pt idx="17543">
                  <c:v>38230.652777777781</c:v>
                </c:pt>
                <c:pt idx="17544">
                  <c:v>38230.666666666664</c:v>
                </c:pt>
                <c:pt idx="17545">
                  <c:v>38230.680555555555</c:v>
                </c:pt>
                <c:pt idx="17546">
                  <c:v>38230.694444444445</c:v>
                </c:pt>
                <c:pt idx="17547">
                  <c:v>38230.708333333336</c:v>
                </c:pt>
                <c:pt idx="17548">
                  <c:v>38230.722222222219</c:v>
                </c:pt>
                <c:pt idx="17549">
                  <c:v>38230.736111111109</c:v>
                </c:pt>
                <c:pt idx="17550">
                  <c:v>38230.75</c:v>
                </c:pt>
                <c:pt idx="17551">
                  <c:v>38230.763888888891</c:v>
                </c:pt>
                <c:pt idx="17552">
                  <c:v>38230.777777777781</c:v>
                </c:pt>
                <c:pt idx="17553">
                  <c:v>38230.791666666664</c:v>
                </c:pt>
                <c:pt idx="17554">
                  <c:v>38230.805555555555</c:v>
                </c:pt>
                <c:pt idx="17555">
                  <c:v>38230.819444444445</c:v>
                </c:pt>
                <c:pt idx="17556">
                  <c:v>38230.833333333336</c:v>
                </c:pt>
                <c:pt idx="17557">
                  <c:v>38230.847222222219</c:v>
                </c:pt>
                <c:pt idx="17558">
                  <c:v>38230.861111111109</c:v>
                </c:pt>
                <c:pt idx="17559">
                  <c:v>38230.875</c:v>
                </c:pt>
                <c:pt idx="17560">
                  <c:v>38230.888888888891</c:v>
                </c:pt>
                <c:pt idx="17561">
                  <c:v>38230.902777777781</c:v>
                </c:pt>
                <c:pt idx="17562">
                  <c:v>38230.916666666664</c:v>
                </c:pt>
                <c:pt idx="17563">
                  <c:v>38230.930555555555</c:v>
                </c:pt>
                <c:pt idx="17564">
                  <c:v>38230.944444444445</c:v>
                </c:pt>
                <c:pt idx="17565">
                  <c:v>38230.958333333336</c:v>
                </c:pt>
                <c:pt idx="17566">
                  <c:v>38230.972222222219</c:v>
                </c:pt>
                <c:pt idx="17567">
                  <c:v>38230.986111111109</c:v>
                </c:pt>
                <c:pt idx="17568">
                  <c:v>38231</c:v>
                </c:pt>
                <c:pt idx="17569">
                  <c:v>38231.013888888891</c:v>
                </c:pt>
                <c:pt idx="17570">
                  <c:v>38231.027777777781</c:v>
                </c:pt>
                <c:pt idx="17571">
                  <c:v>38231.041666666664</c:v>
                </c:pt>
                <c:pt idx="17572">
                  <c:v>38231.055555555555</c:v>
                </c:pt>
                <c:pt idx="17573">
                  <c:v>38231.069444444445</c:v>
                </c:pt>
                <c:pt idx="17574">
                  <c:v>38231.083333333336</c:v>
                </c:pt>
                <c:pt idx="17575">
                  <c:v>38231.097222222219</c:v>
                </c:pt>
                <c:pt idx="17576">
                  <c:v>38231.111111111109</c:v>
                </c:pt>
                <c:pt idx="17577">
                  <c:v>38231.125</c:v>
                </c:pt>
                <c:pt idx="17578">
                  <c:v>38231.138888888891</c:v>
                </c:pt>
                <c:pt idx="17579">
                  <c:v>38231.152777777781</c:v>
                </c:pt>
                <c:pt idx="17580">
                  <c:v>38231.166666666664</c:v>
                </c:pt>
                <c:pt idx="17581">
                  <c:v>38231.180555555555</c:v>
                </c:pt>
                <c:pt idx="17582">
                  <c:v>38231.194444444445</c:v>
                </c:pt>
                <c:pt idx="17583">
                  <c:v>38231.208333333336</c:v>
                </c:pt>
                <c:pt idx="17584">
                  <c:v>38231.222222222219</c:v>
                </c:pt>
                <c:pt idx="17585">
                  <c:v>38231.236111111109</c:v>
                </c:pt>
                <c:pt idx="17586">
                  <c:v>38231.25</c:v>
                </c:pt>
                <c:pt idx="17587">
                  <c:v>38231.263888888891</c:v>
                </c:pt>
                <c:pt idx="17588">
                  <c:v>38231.277777777781</c:v>
                </c:pt>
                <c:pt idx="17589">
                  <c:v>38231.291666666664</c:v>
                </c:pt>
                <c:pt idx="17590">
                  <c:v>38231.305555555555</c:v>
                </c:pt>
                <c:pt idx="17591">
                  <c:v>38231.319444444445</c:v>
                </c:pt>
                <c:pt idx="17592">
                  <c:v>38231.333333333336</c:v>
                </c:pt>
                <c:pt idx="17593">
                  <c:v>38231.347222222219</c:v>
                </c:pt>
                <c:pt idx="17594">
                  <c:v>38231.361111111109</c:v>
                </c:pt>
                <c:pt idx="17595">
                  <c:v>38231.375</c:v>
                </c:pt>
                <c:pt idx="17596">
                  <c:v>38231.388888888891</c:v>
                </c:pt>
                <c:pt idx="17597">
                  <c:v>38231.402777777781</c:v>
                </c:pt>
                <c:pt idx="17598">
                  <c:v>38231.416666666664</c:v>
                </c:pt>
                <c:pt idx="17599">
                  <c:v>38231.430555555555</c:v>
                </c:pt>
                <c:pt idx="17600">
                  <c:v>38231.444444444445</c:v>
                </c:pt>
                <c:pt idx="17601">
                  <c:v>38231.458333333336</c:v>
                </c:pt>
                <c:pt idx="17602">
                  <c:v>38231.472222222219</c:v>
                </c:pt>
                <c:pt idx="17603">
                  <c:v>38231.486111111109</c:v>
                </c:pt>
                <c:pt idx="17604">
                  <c:v>38231.5</c:v>
                </c:pt>
                <c:pt idx="17605">
                  <c:v>38231.513888888891</c:v>
                </c:pt>
                <c:pt idx="17606">
                  <c:v>38231.527777777781</c:v>
                </c:pt>
                <c:pt idx="17607">
                  <c:v>38231.541666666664</c:v>
                </c:pt>
                <c:pt idx="17608">
                  <c:v>38231.555555555555</c:v>
                </c:pt>
                <c:pt idx="17609">
                  <c:v>38231.569444444445</c:v>
                </c:pt>
                <c:pt idx="17610">
                  <c:v>38231.583333333336</c:v>
                </c:pt>
                <c:pt idx="17611">
                  <c:v>38231.597222222219</c:v>
                </c:pt>
                <c:pt idx="17612">
                  <c:v>38231.611111111109</c:v>
                </c:pt>
                <c:pt idx="17613">
                  <c:v>38231.625</c:v>
                </c:pt>
                <c:pt idx="17614">
                  <c:v>38231.638888888891</c:v>
                </c:pt>
                <c:pt idx="17615">
                  <c:v>38231.652777777781</c:v>
                </c:pt>
                <c:pt idx="17616">
                  <c:v>38231.666666666664</c:v>
                </c:pt>
                <c:pt idx="17617">
                  <c:v>38231.680555555555</c:v>
                </c:pt>
                <c:pt idx="17618">
                  <c:v>38231.694444444445</c:v>
                </c:pt>
                <c:pt idx="17619">
                  <c:v>38231.708333333336</c:v>
                </c:pt>
                <c:pt idx="17620">
                  <c:v>38231.722222222219</c:v>
                </c:pt>
                <c:pt idx="17621">
                  <c:v>38231.736111111109</c:v>
                </c:pt>
                <c:pt idx="17622">
                  <c:v>38231.75</c:v>
                </c:pt>
                <c:pt idx="17623">
                  <c:v>38231.763888888891</c:v>
                </c:pt>
                <c:pt idx="17624">
                  <c:v>38231.777777777781</c:v>
                </c:pt>
                <c:pt idx="17625">
                  <c:v>38231.791666666664</c:v>
                </c:pt>
                <c:pt idx="17626">
                  <c:v>38231.805555555555</c:v>
                </c:pt>
                <c:pt idx="17627">
                  <c:v>38231.819444444445</c:v>
                </c:pt>
                <c:pt idx="17628">
                  <c:v>38231.833333333336</c:v>
                </c:pt>
                <c:pt idx="17629">
                  <c:v>38231.847222222219</c:v>
                </c:pt>
                <c:pt idx="17630">
                  <c:v>38231.861111111109</c:v>
                </c:pt>
                <c:pt idx="17631">
                  <c:v>38231.875</c:v>
                </c:pt>
                <c:pt idx="17632">
                  <c:v>38231.888888888891</c:v>
                </c:pt>
                <c:pt idx="17633">
                  <c:v>38231.902777777781</c:v>
                </c:pt>
                <c:pt idx="17634">
                  <c:v>38231.916666666664</c:v>
                </c:pt>
                <c:pt idx="17635">
                  <c:v>38231.930555555555</c:v>
                </c:pt>
                <c:pt idx="17636">
                  <c:v>38231.944444444445</c:v>
                </c:pt>
                <c:pt idx="17637">
                  <c:v>38231.958333333336</c:v>
                </c:pt>
                <c:pt idx="17638">
                  <c:v>38231.972222222219</c:v>
                </c:pt>
                <c:pt idx="17639">
                  <c:v>38231.986111111109</c:v>
                </c:pt>
                <c:pt idx="17640">
                  <c:v>38232</c:v>
                </c:pt>
                <c:pt idx="17641">
                  <c:v>38232.013888888891</c:v>
                </c:pt>
                <c:pt idx="17642">
                  <c:v>38232.027777777781</c:v>
                </c:pt>
                <c:pt idx="17643">
                  <c:v>38232.041666666664</c:v>
                </c:pt>
                <c:pt idx="17644">
                  <c:v>38232.055555555555</c:v>
                </c:pt>
                <c:pt idx="17645">
                  <c:v>38232.069444444445</c:v>
                </c:pt>
                <c:pt idx="17646">
                  <c:v>38232.083333333336</c:v>
                </c:pt>
                <c:pt idx="17647">
                  <c:v>38232.097222222219</c:v>
                </c:pt>
                <c:pt idx="17648">
                  <c:v>38232.111111111109</c:v>
                </c:pt>
                <c:pt idx="17649">
                  <c:v>38232.125</c:v>
                </c:pt>
                <c:pt idx="17650">
                  <c:v>38232.138888888891</c:v>
                </c:pt>
                <c:pt idx="17651">
                  <c:v>38232.152777777781</c:v>
                </c:pt>
                <c:pt idx="17652">
                  <c:v>38232.166666666664</c:v>
                </c:pt>
                <c:pt idx="17653">
                  <c:v>38232.180555555555</c:v>
                </c:pt>
                <c:pt idx="17654">
                  <c:v>38232.194444444445</c:v>
                </c:pt>
                <c:pt idx="17655">
                  <c:v>38232.208333333336</c:v>
                </c:pt>
                <c:pt idx="17656">
                  <c:v>38232.222222222219</c:v>
                </c:pt>
                <c:pt idx="17657">
                  <c:v>38232.236111111109</c:v>
                </c:pt>
                <c:pt idx="17658">
                  <c:v>38232.25</c:v>
                </c:pt>
                <c:pt idx="17659">
                  <c:v>38232.263888888891</c:v>
                </c:pt>
                <c:pt idx="17660">
                  <c:v>38232.277777777781</c:v>
                </c:pt>
                <c:pt idx="17661">
                  <c:v>38232.291666666664</c:v>
                </c:pt>
                <c:pt idx="17662">
                  <c:v>38232.305555555555</c:v>
                </c:pt>
                <c:pt idx="17663">
                  <c:v>38232.319444444445</c:v>
                </c:pt>
                <c:pt idx="17664">
                  <c:v>38232.333333333336</c:v>
                </c:pt>
                <c:pt idx="17665">
                  <c:v>38232.347222222219</c:v>
                </c:pt>
                <c:pt idx="17666">
                  <c:v>38232.361111111109</c:v>
                </c:pt>
                <c:pt idx="17667">
                  <c:v>38232.375</c:v>
                </c:pt>
                <c:pt idx="17668">
                  <c:v>38232.388888888891</c:v>
                </c:pt>
                <c:pt idx="17669">
                  <c:v>38232.402777777781</c:v>
                </c:pt>
                <c:pt idx="17670">
                  <c:v>38232.416666666664</c:v>
                </c:pt>
                <c:pt idx="17671">
                  <c:v>38232.430555555555</c:v>
                </c:pt>
                <c:pt idx="17672">
                  <c:v>38232.444444444445</c:v>
                </c:pt>
                <c:pt idx="17673">
                  <c:v>38232.458333333336</c:v>
                </c:pt>
                <c:pt idx="17674">
                  <c:v>38232.472222222219</c:v>
                </c:pt>
                <c:pt idx="17675">
                  <c:v>38232.486111111109</c:v>
                </c:pt>
                <c:pt idx="17676">
                  <c:v>38232.5</c:v>
                </c:pt>
                <c:pt idx="17677">
                  <c:v>38232.513888888891</c:v>
                </c:pt>
                <c:pt idx="17678">
                  <c:v>38232.527777777781</c:v>
                </c:pt>
                <c:pt idx="17679">
                  <c:v>38232.541666666664</c:v>
                </c:pt>
                <c:pt idx="17680">
                  <c:v>38232.555555555555</c:v>
                </c:pt>
                <c:pt idx="17681">
                  <c:v>38232.569444444445</c:v>
                </c:pt>
                <c:pt idx="17682">
                  <c:v>38232.583333333336</c:v>
                </c:pt>
                <c:pt idx="17683">
                  <c:v>38232.597222222219</c:v>
                </c:pt>
                <c:pt idx="17684">
                  <c:v>38232.611111111109</c:v>
                </c:pt>
                <c:pt idx="17685">
                  <c:v>38232.625</c:v>
                </c:pt>
                <c:pt idx="17686">
                  <c:v>38232.638888888891</c:v>
                </c:pt>
                <c:pt idx="17687">
                  <c:v>38232.652777777781</c:v>
                </c:pt>
                <c:pt idx="17688">
                  <c:v>38232.666666666664</c:v>
                </c:pt>
                <c:pt idx="17689">
                  <c:v>38232.680555555555</c:v>
                </c:pt>
                <c:pt idx="17690">
                  <c:v>38232.694444444445</c:v>
                </c:pt>
                <c:pt idx="17691">
                  <c:v>38232.708333333336</c:v>
                </c:pt>
                <c:pt idx="17692">
                  <c:v>38232.722222222219</c:v>
                </c:pt>
                <c:pt idx="17693">
                  <c:v>38232.736111111109</c:v>
                </c:pt>
                <c:pt idx="17694">
                  <c:v>38232.75</c:v>
                </c:pt>
                <c:pt idx="17695">
                  <c:v>38232.763888888891</c:v>
                </c:pt>
                <c:pt idx="17696">
                  <c:v>38232.777777777781</c:v>
                </c:pt>
                <c:pt idx="17697">
                  <c:v>38232.791666666664</c:v>
                </c:pt>
                <c:pt idx="17698">
                  <c:v>38232.805555555555</c:v>
                </c:pt>
                <c:pt idx="17699">
                  <c:v>38232.819444444445</c:v>
                </c:pt>
                <c:pt idx="17700">
                  <c:v>38232.833333333336</c:v>
                </c:pt>
                <c:pt idx="17701">
                  <c:v>38232.847222222219</c:v>
                </c:pt>
                <c:pt idx="17702">
                  <c:v>38232.861111111109</c:v>
                </c:pt>
                <c:pt idx="17703">
                  <c:v>38232.875</c:v>
                </c:pt>
                <c:pt idx="17704">
                  <c:v>38232.888888888891</c:v>
                </c:pt>
                <c:pt idx="17705">
                  <c:v>38232.902777777781</c:v>
                </c:pt>
                <c:pt idx="17706">
                  <c:v>38232.916666666664</c:v>
                </c:pt>
                <c:pt idx="17707">
                  <c:v>38232.930555555555</c:v>
                </c:pt>
                <c:pt idx="17708">
                  <c:v>38232.944444444445</c:v>
                </c:pt>
                <c:pt idx="17709">
                  <c:v>38232.958333333336</c:v>
                </c:pt>
                <c:pt idx="17710">
                  <c:v>38232.972222222219</c:v>
                </c:pt>
                <c:pt idx="17711">
                  <c:v>38232.986111111109</c:v>
                </c:pt>
                <c:pt idx="17712">
                  <c:v>38233</c:v>
                </c:pt>
                <c:pt idx="17713">
                  <c:v>38233.013888888891</c:v>
                </c:pt>
                <c:pt idx="17714">
                  <c:v>38233.027777777781</c:v>
                </c:pt>
                <c:pt idx="17715">
                  <c:v>38233.041666666664</c:v>
                </c:pt>
                <c:pt idx="17716">
                  <c:v>38233.055555555555</c:v>
                </c:pt>
                <c:pt idx="17717">
                  <c:v>38233.069444444445</c:v>
                </c:pt>
                <c:pt idx="17718">
                  <c:v>38233.083333333336</c:v>
                </c:pt>
                <c:pt idx="17719">
                  <c:v>38233.097222222219</c:v>
                </c:pt>
                <c:pt idx="17720">
                  <c:v>38233.111111111109</c:v>
                </c:pt>
                <c:pt idx="17721">
                  <c:v>38233.125</c:v>
                </c:pt>
                <c:pt idx="17722">
                  <c:v>38233.138888888891</c:v>
                </c:pt>
                <c:pt idx="17723">
                  <c:v>38233.152777777781</c:v>
                </c:pt>
                <c:pt idx="17724">
                  <c:v>38233.166666666664</c:v>
                </c:pt>
                <c:pt idx="17725">
                  <c:v>38233.180555555555</c:v>
                </c:pt>
                <c:pt idx="17726">
                  <c:v>38233.194444444445</c:v>
                </c:pt>
                <c:pt idx="17727">
                  <c:v>38233.208333333336</c:v>
                </c:pt>
                <c:pt idx="17728">
                  <c:v>38233.222222222219</c:v>
                </c:pt>
                <c:pt idx="17729">
                  <c:v>38233.236111111109</c:v>
                </c:pt>
                <c:pt idx="17730">
                  <c:v>38233.25</c:v>
                </c:pt>
                <c:pt idx="17731">
                  <c:v>38233.263888888891</c:v>
                </c:pt>
                <c:pt idx="17732">
                  <c:v>38233.277777777781</c:v>
                </c:pt>
                <c:pt idx="17733">
                  <c:v>38233.291666666664</c:v>
                </c:pt>
                <c:pt idx="17734">
                  <c:v>38233.305555555555</c:v>
                </c:pt>
                <c:pt idx="17735">
                  <c:v>38233.319444444445</c:v>
                </c:pt>
                <c:pt idx="17736">
                  <c:v>38233.333333333336</c:v>
                </c:pt>
                <c:pt idx="17737">
                  <c:v>38233.347222222219</c:v>
                </c:pt>
                <c:pt idx="17738">
                  <c:v>38233.361111111109</c:v>
                </c:pt>
                <c:pt idx="17739">
                  <c:v>38233.375</c:v>
                </c:pt>
                <c:pt idx="17740">
                  <c:v>38233.388888888891</c:v>
                </c:pt>
                <c:pt idx="17741">
                  <c:v>38233.402777777781</c:v>
                </c:pt>
                <c:pt idx="17742">
                  <c:v>38233.416666666664</c:v>
                </c:pt>
                <c:pt idx="17743">
                  <c:v>38233.430555555555</c:v>
                </c:pt>
                <c:pt idx="17744">
                  <c:v>38233.444444444445</c:v>
                </c:pt>
                <c:pt idx="17745">
                  <c:v>38233.458333333336</c:v>
                </c:pt>
                <c:pt idx="17746">
                  <c:v>38233.472222222219</c:v>
                </c:pt>
                <c:pt idx="17747">
                  <c:v>38233.486111111109</c:v>
                </c:pt>
                <c:pt idx="17748">
                  <c:v>38233.5</c:v>
                </c:pt>
                <c:pt idx="17749">
                  <c:v>38233.513888888891</c:v>
                </c:pt>
                <c:pt idx="17750">
                  <c:v>38233.527777777781</c:v>
                </c:pt>
                <c:pt idx="17751">
                  <c:v>38233.541666666664</c:v>
                </c:pt>
                <c:pt idx="17752">
                  <c:v>38233.555555555555</c:v>
                </c:pt>
                <c:pt idx="17753">
                  <c:v>38233.569444444445</c:v>
                </c:pt>
                <c:pt idx="17754">
                  <c:v>38233.583333333336</c:v>
                </c:pt>
                <c:pt idx="17755">
                  <c:v>38233.597222222219</c:v>
                </c:pt>
                <c:pt idx="17756">
                  <c:v>38233.611111111109</c:v>
                </c:pt>
                <c:pt idx="17757">
                  <c:v>38233.625</c:v>
                </c:pt>
                <c:pt idx="17758">
                  <c:v>38233.638888888891</c:v>
                </c:pt>
                <c:pt idx="17759">
                  <c:v>38233.652777777781</c:v>
                </c:pt>
                <c:pt idx="17760">
                  <c:v>38233.666666666664</c:v>
                </c:pt>
                <c:pt idx="17761">
                  <c:v>38233.680555555555</c:v>
                </c:pt>
                <c:pt idx="17762">
                  <c:v>38233.694444444445</c:v>
                </c:pt>
                <c:pt idx="17763">
                  <c:v>38233.708333333336</c:v>
                </c:pt>
                <c:pt idx="17764">
                  <c:v>38233.722222222219</c:v>
                </c:pt>
                <c:pt idx="17765">
                  <c:v>38233.736111111109</c:v>
                </c:pt>
                <c:pt idx="17766">
                  <c:v>38233.75</c:v>
                </c:pt>
                <c:pt idx="17767">
                  <c:v>38233.763888888891</c:v>
                </c:pt>
                <c:pt idx="17768">
                  <c:v>38233.777777777781</c:v>
                </c:pt>
                <c:pt idx="17769">
                  <c:v>38233.791666666664</c:v>
                </c:pt>
                <c:pt idx="17770">
                  <c:v>38233.805555555555</c:v>
                </c:pt>
                <c:pt idx="17771">
                  <c:v>38233.819444444445</c:v>
                </c:pt>
                <c:pt idx="17772">
                  <c:v>38233.833333333336</c:v>
                </c:pt>
                <c:pt idx="17773">
                  <c:v>38233.847222222219</c:v>
                </c:pt>
                <c:pt idx="17774">
                  <c:v>38233.861111111109</c:v>
                </c:pt>
                <c:pt idx="17775">
                  <c:v>38233.875</c:v>
                </c:pt>
                <c:pt idx="17776">
                  <c:v>38233.888888888891</c:v>
                </c:pt>
                <c:pt idx="17777">
                  <c:v>38233.902777777781</c:v>
                </c:pt>
                <c:pt idx="17778">
                  <c:v>38233.916666666664</c:v>
                </c:pt>
                <c:pt idx="17779">
                  <c:v>38233.930555555555</c:v>
                </c:pt>
                <c:pt idx="17780">
                  <c:v>38233.944444444445</c:v>
                </c:pt>
                <c:pt idx="17781">
                  <c:v>38233.958333333336</c:v>
                </c:pt>
                <c:pt idx="17782">
                  <c:v>38233.972222222219</c:v>
                </c:pt>
                <c:pt idx="17783">
                  <c:v>38233.986111111109</c:v>
                </c:pt>
                <c:pt idx="17784">
                  <c:v>38234</c:v>
                </c:pt>
                <c:pt idx="17785">
                  <c:v>38234.013888888891</c:v>
                </c:pt>
                <c:pt idx="17786">
                  <c:v>38234.027777777781</c:v>
                </c:pt>
                <c:pt idx="17787">
                  <c:v>38234.041666666664</c:v>
                </c:pt>
                <c:pt idx="17788">
                  <c:v>38234.055555555555</c:v>
                </c:pt>
                <c:pt idx="17789">
                  <c:v>38234.069444444445</c:v>
                </c:pt>
                <c:pt idx="17790">
                  <c:v>38234.083333333336</c:v>
                </c:pt>
                <c:pt idx="17791">
                  <c:v>38234.097222222219</c:v>
                </c:pt>
                <c:pt idx="17792">
                  <c:v>38234.111111111109</c:v>
                </c:pt>
                <c:pt idx="17793">
                  <c:v>38234.125</c:v>
                </c:pt>
                <c:pt idx="17794">
                  <c:v>38234.138888888891</c:v>
                </c:pt>
                <c:pt idx="17795">
                  <c:v>38234.152777777781</c:v>
                </c:pt>
                <c:pt idx="17796">
                  <c:v>38234.166666666664</c:v>
                </c:pt>
                <c:pt idx="17797">
                  <c:v>38234.180555555555</c:v>
                </c:pt>
                <c:pt idx="17798">
                  <c:v>38234.194444444445</c:v>
                </c:pt>
                <c:pt idx="17799">
                  <c:v>38234.208333333336</c:v>
                </c:pt>
                <c:pt idx="17800">
                  <c:v>38234.222222222219</c:v>
                </c:pt>
                <c:pt idx="17801">
                  <c:v>38234.236111111109</c:v>
                </c:pt>
                <c:pt idx="17802">
                  <c:v>38234.25</c:v>
                </c:pt>
                <c:pt idx="17803">
                  <c:v>38234.263888888891</c:v>
                </c:pt>
                <c:pt idx="17804">
                  <c:v>38234.277777777781</c:v>
                </c:pt>
                <c:pt idx="17805">
                  <c:v>38234.291666666664</c:v>
                </c:pt>
                <c:pt idx="17806">
                  <c:v>38234.305555555555</c:v>
                </c:pt>
                <c:pt idx="17807">
                  <c:v>38234.319444444445</c:v>
                </c:pt>
                <c:pt idx="17808">
                  <c:v>38234.333333333336</c:v>
                </c:pt>
                <c:pt idx="17809">
                  <c:v>38234.347222222219</c:v>
                </c:pt>
                <c:pt idx="17810">
                  <c:v>38234.361111111109</c:v>
                </c:pt>
                <c:pt idx="17811">
                  <c:v>38234.375</c:v>
                </c:pt>
                <c:pt idx="17812">
                  <c:v>38234.388888888891</c:v>
                </c:pt>
                <c:pt idx="17813">
                  <c:v>38234.402777777781</c:v>
                </c:pt>
                <c:pt idx="17814">
                  <c:v>38234.416666666664</c:v>
                </c:pt>
                <c:pt idx="17815">
                  <c:v>38234.430555555555</c:v>
                </c:pt>
                <c:pt idx="17816">
                  <c:v>38234.444444444445</c:v>
                </c:pt>
                <c:pt idx="17817">
                  <c:v>38234.458333333336</c:v>
                </c:pt>
                <c:pt idx="17818">
                  <c:v>38234.472222222219</c:v>
                </c:pt>
                <c:pt idx="17819">
                  <c:v>38234.486111111109</c:v>
                </c:pt>
                <c:pt idx="17820">
                  <c:v>38234.5</c:v>
                </c:pt>
                <c:pt idx="17821">
                  <c:v>38234.513888888891</c:v>
                </c:pt>
                <c:pt idx="17822">
                  <c:v>38234.527777777781</c:v>
                </c:pt>
                <c:pt idx="17823">
                  <c:v>38234.541666666664</c:v>
                </c:pt>
                <c:pt idx="17824">
                  <c:v>38234.555555555555</c:v>
                </c:pt>
                <c:pt idx="17825">
                  <c:v>38234.569444444445</c:v>
                </c:pt>
                <c:pt idx="17826">
                  <c:v>38234.583333333336</c:v>
                </c:pt>
                <c:pt idx="17827">
                  <c:v>38234.597222222219</c:v>
                </c:pt>
                <c:pt idx="17828">
                  <c:v>38234.611111111109</c:v>
                </c:pt>
                <c:pt idx="17829">
                  <c:v>38234.625</c:v>
                </c:pt>
                <c:pt idx="17830">
                  <c:v>38234.638888888891</c:v>
                </c:pt>
                <c:pt idx="17831">
                  <c:v>38234.652777777781</c:v>
                </c:pt>
                <c:pt idx="17832">
                  <c:v>38234.666666666664</c:v>
                </c:pt>
                <c:pt idx="17833">
                  <c:v>38234.680555555555</c:v>
                </c:pt>
                <c:pt idx="17834">
                  <c:v>38234.694444444445</c:v>
                </c:pt>
                <c:pt idx="17835">
                  <c:v>38234.708333333336</c:v>
                </c:pt>
                <c:pt idx="17836">
                  <c:v>38234.722222222219</c:v>
                </c:pt>
                <c:pt idx="17837">
                  <c:v>38234.736111111109</c:v>
                </c:pt>
                <c:pt idx="17838">
                  <c:v>38234.75</c:v>
                </c:pt>
                <c:pt idx="17839">
                  <c:v>38234.763888888891</c:v>
                </c:pt>
                <c:pt idx="17840">
                  <c:v>38234.777777777781</c:v>
                </c:pt>
                <c:pt idx="17841">
                  <c:v>38234.791666666664</c:v>
                </c:pt>
                <c:pt idx="17842">
                  <c:v>38234.805555555555</c:v>
                </c:pt>
                <c:pt idx="17843">
                  <c:v>38234.819444444445</c:v>
                </c:pt>
                <c:pt idx="17844">
                  <c:v>38234.833333333336</c:v>
                </c:pt>
                <c:pt idx="17845">
                  <c:v>38234.847222222219</c:v>
                </c:pt>
                <c:pt idx="17846">
                  <c:v>38234.861111111109</c:v>
                </c:pt>
                <c:pt idx="17847">
                  <c:v>38234.875</c:v>
                </c:pt>
                <c:pt idx="17848">
                  <c:v>38234.888888888891</c:v>
                </c:pt>
                <c:pt idx="17849">
                  <c:v>38234.902777777781</c:v>
                </c:pt>
                <c:pt idx="17850">
                  <c:v>38234.916666666664</c:v>
                </c:pt>
                <c:pt idx="17851">
                  <c:v>38234.930555555555</c:v>
                </c:pt>
                <c:pt idx="17852">
                  <c:v>38234.944444444445</c:v>
                </c:pt>
                <c:pt idx="17853">
                  <c:v>38234.958333333336</c:v>
                </c:pt>
                <c:pt idx="17854">
                  <c:v>38234.972222222219</c:v>
                </c:pt>
                <c:pt idx="17855">
                  <c:v>38234.986111111109</c:v>
                </c:pt>
                <c:pt idx="17856">
                  <c:v>38235</c:v>
                </c:pt>
                <c:pt idx="17857">
                  <c:v>38235.013888888891</c:v>
                </c:pt>
                <c:pt idx="17858">
                  <c:v>38235.027777777781</c:v>
                </c:pt>
                <c:pt idx="17859">
                  <c:v>38235.041666666664</c:v>
                </c:pt>
                <c:pt idx="17860">
                  <c:v>38235.055555555555</c:v>
                </c:pt>
                <c:pt idx="17861">
                  <c:v>38235.069444444445</c:v>
                </c:pt>
                <c:pt idx="17862">
                  <c:v>38235.083333333336</c:v>
                </c:pt>
                <c:pt idx="17863">
                  <c:v>38235.097222222219</c:v>
                </c:pt>
                <c:pt idx="17864">
                  <c:v>38235.111111111109</c:v>
                </c:pt>
                <c:pt idx="17865">
                  <c:v>38235.125</c:v>
                </c:pt>
                <c:pt idx="17866">
                  <c:v>38235.138888888891</c:v>
                </c:pt>
                <c:pt idx="17867">
                  <c:v>38235.152777777781</c:v>
                </c:pt>
                <c:pt idx="17868">
                  <c:v>38235.166666666664</c:v>
                </c:pt>
                <c:pt idx="17869">
                  <c:v>38235.180555555555</c:v>
                </c:pt>
                <c:pt idx="17870">
                  <c:v>38235.194444444445</c:v>
                </c:pt>
                <c:pt idx="17871">
                  <c:v>38235.208333333336</c:v>
                </c:pt>
                <c:pt idx="17872">
                  <c:v>38235.222222222219</c:v>
                </c:pt>
                <c:pt idx="17873">
                  <c:v>38235.236111111109</c:v>
                </c:pt>
                <c:pt idx="17874">
                  <c:v>38235.25</c:v>
                </c:pt>
                <c:pt idx="17875">
                  <c:v>38235.263888888891</c:v>
                </c:pt>
                <c:pt idx="17876">
                  <c:v>38235.277777777781</c:v>
                </c:pt>
                <c:pt idx="17877">
                  <c:v>38235.291666666664</c:v>
                </c:pt>
                <c:pt idx="17878">
                  <c:v>38235.305555555555</c:v>
                </c:pt>
                <c:pt idx="17879">
                  <c:v>38235.319444444445</c:v>
                </c:pt>
                <c:pt idx="17880">
                  <c:v>38235.333333333336</c:v>
                </c:pt>
                <c:pt idx="17881">
                  <c:v>38235.347222222219</c:v>
                </c:pt>
                <c:pt idx="17882">
                  <c:v>38235.361111111109</c:v>
                </c:pt>
                <c:pt idx="17883">
                  <c:v>38235.375</c:v>
                </c:pt>
                <c:pt idx="17884">
                  <c:v>38235.388888888891</c:v>
                </c:pt>
                <c:pt idx="17885">
                  <c:v>38235.402777777781</c:v>
                </c:pt>
                <c:pt idx="17886">
                  <c:v>38235.416666666664</c:v>
                </c:pt>
                <c:pt idx="17887">
                  <c:v>38235.430555555555</c:v>
                </c:pt>
                <c:pt idx="17888">
                  <c:v>38235.444444444445</c:v>
                </c:pt>
                <c:pt idx="17889">
                  <c:v>38235.458333333336</c:v>
                </c:pt>
                <c:pt idx="17890">
                  <c:v>38235.472222222219</c:v>
                </c:pt>
                <c:pt idx="17891">
                  <c:v>38235.486111111109</c:v>
                </c:pt>
                <c:pt idx="17892">
                  <c:v>38235.5</c:v>
                </c:pt>
                <c:pt idx="17893">
                  <c:v>38235.513888888891</c:v>
                </c:pt>
                <c:pt idx="17894">
                  <c:v>38235.527777777781</c:v>
                </c:pt>
                <c:pt idx="17895">
                  <c:v>38235.541666666664</c:v>
                </c:pt>
                <c:pt idx="17896">
                  <c:v>38235.555555555555</c:v>
                </c:pt>
                <c:pt idx="17897">
                  <c:v>38235.569444444445</c:v>
                </c:pt>
                <c:pt idx="17898">
                  <c:v>38235.583333333336</c:v>
                </c:pt>
                <c:pt idx="17899">
                  <c:v>38235.597222222219</c:v>
                </c:pt>
                <c:pt idx="17900">
                  <c:v>38235.611111111109</c:v>
                </c:pt>
                <c:pt idx="17901">
                  <c:v>38235.625</c:v>
                </c:pt>
                <c:pt idx="17902">
                  <c:v>38235.638888888891</c:v>
                </c:pt>
                <c:pt idx="17903">
                  <c:v>38235.652777777781</c:v>
                </c:pt>
                <c:pt idx="17904">
                  <c:v>38235.666666666664</c:v>
                </c:pt>
                <c:pt idx="17905">
                  <c:v>38235.680555555555</c:v>
                </c:pt>
                <c:pt idx="17906">
                  <c:v>38235.694444444445</c:v>
                </c:pt>
                <c:pt idx="17907">
                  <c:v>38235.708333333336</c:v>
                </c:pt>
                <c:pt idx="17908">
                  <c:v>38235.722222222219</c:v>
                </c:pt>
                <c:pt idx="17909">
                  <c:v>38235.736111111109</c:v>
                </c:pt>
                <c:pt idx="17910">
                  <c:v>38235.75</c:v>
                </c:pt>
                <c:pt idx="17911">
                  <c:v>38235.763888888891</c:v>
                </c:pt>
                <c:pt idx="17912">
                  <c:v>38235.777777777781</c:v>
                </c:pt>
                <c:pt idx="17913">
                  <c:v>38235.791666666664</c:v>
                </c:pt>
                <c:pt idx="17914">
                  <c:v>38235.805555555555</c:v>
                </c:pt>
                <c:pt idx="17915">
                  <c:v>38235.819444444445</c:v>
                </c:pt>
                <c:pt idx="17916">
                  <c:v>38235.833333333336</c:v>
                </c:pt>
                <c:pt idx="17917">
                  <c:v>38235.847222222219</c:v>
                </c:pt>
                <c:pt idx="17918">
                  <c:v>38235.861111111109</c:v>
                </c:pt>
                <c:pt idx="17919">
                  <c:v>38235.875</c:v>
                </c:pt>
                <c:pt idx="17920">
                  <c:v>38235.888888888891</c:v>
                </c:pt>
                <c:pt idx="17921">
                  <c:v>38235.902777777781</c:v>
                </c:pt>
                <c:pt idx="17922">
                  <c:v>38235.916666666664</c:v>
                </c:pt>
                <c:pt idx="17923">
                  <c:v>38235.930555555555</c:v>
                </c:pt>
                <c:pt idx="17924">
                  <c:v>38235.944444444445</c:v>
                </c:pt>
                <c:pt idx="17925">
                  <c:v>38235.958333333336</c:v>
                </c:pt>
                <c:pt idx="17926">
                  <c:v>38235.972222222219</c:v>
                </c:pt>
                <c:pt idx="17927">
                  <c:v>38235.986111111109</c:v>
                </c:pt>
                <c:pt idx="17928">
                  <c:v>38236</c:v>
                </c:pt>
                <c:pt idx="17929">
                  <c:v>38236.013888888891</c:v>
                </c:pt>
                <c:pt idx="17930">
                  <c:v>38236.027777777781</c:v>
                </c:pt>
                <c:pt idx="17931">
                  <c:v>38236.041666666664</c:v>
                </c:pt>
                <c:pt idx="17932">
                  <c:v>38236.055555555555</c:v>
                </c:pt>
                <c:pt idx="17933">
                  <c:v>38236.069444444445</c:v>
                </c:pt>
                <c:pt idx="17934">
                  <c:v>38236.083333333336</c:v>
                </c:pt>
                <c:pt idx="17935">
                  <c:v>38236.097222222219</c:v>
                </c:pt>
                <c:pt idx="17936">
                  <c:v>38236.111111111109</c:v>
                </c:pt>
                <c:pt idx="17937">
                  <c:v>38236.125</c:v>
                </c:pt>
                <c:pt idx="17938">
                  <c:v>38236.138888888891</c:v>
                </c:pt>
                <c:pt idx="17939">
                  <c:v>38236.152777777781</c:v>
                </c:pt>
                <c:pt idx="17940">
                  <c:v>38236.166666666664</c:v>
                </c:pt>
                <c:pt idx="17941">
                  <c:v>38236.180555555555</c:v>
                </c:pt>
                <c:pt idx="17942">
                  <c:v>38236.194444444445</c:v>
                </c:pt>
                <c:pt idx="17943">
                  <c:v>38236.208333333336</c:v>
                </c:pt>
                <c:pt idx="17944">
                  <c:v>38236.222222222219</c:v>
                </c:pt>
                <c:pt idx="17945">
                  <c:v>38236.236111111109</c:v>
                </c:pt>
                <c:pt idx="17946">
                  <c:v>38236.25</c:v>
                </c:pt>
                <c:pt idx="17947">
                  <c:v>38236.263888888891</c:v>
                </c:pt>
                <c:pt idx="17948">
                  <c:v>38236.277777777781</c:v>
                </c:pt>
                <c:pt idx="17949">
                  <c:v>38236.291666666664</c:v>
                </c:pt>
                <c:pt idx="17950">
                  <c:v>38236.305555555555</c:v>
                </c:pt>
                <c:pt idx="17951">
                  <c:v>38236.319444444445</c:v>
                </c:pt>
                <c:pt idx="17952">
                  <c:v>38236.333333333336</c:v>
                </c:pt>
                <c:pt idx="17953">
                  <c:v>38236.347222222219</c:v>
                </c:pt>
                <c:pt idx="17954">
                  <c:v>38236.361111111109</c:v>
                </c:pt>
                <c:pt idx="17955">
                  <c:v>38236.375</c:v>
                </c:pt>
                <c:pt idx="17956">
                  <c:v>38236.388888888891</c:v>
                </c:pt>
                <c:pt idx="17957">
                  <c:v>38236.402777777781</c:v>
                </c:pt>
                <c:pt idx="17958">
                  <c:v>38236.416666666664</c:v>
                </c:pt>
                <c:pt idx="17959">
                  <c:v>38236.430555555555</c:v>
                </c:pt>
                <c:pt idx="17960">
                  <c:v>38236.444444444445</c:v>
                </c:pt>
                <c:pt idx="17961">
                  <c:v>38236.458333333336</c:v>
                </c:pt>
                <c:pt idx="17962">
                  <c:v>38236.472222222219</c:v>
                </c:pt>
                <c:pt idx="17963">
                  <c:v>38236.486111111109</c:v>
                </c:pt>
                <c:pt idx="17964">
                  <c:v>38236.5</c:v>
                </c:pt>
                <c:pt idx="17965">
                  <c:v>38236.513888888891</c:v>
                </c:pt>
                <c:pt idx="17966">
                  <c:v>38236.527777777781</c:v>
                </c:pt>
                <c:pt idx="17967">
                  <c:v>38236.541666666664</c:v>
                </c:pt>
                <c:pt idx="17968">
                  <c:v>38236.555555555555</c:v>
                </c:pt>
                <c:pt idx="17969">
                  <c:v>38236.569444444445</c:v>
                </c:pt>
                <c:pt idx="17970">
                  <c:v>38236.583333333336</c:v>
                </c:pt>
                <c:pt idx="17971">
                  <c:v>38236.597222222219</c:v>
                </c:pt>
                <c:pt idx="17972">
                  <c:v>38236.611111111109</c:v>
                </c:pt>
                <c:pt idx="17973">
                  <c:v>38236.625</c:v>
                </c:pt>
                <c:pt idx="17974">
                  <c:v>38236.638888888891</c:v>
                </c:pt>
                <c:pt idx="17975">
                  <c:v>38236.652777777781</c:v>
                </c:pt>
                <c:pt idx="17976">
                  <c:v>38236.666666666664</c:v>
                </c:pt>
                <c:pt idx="17977">
                  <c:v>38236.680555555555</c:v>
                </c:pt>
                <c:pt idx="17978">
                  <c:v>38236.694444444445</c:v>
                </c:pt>
                <c:pt idx="17979">
                  <c:v>38236.708333333336</c:v>
                </c:pt>
                <c:pt idx="17980">
                  <c:v>38236.722222222219</c:v>
                </c:pt>
                <c:pt idx="17981">
                  <c:v>38236.736111111109</c:v>
                </c:pt>
                <c:pt idx="17982">
                  <c:v>38236.75</c:v>
                </c:pt>
                <c:pt idx="17983">
                  <c:v>38236.763888888891</c:v>
                </c:pt>
                <c:pt idx="17984">
                  <c:v>38236.777777777781</c:v>
                </c:pt>
                <c:pt idx="17985">
                  <c:v>38236.791666666664</c:v>
                </c:pt>
                <c:pt idx="17986">
                  <c:v>38236.805555555555</c:v>
                </c:pt>
                <c:pt idx="17987">
                  <c:v>38236.819444444445</c:v>
                </c:pt>
                <c:pt idx="17988">
                  <c:v>38236.833333333336</c:v>
                </c:pt>
                <c:pt idx="17989">
                  <c:v>38236.847222222219</c:v>
                </c:pt>
                <c:pt idx="17990">
                  <c:v>38236.861111111109</c:v>
                </c:pt>
                <c:pt idx="17991">
                  <c:v>38236.875</c:v>
                </c:pt>
                <c:pt idx="17992">
                  <c:v>38236.888888888891</c:v>
                </c:pt>
                <c:pt idx="17993">
                  <c:v>38236.902777777781</c:v>
                </c:pt>
                <c:pt idx="17994">
                  <c:v>38236.916666666664</c:v>
                </c:pt>
                <c:pt idx="17995">
                  <c:v>38236.930555555555</c:v>
                </c:pt>
                <c:pt idx="17996">
                  <c:v>38236.944444444445</c:v>
                </c:pt>
                <c:pt idx="17997">
                  <c:v>38236.958333333336</c:v>
                </c:pt>
                <c:pt idx="17998">
                  <c:v>38236.972222222219</c:v>
                </c:pt>
                <c:pt idx="17999">
                  <c:v>38236.986111111109</c:v>
                </c:pt>
                <c:pt idx="18000">
                  <c:v>38237</c:v>
                </c:pt>
                <c:pt idx="18001">
                  <c:v>38237.013888888891</c:v>
                </c:pt>
                <c:pt idx="18002">
                  <c:v>38237.027777777781</c:v>
                </c:pt>
                <c:pt idx="18003">
                  <c:v>38237.041666666664</c:v>
                </c:pt>
                <c:pt idx="18004">
                  <c:v>38237.055555555555</c:v>
                </c:pt>
                <c:pt idx="18005">
                  <c:v>38237.069444444445</c:v>
                </c:pt>
                <c:pt idx="18006">
                  <c:v>38237.083333333336</c:v>
                </c:pt>
                <c:pt idx="18007">
                  <c:v>38237.097222222219</c:v>
                </c:pt>
                <c:pt idx="18008">
                  <c:v>38237.111111111109</c:v>
                </c:pt>
                <c:pt idx="18009">
                  <c:v>38237.125</c:v>
                </c:pt>
                <c:pt idx="18010">
                  <c:v>38237.138888888891</c:v>
                </c:pt>
                <c:pt idx="18011">
                  <c:v>38237.152777777781</c:v>
                </c:pt>
                <c:pt idx="18012">
                  <c:v>38237.166666666664</c:v>
                </c:pt>
                <c:pt idx="18013">
                  <c:v>38237.180555555555</c:v>
                </c:pt>
                <c:pt idx="18014">
                  <c:v>38237.194444444445</c:v>
                </c:pt>
                <c:pt idx="18015">
                  <c:v>38237.208333333336</c:v>
                </c:pt>
                <c:pt idx="18016">
                  <c:v>38237.222222222219</c:v>
                </c:pt>
                <c:pt idx="18017">
                  <c:v>38237.236111111109</c:v>
                </c:pt>
                <c:pt idx="18018">
                  <c:v>38237.25</c:v>
                </c:pt>
                <c:pt idx="18019">
                  <c:v>38237.263888888891</c:v>
                </c:pt>
                <c:pt idx="18020">
                  <c:v>38237.277777777781</c:v>
                </c:pt>
                <c:pt idx="18021">
                  <c:v>38237.291666666664</c:v>
                </c:pt>
                <c:pt idx="18022">
                  <c:v>38237.305555555555</c:v>
                </c:pt>
                <c:pt idx="18023">
                  <c:v>38237.319444444445</c:v>
                </c:pt>
                <c:pt idx="18024">
                  <c:v>38237.333333333336</c:v>
                </c:pt>
                <c:pt idx="18025">
                  <c:v>38237.347222222219</c:v>
                </c:pt>
                <c:pt idx="18026">
                  <c:v>38237.361111111109</c:v>
                </c:pt>
                <c:pt idx="18027">
                  <c:v>38237.375</c:v>
                </c:pt>
                <c:pt idx="18028">
                  <c:v>38237.388888888891</c:v>
                </c:pt>
                <c:pt idx="18029">
                  <c:v>38237.402777777781</c:v>
                </c:pt>
                <c:pt idx="18030">
                  <c:v>38237.416666666664</c:v>
                </c:pt>
                <c:pt idx="18031">
                  <c:v>38237.430555555555</c:v>
                </c:pt>
                <c:pt idx="18032">
                  <c:v>38237.444444444445</c:v>
                </c:pt>
                <c:pt idx="18033">
                  <c:v>38237.458333333336</c:v>
                </c:pt>
                <c:pt idx="18034">
                  <c:v>38237.472222222219</c:v>
                </c:pt>
                <c:pt idx="18035">
                  <c:v>38237.486111111109</c:v>
                </c:pt>
                <c:pt idx="18036">
                  <c:v>38237.5</c:v>
                </c:pt>
                <c:pt idx="18037">
                  <c:v>38237.513888888891</c:v>
                </c:pt>
                <c:pt idx="18038">
                  <c:v>38237.527777777781</c:v>
                </c:pt>
                <c:pt idx="18039">
                  <c:v>38237.541666666664</c:v>
                </c:pt>
                <c:pt idx="18040">
                  <c:v>38237.555555555555</c:v>
                </c:pt>
                <c:pt idx="18041">
                  <c:v>38237.569444444445</c:v>
                </c:pt>
                <c:pt idx="18042">
                  <c:v>38237.583333333336</c:v>
                </c:pt>
                <c:pt idx="18043">
                  <c:v>38237.597222222219</c:v>
                </c:pt>
                <c:pt idx="18044">
                  <c:v>38237.611111111109</c:v>
                </c:pt>
                <c:pt idx="18045">
                  <c:v>38237.625</c:v>
                </c:pt>
                <c:pt idx="18046">
                  <c:v>38237.638888888891</c:v>
                </c:pt>
                <c:pt idx="18047">
                  <c:v>38237.652777777781</c:v>
                </c:pt>
                <c:pt idx="18048">
                  <c:v>38237.666666666664</c:v>
                </c:pt>
                <c:pt idx="18049">
                  <c:v>38237.680555555555</c:v>
                </c:pt>
                <c:pt idx="18050">
                  <c:v>38237.694444444445</c:v>
                </c:pt>
                <c:pt idx="18051">
                  <c:v>38237.708333333336</c:v>
                </c:pt>
                <c:pt idx="18052">
                  <c:v>38237.722222222219</c:v>
                </c:pt>
                <c:pt idx="18053">
                  <c:v>38237.736111111109</c:v>
                </c:pt>
                <c:pt idx="18054">
                  <c:v>38237.75</c:v>
                </c:pt>
                <c:pt idx="18055">
                  <c:v>38237.763888888891</c:v>
                </c:pt>
                <c:pt idx="18056">
                  <c:v>38237.777777777781</c:v>
                </c:pt>
                <c:pt idx="18057">
                  <c:v>38237.791666666664</c:v>
                </c:pt>
                <c:pt idx="18058">
                  <c:v>38237.805555555555</c:v>
                </c:pt>
                <c:pt idx="18059">
                  <c:v>38237.819444444445</c:v>
                </c:pt>
                <c:pt idx="18060">
                  <c:v>38237.833333333336</c:v>
                </c:pt>
                <c:pt idx="18061">
                  <c:v>38237.847222222219</c:v>
                </c:pt>
                <c:pt idx="18062">
                  <c:v>38237.861111111109</c:v>
                </c:pt>
                <c:pt idx="18063">
                  <c:v>38237.875</c:v>
                </c:pt>
                <c:pt idx="18064">
                  <c:v>38237.888888888891</c:v>
                </c:pt>
                <c:pt idx="18065">
                  <c:v>38237.902777777781</c:v>
                </c:pt>
                <c:pt idx="18066">
                  <c:v>38237.916666666664</c:v>
                </c:pt>
                <c:pt idx="18067">
                  <c:v>38237.930555555555</c:v>
                </c:pt>
                <c:pt idx="18068">
                  <c:v>38237.944444444445</c:v>
                </c:pt>
                <c:pt idx="18069">
                  <c:v>38237.958333333336</c:v>
                </c:pt>
                <c:pt idx="18070">
                  <c:v>38237.972222222219</c:v>
                </c:pt>
                <c:pt idx="18071">
                  <c:v>38237.986111111109</c:v>
                </c:pt>
                <c:pt idx="18072">
                  <c:v>38238</c:v>
                </c:pt>
                <c:pt idx="18073">
                  <c:v>38238.013888888891</c:v>
                </c:pt>
                <c:pt idx="18074">
                  <c:v>38238.027777777781</c:v>
                </c:pt>
                <c:pt idx="18075">
                  <c:v>38238.041666666664</c:v>
                </c:pt>
                <c:pt idx="18076">
                  <c:v>38238.055555555555</c:v>
                </c:pt>
                <c:pt idx="18077">
                  <c:v>38238.069444444445</c:v>
                </c:pt>
                <c:pt idx="18078">
                  <c:v>38238.083333333336</c:v>
                </c:pt>
                <c:pt idx="18079">
                  <c:v>38238.097222222219</c:v>
                </c:pt>
                <c:pt idx="18080">
                  <c:v>38238.111111111109</c:v>
                </c:pt>
                <c:pt idx="18081">
                  <c:v>38238.125</c:v>
                </c:pt>
                <c:pt idx="18082">
                  <c:v>38238.138888888891</c:v>
                </c:pt>
                <c:pt idx="18083">
                  <c:v>38238.152777777781</c:v>
                </c:pt>
                <c:pt idx="18084">
                  <c:v>38238.166666666664</c:v>
                </c:pt>
                <c:pt idx="18085">
                  <c:v>38238.180555555555</c:v>
                </c:pt>
                <c:pt idx="18086">
                  <c:v>38238.194444444445</c:v>
                </c:pt>
                <c:pt idx="18087">
                  <c:v>38238.208333333336</c:v>
                </c:pt>
                <c:pt idx="18088">
                  <c:v>38238.222222222219</c:v>
                </c:pt>
                <c:pt idx="18089">
                  <c:v>38238.236111111109</c:v>
                </c:pt>
                <c:pt idx="18090">
                  <c:v>38238.25</c:v>
                </c:pt>
                <c:pt idx="18091">
                  <c:v>38238.263888888891</c:v>
                </c:pt>
                <c:pt idx="18092">
                  <c:v>38238.277777777781</c:v>
                </c:pt>
                <c:pt idx="18093">
                  <c:v>38238.291666666664</c:v>
                </c:pt>
                <c:pt idx="18094">
                  <c:v>38238.305555555555</c:v>
                </c:pt>
                <c:pt idx="18095">
                  <c:v>38238.319444444445</c:v>
                </c:pt>
                <c:pt idx="18096">
                  <c:v>38238.333333333336</c:v>
                </c:pt>
                <c:pt idx="18097">
                  <c:v>38238.347222222219</c:v>
                </c:pt>
                <c:pt idx="18098">
                  <c:v>38238.361111111109</c:v>
                </c:pt>
                <c:pt idx="18099">
                  <c:v>38238.375</c:v>
                </c:pt>
                <c:pt idx="18100">
                  <c:v>38238.388888888891</c:v>
                </c:pt>
                <c:pt idx="18101">
                  <c:v>38238.402777777781</c:v>
                </c:pt>
                <c:pt idx="18102">
                  <c:v>38238.416666666664</c:v>
                </c:pt>
                <c:pt idx="18103">
                  <c:v>38238.430555555555</c:v>
                </c:pt>
                <c:pt idx="18104">
                  <c:v>38238.444444444445</c:v>
                </c:pt>
                <c:pt idx="18105">
                  <c:v>38238.458333333336</c:v>
                </c:pt>
                <c:pt idx="18106">
                  <c:v>38238.472222222219</c:v>
                </c:pt>
                <c:pt idx="18107">
                  <c:v>38238.486111111109</c:v>
                </c:pt>
                <c:pt idx="18108">
                  <c:v>38238.5</c:v>
                </c:pt>
                <c:pt idx="18109">
                  <c:v>38238.513888888891</c:v>
                </c:pt>
                <c:pt idx="18110">
                  <c:v>38238.527777777781</c:v>
                </c:pt>
                <c:pt idx="18111">
                  <c:v>38238.541666666664</c:v>
                </c:pt>
                <c:pt idx="18112">
                  <c:v>38238.555555555555</c:v>
                </c:pt>
                <c:pt idx="18113">
                  <c:v>38238.569444444445</c:v>
                </c:pt>
                <c:pt idx="18114">
                  <c:v>38238.583333333336</c:v>
                </c:pt>
                <c:pt idx="18115">
                  <c:v>38238.597222222219</c:v>
                </c:pt>
                <c:pt idx="18116">
                  <c:v>38238.611111111109</c:v>
                </c:pt>
                <c:pt idx="18117">
                  <c:v>38238.625</c:v>
                </c:pt>
                <c:pt idx="18118">
                  <c:v>38238.638888888891</c:v>
                </c:pt>
                <c:pt idx="18119">
                  <c:v>38238.652777777781</c:v>
                </c:pt>
                <c:pt idx="18120">
                  <c:v>38238.666666666664</c:v>
                </c:pt>
                <c:pt idx="18121">
                  <c:v>38238.680555555555</c:v>
                </c:pt>
                <c:pt idx="18122">
                  <c:v>38238.694444444445</c:v>
                </c:pt>
                <c:pt idx="18123">
                  <c:v>38238.708333333336</c:v>
                </c:pt>
                <c:pt idx="18124">
                  <c:v>38238.722222222219</c:v>
                </c:pt>
                <c:pt idx="18125">
                  <c:v>38238.736111111109</c:v>
                </c:pt>
                <c:pt idx="18126">
                  <c:v>38238.75</c:v>
                </c:pt>
                <c:pt idx="18127">
                  <c:v>38238.763888888891</c:v>
                </c:pt>
                <c:pt idx="18128">
                  <c:v>38238.777777777781</c:v>
                </c:pt>
                <c:pt idx="18129">
                  <c:v>38238.791666666664</c:v>
                </c:pt>
                <c:pt idx="18130">
                  <c:v>38238.805555555555</c:v>
                </c:pt>
                <c:pt idx="18131">
                  <c:v>38238.819444444445</c:v>
                </c:pt>
                <c:pt idx="18132">
                  <c:v>38238.833333333336</c:v>
                </c:pt>
                <c:pt idx="18133">
                  <c:v>38238.847222222219</c:v>
                </c:pt>
                <c:pt idx="18134">
                  <c:v>38238.861111111109</c:v>
                </c:pt>
                <c:pt idx="18135">
                  <c:v>38238.875</c:v>
                </c:pt>
                <c:pt idx="18136">
                  <c:v>38238.888888888891</c:v>
                </c:pt>
                <c:pt idx="18137">
                  <c:v>38238.902777777781</c:v>
                </c:pt>
                <c:pt idx="18138">
                  <c:v>38238.916666666664</c:v>
                </c:pt>
                <c:pt idx="18139">
                  <c:v>38238.930555555555</c:v>
                </c:pt>
                <c:pt idx="18140">
                  <c:v>38238.944444444445</c:v>
                </c:pt>
                <c:pt idx="18141">
                  <c:v>38238.958333333336</c:v>
                </c:pt>
                <c:pt idx="18142">
                  <c:v>38238.972222222219</c:v>
                </c:pt>
                <c:pt idx="18143">
                  <c:v>38238.986111111109</c:v>
                </c:pt>
                <c:pt idx="18144">
                  <c:v>38239</c:v>
                </c:pt>
                <c:pt idx="18145">
                  <c:v>38239.013888888891</c:v>
                </c:pt>
                <c:pt idx="18146">
                  <c:v>38239.027777777781</c:v>
                </c:pt>
                <c:pt idx="18147">
                  <c:v>38239.041666666664</c:v>
                </c:pt>
                <c:pt idx="18148">
                  <c:v>38239.055555555555</c:v>
                </c:pt>
                <c:pt idx="18149">
                  <c:v>38239.069444444445</c:v>
                </c:pt>
                <c:pt idx="18150">
                  <c:v>38239.083333333336</c:v>
                </c:pt>
                <c:pt idx="18151">
                  <c:v>38239.097222222219</c:v>
                </c:pt>
                <c:pt idx="18152">
                  <c:v>38239.111111111109</c:v>
                </c:pt>
                <c:pt idx="18153">
                  <c:v>38239.125</c:v>
                </c:pt>
                <c:pt idx="18154">
                  <c:v>38239.138888888891</c:v>
                </c:pt>
                <c:pt idx="18155">
                  <c:v>38239.152777777781</c:v>
                </c:pt>
                <c:pt idx="18156">
                  <c:v>38239.166666666664</c:v>
                </c:pt>
                <c:pt idx="18157">
                  <c:v>38239.180555555555</c:v>
                </c:pt>
                <c:pt idx="18158">
                  <c:v>38239.194444444445</c:v>
                </c:pt>
                <c:pt idx="18159">
                  <c:v>38239.208333333336</c:v>
                </c:pt>
                <c:pt idx="18160">
                  <c:v>38239.222222222219</c:v>
                </c:pt>
                <c:pt idx="18161">
                  <c:v>38239.236111111109</c:v>
                </c:pt>
                <c:pt idx="18162">
                  <c:v>38239.25</c:v>
                </c:pt>
                <c:pt idx="18163">
                  <c:v>38239.263888888891</c:v>
                </c:pt>
                <c:pt idx="18164">
                  <c:v>38239.277777777781</c:v>
                </c:pt>
                <c:pt idx="18165">
                  <c:v>38239.291666666664</c:v>
                </c:pt>
                <c:pt idx="18166">
                  <c:v>38239.305555555555</c:v>
                </c:pt>
                <c:pt idx="18167">
                  <c:v>38239.319444444445</c:v>
                </c:pt>
                <c:pt idx="18168">
                  <c:v>38239.333333333336</c:v>
                </c:pt>
                <c:pt idx="18169">
                  <c:v>38239.347222222219</c:v>
                </c:pt>
                <c:pt idx="18170">
                  <c:v>38239.361111111109</c:v>
                </c:pt>
                <c:pt idx="18171">
                  <c:v>38239.375</c:v>
                </c:pt>
                <c:pt idx="18172">
                  <c:v>38239.388888888891</c:v>
                </c:pt>
                <c:pt idx="18173">
                  <c:v>38239.402777777781</c:v>
                </c:pt>
                <c:pt idx="18174">
                  <c:v>38239.416666666664</c:v>
                </c:pt>
                <c:pt idx="18175">
                  <c:v>38239.430555555555</c:v>
                </c:pt>
                <c:pt idx="18176">
                  <c:v>38239.444444444445</c:v>
                </c:pt>
                <c:pt idx="18177">
                  <c:v>38239.458333333336</c:v>
                </c:pt>
                <c:pt idx="18178">
                  <c:v>38239.472222222219</c:v>
                </c:pt>
                <c:pt idx="18179">
                  <c:v>38239.486111111109</c:v>
                </c:pt>
                <c:pt idx="18180">
                  <c:v>38239.5</c:v>
                </c:pt>
                <c:pt idx="18181">
                  <c:v>38239.513888888891</c:v>
                </c:pt>
                <c:pt idx="18182">
                  <c:v>38239.527777777781</c:v>
                </c:pt>
                <c:pt idx="18183">
                  <c:v>38239.541666666664</c:v>
                </c:pt>
                <c:pt idx="18184">
                  <c:v>38239.555555555555</c:v>
                </c:pt>
                <c:pt idx="18185">
                  <c:v>38239.569444444445</c:v>
                </c:pt>
                <c:pt idx="18186">
                  <c:v>38239.583333333336</c:v>
                </c:pt>
                <c:pt idx="18187">
                  <c:v>38239.597222222219</c:v>
                </c:pt>
                <c:pt idx="18188">
                  <c:v>38239.611111111109</c:v>
                </c:pt>
                <c:pt idx="18189">
                  <c:v>38239.625</c:v>
                </c:pt>
                <c:pt idx="18190">
                  <c:v>38239.638888888891</c:v>
                </c:pt>
                <c:pt idx="18191">
                  <c:v>38239.652777777781</c:v>
                </c:pt>
                <c:pt idx="18192">
                  <c:v>38239.666666666664</c:v>
                </c:pt>
                <c:pt idx="18193">
                  <c:v>38239.680555555555</c:v>
                </c:pt>
                <c:pt idx="18194">
                  <c:v>38239.694444444445</c:v>
                </c:pt>
                <c:pt idx="18195">
                  <c:v>38239.708333333336</c:v>
                </c:pt>
                <c:pt idx="18196">
                  <c:v>38239.722222222219</c:v>
                </c:pt>
                <c:pt idx="18197">
                  <c:v>38239.736111111109</c:v>
                </c:pt>
                <c:pt idx="18198">
                  <c:v>38239.75</c:v>
                </c:pt>
                <c:pt idx="18199">
                  <c:v>38239.763888888891</c:v>
                </c:pt>
                <c:pt idx="18200">
                  <c:v>38239.777777777781</c:v>
                </c:pt>
                <c:pt idx="18201">
                  <c:v>38239.791666666664</c:v>
                </c:pt>
                <c:pt idx="18202">
                  <c:v>38239.805555555555</c:v>
                </c:pt>
                <c:pt idx="18203">
                  <c:v>38239.819444444445</c:v>
                </c:pt>
                <c:pt idx="18204">
                  <c:v>38239.833333333336</c:v>
                </c:pt>
                <c:pt idx="18205">
                  <c:v>38239.847222222219</c:v>
                </c:pt>
                <c:pt idx="18206">
                  <c:v>38239.861111111109</c:v>
                </c:pt>
                <c:pt idx="18207">
                  <c:v>38239.875</c:v>
                </c:pt>
                <c:pt idx="18208">
                  <c:v>38239.888888888891</c:v>
                </c:pt>
                <c:pt idx="18209">
                  <c:v>38239.902777777781</c:v>
                </c:pt>
                <c:pt idx="18210">
                  <c:v>38239.916666666664</c:v>
                </c:pt>
                <c:pt idx="18211">
                  <c:v>38239.930555555555</c:v>
                </c:pt>
                <c:pt idx="18212">
                  <c:v>38239.944444444445</c:v>
                </c:pt>
                <c:pt idx="18213">
                  <c:v>38239.958333333336</c:v>
                </c:pt>
                <c:pt idx="18214">
                  <c:v>38239.972222222219</c:v>
                </c:pt>
                <c:pt idx="18215">
                  <c:v>38239.986111111109</c:v>
                </c:pt>
                <c:pt idx="18216">
                  <c:v>38240</c:v>
                </c:pt>
                <c:pt idx="18217">
                  <c:v>38240.013888888891</c:v>
                </c:pt>
                <c:pt idx="18218">
                  <c:v>38240.027777777781</c:v>
                </c:pt>
                <c:pt idx="18219">
                  <c:v>38240.041666666664</c:v>
                </c:pt>
                <c:pt idx="18220">
                  <c:v>38240.055555555555</c:v>
                </c:pt>
                <c:pt idx="18221">
                  <c:v>38240.069444444445</c:v>
                </c:pt>
                <c:pt idx="18222">
                  <c:v>38240.083333333336</c:v>
                </c:pt>
                <c:pt idx="18223">
                  <c:v>38240.097222222219</c:v>
                </c:pt>
                <c:pt idx="18224">
                  <c:v>38240.111111111109</c:v>
                </c:pt>
                <c:pt idx="18225">
                  <c:v>38240.125</c:v>
                </c:pt>
                <c:pt idx="18226">
                  <c:v>38240.138888888891</c:v>
                </c:pt>
                <c:pt idx="18227">
                  <c:v>38240.152777777781</c:v>
                </c:pt>
                <c:pt idx="18228">
                  <c:v>38240.166666666664</c:v>
                </c:pt>
                <c:pt idx="18229">
                  <c:v>38240.180555555555</c:v>
                </c:pt>
                <c:pt idx="18230">
                  <c:v>38240.194444444445</c:v>
                </c:pt>
                <c:pt idx="18231">
                  <c:v>38240.208333333336</c:v>
                </c:pt>
                <c:pt idx="18232">
                  <c:v>38240.222222222219</c:v>
                </c:pt>
                <c:pt idx="18233">
                  <c:v>38240.236111111109</c:v>
                </c:pt>
                <c:pt idx="18234">
                  <c:v>38240.25</c:v>
                </c:pt>
                <c:pt idx="18235">
                  <c:v>38240.263888888891</c:v>
                </c:pt>
                <c:pt idx="18236">
                  <c:v>38240.277777777781</c:v>
                </c:pt>
                <c:pt idx="18237">
                  <c:v>38240.291666666664</c:v>
                </c:pt>
                <c:pt idx="18238">
                  <c:v>38240.305555555555</c:v>
                </c:pt>
                <c:pt idx="18239">
                  <c:v>38240.319444444445</c:v>
                </c:pt>
                <c:pt idx="18240">
                  <c:v>38240.333333333336</c:v>
                </c:pt>
                <c:pt idx="18241">
                  <c:v>38240.347222222219</c:v>
                </c:pt>
                <c:pt idx="18242">
                  <c:v>38240.361111111109</c:v>
                </c:pt>
                <c:pt idx="18243">
                  <c:v>38240.375</c:v>
                </c:pt>
                <c:pt idx="18244">
                  <c:v>38240.388888888891</c:v>
                </c:pt>
                <c:pt idx="18245">
                  <c:v>38240.402777777781</c:v>
                </c:pt>
                <c:pt idx="18246">
                  <c:v>38240.416666666664</c:v>
                </c:pt>
                <c:pt idx="18247">
                  <c:v>38240.430555555555</c:v>
                </c:pt>
                <c:pt idx="18248">
                  <c:v>38240.444444444445</c:v>
                </c:pt>
                <c:pt idx="18249">
                  <c:v>38240.458333333336</c:v>
                </c:pt>
                <c:pt idx="18250">
                  <c:v>38240.472222222219</c:v>
                </c:pt>
                <c:pt idx="18251">
                  <c:v>38240.486111111109</c:v>
                </c:pt>
                <c:pt idx="18252">
                  <c:v>38240.5</c:v>
                </c:pt>
                <c:pt idx="18253">
                  <c:v>38240.513888888891</c:v>
                </c:pt>
                <c:pt idx="18254">
                  <c:v>38240.527777777781</c:v>
                </c:pt>
                <c:pt idx="18255">
                  <c:v>38240.541666666664</c:v>
                </c:pt>
                <c:pt idx="18256">
                  <c:v>38240.555555555555</c:v>
                </c:pt>
                <c:pt idx="18257">
                  <c:v>38240.569444444445</c:v>
                </c:pt>
                <c:pt idx="18258">
                  <c:v>38240.583333333336</c:v>
                </c:pt>
                <c:pt idx="18259">
                  <c:v>38240.597222222219</c:v>
                </c:pt>
                <c:pt idx="18260">
                  <c:v>38240.611111111109</c:v>
                </c:pt>
                <c:pt idx="18261">
                  <c:v>38240.625</c:v>
                </c:pt>
                <c:pt idx="18262">
                  <c:v>38240.638888888891</c:v>
                </c:pt>
                <c:pt idx="18263">
                  <c:v>38240.652777777781</c:v>
                </c:pt>
                <c:pt idx="18264">
                  <c:v>38240.666666666664</c:v>
                </c:pt>
                <c:pt idx="18265">
                  <c:v>38240.680555555555</c:v>
                </c:pt>
                <c:pt idx="18266">
                  <c:v>38240.694444444445</c:v>
                </c:pt>
                <c:pt idx="18267">
                  <c:v>38240.708333333336</c:v>
                </c:pt>
                <c:pt idx="18268">
                  <c:v>38240.722222222219</c:v>
                </c:pt>
                <c:pt idx="18269">
                  <c:v>38240.736111111109</c:v>
                </c:pt>
                <c:pt idx="18270">
                  <c:v>38240.75</c:v>
                </c:pt>
                <c:pt idx="18271">
                  <c:v>38240.763888888891</c:v>
                </c:pt>
                <c:pt idx="18272">
                  <c:v>38240.777777777781</c:v>
                </c:pt>
                <c:pt idx="18273">
                  <c:v>38240.791666666664</c:v>
                </c:pt>
                <c:pt idx="18274">
                  <c:v>38240.805555555555</c:v>
                </c:pt>
                <c:pt idx="18275">
                  <c:v>38240.819444444445</c:v>
                </c:pt>
                <c:pt idx="18276">
                  <c:v>38240.833333333336</c:v>
                </c:pt>
                <c:pt idx="18277">
                  <c:v>38240.847222222219</c:v>
                </c:pt>
                <c:pt idx="18278">
                  <c:v>38240.861111111109</c:v>
                </c:pt>
                <c:pt idx="18279">
                  <c:v>38240.875</c:v>
                </c:pt>
                <c:pt idx="18280">
                  <c:v>38240.888888888891</c:v>
                </c:pt>
                <c:pt idx="18281">
                  <c:v>38240.902777777781</c:v>
                </c:pt>
                <c:pt idx="18282">
                  <c:v>38240.916666666664</c:v>
                </c:pt>
                <c:pt idx="18283">
                  <c:v>38240.930555555555</c:v>
                </c:pt>
                <c:pt idx="18284">
                  <c:v>38240.944444444445</c:v>
                </c:pt>
                <c:pt idx="18285">
                  <c:v>38240.958333333336</c:v>
                </c:pt>
                <c:pt idx="18286">
                  <c:v>38240.972222222219</c:v>
                </c:pt>
                <c:pt idx="18287">
                  <c:v>38240.986111111109</c:v>
                </c:pt>
                <c:pt idx="18288">
                  <c:v>38241</c:v>
                </c:pt>
                <c:pt idx="18289">
                  <c:v>38241.013888888891</c:v>
                </c:pt>
                <c:pt idx="18290">
                  <c:v>38241.027777777781</c:v>
                </c:pt>
                <c:pt idx="18291">
                  <c:v>38241.041666666664</c:v>
                </c:pt>
                <c:pt idx="18292">
                  <c:v>38241.055555555555</c:v>
                </c:pt>
                <c:pt idx="18293">
                  <c:v>38241.069444444445</c:v>
                </c:pt>
                <c:pt idx="18294">
                  <c:v>38241.083333333336</c:v>
                </c:pt>
                <c:pt idx="18295">
                  <c:v>38241.097222222219</c:v>
                </c:pt>
                <c:pt idx="18296">
                  <c:v>38241.111111111109</c:v>
                </c:pt>
                <c:pt idx="18297">
                  <c:v>38241.125</c:v>
                </c:pt>
                <c:pt idx="18298">
                  <c:v>38241.138888888891</c:v>
                </c:pt>
                <c:pt idx="18299">
                  <c:v>38241.152777777781</c:v>
                </c:pt>
                <c:pt idx="18300">
                  <c:v>38241.166666666664</c:v>
                </c:pt>
                <c:pt idx="18301">
                  <c:v>38241.180555555555</c:v>
                </c:pt>
                <c:pt idx="18302">
                  <c:v>38241.194444444445</c:v>
                </c:pt>
                <c:pt idx="18303">
                  <c:v>38241.208333333336</c:v>
                </c:pt>
                <c:pt idx="18304">
                  <c:v>38241.222222222219</c:v>
                </c:pt>
                <c:pt idx="18305">
                  <c:v>38241.236111111109</c:v>
                </c:pt>
                <c:pt idx="18306">
                  <c:v>38241.25</c:v>
                </c:pt>
                <c:pt idx="18307">
                  <c:v>38241.263888888891</c:v>
                </c:pt>
                <c:pt idx="18308">
                  <c:v>38241.277777777781</c:v>
                </c:pt>
                <c:pt idx="18309">
                  <c:v>38241.291666666664</c:v>
                </c:pt>
                <c:pt idx="18310">
                  <c:v>38241.305555555555</c:v>
                </c:pt>
                <c:pt idx="18311">
                  <c:v>38241.319444444445</c:v>
                </c:pt>
                <c:pt idx="18312">
                  <c:v>38241.333333333336</c:v>
                </c:pt>
                <c:pt idx="18313">
                  <c:v>38241.347222222219</c:v>
                </c:pt>
                <c:pt idx="18314">
                  <c:v>38241.361111111109</c:v>
                </c:pt>
                <c:pt idx="18315">
                  <c:v>38241.375</c:v>
                </c:pt>
                <c:pt idx="18316">
                  <c:v>38241.388888888891</c:v>
                </c:pt>
                <c:pt idx="18317">
                  <c:v>38241.402777777781</c:v>
                </c:pt>
                <c:pt idx="18318">
                  <c:v>38241.416666666664</c:v>
                </c:pt>
                <c:pt idx="18319">
                  <c:v>38241.430555555555</c:v>
                </c:pt>
                <c:pt idx="18320">
                  <c:v>38241.444444444445</c:v>
                </c:pt>
                <c:pt idx="18321">
                  <c:v>38241.458333333336</c:v>
                </c:pt>
                <c:pt idx="18322">
                  <c:v>38241.472222222219</c:v>
                </c:pt>
                <c:pt idx="18323">
                  <c:v>38241.486111111109</c:v>
                </c:pt>
                <c:pt idx="18324">
                  <c:v>38241.5</c:v>
                </c:pt>
                <c:pt idx="18325">
                  <c:v>38241.513888888891</c:v>
                </c:pt>
                <c:pt idx="18326">
                  <c:v>38241.527777777781</c:v>
                </c:pt>
                <c:pt idx="18327">
                  <c:v>38241.541666666664</c:v>
                </c:pt>
                <c:pt idx="18328">
                  <c:v>38241.555555555555</c:v>
                </c:pt>
                <c:pt idx="18329">
                  <c:v>38241.569444444445</c:v>
                </c:pt>
                <c:pt idx="18330">
                  <c:v>38241.583333333336</c:v>
                </c:pt>
                <c:pt idx="18331">
                  <c:v>38241.597222222219</c:v>
                </c:pt>
                <c:pt idx="18332">
                  <c:v>38241.611111111109</c:v>
                </c:pt>
                <c:pt idx="18333">
                  <c:v>38241.625</c:v>
                </c:pt>
                <c:pt idx="18334">
                  <c:v>38241.638888888891</c:v>
                </c:pt>
                <c:pt idx="18335">
                  <c:v>38241.652777777781</c:v>
                </c:pt>
                <c:pt idx="18336">
                  <c:v>38241.666666666664</c:v>
                </c:pt>
                <c:pt idx="18337">
                  <c:v>38241.680555555555</c:v>
                </c:pt>
                <c:pt idx="18338">
                  <c:v>38241.694444444445</c:v>
                </c:pt>
                <c:pt idx="18339">
                  <c:v>38241.708333333336</c:v>
                </c:pt>
                <c:pt idx="18340">
                  <c:v>38241.722222222219</c:v>
                </c:pt>
                <c:pt idx="18341">
                  <c:v>38241.736111111109</c:v>
                </c:pt>
                <c:pt idx="18342">
                  <c:v>38241.75</c:v>
                </c:pt>
                <c:pt idx="18343">
                  <c:v>38241.763888888891</c:v>
                </c:pt>
                <c:pt idx="18344">
                  <c:v>38241.777777777781</c:v>
                </c:pt>
                <c:pt idx="18345">
                  <c:v>38241.791666666664</c:v>
                </c:pt>
                <c:pt idx="18346">
                  <c:v>38241.805555555555</c:v>
                </c:pt>
                <c:pt idx="18347">
                  <c:v>38241.819444444445</c:v>
                </c:pt>
                <c:pt idx="18348">
                  <c:v>38241.833333333336</c:v>
                </c:pt>
                <c:pt idx="18349">
                  <c:v>38241.847222222219</c:v>
                </c:pt>
                <c:pt idx="18350">
                  <c:v>38241.861111111109</c:v>
                </c:pt>
                <c:pt idx="18351">
                  <c:v>38241.875</c:v>
                </c:pt>
                <c:pt idx="18352">
                  <c:v>38241.888888888891</c:v>
                </c:pt>
                <c:pt idx="18353">
                  <c:v>38241.902777777781</c:v>
                </c:pt>
                <c:pt idx="18354">
                  <c:v>38241.916666666664</c:v>
                </c:pt>
                <c:pt idx="18355">
                  <c:v>38241.930555555555</c:v>
                </c:pt>
                <c:pt idx="18356">
                  <c:v>38241.944444444445</c:v>
                </c:pt>
                <c:pt idx="18357">
                  <c:v>38241.958333333336</c:v>
                </c:pt>
                <c:pt idx="18358">
                  <c:v>38241.972222222219</c:v>
                </c:pt>
                <c:pt idx="18359">
                  <c:v>38241.986111111109</c:v>
                </c:pt>
                <c:pt idx="18360">
                  <c:v>38242</c:v>
                </c:pt>
                <c:pt idx="18361">
                  <c:v>38242.013888888891</c:v>
                </c:pt>
                <c:pt idx="18362">
                  <c:v>38242.027777777781</c:v>
                </c:pt>
                <c:pt idx="18363">
                  <c:v>38242.041666666664</c:v>
                </c:pt>
                <c:pt idx="18364">
                  <c:v>38242.055555555555</c:v>
                </c:pt>
                <c:pt idx="18365">
                  <c:v>38242.069444444445</c:v>
                </c:pt>
                <c:pt idx="18366">
                  <c:v>38242.083333333336</c:v>
                </c:pt>
                <c:pt idx="18367">
                  <c:v>38242.097222222219</c:v>
                </c:pt>
                <c:pt idx="18368">
                  <c:v>38242.111111111109</c:v>
                </c:pt>
                <c:pt idx="18369">
                  <c:v>38242.125</c:v>
                </c:pt>
                <c:pt idx="18370">
                  <c:v>38242.138888888891</c:v>
                </c:pt>
                <c:pt idx="18371">
                  <c:v>38242.152777777781</c:v>
                </c:pt>
                <c:pt idx="18372">
                  <c:v>38242.166666666664</c:v>
                </c:pt>
                <c:pt idx="18373">
                  <c:v>38242.180555555555</c:v>
                </c:pt>
                <c:pt idx="18374">
                  <c:v>38242.194444444445</c:v>
                </c:pt>
                <c:pt idx="18375">
                  <c:v>38242.208333333336</c:v>
                </c:pt>
                <c:pt idx="18376">
                  <c:v>38242.222222222219</c:v>
                </c:pt>
                <c:pt idx="18377">
                  <c:v>38242.236111111109</c:v>
                </c:pt>
                <c:pt idx="18378">
                  <c:v>38242.25</c:v>
                </c:pt>
                <c:pt idx="18379">
                  <c:v>38242.263888888891</c:v>
                </c:pt>
                <c:pt idx="18380">
                  <c:v>38242.277777777781</c:v>
                </c:pt>
                <c:pt idx="18381">
                  <c:v>38242.291666666664</c:v>
                </c:pt>
                <c:pt idx="18382">
                  <c:v>38242.305555555555</c:v>
                </c:pt>
                <c:pt idx="18383">
                  <c:v>38242.319444444445</c:v>
                </c:pt>
                <c:pt idx="18384">
                  <c:v>38242.333333333336</c:v>
                </c:pt>
                <c:pt idx="18385">
                  <c:v>38242.347222222219</c:v>
                </c:pt>
                <c:pt idx="18386">
                  <c:v>38242.361111111109</c:v>
                </c:pt>
                <c:pt idx="18387">
                  <c:v>38242.375</c:v>
                </c:pt>
                <c:pt idx="18388">
                  <c:v>38242.388888888891</c:v>
                </c:pt>
                <c:pt idx="18389">
                  <c:v>38242.402777777781</c:v>
                </c:pt>
                <c:pt idx="18390">
                  <c:v>38242.416666666664</c:v>
                </c:pt>
                <c:pt idx="18391">
                  <c:v>38242.430555555555</c:v>
                </c:pt>
                <c:pt idx="18392">
                  <c:v>38242.444444444445</c:v>
                </c:pt>
                <c:pt idx="18393">
                  <c:v>38242.458333333336</c:v>
                </c:pt>
                <c:pt idx="18394">
                  <c:v>38242.472222222219</c:v>
                </c:pt>
                <c:pt idx="18395">
                  <c:v>38242.486111111109</c:v>
                </c:pt>
                <c:pt idx="18396">
                  <c:v>38242.5</c:v>
                </c:pt>
                <c:pt idx="18397">
                  <c:v>38242.513888888891</c:v>
                </c:pt>
                <c:pt idx="18398">
                  <c:v>38242.527777777781</c:v>
                </c:pt>
                <c:pt idx="18399">
                  <c:v>38242.541666666664</c:v>
                </c:pt>
                <c:pt idx="18400">
                  <c:v>38242.555555555555</c:v>
                </c:pt>
                <c:pt idx="18401">
                  <c:v>38242.569444444445</c:v>
                </c:pt>
                <c:pt idx="18402">
                  <c:v>38242.583333333336</c:v>
                </c:pt>
                <c:pt idx="18403">
                  <c:v>38242.597222222219</c:v>
                </c:pt>
                <c:pt idx="18404">
                  <c:v>38242.611111111109</c:v>
                </c:pt>
                <c:pt idx="18405">
                  <c:v>38242.625</c:v>
                </c:pt>
                <c:pt idx="18406">
                  <c:v>38242.638888888891</c:v>
                </c:pt>
                <c:pt idx="18407">
                  <c:v>38242.652777777781</c:v>
                </c:pt>
                <c:pt idx="18408">
                  <c:v>38242.666666666664</c:v>
                </c:pt>
                <c:pt idx="18409">
                  <c:v>38242.680555555555</c:v>
                </c:pt>
                <c:pt idx="18410">
                  <c:v>38242.694444444445</c:v>
                </c:pt>
                <c:pt idx="18411">
                  <c:v>38242.708333333336</c:v>
                </c:pt>
                <c:pt idx="18412">
                  <c:v>38242.722222222219</c:v>
                </c:pt>
                <c:pt idx="18413">
                  <c:v>38242.736111111109</c:v>
                </c:pt>
                <c:pt idx="18414">
                  <c:v>38242.75</c:v>
                </c:pt>
                <c:pt idx="18415">
                  <c:v>38242.763888888891</c:v>
                </c:pt>
                <c:pt idx="18416">
                  <c:v>38242.777777777781</c:v>
                </c:pt>
                <c:pt idx="18417">
                  <c:v>38242.791666666664</c:v>
                </c:pt>
                <c:pt idx="18418">
                  <c:v>38242.805555555555</c:v>
                </c:pt>
                <c:pt idx="18419">
                  <c:v>38242.819444444445</c:v>
                </c:pt>
                <c:pt idx="18420">
                  <c:v>38242.833333333336</c:v>
                </c:pt>
                <c:pt idx="18421">
                  <c:v>38242.847222222219</c:v>
                </c:pt>
                <c:pt idx="18422">
                  <c:v>38242.861111111109</c:v>
                </c:pt>
                <c:pt idx="18423">
                  <c:v>38242.875</c:v>
                </c:pt>
                <c:pt idx="18424">
                  <c:v>38242.888888888891</c:v>
                </c:pt>
                <c:pt idx="18425">
                  <c:v>38242.902777777781</c:v>
                </c:pt>
                <c:pt idx="18426">
                  <c:v>38242.916666666664</c:v>
                </c:pt>
                <c:pt idx="18427">
                  <c:v>38242.930555555555</c:v>
                </c:pt>
                <c:pt idx="18428">
                  <c:v>38242.944444444445</c:v>
                </c:pt>
                <c:pt idx="18429">
                  <c:v>38242.958333333336</c:v>
                </c:pt>
                <c:pt idx="18430">
                  <c:v>38242.972222222219</c:v>
                </c:pt>
                <c:pt idx="18431">
                  <c:v>38242.986111111109</c:v>
                </c:pt>
                <c:pt idx="18432">
                  <c:v>38243</c:v>
                </c:pt>
                <c:pt idx="18433">
                  <c:v>38243.013888888891</c:v>
                </c:pt>
                <c:pt idx="18434">
                  <c:v>38243.027777777781</c:v>
                </c:pt>
                <c:pt idx="18435">
                  <c:v>38243.041666666664</c:v>
                </c:pt>
                <c:pt idx="18436">
                  <c:v>38243.055555555555</c:v>
                </c:pt>
                <c:pt idx="18437">
                  <c:v>38243.069444444445</c:v>
                </c:pt>
                <c:pt idx="18438">
                  <c:v>38243.083333333336</c:v>
                </c:pt>
                <c:pt idx="18439">
                  <c:v>38243.097222222219</c:v>
                </c:pt>
                <c:pt idx="18440">
                  <c:v>38243.111111111109</c:v>
                </c:pt>
                <c:pt idx="18441">
                  <c:v>38243.125</c:v>
                </c:pt>
                <c:pt idx="18442">
                  <c:v>38243.138888888891</c:v>
                </c:pt>
                <c:pt idx="18443">
                  <c:v>38243.152777777781</c:v>
                </c:pt>
                <c:pt idx="18444">
                  <c:v>38243.166666666664</c:v>
                </c:pt>
                <c:pt idx="18445">
                  <c:v>38243.180555555555</c:v>
                </c:pt>
                <c:pt idx="18446">
                  <c:v>38243.194444444445</c:v>
                </c:pt>
                <c:pt idx="18447">
                  <c:v>38243.208333333336</c:v>
                </c:pt>
                <c:pt idx="18448">
                  <c:v>38243.222222222219</c:v>
                </c:pt>
                <c:pt idx="18449">
                  <c:v>38243.236111111109</c:v>
                </c:pt>
                <c:pt idx="18450">
                  <c:v>38243.25</c:v>
                </c:pt>
                <c:pt idx="18451">
                  <c:v>38243.263888888891</c:v>
                </c:pt>
                <c:pt idx="18452">
                  <c:v>38243.277777777781</c:v>
                </c:pt>
                <c:pt idx="18453">
                  <c:v>38243.291666666664</c:v>
                </c:pt>
                <c:pt idx="18454">
                  <c:v>38243.305555555555</c:v>
                </c:pt>
                <c:pt idx="18455">
                  <c:v>38243.319444444445</c:v>
                </c:pt>
                <c:pt idx="18456">
                  <c:v>38243.333333333336</c:v>
                </c:pt>
                <c:pt idx="18457">
                  <c:v>38243.347222222219</c:v>
                </c:pt>
                <c:pt idx="18458">
                  <c:v>38243.361111111109</c:v>
                </c:pt>
                <c:pt idx="18459">
                  <c:v>38243.375</c:v>
                </c:pt>
                <c:pt idx="18460">
                  <c:v>38243.388888888891</c:v>
                </c:pt>
                <c:pt idx="18461">
                  <c:v>38243.402777777781</c:v>
                </c:pt>
                <c:pt idx="18462">
                  <c:v>38243.416666666664</c:v>
                </c:pt>
                <c:pt idx="18463">
                  <c:v>38243.430555555555</c:v>
                </c:pt>
                <c:pt idx="18464">
                  <c:v>38243.444444444445</c:v>
                </c:pt>
                <c:pt idx="18465">
                  <c:v>38243.458333333336</c:v>
                </c:pt>
                <c:pt idx="18466">
                  <c:v>38243.472222222219</c:v>
                </c:pt>
                <c:pt idx="18467">
                  <c:v>38243.486111111109</c:v>
                </c:pt>
                <c:pt idx="18468">
                  <c:v>38243.5</c:v>
                </c:pt>
                <c:pt idx="18469">
                  <c:v>38243.513888888891</c:v>
                </c:pt>
                <c:pt idx="18470">
                  <c:v>38243.527777777781</c:v>
                </c:pt>
                <c:pt idx="18471">
                  <c:v>38243.541666666664</c:v>
                </c:pt>
                <c:pt idx="18472">
                  <c:v>38243.555555555555</c:v>
                </c:pt>
                <c:pt idx="18473">
                  <c:v>38243.569444444445</c:v>
                </c:pt>
                <c:pt idx="18474">
                  <c:v>38243.583333333336</c:v>
                </c:pt>
                <c:pt idx="18475">
                  <c:v>38243.597222222219</c:v>
                </c:pt>
                <c:pt idx="18476">
                  <c:v>38243.611111111109</c:v>
                </c:pt>
                <c:pt idx="18477">
                  <c:v>38243.625</c:v>
                </c:pt>
                <c:pt idx="18478">
                  <c:v>38243.638888888891</c:v>
                </c:pt>
                <c:pt idx="18479">
                  <c:v>38243.652777777781</c:v>
                </c:pt>
                <c:pt idx="18480">
                  <c:v>38243.666666666664</c:v>
                </c:pt>
                <c:pt idx="18481">
                  <c:v>38243.680555555555</c:v>
                </c:pt>
                <c:pt idx="18482">
                  <c:v>38243.694444444445</c:v>
                </c:pt>
                <c:pt idx="18483">
                  <c:v>38243.708333333336</c:v>
                </c:pt>
                <c:pt idx="18484">
                  <c:v>38243.722222222219</c:v>
                </c:pt>
                <c:pt idx="18485">
                  <c:v>38243.736111111109</c:v>
                </c:pt>
                <c:pt idx="18486">
                  <c:v>38243.75</c:v>
                </c:pt>
                <c:pt idx="18487">
                  <c:v>38243.763888888891</c:v>
                </c:pt>
                <c:pt idx="18488">
                  <c:v>38243.777777777781</c:v>
                </c:pt>
                <c:pt idx="18489">
                  <c:v>38243.791666666664</c:v>
                </c:pt>
                <c:pt idx="18490">
                  <c:v>38243.805555555555</c:v>
                </c:pt>
                <c:pt idx="18491">
                  <c:v>38243.819444444445</c:v>
                </c:pt>
                <c:pt idx="18492">
                  <c:v>38243.833333333336</c:v>
                </c:pt>
                <c:pt idx="18493">
                  <c:v>38243.847222222219</c:v>
                </c:pt>
                <c:pt idx="18494">
                  <c:v>38243.861111111109</c:v>
                </c:pt>
                <c:pt idx="18495">
                  <c:v>38243.875</c:v>
                </c:pt>
                <c:pt idx="18496">
                  <c:v>38243.888888888891</c:v>
                </c:pt>
                <c:pt idx="18497">
                  <c:v>38243.902777777781</c:v>
                </c:pt>
                <c:pt idx="18498">
                  <c:v>38243.916666666664</c:v>
                </c:pt>
                <c:pt idx="18499">
                  <c:v>38243.930555555555</c:v>
                </c:pt>
                <c:pt idx="18500">
                  <c:v>38243.944444444445</c:v>
                </c:pt>
                <c:pt idx="18501">
                  <c:v>38243.958333333336</c:v>
                </c:pt>
                <c:pt idx="18502">
                  <c:v>38243.972222222219</c:v>
                </c:pt>
                <c:pt idx="18503">
                  <c:v>38243.986111111109</c:v>
                </c:pt>
                <c:pt idx="18504">
                  <c:v>38244</c:v>
                </c:pt>
                <c:pt idx="18505">
                  <c:v>38244.013888888891</c:v>
                </c:pt>
                <c:pt idx="18506">
                  <c:v>38244.027777777781</c:v>
                </c:pt>
                <c:pt idx="18507">
                  <c:v>38244.041666666664</c:v>
                </c:pt>
                <c:pt idx="18508">
                  <c:v>38244.055555555555</c:v>
                </c:pt>
                <c:pt idx="18509">
                  <c:v>38244.069444444445</c:v>
                </c:pt>
                <c:pt idx="18510">
                  <c:v>38244.083333333336</c:v>
                </c:pt>
                <c:pt idx="18511">
                  <c:v>38244.097222222219</c:v>
                </c:pt>
                <c:pt idx="18512">
                  <c:v>38244.111111111109</c:v>
                </c:pt>
                <c:pt idx="18513">
                  <c:v>38244.125</c:v>
                </c:pt>
                <c:pt idx="18514">
                  <c:v>38244.138888888891</c:v>
                </c:pt>
                <c:pt idx="18515">
                  <c:v>38244.152777777781</c:v>
                </c:pt>
                <c:pt idx="18516">
                  <c:v>38244.166666666664</c:v>
                </c:pt>
                <c:pt idx="18517">
                  <c:v>38244.180555555555</c:v>
                </c:pt>
                <c:pt idx="18518">
                  <c:v>38244.194444444445</c:v>
                </c:pt>
                <c:pt idx="18519">
                  <c:v>38244.208333333336</c:v>
                </c:pt>
                <c:pt idx="18520">
                  <c:v>38244.222222222219</c:v>
                </c:pt>
                <c:pt idx="18521">
                  <c:v>38244.236111111109</c:v>
                </c:pt>
                <c:pt idx="18522">
                  <c:v>38244.25</c:v>
                </c:pt>
                <c:pt idx="18523">
                  <c:v>38244.263888888891</c:v>
                </c:pt>
                <c:pt idx="18524">
                  <c:v>38244.277777777781</c:v>
                </c:pt>
                <c:pt idx="18525">
                  <c:v>38244.291666666664</c:v>
                </c:pt>
                <c:pt idx="18526">
                  <c:v>38244.305555555555</c:v>
                </c:pt>
                <c:pt idx="18527">
                  <c:v>38244.319444444445</c:v>
                </c:pt>
                <c:pt idx="18528">
                  <c:v>38244.333333333336</c:v>
                </c:pt>
                <c:pt idx="18529">
                  <c:v>38244.347222222219</c:v>
                </c:pt>
                <c:pt idx="18530">
                  <c:v>38244.361111111109</c:v>
                </c:pt>
                <c:pt idx="18531">
                  <c:v>38244.375</c:v>
                </c:pt>
                <c:pt idx="18532">
                  <c:v>38244.388888888891</c:v>
                </c:pt>
                <c:pt idx="18533">
                  <c:v>38244.402777777781</c:v>
                </c:pt>
                <c:pt idx="18534">
                  <c:v>38244.416666666664</c:v>
                </c:pt>
                <c:pt idx="18535">
                  <c:v>38244.430555555555</c:v>
                </c:pt>
                <c:pt idx="18536">
                  <c:v>38244.444444444445</c:v>
                </c:pt>
                <c:pt idx="18537">
                  <c:v>38244.458333333336</c:v>
                </c:pt>
                <c:pt idx="18538">
                  <c:v>38244.472222222219</c:v>
                </c:pt>
                <c:pt idx="18539">
                  <c:v>38244.486111111109</c:v>
                </c:pt>
                <c:pt idx="18540">
                  <c:v>38244.5</c:v>
                </c:pt>
                <c:pt idx="18541">
                  <c:v>38244.513888888891</c:v>
                </c:pt>
                <c:pt idx="18542">
                  <c:v>38244.527777777781</c:v>
                </c:pt>
                <c:pt idx="18543">
                  <c:v>38244.541666666664</c:v>
                </c:pt>
                <c:pt idx="18544">
                  <c:v>38244.555555555555</c:v>
                </c:pt>
                <c:pt idx="18545">
                  <c:v>38244.569444444445</c:v>
                </c:pt>
                <c:pt idx="18546">
                  <c:v>38244.583333333336</c:v>
                </c:pt>
                <c:pt idx="18547">
                  <c:v>38244.597222222219</c:v>
                </c:pt>
                <c:pt idx="18548">
                  <c:v>38244.611111111109</c:v>
                </c:pt>
                <c:pt idx="18549">
                  <c:v>38244.625</c:v>
                </c:pt>
                <c:pt idx="18550">
                  <c:v>38244.638888888891</c:v>
                </c:pt>
                <c:pt idx="18551">
                  <c:v>38244.652777777781</c:v>
                </c:pt>
                <c:pt idx="18552">
                  <c:v>38244.666666666664</c:v>
                </c:pt>
                <c:pt idx="18553">
                  <c:v>38244.680555555555</c:v>
                </c:pt>
                <c:pt idx="18554">
                  <c:v>38244.694444444445</c:v>
                </c:pt>
                <c:pt idx="18555">
                  <c:v>38244.708333333336</c:v>
                </c:pt>
                <c:pt idx="18556">
                  <c:v>38244.722222222219</c:v>
                </c:pt>
                <c:pt idx="18557">
                  <c:v>38244.736111111109</c:v>
                </c:pt>
                <c:pt idx="18558">
                  <c:v>38244.75</c:v>
                </c:pt>
                <c:pt idx="18559">
                  <c:v>38244.763888888891</c:v>
                </c:pt>
                <c:pt idx="18560">
                  <c:v>38244.777777777781</c:v>
                </c:pt>
                <c:pt idx="18561">
                  <c:v>38244.791666666664</c:v>
                </c:pt>
                <c:pt idx="18562">
                  <c:v>38244.805555555555</c:v>
                </c:pt>
                <c:pt idx="18563">
                  <c:v>38244.819444444445</c:v>
                </c:pt>
                <c:pt idx="18564">
                  <c:v>38244.833333333336</c:v>
                </c:pt>
                <c:pt idx="18565">
                  <c:v>38244.847222222219</c:v>
                </c:pt>
                <c:pt idx="18566">
                  <c:v>38244.861111111109</c:v>
                </c:pt>
                <c:pt idx="18567">
                  <c:v>38244.875</c:v>
                </c:pt>
                <c:pt idx="18568">
                  <c:v>38244.888888888891</c:v>
                </c:pt>
                <c:pt idx="18569">
                  <c:v>38244.902777777781</c:v>
                </c:pt>
                <c:pt idx="18570">
                  <c:v>38244.916666666664</c:v>
                </c:pt>
                <c:pt idx="18571">
                  <c:v>38244.930555555555</c:v>
                </c:pt>
                <c:pt idx="18572">
                  <c:v>38244.944444444445</c:v>
                </c:pt>
                <c:pt idx="18573">
                  <c:v>38244.958333333336</c:v>
                </c:pt>
                <c:pt idx="18574">
                  <c:v>38244.972222222219</c:v>
                </c:pt>
                <c:pt idx="18575">
                  <c:v>38244.986111111109</c:v>
                </c:pt>
                <c:pt idx="18576">
                  <c:v>38245</c:v>
                </c:pt>
                <c:pt idx="18577">
                  <c:v>38245.013888888891</c:v>
                </c:pt>
                <c:pt idx="18578">
                  <c:v>38245.027777777781</c:v>
                </c:pt>
                <c:pt idx="18579">
                  <c:v>38245.041666666664</c:v>
                </c:pt>
                <c:pt idx="18580">
                  <c:v>38245.055555555555</c:v>
                </c:pt>
                <c:pt idx="18581">
                  <c:v>38245.069444444445</c:v>
                </c:pt>
                <c:pt idx="18582">
                  <c:v>38245.083333333336</c:v>
                </c:pt>
                <c:pt idx="18583">
                  <c:v>38245.097222222219</c:v>
                </c:pt>
                <c:pt idx="18584">
                  <c:v>38245.111111111109</c:v>
                </c:pt>
                <c:pt idx="18585">
                  <c:v>38245.125</c:v>
                </c:pt>
                <c:pt idx="18586">
                  <c:v>38245.138888888891</c:v>
                </c:pt>
                <c:pt idx="18587">
                  <c:v>38245.152777777781</c:v>
                </c:pt>
                <c:pt idx="18588">
                  <c:v>38245.166666666664</c:v>
                </c:pt>
                <c:pt idx="18589">
                  <c:v>38245.180555555555</c:v>
                </c:pt>
                <c:pt idx="18590">
                  <c:v>38245.194444444445</c:v>
                </c:pt>
                <c:pt idx="18591">
                  <c:v>38245.208333333336</c:v>
                </c:pt>
                <c:pt idx="18592">
                  <c:v>38245.222222222219</c:v>
                </c:pt>
                <c:pt idx="18593">
                  <c:v>38245.236111111109</c:v>
                </c:pt>
                <c:pt idx="18594">
                  <c:v>38245.25</c:v>
                </c:pt>
                <c:pt idx="18595">
                  <c:v>38245.263888888891</c:v>
                </c:pt>
                <c:pt idx="18596">
                  <c:v>38245.277777777781</c:v>
                </c:pt>
                <c:pt idx="18597">
                  <c:v>38245.291666666664</c:v>
                </c:pt>
                <c:pt idx="18598">
                  <c:v>38245.305555555555</c:v>
                </c:pt>
                <c:pt idx="18599">
                  <c:v>38245.319444444445</c:v>
                </c:pt>
                <c:pt idx="18600">
                  <c:v>38245.333333333336</c:v>
                </c:pt>
                <c:pt idx="18601">
                  <c:v>38245.347222222219</c:v>
                </c:pt>
                <c:pt idx="18602">
                  <c:v>38245.361111111109</c:v>
                </c:pt>
                <c:pt idx="18603">
                  <c:v>38245.375</c:v>
                </c:pt>
                <c:pt idx="18604">
                  <c:v>38245.388888888891</c:v>
                </c:pt>
                <c:pt idx="18605">
                  <c:v>38245.402777777781</c:v>
                </c:pt>
                <c:pt idx="18606">
                  <c:v>38245.416666666664</c:v>
                </c:pt>
                <c:pt idx="18607">
                  <c:v>38245.430555555555</c:v>
                </c:pt>
                <c:pt idx="18608">
                  <c:v>38245.444444444445</c:v>
                </c:pt>
                <c:pt idx="18609">
                  <c:v>38245.458333333336</c:v>
                </c:pt>
                <c:pt idx="18610">
                  <c:v>38245.472222222219</c:v>
                </c:pt>
                <c:pt idx="18611">
                  <c:v>38245.486111111109</c:v>
                </c:pt>
                <c:pt idx="18612">
                  <c:v>38245.5</c:v>
                </c:pt>
                <c:pt idx="18613">
                  <c:v>38245.513888888891</c:v>
                </c:pt>
                <c:pt idx="18614">
                  <c:v>38245.527777777781</c:v>
                </c:pt>
                <c:pt idx="18615">
                  <c:v>38245.541666666664</c:v>
                </c:pt>
                <c:pt idx="18616">
                  <c:v>38245.555555555555</c:v>
                </c:pt>
                <c:pt idx="18617">
                  <c:v>38245.569444444445</c:v>
                </c:pt>
                <c:pt idx="18618">
                  <c:v>38245.583333333336</c:v>
                </c:pt>
                <c:pt idx="18619">
                  <c:v>38245.597222222219</c:v>
                </c:pt>
                <c:pt idx="18620">
                  <c:v>38245.611111111109</c:v>
                </c:pt>
                <c:pt idx="18621">
                  <c:v>38245.625</c:v>
                </c:pt>
                <c:pt idx="18622">
                  <c:v>38245.638888888891</c:v>
                </c:pt>
                <c:pt idx="18623">
                  <c:v>38245.652777777781</c:v>
                </c:pt>
                <c:pt idx="18624">
                  <c:v>38245.666666666664</c:v>
                </c:pt>
                <c:pt idx="18625">
                  <c:v>38245.680555555555</c:v>
                </c:pt>
                <c:pt idx="18626">
                  <c:v>38245.694444444445</c:v>
                </c:pt>
                <c:pt idx="18627">
                  <c:v>38245.708333333336</c:v>
                </c:pt>
                <c:pt idx="18628">
                  <c:v>38245.722222222219</c:v>
                </c:pt>
                <c:pt idx="18629">
                  <c:v>38245.736111111109</c:v>
                </c:pt>
                <c:pt idx="18630">
                  <c:v>38245.75</c:v>
                </c:pt>
                <c:pt idx="18631">
                  <c:v>38245.763888888891</c:v>
                </c:pt>
                <c:pt idx="18632">
                  <c:v>38245.777777777781</c:v>
                </c:pt>
                <c:pt idx="18633">
                  <c:v>38245.791666666664</c:v>
                </c:pt>
                <c:pt idx="18634">
                  <c:v>38245.805555555555</c:v>
                </c:pt>
                <c:pt idx="18635">
                  <c:v>38245.819444444445</c:v>
                </c:pt>
                <c:pt idx="18636">
                  <c:v>38245.833333333336</c:v>
                </c:pt>
                <c:pt idx="18637">
                  <c:v>38245.847222222219</c:v>
                </c:pt>
                <c:pt idx="18638">
                  <c:v>38245.861111111109</c:v>
                </c:pt>
                <c:pt idx="18639">
                  <c:v>38245.875</c:v>
                </c:pt>
                <c:pt idx="18640">
                  <c:v>38245.888888888891</c:v>
                </c:pt>
                <c:pt idx="18641">
                  <c:v>38245.902777777781</c:v>
                </c:pt>
                <c:pt idx="18642">
                  <c:v>38245.916666666664</c:v>
                </c:pt>
                <c:pt idx="18643">
                  <c:v>38245.930555555555</c:v>
                </c:pt>
                <c:pt idx="18644">
                  <c:v>38245.944444444445</c:v>
                </c:pt>
                <c:pt idx="18645">
                  <c:v>38245.958333333336</c:v>
                </c:pt>
                <c:pt idx="18646">
                  <c:v>38245.972222222219</c:v>
                </c:pt>
                <c:pt idx="18647">
                  <c:v>38245.986111111109</c:v>
                </c:pt>
                <c:pt idx="18648">
                  <c:v>38246</c:v>
                </c:pt>
                <c:pt idx="18649">
                  <c:v>38246.013888888891</c:v>
                </c:pt>
                <c:pt idx="18650">
                  <c:v>38246.027777777781</c:v>
                </c:pt>
                <c:pt idx="18651">
                  <c:v>38246.041666666664</c:v>
                </c:pt>
                <c:pt idx="18652">
                  <c:v>38246.055555555555</c:v>
                </c:pt>
                <c:pt idx="18653">
                  <c:v>38246.069444444445</c:v>
                </c:pt>
                <c:pt idx="18654">
                  <c:v>38246.083333333336</c:v>
                </c:pt>
                <c:pt idx="18655">
                  <c:v>38246.097222222219</c:v>
                </c:pt>
                <c:pt idx="18656">
                  <c:v>38246.111111111109</c:v>
                </c:pt>
                <c:pt idx="18657">
                  <c:v>38246.125</c:v>
                </c:pt>
                <c:pt idx="18658">
                  <c:v>38246.138888888891</c:v>
                </c:pt>
                <c:pt idx="18659">
                  <c:v>38246.152777777781</c:v>
                </c:pt>
                <c:pt idx="18660">
                  <c:v>38246.166666666664</c:v>
                </c:pt>
                <c:pt idx="18661">
                  <c:v>38246.180555555555</c:v>
                </c:pt>
                <c:pt idx="18662">
                  <c:v>38246.194444444445</c:v>
                </c:pt>
                <c:pt idx="18663">
                  <c:v>38246.208333333336</c:v>
                </c:pt>
                <c:pt idx="18664">
                  <c:v>38246.222222222219</c:v>
                </c:pt>
                <c:pt idx="18665">
                  <c:v>38246.236111111109</c:v>
                </c:pt>
                <c:pt idx="18666">
                  <c:v>38246.25</c:v>
                </c:pt>
                <c:pt idx="18667">
                  <c:v>38246.263888888891</c:v>
                </c:pt>
                <c:pt idx="18668">
                  <c:v>38246.277777777781</c:v>
                </c:pt>
                <c:pt idx="18669">
                  <c:v>38246.291666666664</c:v>
                </c:pt>
                <c:pt idx="18670">
                  <c:v>38246.305555555555</c:v>
                </c:pt>
                <c:pt idx="18671">
                  <c:v>38246.319444444445</c:v>
                </c:pt>
                <c:pt idx="18672">
                  <c:v>38246.333333333336</c:v>
                </c:pt>
                <c:pt idx="18673">
                  <c:v>38246.347222222219</c:v>
                </c:pt>
                <c:pt idx="18674">
                  <c:v>38246.361111111109</c:v>
                </c:pt>
                <c:pt idx="18675">
                  <c:v>38246.375</c:v>
                </c:pt>
                <c:pt idx="18676">
                  <c:v>38246.388888888891</c:v>
                </c:pt>
                <c:pt idx="18677">
                  <c:v>38246.402777777781</c:v>
                </c:pt>
                <c:pt idx="18678">
                  <c:v>38246.416666666664</c:v>
                </c:pt>
                <c:pt idx="18679">
                  <c:v>38246.430555555555</c:v>
                </c:pt>
                <c:pt idx="18680">
                  <c:v>38246.444444444445</c:v>
                </c:pt>
                <c:pt idx="18681">
                  <c:v>38246.458333333336</c:v>
                </c:pt>
                <c:pt idx="18682">
                  <c:v>38246.472222222219</c:v>
                </c:pt>
                <c:pt idx="18683">
                  <c:v>38246.486111111109</c:v>
                </c:pt>
                <c:pt idx="18684">
                  <c:v>38246.5</c:v>
                </c:pt>
                <c:pt idx="18685">
                  <c:v>38246.513888888891</c:v>
                </c:pt>
                <c:pt idx="18686">
                  <c:v>38246.527777777781</c:v>
                </c:pt>
                <c:pt idx="18687">
                  <c:v>38246.541666666664</c:v>
                </c:pt>
                <c:pt idx="18688">
                  <c:v>38246.555555555555</c:v>
                </c:pt>
                <c:pt idx="18689">
                  <c:v>38246.569444444445</c:v>
                </c:pt>
                <c:pt idx="18690">
                  <c:v>38246.583333333336</c:v>
                </c:pt>
                <c:pt idx="18691">
                  <c:v>38246.597222222219</c:v>
                </c:pt>
                <c:pt idx="18692">
                  <c:v>38246.611111111109</c:v>
                </c:pt>
                <c:pt idx="18693">
                  <c:v>38246.625</c:v>
                </c:pt>
                <c:pt idx="18694">
                  <c:v>38246.638888888891</c:v>
                </c:pt>
                <c:pt idx="18695">
                  <c:v>38246.652777777781</c:v>
                </c:pt>
                <c:pt idx="18696">
                  <c:v>38246.666666666664</c:v>
                </c:pt>
                <c:pt idx="18697">
                  <c:v>38246.680555555555</c:v>
                </c:pt>
                <c:pt idx="18698">
                  <c:v>38246.694444444445</c:v>
                </c:pt>
                <c:pt idx="18699">
                  <c:v>38246.708333333336</c:v>
                </c:pt>
                <c:pt idx="18700">
                  <c:v>38246.722222222219</c:v>
                </c:pt>
                <c:pt idx="18701">
                  <c:v>38246.736111111109</c:v>
                </c:pt>
                <c:pt idx="18702">
                  <c:v>38246.75</c:v>
                </c:pt>
                <c:pt idx="18703">
                  <c:v>38246.763888888891</c:v>
                </c:pt>
                <c:pt idx="18704">
                  <c:v>38246.777777777781</c:v>
                </c:pt>
                <c:pt idx="18705">
                  <c:v>38246.791666666664</c:v>
                </c:pt>
                <c:pt idx="18706">
                  <c:v>38246.805555555555</c:v>
                </c:pt>
                <c:pt idx="18707">
                  <c:v>38246.819444444445</c:v>
                </c:pt>
                <c:pt idx="18708">
                  <c:v>38246.833333333336</c:v>
                </c:pt>
                <c:pt idx="18709">
                  <c:v>38246.847222222219</c:v>
                </c:pt>
                <c:pt idx="18710">
                  <c:v>38246.861111111109</c:v>
                </c:pt>
                <c:pt idx="18711">
                  <c:v>38246.875</c:v>
                </c:pt>
                <c:pt idx="18712">
                  <c:v>38246.888888888891</c:v>
                </c:pt>
                <c:pt idx="18713">
                  <c:v>38246.902777777781</c:v>
                </c:pt>
                <c:pt idx="18714">
                  <c:v>38246.916666666664</c:v>
                </c:pt>
                <c:pt idx="18715">
                  <c:v>38246.930555555555</c:v>
                </c:pt>
                <c:pt idx="18716">
                  <c:v>38246.944444444445</c:v>
                </c:pt>
                <c:pt idx="18717">
                  <c:v>38246.958333333336</c:v>
                </c:pt>
                <c:pt idx="18718">
                  <c:v>38246.972222222219</c:v>
                </c:pt>
                <c:pt idx="18719">
                  <c:v>38246.986111111109</c:v>
                </c:pt>
                <c:pt idx="18720">
                  <c:v>38247</c:v>
                </c:pt>
                <c:pt idx="18721">
                  <c:v>38247.013888888891</c:v>
                </c:pt>
                <c:pt idx="18722">
                  <c:v>38247.027777777781</c:v>
                </c:pt>
                <c:pt idx="18723">
                  <c:v>38247.041666666664</c:v>
                </c:pt>
                <c:pt idx="18724">
                  <c:v>38247.055555555555</c:v>
                </c:pt>
                <c:pt idx="18725">
                  <c:v>38247.069444444445</c:v>
                </c:pt>
                <c:pt idx="18726">
                  <c:v>38247.083333333336</c:v>
                </c:pt>
                <c:pt idx="18727">
                  <c:v>38247.097222222219</c:v>
                </c:pt>
                <c:pt idx="18728">
                  <c:v>38247.111111111109</c:v>
                </c:pt>
                <c:pt idx="18729">
                  <c:v>38247.125</c:v>
                </c:pt>
                <c:pt idx="18730">
                  <c:v>38247.138888888891</c:v>
                </c:pt>
                <c:pt idx="18731">
                  <c:v>38247.152777777781</c:v>
                </c:pt>
                <c:pt idx="18732">
                  <c:v>38247.166666666664</c:v>
                </c:pt>
                <c:pt idx="18733">
                  <c:v>38247.180555555555</c:v>
                </c:pt>
                <c:pt idx="18734">
                  <c:v>38247.194444444445</c:v>
                </c:pt>
                <c:pt idx="18735">
                  <c:v>38247.208333333336</c:v>
                </c:pt>
                <c:pt idx="18736">
                  <c:v>38247.222222222219</c:v>
                </c:pt>
                <c:pt idx="18737">
                  <c:v>38247.236111111109</c:v>
                </c:pt>
                <c:pt idx="18738">
                  <c:v>38247.25</c:v>
                </c:pt>
                <c:pt idx="18739">
                  <c:v>38247.263888888891</c:v>
                </c:pt>
                <c:pt idx="18740">
                  <c:v>38247.277777777781</c:v>
                </c:pt>
                <c:pt idx="18741">
                  <c:v>38247.291666666664</c:v>
                </c:pt>
                <c:pt idx="18742">
                  <c:v>38247.305555555555</c:v>
                </c:pt>
                <c:pt idx="18743">
                  <c:v>38247.319444444445</c:v>
                </c:pt>
                <c:pt idx="18744">
                  <c:v>38247.333333333336</c:v>
                </c:pt>
                <c:pt idx="18745">
                  <c:v>38247.347222222219</c:v>
                </c:pt>
                <c:pt idx="18746">
                  <c:v>38247.361111111109</c:v>
                </c:pt>
                <c:pt idx="18747">
                  <c:v>38247.375</c:v>
                </c:pt>
                <c:pt idx="18748">
                  <c:v>38247.388888888891</c:v>
                </c:pt>
                <c:pt idx="18749">
                  <c:v>38247.402777777781</c:v>
                </c:pt>
                <c:pt idx="18750">
                  <c:v>38247.416666666664</c:v>
                </c:pt>
                <c:pt idx="18751">
                  <c:v>38247.430555555555</c:v>
                </c:pt>
                <c:pt idx="18752">
                  <c:v>38247.444444444445</c:v>
                </c:pt>
                <c:pt idx="18753">
                  <c:v>38247.458333333336</c:v>
                </c:pt>
                <c:pt idx="18754">
                  <c:v>38247.472222222219</c:v>
                </c:pt>
                <c:pt idx="18755">
                  <c:v>38247.486111111109</c:v>
                </c:pt>
                <c:pt idx="18756">
                  <c:v>38247.5</c:v>
                </c:pt>
                <c:pt idx="18757">
                  <c:v>38247.513888888891</c:v>
                </c:pt>
                <c:pt idx="18758">
                  <c:v>38247.527777777781</c:v>
                </c:pt>
                <c:pt idx="18759">
                  <c:v>38247.541666666664</c:v>
                </c:pt>
                <c:pt idx="18760">
                  <c:v>38247.555555555555</c:v>
                </c:pt>
                <c:pt idx="18761">
                  <c:v>38247.569444444445</c:v>
                </c:pt>
                <c:pt idx="18762">
                  <c:v>38247.583333333336</c:v>
                </c:pt>
                <c:pt idx="18763">
                  <c:v>38247.597222222219</c:v>
                </c:pt>
                <c:pt idx="18764">
                  <c:v>38247.611111111109</c:v>
                </c:pt>
                <c:pt idx="18765">
                  <c:v>38247.625</c:v>
                </c:pt>
                <c:pt idx="18766">
                  <c:v>38247.638888888891</c:v>
                </c:pt>
                <c:pt idx="18767">
                  <c:v>38247.652777777781</c:v>
                </c:pt>
                <c:pt idx="18768">
                  <c:v>38247.666666666664</c:v>
                </c:pt>
                <c:pt idx="18769">
                  <c:v>38247.680555555555</c:v>
                </c:pt>
                <c:pt idx="18770">
                  <c:v>38247.694444444445</c:v>
                </c:pt>
                <c:pt idx="18771">
                  <c:v>38247.708333333336</c:v>
                </c:pt>
                <c:pt idx="18772">
                  <c:v>38247.722222222219</c:v>
                </c:pt>
                <c:pt idx="18773">
                  <c:v>38247.736111111109</c:v>
                </c:pt>
                <c:pt idx="18774">
                  <c:v>38247.75</c:v>
                </c:pt>
                <c:pt idx="18775">
                  <c:v>38247.763888888891</c:v>
                </c:pt>
                <c:pt idx="18776">
                  <c:v>38247.777777777781</c:v>
                </c:pt>
                <c:pt idx="18777">
                  <c:v>38247.791666666664</c:v>
                </c:pt>
                <c:pt idx="18778">
                  <c:v>38247.805555555555</c:v>
                </c:pt>
                <c:pt idx="18779">
                  <c:v>38247.819444444445</c:v>
                </c:pt>
                <c:pt idx="18780">
                  <c:v>38247.833333333336</c:v>
                </c:pt>
                <c:pt idx="18781">
                  <c:v>38247.847222222219</c:v>
                </c:pt>
                <c:pt idx="18782">
                  <c:v>38247.861111111109</c:v>
                </c:pt>
                <c:pt idx="18783">
                  <c:v>38247.875</c:v>
                </c:pt>
                <c:pt idx="18784">
                  <c:v>38247.888888888891</c:v>
                </c:pt>
                <c:pt idx="18785">
                  <c:v>38247.902777777781</c:v>
                </c:pt>
                <c:pt idx="18786">
                  <c:v>38247.916666666664</c:v>
                </c:pt>
                <c:pt idx="18787">
                  <c:v>38247.930555555555</c:v>
                </c:pt>
                <c:pt idx="18788">
                  <c:v>38247.944444444445</c:v>
                </c:pt>
                <c:pt idx="18789">
                  <c:v>38247.958333333336</c:v>
                </c:pt>
                <c:pt idx="18790">
                  <c:v>38247.972222222219</c:v>
                </c:pt>
                <c:pt idx="18791">
                  <c:v>38247.986111111109</c:v>
                </c:pt>
                <c:pt idx="18792">
                  <c:v>38248</c:v>
                </c:pt>
                <c:pt idx="18793">
                  <c:v>38248.013888888891</c:v>
                </c:pt>
                <c:pt idx="18794">
                  <c:v>38248.027777777781</c:v>
                </c:pt>
                <c:pt idx="18795">
                  <c:v>38248.041666666664</c:v>
                </c:pt>
                <c:pt idx="18796">
                  <c:v>38248.055555555555</c:v>
                </c:pt>
                <c:pt idx="18797">
                  <c:v>38248.069444444445</c:v>
                </c:pt>
                <c:pt idx="18798">
                  <c:v>38248.083333333336</c:v>
                </c:pt>
                <c:pt idx="18799">
                  <c:v>38248.097222222219</c:v>
                </c:pt>
                <c:pt idx="18800">
                  <c:v>38248.111111111109</c:v>
                </c:pt>
                <c:pt idx="18801">
                  <c:v>38248.125</c:v>
                </c:pt>
                <c:pt idx="18802">
                  <c:v>38248.138888888891</c:v>
                </c:pt>
                <c:pt idx="18803">
                  <c:v>38248.152777777781</c:v>
                </c:pt>
                <c:pt idx="18804">
                  <c:v>38248.166666666664</c:v>
                </c:pt>
                <c:pt idx="18805">
                  <c:v>38248.180555555555</c:v>
                </c:pt>
                <c:pt idx="18806">
                  <c:v>38248.194444444445</c:v>
                </c:pt>
                <c:pt idx="18807">
                  <c:v>38248.208333333336</c:v>
                </c:pt>
                <c:pt idx="18808">
                  <c:v>38248.222222222219</c:v>
                </c:pt>
                <c:pt idx="18809">
                  <c:v>38248.236111111109</c:v>
                </c:pt>
                <c:pt idx="18810">
                  <c:v>38248.25</c:v>
                </c:pt>
                <c:pt idx="18811">
                  <c:v>38248.263888888891</c:v>
                </c:pt>
                <c:pt idx="18812">
                  <c:v>38248.277777777781</c:v>
                </c:pt>
                <c:pt idx="18813">
                  <c:v>38248.291666666664</c:v>
                </c:pt>
                <c:pt idx="18814">
                  <c:v>38248.305555555555</c:v>
                </c:pt>
                <c:pt idx="18815">
                  <c:v>38248.319444444445</c:v>
                </c:pt>
                <c:pt idx="18816">
                  <c:v>38248.333333333336</c:v>
                </c:pt>
                <c:pt idx="18817">
                  <c:v>38248.347222222219</c:v>
                </c:pt>
                <c:pt idx="18818">
                  <c:v>38248.361111111109</c:v>
                </c:pt>
                <c:pt idx="18819">
                  <c:v>38248.375</c:v>
                </c:pt>
                <c:pt idx="18820">
                  <c:v>38248.388888888891</c:v>
                </c:pt>
                <c:pt idx="18821">
                  <c:v>38248.402777777781</c:v>
                </c:pt>
                <c:pt idx="18822">
                  <c:v>38248.416666666664</c:v>
                </c:pt>
                <c:pt idx="18823">
                  <c:v>38248.430555555555</c:v>
                </c:pt>
                <c:pt idx="18824">
                  <c:v>38248.444444444445</c:v>
                </c:pt>
                <c:pt idx="18825">
                  <c:v>38248.458333333336</c:v>
                </c:pt>
                <c:pt idx="18826">
                  <c:v>38248.472222222219</c:v>
                </c:pt>
                <c:pt idx="18827">
                  <c:v>38248.486111111109</c:v>
                </c:pt>
                <c:pt idx="18828">
                  <c:v>38248.5</c:v>
                </c:pt>
                <c:pt idx="18829">
                  <c:v>38248.513888888891</c:v>
                </c:pt>
                <c:pt idx="18830">
                  <c:v>38248.527777777781</c:v>
                </c:pt>
                <c:pt idx="18831">
                  <c:v>38248.541666666664</c:v>
                </c:pt>
                <c:pt idx="18832">
                  <c:v>38248.555555555555</c:v>
                </c:pt>
                <c:pt idx="18833">
                  <c:v>38248.569444444445</c:v>
                </c:pt>
                <c:pt idx="18834">
                  <c:v>38248.583333333336</c:v>
                </c:pt>
                <c:pt idx="18835">
                  <c:v>38248.597222222219</c:v>
                </c:pt>
                <c:pt idx="18836">
                  <c:v>38248.611111111109</c:v>
                </c:pt>
                <c:pt idx="18837">
                  <c:v>38248.625</c:v>
                </c:pt>
                <c:pt idx="18838">
                  <c:v>38248.638888888891</c:v>
                </c:pt>
                <c:pt idx="18839">
                  <c:v>38248.652777777781</c:v>
                </c:pt>
                <c:pt idx="18840">
                  <c:v>38248.666666666664</c:v>
                </c:pt>
                <c:pt idx="18841">
                  <c:v>38248.680555555555</c:v>
                </c:pt>
                <c:pt idx="18842">
                  <c:v>38248.694444444445</c:v>
                </c:pt>
                <c:pt idx="18843">
                  <c:v>38248.708333333336</c:v>
                </c:pt>
                <c:pt idx="18844">
                  <c:v>38248.722222222219</c:v>
                </c:pt>
                <c:pt idx="18845">
                  <c:v>38248.736111111109</c:v>
                </c:pt>
                <c:pt idx="18846">
                  <c:v>38248.75</c:v>
                </c:pt>
                <c:pt idx="18847">
                  <c:v>38248.763888888891</c:v>
                </c:pt>
                <c:pt idx="18848">
                  <c:v>38248.777777777781</c:v>
                </c:pt>
                <c:pt idx="18849">
                  <c:v>38248.791666666664</c:v>
                </c:pt>
                <c:pt idx="18850">
                  <c:v>38248.805555555555</c:v>
                </c:pt>
                <c:pt idx="18851">
                  <c:v>38248.819444444445</c:v>
                </c:pt>
                <c:pt idx="18852">
                  <c:v>38248.833333333336</c:v>
                </c:pt>
                <c:pt idx="18853">
                  <c:v>38248.847222222219</c:v>
                </c:pt>
                <c:pt idx="18854">
                  <c:v>38248.861111111109</c:v>
                </c:pt>
                <c:pt idx="18855">
                  <c:v>38248.875</c:v>
                </c:pt>
                <c:pt idx="18856">
                  <c:v>38248.888888888891</c:v>
                </c:pt>
                <c:pt idx="18857">
                  <c:v>38248.902777777781</c:v>
                </c:pt>
                <c:pt idx="18858">
                  <c:v>38248.916666666664</c:v>
                </c:pt>
                <c:pt idx="18859">
                  <c:v>38248.930555555555</c:v>
                </c:pt>
                <c:pt idx="18860">
                  <c:v>38248.944444444445</c:v>
                </c:pt>
                <c:pt idx="18861">
                  <c:v>38248.958333333336</c:v>
                </c:pt>
                <c:pt idx="18862">
                  <c:v>38248.972222222219</c:v>
                </c:pt>
                <c:pt idx="18863">
                  <c:v>38248.986111111109</c:v>
                </c:pt>
                <c:pt idx="18864">
                  <c:v>38249</c:v>
                </c:pt>
                <c:pt idx="18865">
                  <c:v>38249.013888888891</c:v>
                </c:pt>
                <c:pt idx="18866">
                  <c:v>38249.027777777781</c:v>
                </c:pt>
                <c:pt idx="18867">
                  <c:v>38249.041666666664</c:v>
                </c:pt>
                <c:pt idx="18868">
                  <c:v>38249.055555555555</c:v>
                </c:pt>
                <c:pt idx="18869">
                  <c:v>38249.069444444445</c:v>
                </c:pt>
                <c:pt idx="18870">
                  <c:v>38249.083333333336</c:v>
                </c:pt>
                <c:pt idx="18871">
                  <c:v>38249.097222222219</c:v>
                </c:pt>
                <c:pt idx="18872">
                  <c:v>38249.111111111109</c:v>
                </c:pt>
                <c:pt idx="18873">
                  <c:v>38249.125</c:v>
                </c:pt>
                <c:pt idx="18874">
                  <c:v>38249.138888888891</c:v>
                </c:pt>
                <c:pt idx="18875">
                  <c:v>38249.152777777781</c:v>
                </c:pt>
                <c:pt idx="18876">
                  <c:v>38249.166666666664</c:v>
                </c:pt>
                <c:pt idx="18877">
                  <c:v>38249.180555555555</c:v>
                </c:pt>
                <c:pt idx="18878">
                  <c:v>38249.194444444445</c:v>
                </c:pt>
                <c:pt idx="18879">
                  <c:v>38249.208333333336</c:v>
                </c:pt>
                <c:pt idx="18880">
                  <c:v>38249.222222222219</c:v>
                </c:pt>
                <c:pt idx="18881">
                  <c:v>38249.236111111109</c:v>
                </c:pt>
                <c:pt idx="18882">
                  <c:v>38249.25</c:v>
                </c:pt>
                <c:pt idx="18883">
                  <c:v>38249.263888888891</c:v>
                </c:pt>
                <c:pt idx="18884">
                  <c:v>38249.277777777781</c:v>
                </c:pt>
                <c:pt idx="18885">
                  <c:v>38249.291666666664</c:v>
                </c:pt>
                <c:pt idx="18886">
                  <c:v>38249.305555555555</c:v>
                </c:pt>
                <c:pt idx="18887">
                  <c:v>38249.319444444445</c:v>
                </c:pt>
                <c:pt idx="18888">
                  <c:v>38249.333333333336</c:v>
                </c:pt>
                <c:pt idx="18889">
                  <c:v>38249.347222222219</c:v>
                </c:pt>
                <c:pt idx="18890">
                  <c:v>38249.361111111109</c:v>
                </c:pt>
                <c:pt idx="18891">
                  <c:v>38249.375</c:v>
                </c:pt>
                <c:pt idx="18892">
                  <c:v>38249.388888888891</c:v>
                </c:pt>
                <c:pt idx="18893">
                  <c:v>38249.402777777781</c:v>
                </c:pt>
                <c:pt idx="18894">
                  <c:v>38249.416666666664</c:v>
                </c:pt>
                <c:pt idx="18895">
                  <c:v>38249.430555555555</c:v>
                </c:pt>
                <c:pt idx="18896">
                  <c:v>38249.444444444445</c:v>
                </c:pt>
                <c:pt idx="18897">
                  <c:v>38249.458333333336</c:v>
                </c:pt>
                <c:pt idx="18898">
                  <c:v>38249.472222222219</c:v>
                </c:pt>
                <c:pt idx="18899">
                  <c:v>38249.486111111109</c:v>
                </c:pt>
                <c:pt idx="18900">
                  <c:v>38249.5</c:v>
                </c:pt>
                <c:pt idx="18901">
                  <c:v>38249.513888888891</c:v>
                </c:pt>
                <c:pt idx="18902">
                  <c:v>38249.527777777781</c:v>
                </c:pt>
                <c:pt idx="18903">
                  <c:v>38249.541666666664</c:v>
                </c:pt>
                <c:pt idx="18904">
                  <c:v>38249.555555555555</c:v>
                </c:pt>
                <c:pt idx="18905">
                  <c:v>38249.569444444445</c:v>
                </c:pt>
                <c:pt idx="18906">
                  <c:v>38249.583333333336</c:v>
                </c:pt>
                <c:pt idx="18907">
                  <c:v>38249.597222222219</c:v>
                </c:pt>
                <c:pt idx="18908">
                  <c:v>38249.611111111109</c:v>
                </c:pt>
                <c:pt idx="18909">
                  <c:v>38249.625</c:v>
                </c:pt>
                <c:pt idx="18910">
                  <c:v>38249.638888888891</c:v>
                </c:pt>
                <c:pt idx="18911">
                  <c:v>38249.652777777781</c:v>
                </c:pt>
                <c:pt idx="18912">
                  <c:v>38249.666666666664</c:v>
                </c:pt>
                <c:pt idx="18913">
                  <c:v>38249.680555555555</c:v>
                </c:pt>
                <c:pt idx="18914">
                  <c:v>38249.694444444445</c:v>
                </c:pt>
                <c:pt idx="18915">
                  <c:v>38249.708333333336</c:v>
                </c:pt>
                <c:pt idx="18916">
                  <c:v>38249.722222222219</c:v>
                </c:pt>
                <c:pt idx="18917">
                  <c:v>38249.736111111109</c:v>
                </c:pt>
                <c:pt idx="18918">
                  <c:v>38249.75</c:v>
                </c:pt>
                <c:pt idx="18919">
                  <c:v>38249.763888888891</c:v>
                </c:pt>
                <c:pt idx="18920">
                  <c:v>38249.777777777781</c:v>
                </c:pt>
                <c:pt idx="18921">
                  <c:v>38249.791666666664</c:v>
                </c:pt>
                <c:pt idx="18922">
                  <c:v>38249.805555555555</c:v>
                </c:pt>
                <c:pt idx="18923">
                  <c:v>38249.819444444445</c:v>
                </c:pt>
                <c:pt idx="18924">
                  <c:v>38249.833333333336</c:v>
                </c:pt>
                <c:pt idx="18925">
                  <c:v>38249.847222222219</c:v>
                </c:pt>
                <c:pt idx="18926">
                  <c:v>38249.861111111109</c:v>
                </c:pt>
                <c:pt idx="18927">
                  <c:v>38249.875</c:v>
                </c:pt>
                <c:pt idx="18928">
                  <c:v>38249.888888888891</c:v>
                </c:pt>
                <c:pt idx="18929">
                  <c:v>38249.902777777781</c:v>
                </c:pt>
                <c:pt idx="18930">
                  <c:v>38249.916666666664</c:v>
                </c:pt>
                <c:pt idx="18931">
                  <c:v>38249.930555555555</c:v>
                </c:pt>
                <c:pt idx="18932">
                  <c:v>38249.944444444445</c:v>
                </c:pt>
                <c:pt idx="18933">
                  <c:v>38249.958333333336</c:v>
                </c:pt>
                <c:pt idx="18934">
                  <c:v>38249.972222222219</c:v>
                </c:pt>
                <c:pt idx="18935">
                  <c:v>38249.986111111109</c:v>
                </c:pt>
                <c:pt idx="18936">
                  <c:v>38250</c:v>
                </c:pt>
                <c:pt idx="18937">
                  <c:v>38250.013888888891</c:v>
                </c:pt>
                <c:pt idx="18938">
                  <c:v>38250.027777777781</c:v>
                </c:pt>
                <c:pt idx="18939">
                  <c:v>38250.041666666664</c:v>
                </c:pt>
                <c:pt idx="18940">
                  <c:v>38250.055555555555</c:v>
                </c:pt>
                <c:pt idx="18941">
                  <c:v>38250.069444444445</c:v>
                </c:pt>
                <c:pt idx="18942">
                  <c:v>38250.083333333336</c:v>
                </c:pt>
                <c:pt idx="18943">
                  <c:v>38250.097222222219</c:v>
                </c:pt>
                <c:pt idx="18944">
                  <c:v>38250.111111111109</c:v>
                </c:pt>
                <c:pt idx="18945">
                  <c:v>38250.125</c:v>
                </c:pt>
                <c:pt idx="18946">
                  <c:v>38250.138888888891</c:v>
                </c:pt>
                <c:pt idx="18947">
                  <c:v>38250.152777777781</c:v>
                </c:pt>
                <c:pt idx="18948">
                  <c:v>38250.166666666664</c:v>
                </c:pt>
                <c:pt idx="18949">
                  <c:v>38250.180555555555</c:v>
                </c:pt>
                <c:pt idx="18950">
                  <c:v>38250.194444444445</c:v>
                </c:pt>
                <c:pt idx="18951">
                  <c:v>38250.208333333336</c:v>
                </c:pt>
                <c:pt idx="18952">
                  <c:v>38250.222222222219</c:v>
                </c:pt>
                <c:pt idx="18953">
                  <c:v>38250.236111111109</c:v>
                </c:pt>
                <c:pt idx="18954">
                  <c:v>38250.25</c:v>
                </c:pt>
                <c:pt idx="18955">
                  <c:v>38250.263888888891</c:v>
                </c:pt>
                <c:pt idx="18956">
                  <c:v>38250.277777777781</c:v>
                </c:pt>
                <c:pt idx="18957">
                  <c:v>38250.291666666664</c:v>
                </c:pt>
                <c:pt idx="18958">
                  <c:v>38250.305555555555</c:v>
                </c:pt>
                <c:pt idx="18959">
                  <c:v>38250.319444444445</c:v>
                </c:pt>
                <c:pt idx="18960">
                  <c:v>38250.333333333336</c:v>
                </c:pt>
                <c:pt idx="18961">
                  <c:v>38250.347222222219</c:v>
                </c:pt>
                <c:pt idx="18962">
                  <c:v>38250.361111111109</c:v>
                </c:pt>
                <c:pt idx="18963">
                  <c:v>38250.375</c:v>
                </c:pt>
                <c:pt idx="18964">
                  <c:v>38250.388888888891</c:v>
                </c:pt>
                <c:pt idx="18965">
                  <c:v>38250.402777777781</c:v>
                </c:pt>
                <c:pt idx="18966">
                  <c:v>38250.416666666664</c:v>
                </c:pt>
                <c:pt idx="18967">
                  <c:v>38250.430555555555</c:v>
                </c:pt>
                <c:pt idx="18968">
                  <c:v>38250.444444444445</c:v>
                </c:pt>
                <c:pt idx="18969">
                  <c:v>38250.458333333336</c:v>
                </c:pt>
                <c:pt idx="18970">
                  <c:v>38250.472222222219</c:v>
                </c:pt>
                <c:pt idx="18971">
                  <c:v>38250.486111111109</c:v>
                </c:pt>
                <c:pt idx="18972">
                  <c:v>38250.5</c:v>
                </c:pt>
                <c:pt idx="18973">
                  <c:v>38250.513888888891</c:v>
                </c:pt>
                <c:pt idx="18974">
                  <c:v>38250.527777777781</c:v>
                </c:pt>
                <c:pt idx="18975">
                  <c:v>38250.541666666664</c:v>
                </c:pt>
                <c:pt idx="18976">
                  <c:v>38250.555555555555</c:v>
                </c:pt>
                <c:pt idx="18977">
                  <c:v>38250.569444444445</c:v>
                </c:pt>
                <c:pt idx="18978">
                  <c:v>38250.583333333336</c:v>
                </c:pt>
                <c:pt idx="18979">
                  <c:v>38250.597222222219</c:v>
                </c:pt>
                <c:pt idx="18980">
                  <c:v>38250.611111111109</c:v>
                </c:pt>
                <c:pt idx="18981">
                  <c:v>38250.625</c:v>
                </c:pt>
                <c:pt idx="18982">
                  <c:v>38250.638888888891</c:v>
                </c:pt>
                <c:pt idx="18983">
                  <c:v>38250.652777777781</c:v>
                </c:pt>
                <c:pt idx="18984">
                  <c:v>38250.666666666664</c:v>
                </c:pt>
                <c:pt idx="18985">
                  <c:v>38250.680555555555</c:v>
                </c:pt>
                <c:pt idx="18986">
                  <c:v>38250.694444444445</c:v>
                </c:pt>
                <c:pt idx="18987">
                  <c:v>38250.708333333336</c:v>
                </c:pt>
                <c:pt idx="18988">
                  <c:v>38250.722222222219</c:v>
                </c:pt>
                <c:pt idx="18989">
                  <c:v>38250.736111111109</c:v>
                </c:pt>
                <c:pt idx="18990">
                  <c:v>38250.75</c:v>
                </c:pt>
                <c:pt idx="18991">
                  <c:v>38250.763888888891</c:v>
                </c:pt>
                <c:pt idx="18992">
                  <c:v>38250.777777777781</c:v>
                </c:pt>
                <c:pt idx="18993">
                  <c:v>38250.791666666664</c:v>
                </c:pt>
                <c:pt idx="18994">
                  <c:v>38250.805555555555</c:v>
                </c:pt>
                <c:pt idx="18995">
                  <c:v>38250.819444444445</c:v>
                </c:pt>
                <c:pt idx="18996">
                  <c:v>38250.833333333336</c:v>
                </c:pt>
                <c:pt idx="18997">
                  <c:v>38250.847222222219</c:v>
                </c:pt>
                <c:pt idx="18998">
                  <c:v>38250.861111111109</c:v>
                </c:pt>
                <c:pt idx="18999">
                  <c:v>38250.875</c:v>
                </c:pt>
                <c:pt idx="19000">
                  <c:v>38250.888888888891</c:v>
                </c:pt>
                <c:pt idx="19001">
                  <c:v>38250.902777777781</c:v>
                </c:pt>
                <c:pt idx="19002">
                  <c:v>38250.916666666664</c:v>
                </c:pt>
                <c:pt idx="19003">
                  <c:v>38250.930555555555</c:v>
                </c:pt>
                <c:pt idx="19004">
                  <c:v>38250.944444444445</c:v>
                </c:pt>
                <c:pt idx="19005">
                  <c:v>38250.958333333336</c:v>
                </c:pt>
                <c:pt idx="19006">
                  <c:v>38250.972222222219</c:v>
                </c:pt>
                <c:pt idx="19007">
                  <c:v>38250.986111111109</c:v>
                </c:pt>
                <c:pt idx="19008">
                  <c:v>38251</c:v>
                </c:pt>
                <c:pt idx="19009">
                  <c:v>38251.013888888891</c:v>
                </c:pt>
                <c:pt idx="19010">
                  <c:v>38251.027777777781</c:v>
                </c:pt>
                <c:pt idx="19011">
                  <c:v>38251.041666666664</c:v>
                </c:pt>
                <c:pt idx="19012">
                  <c:v>38251.055555555555</c:v>
                </c:pt>
                <c:pt idx="19013">
                  <c:v>38251.069444444445</c:v>
                </c:pt>
                <c:pt idx="19014">
                  <c:v>38251.083333333336</c:v>
                </c:pt>
                <c:pt idx="19015">
                  <c:v>38251.097222222219</c:v>
                </c:pt>
                <c:pt idx="19016">
                  <c:v>38251.111111111109</c:v>
                </c:pt>
                <c:pt idx="19017">
                  <c:v>38251.125</c:v>
                </c:pt>
                <c:pt idx="19018">
                  <c:v>38251.138888888891</c:v>
                </c:pt>
                <c:pt idx="19019">
                  <c:v>38251.152777777781</c:v>
                </c:pt>
                <c:pt idx="19020">
                  <c:v>38251.166666666664</c:v>
                </c:pt>
                <c:pt idx="19021">
                  <c:v>38251.180555555555</c:v>
                </c:pt>
                <c:pt idx="19022">
                  <c:v>38251.194444444445</c:v>
                </c:pt>
                <c:pt idx="19023">
                  <c:v>38251.208333333336</c:v>
                </c:pt>
                <c:pt idx="19024">
                  <c:v>38251.222222222219</c:v>
                </c:pt>
                <c:pt idx="19025">
                  <c:v>38251.236111111109</c:v>
                </c:pt>
                <c:pt idx="19026">
                  <c:v>38251.25</c:v>
                </c:pt>
                <c:pt idx="19027">
                  <c:v>38251.263888888891</c:v>
                </c:pt>
                <c:pt idx="19028">
                  <c:v>38251.277777777781</c:v>
                </c:pt>
                <c:pt idx="19029">
                  <c:v>38251.291666666664</c:v>
                </c:pt>
                <c:pt idx="19030">
                  <c:v>38251.305555555555</c:v>
                </c:pt>
                <c:pt idx="19031">
                  <c:v>38251.319444444445</c:v>
                </c:pt>
                <c:pt idx="19032">
                  <c:v>38251.333333333336</c:v>
                </c:pt>
                <c:pt idx="19033">
                  <c:v>38251.347222222219</c:v>
                </c:pt>
                <c:pt idx="19034">
                  <c:v>38251.361111111109</c:v>
                </c:pt>
                <c:pt idx="19035">
                  <c:v>38251.375</c:v>
                </c:pt>
                <c:pt idx="19036">
                  <c:v>38251.388888888891</c:v>
                </c:pt>
                <c:pt idx="19037">
                  <c:v>38251.402777777781</c:v>
                </c:pt>
                <c:pt idx="19038">
                  <c:v>38251.416666666664</c:v>
                </c:pt>
                <c:pt idx="19039">
                  <c:v>38251.430555555555</c:v>
                </c:pt>
                <c:pt idx="19040">
                  <c:v>38251.444444444445</c:v>
                </c:pt>
                <c:pt idx="19041">
                  <c:v>38251.458333333336</c:v>
                </c:pt>
                <c:pt idx="19042">
                  <c:v>38251.472222222219</c:v>
                </c:pt>
                <c:pt idx="19043">
                  <c:v>38251.486111111109</c:v>
                </c:pt>
                <c:pt idx="19044">
                  <c:v>38251.5</c:v>
                </c:pt>
                <c:pt idx="19045">
                  <c:v>38251.513888888891</c:v>
                </c:pt>
                <c:pt idx="19046">
                  <c:v>38251.527777777781</c:v>
                </c:pt>
                <c:pt idx="19047">
                  <c:v>38251.541666666664</c:v>
                </c:pt>
                <c:pt idx="19048">
                  <c:v>38251.555555555555</c:v>
                </c:pt>
                <c:pt idx="19049">
                  <c:v>38251.569444444445</c:v>
                </c:pt>
                <c:pt idx="19050">
                  <c:v>38251.583333333336</c:v>
                </c:pt>
                <c:pt idx="19051">
                  <c:v>38251.597222222219</c:v>
                </c:pt>
                <c:pt idx="19052">
                  <c:v>38251.611111111109</c:v>
                </c:pt>
                <c:pt idx="19053">
                  <c:v>38251.625</c:v>
                </c:pt>
                <c:pt idx="19054">
                  <c:v>38251.638888888891</c:v>
                </c:pt>
                <c:pt idx="19055">
                  <c:v>38251.652777777781</c:v>
                </c:pt>
                <c:pt idx="19056">
                  <c:v>38251.666666666664</c:v>
                </c:pt>
                <c:pt idx="19057">
                  <c:v>38251.680555555555</c:v>
                </c:pt>
                <c:pt idx="19058">
                  <c:v>38251.694444444445</c:v>
                </c:pt>
                <c:pt idx="19059">
                  <c:v>38251.708333333336</c:v>
                </c:pt>
                <c:pt idx="19060">
                  <c:v>38251.722222222219</c:v>
                </c:pt>
                <c:pt idx="19061">
                  <c:v>38251.736111111109</c:v>
                </c:pt>
                <c:pt idx="19062">
                  <c:v>38251.75</c:v>
                </c:pt>
                <c:pt idx="19063">
                  <c:v>38251.763888888891</c:v>
                </c:pt>
                <c:pt idx="19064">
                  <c:v>38251.777777777781</c:v>
                </c:pt>
                <c:pt idx="19065">
                  <c:v>38251.791666666664</c:v>
                </c:pt>
                <c:pt idx="19066">
                  <c:v>38251.805555555555</c:v>
                </c:pt>
                <c:pt idx="19067">
                  <c:v>38251.819444444445</c:v>
                </c:pt>
                <c:pt idx="19068">
                  <c:v>38251.833333333336</c:v>
                </c:pt>
                <c:pt idx="19069">
                  <c:v>38251.847222222219</c:v>
                </c:pt>
                <c:pt idx="19070">
                  <c:v>38251.861111111109</c:v>
                </c:pt>
                <c:pt idx="19071">
                  <c:v>38251.875</c:v>
                </c:pt>
                <c:pt idx="19072">
                  <c:v>38251.888888888891</c:v>
                </c:pt>
                <c:pt idx="19073">
                  <c:v>38251.902777777781</c:v>
                </c:pt>
                <c:pt idx="19074">
                  <c:v>38251.916666666664</c:v>
                </c:pt>
                <c:pt idx="19075">
                  <c:v>38251.930555555555</c:v>
                </c:pt>
                <c:pt idx="19076">
                  <c:v>38251.944444444445</c:v>
                </c:pt>
                <c:pt idx="19077">
                  <c:v>38251.958333333336</c:v>
                </c:pt>
                <c:pt idx="19078">
                  <c:v>38251.972222222219</c:v>
                </c:pt>
                <c:pt idx="19079">
                  <c:v>38251.986111111109</c:v>
                </c:pt>
                <c:pt idx="19080">
                  <c:v>38252</c:v>
                </c:pt>
                <c:pt idx="19081">
                  <c:v>38252.013888888891</c:v>
                </c:pt>
                <c:pt idx="19082">
                  <c:v>38252.027777777781</c:v>
                </c:pt>
                <c:pt idx="19083">
                  <c:v>38252.041666666664</c:v>
                </c:pt>
                <c:pt idx="19084">
                  <c:v>38252.055555555555</c:v>
                </c:pt>
                <c:pt idx="19085">
                  <c:v>38252.069444444445</c:v>
                </c:pt>
                <c:pt idx="19086">
                  <c:v>38252.083333333336</c:v>
                </c:pt>
                <c:pt idx="19087">
                  <c:v>38252.097222222219</c:v>
                </c:pt>
                <c:pt idx="19088">
                  <c:v>38252.111111111109</c:v>
                </c:pt>
                <c:pt idx="19089">
                  <c:v>38252.125</c:v>
                </c:pt>
                <c:pt idx="19090">
                  <c:v>38252.138888888891</c:v>
                </c:pt>
                <c:pt idx="19091">
                  <c:v>38252.152777777781</c:v>
                </c:pt>
                <c:pt idx="19092">
                  <c:v>38252.166666666664</c:v>
                </c:pt>
                <c:pt idx="19093">
                  <c:v>38252.180555555555</c:v>
                </c:pt>
                <c:pt idx="19094">
                  <c:v>38252.194444444445</c:v>
                </c:pt>
                <c:pt idx="19095">
                  <c:v>38252.208333333336</c:v>
                </c:pt>
                <c:pt idx="19096">
                  <c:v>38252.222222222219</c:v>
                </c:pt>
                <c:pt idx="19097">
                  <c:v>38252.236111111109</c:v>
                </c:pt>
                <c:pt idx="19098">
                  <c:v>38252.25</c:v>
                </c:pt>
                <c:pt idx="19099">
                  <c:v>38252.263888888891</c:v>
                </c:pt>
                <c:pt idx="19100">
                  <c:v>38252.277777777781</c:v>
                </c:pt>
                <c:pt idx="19101">
                  <c:v>38252.291666666664</c:v>
                </c:pt>
                <c:pt idx="19102">
                  <c:v>38252.305555555555</c:v>
                </c:pt>
                <c:pt idx="19103">
                  <c:v>38252.319444444445</c:v>
                </c:pt>
                <c:pt idx="19104">
                  <c:v>38252.333333333336</c:v>
                </c:pt>
                <c:pt idx="19105">
                  <c:v>38252.347222222219</c:v>
                </c:pt>
                <c:pt idx="19106">
                  <c:v>38252.361111111109</c:v>
                </c:pt>
                <c:pt idx="19107">
                  <c:v>38252.375</c:v>
                </c:pt>
                <c:pt idx="19108">
                  <c:v>38252.388888888891</c:v>
                </c:pt>
                <c:pt idx="19109">
                  <c:v>38252.402777777781</c:v>
                </c:pt>
                <c:pt idx="19110">
                  <c:v>38252.416666666664</c:v>
                </c:pt>
                <c:pt idx="19111">
                  <c:v>38252.430555555555</c:v>
                </c:pt>
                <c:pt idx="19112">
                  <c:v>38252.444444444445</c:v>
                </c:pt>
                <c:pt idx="19113">
                  <c:v>38252.458333333336</c:v>
                </c:pt>
                <c:pt idx="19114">
                  <c:v>38252.472222222219</c:v>
                </c:pt>
                <c:pt idx="19115">
                  <c:v>38252.486111111109</c:v>
                </c:pt>
                <c:pt idx="19116">
                  <c:v>38252.5</c:v>
                </c:pt>
                <c:pt idx="19117">
                  <c:v>38252.513888888891</c:v>
                </c:pt>
                <c:pt idx="19118">
                  <c:v>38252.527777777781</c:v>
                </c:pt>
                <c:pt idx="19119">
                  <c:v>38252.541666666664</c:v>
                </c:pt>
                <c:pt idx="19120">
                  <c:v>38252.555555555555</c:v>
                </c:pt>
                <c:pt idx="19121">
                  <c:v>38252.569444444445</c:v>
                </c:pt>
                <c:pt idx="19122">
                  <c:v>38252.583333333336</c:v>
                </c:pt>
                <c:pt idx="19123">
                  <c:v>38252.597222222219</c:v>
                </c:pt>
                <c:pt idx="19124">
                  <c:v>38252.611111111109</c:v>
                </c:pt>
                <c:pt idx="19125">
                  <c:v>38252.625</c:v>
                </c:pt>
                <c:pt idx="19126">
                  <c:v>38252.638888888891</c:v>
                </c:pt>
                <c:pt idx="19127">
                  <c:v>38252.652777777781</c:v>
                </c:pt>
                <c:pt idx="19128">
                  <c:v>38252.666666666664</c:v>
                </c:pt>
                <c:pt idx="19129">
                  <c:v>38252.680555555555</c:v>
                </c:pt>
                <c:pt idx="19130">
                  <c:v>38252.694444444445</c:v>
                </c:pt>
                <c:pt idx="19131">
                  <c:v>38252.708333333336</c:v>
                </c:pt>
                <c:pt idx="19132">
                  <c:v>38252.722222222219</c:v>
                </c:pt>
                <c:pt idx="19133">
                  <c:v>38252.736111111109</c:v>
                </c:pt>
                <c:pt idx="19134">
                  <c:v>38252.75</c:v>
                </c:pt>
                <c:pt idx="19135">
                  <c:v>38252.763888888891</c:v>
                </c:pt>
                <c:pt idx="19136">
                  <c:v>38252.777777777781</c:v>
                </c:pt>
                <c:pt idx="19137">
                  <c:v>38252.791666666664</c:v>
                </c:pt>
                <c:pt idx="19138">
                  <c:v>38252.805555555555</c:v>
                </c:pt>
                <c:pt idx="19139">
                  <c:v>38252.819444444445</c:v>
                </c:pt>
                <c:pt idx="19140">
                  <c:v>38252.833333333336</c:v>
                </c:pt>
                <c:pt idx="19141">
                  <c:v>38252.847222222219</c:v>
                </c:pt>
                <c:pt idx="19142">
                  <c:v>38252.861111111109</c:v>
                </c:pt>
                <c:pt idx="19143">
                  <c:v>38252.875</c:v>
                </c:pt>
                <c:pt idx="19144">
                  <c:v>38252.888888888891</c:v>
                </c:pt>
                <c:pt idx="19145">
                  <c:v>38252.902777777781</c:v>
                </c:pt>
                <c:pt idx="19146">
                  <c:v>38252.916666666664</c:v>
                </c:pt>
                <c:pt idx="19147">
                  <c:v>38252.930555555555</c:v>
                </c:pt>
                <c:pt idx="19148">
                  <c:v>38252.944444444445</c:v>
                </c:pt>
                <c:pt idx="19149">
                  <c:v>38252.958333333336</c:v>
                </c:pt>
                <c:pt idx="19150">
                  <c:v>38252.972222222219</c:v>
                </c:pt>
                <c:pt idx="19151">
                  <c:v>38252.986111111109</c:v>
                </c:pt>
                <c:pt idx="19152">
                  <c:v>38253</c:v>
                </c:pt>
                <c:pt idx="19153">
                  <c:v>38253.013888888891</c:v>
                </c:pt>
                <c:pt idx="19154">
                  <c:v>38253.027777777781</c:v>
                </c:pt>
                <c:pt idx="19155">
                  <c:v>38253.041666666664</c:v>
                </c:pt>
                <c:pt idx="19156">
                  <c:v>38253.055555555555</c:v>
                </c:pt>
                <c:pt idx="19157">
                  <c:v>38253.069444444445</c:v>
                </c:pt>
                <c:pt idx="19158">
                  <c:v>38253.083333333336</c:v>
                </c:pt>
                <c:pt idx="19159">
                  <c:v>38253.097222222219</c:v>
                </c:pt>
                <c:pt idx="19160">
                  <c:v>38253.111111111109</c:v>
                </c:pt>
                <c:pt idx="19161">
                  <c:v>38253.125</c:v>
                </c:pt>
                <c:pt idx="19162">
                  <c:v>38253.138888888891</c:v>
                </c:pt>
                <c:pt idx="19163">
                  <c:v>38253.152777777781</c:v>
                </c:pt>
                <c:pt idx="19164">
                  <c:v>38253.166666666664</c:v>
                </c:pt>
                <c:pt idx="19165">
                  <c:v>38253.180555555555</c:v>
                </c:pt>
                <c:pt idx="19166">
                  <c:v>38253.194444444445</c:v>
                </c:pt>
                <c:pt idx="19167">
                  <c:v>38253.208333333336</c:v>
                </c:pt>
                <c:pt idx="19168">
                  <c:v>38253.222222222219</c:v>
                </c:pt>
                <c:pt idx="19169">
                  <c:v>38253.236111111109</c:v>
                </c:pt>
                <c:pt idx="19170">
                  <c:v>38253.25</c:v>
                </c:pt>
                <c:pt idx="19171">
                  <c:v>38253.263888888891</c:v>
                </c:pt>
                <c:pt idx="19172">
                  <c:v>38253.277777777781</c:v>
                </c:pt>
                <c:pt idx="19173">
                  <c:v>38253.291666666664</c:v>
                </c:pt>
                <c:pt idx="19174">
                  <c:v>38253.305555555555</c:v>
                </c:pt>
                <c:pt idx="19175">
                  <c:v>38253.319444444445</c:v>
                </c:pt>
                <c:pt idx="19176">
                  <c:v>38253.333333333336</c:v>
                </c:pt>
                <c:pt idx="19177">
                  <c:v>38253.347222222219</c:v>
                </c:pt>
                <c:pt idx="19178">
                  <c:v>38253.361111111109</c:v>
                </c:pt>
                <c:pt idx="19179">
                  <c:v>38253.375</c:v>
                </c:pt>
                <c:pt idx="19180">
                  <c:v>38253.388888888891</c:v>
                </c:pt>
                <c:pt idx="19181">
                  <c:v>38253.402777777781</c:v>
                </c:pt>
                <c:pt idx="19182">
                  <c:v>38253.416666666664</c:v>
                </c:pt>
                <c:pt idx="19183">
                  <c:v>38253.430555555555</c:v>
                </c:pt>
                <c:pt idx="19184">
                  <c:v>38253.444444444445</c:v>
                </c:pt>
                <c:pt idx="19185">
                  <c:v>38253.458333333336</c:v>
                </c:pt>
                <c:pt idx="19186">
                  <c:v>38253.472222222219</c:v>
                </c:pt>
                <c:pt idx="19187">
                  <c:v>38253.486111111109</c:v>
                </c:pt>
                <c:pt idx="19188">
                  <c:v>38253.5</c:v>
                </c:pt>
                <c:pt idx="19189">
                  <c:v>38253.513888888891</c:v>
                </c:pt>
                <c:pt idx="19190">
                  <c:v>38253.527777777781</c:v>
                </c:pt>
                <c:pt idx="19191">
                  <c:v>38253.541666666664</c:v>
                </c:pt>
                <c:pt idx="19192">
                  <c:v>38253.555555555555</c:v>
                </c:pt>
                <c:pt idx="19193">
                  <c:v>38253.569444444445</c:v>
                </c:pt>
                <c:pt idx="19194">
                  <c:v>38253.583333333336</c:v>
                </c:pt>
                <c:pt idx="19195">
                  <c:v>38253.597222222219</c:v>
                </c:pt>
                <c:pt idx="19196">
                  <c:v>38253.611111111109</c:v>
                </c:pt>
                <c:pt idx="19197">
                  <c:v>38253.625</c:v>
                </c:pt>
                <c:pt idx="19198">
                  <c:v>38253.638888888891</c:v>
                </c:pt>
                <c:pt idx="19199">
                  <c:v>38253.652777777781</c:v>
                </c:pt>
                <c:pt idx="19200">
                  <c:v>38253.666666666664</c:v>
                </c:pt>
                <c:pt idx="19201">
                  <c:v>38253.680555555555</c:v>
                </c:pt>
                <c:pt idx="19202">
                  <c:v>38253.694444444445</c:v>
                </c:pt>
                <c:pt idx="19203">
                  <c:v>38253.708333333336</c:v>
                </c:pt>
                <c:pt idx="19204">
                  <c:v>38253.722222222219</c:v>
                </c:pt>
                <c:pt idx="19205">
                  <c:v>38253.736111111109</c:v>
                </c:pt>
                <c:pt idx="19206">
                  <c:v>38253.75</c:v>
                </c:pt>
                <c:pt idx="19207">
                  <c:v>38253.763888888891</c:v>
                </c:pt>
                <c:pt idx="19208">
                  <c:v>38253.777777777781</c:v>
                </c:pt>
                <c:pt idx="19209">
                  <c:v>38253.791666666664</c:v>
                </c:pt>
                <c:pt idx="19210">
                  <c:v>38253.805555555555</c:v>
                </c:pt>
                <c:pt idx="19211">
                  <c:v>38253.819444444445</c:v>
                </c:pt>
                <c:pt idx="19212">
                  <c:v>38253.833333333336</c:v>
                </c:pt>
                <c:pt idx="19213">
                  <c:v>38253.847222222219</c:v>
                </c:pt>
                <c:pt idx="19214">
                  <c:v>38253.861111111109</c:v>
                </c:pt>
                <c:pt idx="19215">
                  <c:v>38253.875</c:v>
                </c:pt>
                <c:pt idx="19216">
                  <c:v>38253.888888888891</c:v>
                </c:pt>
                <c:pt idx="19217">
                  <c:v>38253.902777777781</c:v>
                </c:pt>
                <c:pt idx="19218">
                  <c:v>38253.916666666664</c:v>
                </c:pt>
                <c:pt idx="19219">
                  <c:v>38253.930555555555</c:v>
                </c:pt>
                <c:pt idx="19220">
                  <c:v>38253.944444444445</c:v>
                </c:pt>
                <c:pt idx="19221">
                  <c:v>38253.958333333336</c:v>
                </c:pt>
                <c:pt idx="19222">
                  <c:v>38253.972222222219</c:v>
                </c:pt>
                <c:pt idx="19223">
                  <c:v>38253.986111111109</c:v>
                </c:pt>
                <c:pt idx="19224">
                  <c:v>38254</c:v>
                </c:pt>
                <c:pt idx="19225">
                  <c:v>38254.013888888891</c:v>
                </c:pt>
                <c:pt idx="19226">
                  <c:v>38254.027777777781</c:v>
                </c:pt>
                <c:pt idx="19227">
                  <c:v>38254.041666666664</c:v>
                </c:pt>
                <c:pt idx="19228">
                  <c:v>38254.055555555555</c:v>
                </c:pt>
                <c:pt idx="19229">
                  <c:v>38254.069444444445</c:v>
                </c:pt>
                <c:pt idx="19230">
                  <c:v>38254.083333333336</c:v>
                </c:pt>
                <c:pt idx="19231">
                  <c:v>38254.097222222219</c:v>
                </c:pt>
                <c:pt idx="19232">
                  <c:v>38254.111111111109</c:v>
                </c:pt>
                <c:pt idx="19233">
                  <c:v>38254.125</c:v>
                </c:pt>
                <c:pt idx="19234">
                  <c:v>38254.138888888891</c:v>
                </c:pt>
                <c:pt idx="19235">
                  <c:v>38254.152777777781</c:v>
                </c:pt>
                <c:pt idx="19236">
                  <c:v>38254.166666666664</c:v>
                </c:pt>
                <c:pt idx="19237">
                  <c:v>38254.180555555555</c:v>
                </c:pt>
                <c:pt idx="19238">
                  <c:v>38254.194444444445</c:v>
                </c:pt>
                <c:pt idx="19239">
                  <c:v>38254.208333333336</c:v>
                </c:pt>
                <c:pt idx="19240">
                  <c:v>38254.222222222219</c:v>
                </c:pt>
                <c:pt idx="19241">
                  <c:v>38254.236111111109</c:v>
                </c:pt>
                <c:pt idx="19242">
                  <c:v>38254.25</c:v>
                </c:pt>
                <c:pt idx="19243">
                  <c:v>38254.263888888891</c:v>
                </c:pt>
                <c:pt idx="19244">
                  <c:v>38254.277777777781</c:v>
                </c:pt>
                <c:pt idx="19245">
                  <c:v>38254.291666666664</c:v>
                </c:pt>
                <c:pt idx="19246">
                  <c:v>38254.305555555555</c:v>
                </c:pt>
                <c:pt idx="19247">
                  <c:v>38254.319444444445</c:v>
                </c:pt>
                <c:pt idx="19248">
                  <c:v>38254.333333333336</c:v>
                </c:pt>
                <c:pt idx="19249">
                  <c:v>38254.347222222219</c:v>
                </c:pt>
                <c:pt idx="19250">
                  <c:v>38254.361111111109</c:v>
                </c:pt>
                <c:pt idx="19251">
                  <c:v>38254.375</c:v>
                </c:pt>
                <c:pt idx="19252">
                  <c:v>38254.388888888891</c:v>
                </c:pt>
                <c:pt idx="19253">
                  <c:v>38254.402777777781</c:v>
                </c:pt>
                <c:pt idx="19254">
                  <c:v>38254.416666666664</c:v>
                </c:pt>
                <c:pt idx="19255">
                  <c:v>38254.430555555555</c:v>
                </c:pt>
                <c:pt idx="19256">
                  <c:v>38254.444444444445</c:v>
                </c:pt>
                <c:pt idx="19257">
                  <c:v>38254.458333333336</c:v>
                </c:pt>
                <c:pt idx="19258">
                  <c:v>38254.472222222219</c:v>
                </c:pt>
                <c:pt idx="19259">
                  <c:v>38254.486111111109</c:v>
                </c:pt>
                <c:pt idx="19260">
                  <c:v>38254.5</c:v>
                </c:pt>
                <c:pt idx="19261">
                  <c:v>38254.513888888891</c:v>
                </c:pt>
                <c:pt idx="19262">
                  <c:v>38254.527777777781</c:v>
                </c:pt>
                <c:pt idx="19263">
                  <c:v>38254.541666666664</c:v>
                </c:pt>
                <c:pt idx="19264">
                  <c:v>38254.555555555555</c:v>
                </c:pt>
                <c:pt idx="19265">
                  <c:v>38254.569444444445</c:v>
                </c:pt>
                <c:pt idx="19266">
                  <c:v>38254.583333333336</c:v>
                </c:pt>
                <c:pt idx="19267">
                  <c:v>38254.597222222219</c:v>
                </c:pt>
                <c:pt idx="19268">
                  <c:v>38254.611111111109</c:v>
                </c:pt>
                <c:pt idx="19269">
                  <c:v>38254.625</c:v>
                </c:pt>
                <c:pt idx="19270">
                  <c:v>38254.638888888891</c:v>
                </c:pt>
                <c:pt idx="19271">
                  <c:v>38254.652777777781</c:v>
                </c:pt>
                <c:pt idx="19272">
                  <c:v>38254.666666666664</c:v>
                </c:pt>
                <c:pt idx="19273">
                  <c:v>38254.680555555555</c:v>
                </c:pt>
                <c:pt idx="19274">
                  <c:v>38254.694444444445</c:v>
                </c:pt>
                <c:pt idx="19275">
                  <c:v>38254.708333333336</c:v>
                </c:pt>
                <c:pt idx="19276">
                  <c:v>38254.722222222219</c:v>
                </c:pt>
                <c:pt idx="19277">
                  <c:v>38254.736111111109</c:v>
                </c:pt>
                <c:pt idx="19278">
                  <c:v>38254.75</c:v>
                </c:pt>
                <c:pt idx="19279">
                  <c:v>38254.763888888891</c:v>
                </c:pt>
                <c:pt idx="19280">
                  <c:v>38254.777777777781</c:v>
                </c:pt>
                <c:pt idx="19281">
                  <c:v>38254.791666666664</c:v>
                </c:pt>
                <c:pt idx="19282">
                  <c:v>38254.805555555555</c:v>
                </c:pt>
                <c:pt idx="19283">
                  <c:v>38254.819444444445</c:v>
                </c:pt>
                <c:pt idx="19284">
                  <c:v>38254.833333333336</c:v>
                </c:pt>
                <c:pt idx="19285">
                  <c:v>38254.847222222219</c:v>
                </c:pt>
                <c:pt idx="19286">
                  <c:v>38254.861111111109</c:v>
                </c:pt>
                <c:pt idx="19287">
                  <c:v>38254.875</c:v>
                </c:pt>
                <c:pt idx="19288">
                  <c:v>38254.888888888891</c:v>
                </c:pt>
                <c:pt idx="19289">
                  <c:v>38254.902777777781</c:v>
                </c:pt>
                <c:pt idx="19290">
                  <c:v>38254.916666666664</c:v>
                </c:pt>
                <c:pt idx="19291">
                  <c:v>38254.930555555555</c:v>
                </c:pt>
                <c:pt idx="19292">
                  <c:v>38254.944444444445</c:v>
                </c:pt>
                <c:pt idx="19293">
                  <c:v>38254.958333333336</c:v>
                </c:pt>
                <c:pt idx="19294">
                  <c:v>38254.972222222219</c:v>
                </c:pt>
                <c:pt idx="19295">
                  <c:v>38254.986111111109</c:v>
                </c:pt>
                <c:pt idx="19296">
                  <c:v>38255</c:v>
                </c:pt>
                <c:pt idx="19297">
                  <c:v>38255.013888888891</c:v>
                </c:pt>
                <c:pt idx="19298">
                  <c:v>38255.027777777781</c:v>
                </c:pt>
                <c:pt idx="19299">
                  <c:v>38255.041666666664</c:v>
                </c:pt>
                <c:pt idx="19300">
                  <c:v>38255.055555555555</c:v>
                </c:pt>
                <c:pt idx="19301">
                  <c:v>38255.069444444445</c:v>
                </c:pt>
                <c:pt idx="19302">
                  <c:v>38255.083333333336</c:v>
                </c:pt>
                <c:pt idx="19303">
                  <c:v>38255.097222222219</c:v>
                </c:pt>
                <c:pt idx="19304">
                  <c:v>38255.111111111109</c:v>
                </c:pt>
                <c:pt idx="19305">
                  <c:v>38255.125</c:v>
                </c:pt>
                <c:pt idx="19306">
                  <c:v>38255.138888888891</c:v>
                </c:pt>
                <c:pt idx="19307">
                  <c:v>38255.152777777781</c:v>
                </c:pt>
                <c:pt idx="19308">
                  <c:v>38255.166666666664</c:v>
                </c:pt>
                <c:pt idx="19309">
                  <c:v>38255.180555555555</c:v>
                </c:pt>
                <c:pt idx="19310">
                  <c:v>38255.194444444445</c:v>
                </c:pt>
                <c:pt idx="19311">
                  <c:v>38255.208333333336</c:v>
                </c:pt>
                <c:pt idx="19312">
                  <c:v>38255.222222222219</c:v>
                </c:pt>
                <c:pt idx="19313">
                  <c:v>38255.236111111109</c:v>
                </c:pt>
                <c:pt idx="19314">
                  <c:v>38255.25</c:v>
                </c:pt>
                <c:pt idx="19315">
                  <c:v>38255.263888888891</c:v>
                </c:pt>
                <c:pt idx="19316">
                  <c:v>38255.277777777781</c:v>
                </c:pt>
                <c:pt idx="19317">
                  <c:v>38255.291666666664</c:v>
                </c:pt>
                <c:pt idx="19318">
                  <c:v>38255.305555555555</c:v>
                </c:pt>
                <c:pt idx="19319">
                  <c:v>38255.319444444445</c:v>
                </c:pt>
                <c:pt idx="19320">
                  <c:v>38255.333333333336</c:v>
                </c:pt>
                <c:pt idx="19321">
                  <c:v>38255.347222222219</c:v>
                </c:pt>
                <c:pt idx="19322">
                  <c:v>38255.361111111109</c:v>
                </c:pt>
                <c:pt idx="19323">
                  <c:v>38255.375</c:v>
                </c:pt>
                <c:pt idx="19324">
                  <c:v>38255.388888888891</c:v>
                </c:pt>
                <c:pt idx="19325">
                  <c:v>38255.402777777781</c:v>
                </c:pt>
                <c:pt idx="19326">
                  <c:v>38255.416666666664</c:v>
                </c:pt>
                <c:pt idx="19327">
                  <c:v>38255.430555555555</c:v>
                </c:pt>
                <c:pt idx="19328">
                  <c:v>38255.444444444445</c:v>
                </c:pt>
                <c:pt idx="19329">
                  <c:v>38255.458333333336</c:v>
                </c:pt>
                <c:pt idx="19330">
                  <c:v>38255.472222222219</c:v>
                </c:pt>
                <c:pt idx="19331">
                  <c:v>38255.486111111109</c:v>
                </c:pt>
                <c:pt idx="19332">
                  <c:v>38255.5</c:v>
                </c:pt>
                <c:pt idx="19333">
                  <c:v>38255.513888888891</c:v>
                </c:pt>
                <c:pt idx="19334">
                  <c:v>38255.527777777781</c:v>
                </c:pt>
                <c:pt idx="19335">
                  <c:v>38255.541666666664</c:v>
                </c:pt>
                <c:pt idx="19336">
                  <c:v>38255.555555555555</c:v>
                </c:pt>
                <c:pt idx="19337">
                  <c:v>38255.569444444445</c:v>
                </c:pt>
                <c:pt idx="19338">
                  <c:v>38255.583333333336</c:v>
                </c:pt>
                <c:pt idx="19339">
                  <c:v>38255.597222222219</c:v>
                </c:pt>
                <c:pt idx="19340">
                  <c:v>38255.611111111109</c:v>
                </c:pt>
                <c:pt idx="19341">
                  <c:v>38255.625</c:v>
                </c:pt>
                <c:pt idx="19342">
                  <c:v>38255.638888888891</c:v>
                </c:pt>
                <c:pt idx="19343">
                  <c:v>38255.652777777781</c:v>
                </c:pt>
                <c:pt idx="19344">
                  <c:v>38255.666666666664</c:v>
                </c:pt>
                <c:pt idx="19345">
                  <c:v>38255.680555555555</c:v>
                </c:pt>
                <c:pt idx="19346">
                  <c:v>38255.694444444445</c:v>
                </c:pt>
                <c:pt idx="19347">
                  <c:v>38255.708333333336</c:v>
                </c:pt>
                <c:pt idx="19348">
                  <c:v>38255.722222222219</c:v>
                </c:pt>
                <c:pt idx="19349">
                  <c:v>38255.736111111109</c:v>
                </c:pt>
                <c:pt idx="19350">
                  <c:v>38255.75</c:v>
                </c:pt>
                <c:pt idx="19351">
                  <c:v>38255.763888888891</c:v>
                </c:pt>
                <c:pt idx="19352">
                  <c:v>38255.777777777781</c:v>
                </c:pt>
                <c:pt idx="19353">
                  <c:v>38255.791666666664</c:v>
                </c:pt>
                <c:pt idx="19354">
                  <c:v>38255.805555555555</c:v>
                </c:pt>
                <c:pt idx="19355">
                  <c:v>38255.819444444445</c:v>
                </c:pt>
                <c:pt idx="19356">
                  <c:v>38255.833333333336</c:v>
                </c:pt>
                <c:pt idx="19357">
                  <c:v>38255.847222222219</c:v>
                </c:pt>
                <c:pt idx="19358">
                  <c:v>38255.861111111109</c:v>
                </c:pt>
                <c:pt idx="19359">
                  <c:v>38255.875</c:v>
                </c:pt>
                <c:pt idx="19360">
                  <c:v>38255.888888888891</c:v>
                </c:pt>
                <c:pt idx="19361">
                  <c:v>38255.902777777781</c:v>
                </c:pt>
                <c:pt idx="19362">
                  <c:v>38255.916666666664</c:v>
                </c:pt>
                <c:pt idx="19363">
                  <c:v>38255.930555555555</c:v>
                </c:pt>
                <c:pt idx="19364">
                  <c:v>38255.944444444445</c:v>
                </c:pt>
                <c:pt idx="19365">
                  <c:v>38255.958333333336</c:v>
                </c:pt>
                <c:pt idx="19366">
                  <c:v>38255.972222222219</c:v>
                </c:pt>
                <c:pt idx="19367">
                  <c:v>38255.986111111109</c:v>
                </c:pt>
                <c:pt idx="19368">
                  <c:v>38256</c:v>
                </c:pt>
                <c:pt idx="19369">
                  <c:v>38256.013888888891</c:v>
                </c:pt>
                <c:pt idx="19370">
                  <c:v>38256.027777777781</c:v>
                </c:pt>
                <c:pt idx="19371">
                  <c:v>38256.041666666664</c:v>
                </c:pt>
                <c:pt idx="19372">
                  <c:v>38256.055555555555</c:v>
                </c:pt>
                <c:pt idx="19373">
                  <c:v>38256.069444444445</c:v>
                </c:pt>
                <c:pt idx="19374">
                  <c:v>38256.083333333336</c:v>
                </c:pt>
                <c:pt idx="19375">
                  <c:v>38256.097222222219</c:v>
                </c:pt>
                <c:pt idx="19376">
                  <c:v>38256.111111111109</c:v>
                </c:pt>
                <c:pt idx="19377">
                  <c:v>38256.125</c:v>
                </c:pt>
                <c:pt idx="19378">
                  <c:v>38256.138888888891</c:v>
                </c:pt>
                <c:pt idx="19379">
                  <c:v>38256.152777777781</c:v>
                </c:pt>
                <c:pt idx="19380">
                  <c:v>38256.166666666664</c:v>
                </c:pt>
                <c:pt idx="19381">
                  <c:v>38256.180555555555</c:v>
                </c:pt>
                <c:pt idx="19382">
                  <c:v>38256.194444444445</c:v>
                </c:pt>
                <c:pt idx="19383">
                  <c:v>38256.208333333336</c:v>
                </c:pt>
                <c:pt idx="19384">
                  <c:v>38256.222222222219</c:v>
                </c:pt>
                <c:pt idx="19385">
                  <c:v>38256.236111111109</c:v>
                </c:pt>
                <c:pt idx="19386">
                  <c:v>38256.25</c:v>
                </c:pt>
                <c:pt idx="19387">
                  <c:v>38256.263888888891</c:v>
                </c:pt>
                <c:pt idx="19388">
                  <c:v>38256.277777777781</c:v>
                </c:pt>
                <c:pt idx="19389">
                  <c:v>38256.291666666664</c:v>
                </c:pt>
                <c:pt idx="19390">
                  <c:v>38256.305555555555</c:v>
                </c:pt>
                <c:pt idx="19391">
                  <c:v>38256.319444444445</c:v>
                </c:pt>
                <c:pt idx="19392">
                  <c:v>38256.333333333336</c:v>
                </c:pt>
                <c:pt idx="19393">
                  <c:v>38256.347222222219</c:v>
                </c:pt>
                <c:pt idx="19394">
                  <c:v>38256.361111111109</c:v>
                </c:pt>
                <c:pt idx="19395">
                  <c:v>38256.375</c:v>
                </c:pt>
                <c:pt idx="19396">
                  <c:v>38256.388888888891</c:v>
                </c:pt>
                <c:pt idx="19397">
                  <c:v>38256.402777777781</c:v>
                </c:pt>
                <c:pt idx="19398">
                  <c:v>38256.416666666664</c:v>
                </c:pt>
                <c:pt idx="19399">
                  <c:v>38256.430555555555</c:v>
                </c:pt>
                <c:pt idx="19400">
                  <c:v>38256.444444444445</c:v>
                </c:pt>
                <c:pt idx="19401">
                  <c:v>38256.458333333336</c:v>
                </c:pt>
                <c:pt idx="19402">
                  <c:v>38256.472222222219</c:v>
                </c:pt>
                <c:pt idx="19403">
                  <c:v>38256.486111111109</c:v>
                </c:pt>
                <c:pt idx="19404">
                  <c:v>38256.5</c:v>
                </c:pt>
                <c:pt idx="19405">
                  <c:v>38256.513888888891</c:v>
                </c:pt>
                <c:pt idx="19406">
                  <c:v>38256.527777777781</c:v>
                </c:pt>
                <c:pt idx="19407">
                  <c:v>38256.541666666664</c:v>
                </c:pt>
                <c:pt idx="19408">
                  <c:v>38256.555555555555</c:v>
                </c:pt>
                <c:pt idx="19409">
                  <c:v>38256.569444444445</c:v>
                </c:pt>
                <c:pt idx="19410">
                  <c:v>38256.583333333336</c:v>
                </c:pt>
                <c:pt idx="19411">
                  <c:v>38256.597222222219</c:v>
                </c:pt>
                <c:pt idx="19412">
                  <c:v>38256.611111111109</c:v>
                </c:pt>
                <c:pt idx="19413">
                  <c:v>38256.625</c:v>
                </c:pt>
                <c:pt idx="19414">
                  <c:v>38256.638888888891</c:v>
                </c:pt>
                <c:pt idx="19415">
                  <c:v>38256.652777777781</c:v>
                </c:pt>
                <c:pt idx="19416">
                  <c:v>38256.666666666664</c:v>
                </c:pt>
                <c:pt idx="19417">
                  <c:v>38256.680555555555</c:v>
                </c:pt>
                <c:pt idx="19418">
                  <c:v>38256.694444444445</c:v>
                </c:pt>
                <c:pt idx="19419">
                  <c:v>38256.708333333336</c:v>
                </c:pt>
                <c:pt idx="19420">
                  <c:v>38256.722222222219</c:v>
                </c:pt>
                <c:pt idx="19421">
                  <c:v>38256.736111111109</c:v>
                </c:pt>
                <c:pt idx="19422">
                  <c:v>38256.75</c:v>
                </c:pt>
                <c:pt idx="19423">
                  <c:v>38256.763888888891</c:v>
                </c:pt>
                <c:pt idx="19424">
                  <c:v>38256.777777777781</c:v>
                </c:pt>
                <c:pt idx="19425">
                  <c:v>38256.791666666664</c:v>
                </c:pt>
                <c:pt idx="19426">
                  <c:v>38256.805555555555</c:v>
                </c:pt>
                <c:pt idx="19427">
                  <c:v>38256.819444444445</c:v>
                </c:pt>
                <c:pt idx="19428">
                  <c:v>38256.833333333336</c:v>
                </c:pt>
                <c:pt idx="19429">
                  <c:v>38256.847222222219</c:v>
                </c:pt>
                <c:pt idx="19430">
                  <c:v>38256.861111111109</c:v>
                </c:pt>
                <c:pt idx="19431">
                  <c:v>38256.875</c:v>
                </c:pt>
                <c:pt idx="19432">
                  <c:v>38256.888888888891</c:v>
                </c:pt>
                <c:pt idx="19433">
                  <c:v>38256.902777777781</c:v>
                </c:pt>
                <c:pt idx="19434">
                  <c:v>38256.916666666664</c:v>
                </c:pt>
                <c:pt idx="19435">
                  <c:v>38256.930555555555</c:v>
                </c:pt>
                <c:pt idx="19436">
                  <c:v>38256.944444444445</c:v>
                </c:pt>
                <c:pt idx="19437">
                  <c:v>38256.958333333336</c:v>
                </c:pt>
                <c:pt idx="19438">
                  <c:v>38256.972222222219</c:v>
                </c:pt>
                <c:pt idx="19439">
                  <c:v>38256.986111111109</c:v>
                </c:pt>
                <c:pt idx="19440">
                  <c:v>38257</c:v>
                </c:pt>
                <c:pt idx="19441">
                  <c:v>38257.013888888891</c:v>
                </c:pt>
                <c:pt idx="19442">
                  <c:v>38257.027777777781</c:v>
                </c:pt>
                <c:pt idx="19443">
                  <c:v>38257.041666666664</c:v>
                </c:pt>
                <c:pt idx="19444">
                  <c:v>38257.055555555555</c:v>
                </c:pt>
                <c:pt idx="19445">
                  <c:v>38257.069444444445</c:v>
                </c:pt>
                <c:pt idx="19446">
                  <c:v>38257.083333333336</c:v>
                </c:pt>
                <c:pt idx="19447">
                  <c:v>38257.097222222219</c:v>
                </c:pt>
                <c:pt idx="19448">
                  <c:v>38257.111111111109</c:v>
                </c:pt>
                <c:pt idx="19449">
                  <c:v>38257.125</c:v>
                </c:pt>
                <c:pt idx="19450">
                  <c:v>38257.138888888891</c:v>
                </c:pt>
                <c:pt idx="19451">
                  <c:v>38257.152777777781</c:v>
                </c:pt>
                <c:pt idx="19452">
                  <c:v>38257.166666666664</c:v>
                </c:pt>
                <c:pt idx="19453">
                  <c:v>38257.180555555555</c:v>
                </c:pt>
                <c:pt idx="19454">
                  <c:v>38257.194444444445</c:v>
                </c:pt>
                <c:pt idx="19455">
                  <c:v>38257.208333333336</c:v>
                </c:pt>
                <c:pt idx="19456">
                  <c:v>38257.222222222219</c:v>
                </c:pt>
                <c:pt idx="19457">
                  <c:v>38257.236111111109</c:v>
                </c:pt>
                <c:pt idx="19458">
                  <c:v>38257.25</c:v>
                </c:pt>
                <c:pt idx="19459">
                  <c:v>38257.263888888891</c:v>
                </c:pt>
                <c:pt idx="19460">
                  <c:v>38257.277777777781</c:v>
                </c:pt>
                <c:pt idx="19461">
                  <c:v>38257.291666666664</c:v>
                </c:pt>
                <c:pt idx="19462">
                  <c:v>38257.305555555555</c:v>
                </c:pt>
                <c:pt idx="19463">
                  <c:v>38257.319444444445</c:v>
                </c:pt>
                <c:pt idx="19464">
                  <c:v>38257.333333333336</c:v>
                </c:pt>
                <c:pt idx="19465">
                  <c:v>38257.347222222219</c:v>
                </c:pt>
                <c:pt idx="19466">
                  <c:v>38257.361111111109</c:v>
                </c:pt>
                <c:pt idx="19467">
                  <c:v>38257.375</c:v>
                </c:pt>
                <c:pt idx="19468">
                  <c:v>38257.388888888891</c:v>
                </c:pt>
                <c:pt idx="19469">
                  <c:v>38257.402777777781</c:v>
                </c:pt>
                <c:pt idx="19470">
                  <c:v>38257.416666666664</c:v>
                </c:pt>
                <c:pt idx="19471">
                  <c:v>38257.430555555555</c:v>
                </c:pt>
                <c:pt idx="19472">
                  <c:v>38257.444444444445</c:v>
                </c:pt>
                <c:pt idx="19473">
                  <c:v>38257.458333333336</c:v>
                </c:pt>
                <c:pt idx="19474">
                  <c:v>38257.472222222219</c:v>
                </c:pt>
                <c:pt idx="19475">
                  <c:v>38257.486111111109</c:v>
                </c:pt>
                <c:pt idx="19476">
                  <c:v>38257.5</c:v>
                </c:pt>
                <c:pt idx="19477">
                  <c:v>38257.513888888891</c:v>
                </c:pt>
                <c:pt idx="19478">
                  <c:v>38257.527777777781</c:v>
                </c:pt>
                <c:pt idx="19479">
                  <c:v>38257.541666666664</c:v>
                </c:pt>
                <c:pt idx="19480">
                  <c:v>38257.555555555555</c:v>
                </c:pt>
                <c:pt idx="19481">
                  <c:v>38257.569444444445</c:v>
                </c:pt>
                <c:pt idx="19482">
                  <c:v>38257.583333333336</c:v>
                </c:pt>
                <c:pt idx="19483">
                  <c:v>38257.597222222219</c:v>
                </c:pt>
                <c:pt idx="19484">
                  <c:v>38257.611111111109</c:v>
                </c:pt>
                <c:pt idx="19485">
                  <c:v>38257.625</c:v>
                </c:pt>
                <c:pt idx="19486">
                  <c:v>38257.638888888891</c:v>
                </c:pt>
                <c:pt idx="19487">
                  <c:v>38257.652777777781</c:v>
                </c:pt>
                <c:pt idx="19488">
                  <c:v>38257.666666666664</c:v>
                </c:pt>
                <c:pt idx="19489">
                  <c:v>38257.680555555555</c:v>
                </c:pt>
                <c:pt idx="19490">
                  <c:v>38257.694444444445</c:v>
                </c:pt>
                <c:pt idx="19491">
                  <c:v>38257.708333333336</c:v>
                </c:pt>
                <c:pt idx="19492">
                  <c:v>38257.722222222219</c:v>
                </c:pt>
                <c:pt idx="19493">
                  <c:v>38257.736111111109</c:v>
                </c:pt>
                <c:pt idx="19494">
                  <c:v>38257.75</c:v>
                </c:pt>
                <c:pt idx="19495">
                  <c:v>38257.763888888891</c:v>
                </c:pt>
                <c:pt idx="19496">
                  <c:v>38257.777777777781</c:v>
                </c:pt>
                <c:pt idx="19497">
                  <c:v>38257.791666666664</c:v>
                </c:pt>
                <c:pt idx="19498">
                  <c:v>38257.805555555555</c:v>
                </c:pt>
                <c:pt idx="19499">
                  <c:v>38257.819444444445</c:v>
                </c:pt>
                <c:pt idx="19500">
                  <c:v>38257.833333333336</c:v>
                </c:pt>
                <c:pt idx="19501">
                  <c:v>38257.847222222219</c:v>
                </c:pt>
                <c:pt idx="19502">
                  <c:v>38257.861111111109</c:v>
                </c:pt>
                <c:pt idx="19503">
                  <c:v>38257.875</c:v>
                </c:pt>
                <c:pt idx="19504">
                  <c:v>38257.888888888891</c:v>
                </c:pt>
                <c:pt idx="19505">
                  <c:v>38257.902777777781</c:v>
                </c:pt>
                <c:pt idx="19506">
                  <c:v>38257.916666666664</c:v>
                </c:pt>
                <c:pt idx="19507">
                  <c:v>38257.930555555555</c:v>
                </c:pt>
                <c:pt idx="19508">
                  <c:v>38257.944444444445</c:v>
                </c:pt>
                <c:pt idx="19509">
                  <c:v>38257.958333333336</c:v>
                </c:pt>
                <c:pt idx="19510">
                  <c:v>38257.972222222219</c:v>
                </c:pt>
                <c:pt idx="19511">
                  <c:v>38257.986111111109</c:v>
                </c:pt>
                <c:pt idx="19512">
                  <c:v>38258</c:v>
                </c:pt>
                <c:pt idx="19513">
                  <c:v>38258.013888888891</c:v>
                </c:pt>
                <c:pt idx="19514">
                  <c:v>38258.027777777781</c:v>
                </c:pt>
                <c:pt idx="19515">
                  <c:v>38258.041666666664</c:v>
                </c:pt>
                <c:pt idx="19516">
                  <c:v>38258.055555555555</c:v>
                </c:pt>
                <c:pt idx="19517">
                  <c:v>38258.069444444445</c:v>
                </c:pt>
                <c:pt idx="19518">
                  <c:v>38258.083333333336</c:v>
                </c:pt>
                <c:pt idx="19519">
                  <c:v>38258.097222222219</c:v>
                </c:pt>
                <c:pt idx="19520">
                  <c:v>38258.111111111109</c:v>
                </c:pt>
                <c:pt idx="19521">
                  <c:v>38258.125</c:v>
                </c:pt>
                <c:pt idx="19522">
                  <c:v>38258.138888888891</c:v>
                </c:pt>
                <c:pt idx="19523">
                  <c:v>38258.152777777781</c:v>
                </c:pt>
                <c:pt idx="19524">
                  <c:v>38258.166666666664</c:v>
                </c:pt>
                <c:pt idx="19525">
                  <c:v>38258.180555555555</c:v>
                </c:pt>
                <c:pt idx="19526">
                  <c:v>38258.194444444445</c:v>
                </c:pt>
                <c:pt idx="19527">
                  <c:v>38258.208333333336</c:v>
                </c:pt>
                <c:pt idx="19528">
                  <c:v>38258.222222222219</c:v>
                </c:pt>
                <c:pt idx="19529">
                  <c:v>38258.236111111109</c:v>
                </c:pt>
                <c:pt idx="19530">
                  <c:v>38258.25</c:v>
                </c:pt>
                <c:pt idx="19531">
                  <c:v>38258.263888888891</c:v>
                </c:pt>
                <c:pt idx="19532">
                  <c:v>38258.277777777781</c:v>
                </c:pt>
                <c:pt idx="19533">
                  <c:v>38258.291666666664</c:v>
                </c:pt>
                <c:pt idx="19534">
                  <c:v>38258.305555555555</c:v>
                </c:pt>
                <c:pt idx="19535">
                  <c:v>38258.319444444445</c:v>
                </c:pt>
                <c:pt idx="19536">
                  <c:v>38258.333333333336</c:v>
                </c:pt>
                <c:pt idx="19537">
                  <c:v>38258.347222222219</c:v>
                </c:pt>
                <c:pt idx="19538">
                  <c:v>38258.361111111109</c:v>
                </c:pt>
                <c:pt idx="19539">
                  <c:v>38258.375</c:v>
                </c:pt>
                <c:pt idx="19540">
                  <c:v>38258.388888888891</c:v>
                </c:pt>
                <c:pt idx="19541">
                  <c:v>38258.402777777781</c:v>
                </c:pt>
                <c:pt idx="19542">
                  <c:v>38258.416666666664</c:v>
                </c:pt>
                <c:pt idx="19543">
                  <c:v>38258.430555555555</c:v>
                </c:pt>
                <c:pt idx="19544">
                  <c:v>38258.444444444445</c:v>
                </c:pt>
                <c:pt idx="19545">
                  <c:v>38258.458333333336</c:v>
                </c:pt>
                <c:pt idx="19546">
                  <c:v>38258.472222222219</c:v>
                </c:pt>
                <c:pt idx="19547">
                  <c:v>38258.486111111109</c:v>
                </c:pt>
                <c:pt idx="19548">
                  <c:v>38258.5</c:v>
                </c:pt>
                <c:pt idx="19549">
                  <c:v>38258.513888888891</c:v>
                </c:pt>
                <c:pt idx="19550">
                  <c:v>38258.527777777781</c:v>
                </c:pt>
                <c:pt idx="19551">
                  <c:v>38258.541666666664</c:v>
                </c:pt>
                <c:pt idx="19552">
                  <c:v>38258.555555555555</c:v>
                </c:pt>
                <c:pt idx="19553">
                  <c:v>38258.569444444445</c:v>
                </c:pt>
                <c:pt idx="19554">
                  <c:v>38258.583333333336</c:v>
                </c:pt>
                <c:pt idx="19555">
                  <c:v>38258.597222222219</c:v>
                </c:pt>
                <c:pt idx="19556">
                  <c:v>38258.611111111109</c:v>
                </c:pt>
                <c:pt idx="19557">
                  <c:v>38258.625</c:v>
                </c:pt>
                <c:pt idx="19558">
                  <c:v>38258.638888888891</c:v>
                </c:pt>
                <c:pt idx="19559">
                  <c:v>38258.652777777781</c:v>
                </c:pt>
                <c:pt idx="19560">
                  <c:v>38258.666666666664</c:v>
                </c:pt>
                <c:pt idx="19561">
                  <c:v>38258.680555555555</c:v>
                </c:pt>
                <c:pt idx="19562">
                  <c:v>38258.694444444445</c:v>
                </c:pt>
                <c:pt idx="19563">
                  <c:v>38258.708333333336</c:v>
                </c:pt>
                <c:pt idx="19564">
                  <c:v>38258.722222222219</c:v>
                </c:pt>
                <c:pt idx="19565">
                  <c:v>38258.736111111109</c:v>
                </c:pt>
                <c:pt idx="19566">
                  <c:v>38258.75</c:v>
                </c:pt>
                <c:pt idx="19567">
                  <c:v>38258.763888888891</c:v>
                </c:pt>
                <c:pt idx="19568">
                  <c:v>38258.777777777781</c:v>
                </c:pt>
                <c:pt idx="19569">
                  <c:v>38258.791666666664</c:v>
                </c:pt>
                <c:pt idx="19570">
                  <c:v>38258.805555555555</c:v>
                </c:pt>
                <c:pt idx="19571">
                  <c:v>38258.819444444445</c:v>
                </c:pt>
                <c:pt idx="19572">
                  <c:v>38258.833333333336</c:v>
                </c:pt>
                <c:pt idx="19573">
                  <c:v>38258.847222222219</c:v>
                </c:pt>
                <c:pt idx="19574">
                  <c:v>38258.861111111109</c:v>
                </c:pt>
                <c:pt idx="19575">
                  <c:v>38258.875</c:v>
                </c:pt>
                <c:pt idx="19576">
                  <c:v>38258.888888888891</c:v>
                </c:pt>
                <c:pt idx="19577">
                  <c:v>38258.902777777781</c:v>
                </c:pt>
                <c:pt idx="19578">
                  <c:v>38258.916666666664</c:v>
                </c:pt>
                <c:pt idx="19579">
                  <c:v>38258.930555555555</c:v>
                </c:pt>
                <c:pt idx="19580">
                  <c:v>38258.944444444445</c:v>
                </c:pt>
                <c:pt idx="19581">
                  <c:v>38258.958333333336</c:v>
                </c:pt>
                <c:pt idx="19582">
                  <c:v>38258.972222222219</c:v>
                </c:pt>
                <c:pt idx="19583">
                  <c:v>38258.986111111109</c:v>
                </c:pt>
                <c:pt idx="19584">
                  <c:v>38259</c:v>
                </c:pt>
                <c:pt idx="19585">
                  <c:v>38259.013888888891</c:v>
                </c:pt>
                <c:pt idx="19586">
                  <c:v>38259.027777777781</c:v>
                </c:pt>
                <c:pt idx="19587">
                  <c:v>38259.041666666664</c:v>
                </c:pt>
                <c:pt idx="19588">
                  <c:v>38259.055555555555</c:v>
                </c:pt>
                <c:pt idx="19589">
                  <c:v>38259.069444444445</c:v>
                </c:pt>
                <c:pt idx="19590">
                  <c:v>38259.083333333336</c:v>
                </c:pt>
                <c:pt idx="19591">
                  <c:v>38259.097222222219</c:v>
                </c:pt>
                <c:pt idx="19592">
                  <c:v>38259.111111111109</c:v>
                </c:pt>
                <c:pt idx="19593">
                  <c:v>38259.125</c:v>
                </c:pt>
                <c:pt idx="19594">
                  <c:v>38259.138888888891</c:v>
                </c:pt>
                <c:pt idx="19595">
                  <c:v>38259.152777777781</c:v>
                </c:pt>
                <c:pt idx="19596">
                  <c:v>38259.166666666664</c:v>
                </c:pt>
                <c:pt idx="19597">
                  <c:v>38259.180555555555</c:v>
                </c:pt>
                <c:pt idx="19598">
                  <c:v>38259.194444444445</c:v>
                </c:pt>
                <c:pt idx="19599">
                  <c:v>38259.208333333336</c:v>
                </c:pt>
                <c:pt idx="19600">
                  <c:v>38259.222222222219</c:v>
                </c:pt>
                <c:pt idx="19601">
                  <c:v>38259.236111111109</c:v>
                </c:pt>
                <c:pt idx="19602">
                  <c:v>38259.25</c:v>
                </c:pt>
                <c:pt idx="19603">
                  <c:v>38259.263888888891</c:v>
                </c:pt>
                <c:pt idx="19604">
                  <c:v>38259.277777777781</c:v>
                </c:pt>
                <c:pt idx="19605">
                  <c:v>38259.291666666664</c:v>
                </c:pt>
                <c:pt idx="19606">
                  <c:v>38259.305555555555</c:v>
                </c:pt>
                <c:pt idx="19607">
                  <c:v>38259.319444444445</c:v>
                </c:pt>
                <c:pt idx="19608">
                  <c:v>38259.333333333336</c:v>
                </c:pt>
                <c:pt idx="19609">
                  <c:v>38259.347222222219</c:v>
                </c:pt>
                <c:pt idx="19610">
                  <c:v>38259.361111111109</c:v>
                </c:pt>
                <c:pt idx="19611">
                  <c:v>38259.375</c:v>
                </c:pt>
                <c:pt idx="19612">
                  <c:v>38259.388888888891</c:v>
                </c:pt>
                <c:pt idx="19613">
                  <c:v>38259.402777777781</c:v>
                </c:pt>
                <c:pt idx="19614">
                  <c:v>38259.416666666664</c:v>
                </c:pt>
                <c:pt idx="19615">
                  <c:v>38259.430555555555</c:v>
                </c:pt>
                <c:pt idx="19616">
                  <c:v>38259.444444444445</c:v>
                </c:pt>
                <c:pt idx="19617">
                  <c:v>38259.458333333336</c:v>
                </c:pt>
                <c:pt idx="19618">
                  <c:v>38259.472222222219</c:v>
                </c:pt>
                <c:pt idx="19619">
                  <c:v>38259.486111111109</c:v>
                </c:pt>
                <c:pt idx="19620">
                  <c:v>38259.5</c:v>
                </c:pt>
                <c:pt idx="19621">
                  <c:v>38259.513888888891</c:v>
                </c:pt>
                <c:pt idx="19622">
                  <c:v>38259.527777777781</c:v>
                </c:pt>
                <c:pt idx="19623">
                  <c:v>38259.541666666664</c:v>
                </c:pt>
                <c:pt idx="19624">
                  <c:v>38259.555555555555</c:v>
                </c:pt>
                <c:pt idx="19625">
                  <c:v>38259.569444444445</c:v>
                </c:pt>
                <c:pt idx="19626">
                  <c:v>38259.583333333336</c:v>
                </c:pt>
                <c:pt idx="19627">
                  <c:v>38259.597222222219</c:v>
                </c:pt>
                <c:pt idx="19628">
                  <c:v>38259.611111111109</c:v>
                </c:pt>
                <c:pt idx="19629">
                  <c:v>38259.625</c:v>
                </c:pt>
                <c:pt idx="19630">
                  <c:v>38259.638888888891</c:v>
                </c:pt>
                <c:pt idx="19631">
                  <c:v>38259.652777777781</c:v>
                </c:pt>
                <c:pt idx="19632">
                  <c:v>38259.666666666664</c:v>
                </c:pt>
                <c:pt idx="19633">
                  <c:v>38259.680555555555</c:v>
                </c:pt>
                <c:pt idx="19634">
                  <c:v>38259.694444444445</c:v>
                </c:pt>
                <c:pt idx="19635">
                  <c:v>38259.708333333336</c:v>
                </c:pt>
                <c:pt idx="19636">
                  <c:v>38259.722222222219</c:v>
                </c:pt>
                <c:pt idx="19637">
                  <c:v>38259.736111111109</c:v>
                </c:pt>
                <c:pt idx="19638">
                  <c:v>38259.75</c:v>
                </c:pt>
                <c:pt idx="19639">
                  <c:v>38259.763888888891</c:v>
                </c:pt>
                <c:pt idx="19640">
                  <c:v>38259.777777777781</c:v>
                </c:pt>
                <c:pt idx="19641">
                  <c:v>38259.791666666664</c:v>
                </c:pt>
                <c:pt idx="19642">
                  <c:v>38259.805555555555</c:v>
                </c:pt>
                <c:pt idx="19643">
                  <c:v>38259.819444444445</c:v>
                </c:pt>
                <c:pt idx="19644">
                  <c:v>38259.833333333336</c:v>
                </c:pt>
                <c:pt idx="19645">
                  <c:v>38259.847222222219</c:v>
                </c:pt>
                <c:pt idx="19646">
                  <c:v>38259.861111111109</c:v>
                </c:pt>
                <c:pt idx="19647">
                  <c:v>38259.875</c:v>
                </c:pt>
                <c:pt idx="19648">
                  <c:v>38259.888888888891</c:v>
                </c:pt>
                <c:pt idx="19649">
                  <c:v>38259.902777777781</c:v>
                </c:pt>
                <c:pt idx="19650">
                  <c:v>38259.916666666664</c:v>
                </c:pt>
                <c:pt idx="19651">
                  <c:v>38259.930555555555</c:v>
                </c:pt>
                <c:pt idx="19652">
                  <c:v>38259.944444444445</c:v>
                </c:pt>
                <c:pt idx="19653">
                  <c:v>38259.958333333336</c:v>
                </c:pt>
                <c:pt idx="19654">
                  <c:v>38259.972222222219</c:v>
                </c:pt>
                <c:pt idx="19655">
                  <c:v>38259.986111111109</c:v>
                </c:pt>
                <c:pt idx="19656">
                  <c:v>38260</c:v>
                </c:pt>
                <c:pt idx="19657">
                  <c:v>38260.013888888891</c:v>
                </c:pt>
                <c:pt idx="19658">
                  <c:v>38260.027777777781</c:v>
                </c:pt>
                <c:pt idx="19659">
                  <c:v>38260.041666666664</c:v>
                </c:pt>
                <c:pt idx="19660">
                  <c:v>38260.055555555555</c:v>
                </c:pt>
                <c:pt idx="19661">
                  <c:v>38260.069444444445</c:v>
                </c:pt>
                <c:pt idx="19662">
                  <c:v>38260.083333333336</c:v>
                </c:pt>
                <c:pt idx="19663">
                  <c:v>38260.097222222219</c:v>
                </c:pt>
                <c:pt idx="19664">
                  <c:v>38260.111111111109</c:v>
                </c:pt>
                <c:pt idx="19665">
                  <c:v>38260.125</c:v>
                </c:pt>
                <c:pt idx="19666">
                  <c:v>38260.138888888891</c:v>
                </c:pt>
                <c:pt idx="19667">
                  <c:v>38260.152777777781</c:v>
                </c:pt>
                <c:pt idx="19668">
                  <c:v>38260.166666666664</c:v>
                </c:pt>
                <c:pt idx="19669">
                  <c:v>38260.180555555555</c:v>
                </c:pt>
                <c:pt idx="19670">
                  <c:v>38260.194444444445</c:v>
                </c:pt>
                <c:pt idx="19671">
                  <c:v>38260.208333333336</c:v>
                </c:pt>
                <c:pt idx="19672">
                  <c:v>38260.222222222219</c:v>
                </c:pt>
                <c:pt idx="19673">
                  <c:v>38260.236111111109</c:v>
                </c:pt>
                <c:pt idx="19674">
                  <c:v>38260.25</c:v>
                </c:pt>
                <c:pt idx="19675">
                  <c:v>38260.263888888891</c:v>
                </c:pt>
                <c:pt idx="19676">
                  <c:v>38260.277777777781</c:v>
                </c:pt>
                <c:pt idx="19677">
                  <c:v>38260.291666666664</c:v>
                </c:pt>
                <c:pt idx="19678">
                  <c:v>38260.305555555555</c:v>
                </c:pt>
                <c:pt idx="19679">
                  <c:v>38260.319444444445</c:v>
                </c:pt>
                <c:pt idx="19680">
                  <c:v>38260.333333333336</c:v>
                </c:pt>
                <c:pt idx="19681">
                  <c:v>38260.347222222219</c:v>
                </c:pt>
                <c:pt idx="19682">
                  <c:v>38260.361111111109</c:v>
                </c:pt>
                <c:pt idx="19683">
                  <c:v>38260.375</c:v>
                </c:pt>
                <c:pt idx="19684">
                  <c:v>38260.388888888891</c:v>
                </c:pt>
                <c:pt idx="19685">
                  <c:v>38260.402777777781</c:v>
                </c:pt>
                <c:pt idx="19686">
                  <c:v>38260.416666666664</c:v>
                </c:pt>
                <c:pt idx="19687">
                  <c:v>38260.430555555555</c:v>
                </c:pt>
                <c:pt idx="19688">
                  <c:v>38260.444444444445</c:v>
                </c:pt>
                <c:pt idx="19689">
                  <c:v>38260.458333333336</c:v>
                </c:pt>
                <c:pt idx="19690">
                  <c:v>38260.472222222219</c:v>
                </c:pt>
                <c:pt idx="19691">
                  <c:v>38260.486111111109</c:v>
                </c:pt>
                <c:pt idx="19692">
                  <c:v>38260.5</c:v>
                </c:pt>
                <c:pt idx="19693">
                  <c:v>38260.513888888891</c:v>
                </c:pt>
                <c:pt idx="19694">
                  <c:v>38260.527777777781</c:v>
                </c:pt>
                <c:pt idx="19695">
                  <c:v>38260.541666666664</c:v>
                </c:pt>
                <c:pt idx="19696">
                  <c:v>38260.555555555555</c:v>
                </c:pt>
                <c:pt idx="19697">
                  <c:v>38260.569444444445</c:v>
                </c:pt>
                <c:pt idx="19698">
                  <c:v>38260.583333333336</c:v>
                </c:pt>
                <c:pt idx="19699">
                  <c:v>38260.597222222219</c:v>
                </c:pt>
                <c:pt idx="19700">
                  <c:v>38260.611111111109</c:v>
                </c:pt>
                <c:pt idx="19701">
                  <c:v>38260.625</c:v>
                </c:pt>
                <c:pt idx="19702">
                  <c:v>38260.638888888891</c:v>
                </c:pt>
                <c:pt idx="19703">
                  <c:v>38260.652777777781</c:v>
                </c:pt>
                <c:pt idx="19704">
                  <c:v>38260.666666666664</c:v>
                </c:pt>
                <c:pt idx="19705">
                  <c:v>38260.680555555555</c:v>
                </c:pt>
                <c:pt idx="19706">
                  <c:v>38260.694444444445</c:v>
                </c:pt>
                <c:pt idx="19707">
                  <c:v>38260.708333333336</c:v>
                </c:pt>
                <c:pt idx="19708">
                  <c:v>38260.722222222219</c:v>
                </c:pt>
                <c:pt idx="19709">
                  <c:v>38260.736111111109</c:v>
                </c:pt>
                <c:pt idx="19710">
                  <c:v>38260.75</c:v>
                </c:pt>
                <c:pt idx="19711">
                  <c:v>38260.763888888891</c:v>
                </c:pt>
                <c:pt idx="19712">
                  <c:v>38260.777777777781</c:v>
                </c:pt>
                <c:pt idx="19713">
                  <c:v>38260.791666666664</c:v>
                </c:pt>
                <c:pt idx="19714">
                  <c:v>38260.805555555555</c:v>
                </c:pt>
                <c:pt idx="19715">
                  <c:v>38260.819444444445</c:v>
                </c:pt>
                <c:pt idx="19716">
                  <c:v>38260.833333333336</c:v>
                </c:pt>
                <c:pt idx="19717">
                  <c:v>38260.847222222219</c:v>
                </c:pt>
                <c:pt idx="19718">
                  <c:v>38260.861111111109</c:v>
                </c:pt>
                <c:pt idx="19719">
                  <c:v>38260.875</c:v>
                </c:pt>
                <c:pt idx="19720">
                  <c:v>38260.888888888891</c:v>
                </c:pt>
                <c:pt idx="19721">
                  <c:v>38260.902777777781</c:v>
                </c:pt>
                <c:pt idx="19722">
                  <c:v>38260.916666666664</c:v>
                </c:pt>
                <c:pt idx="19723">
                  <c:v>38260.930555555555</c:v>
                </c:pt>
                <c:pt idx="19724">
                  <c:v>38260.944444444445</c:v>
                </c:pt>
                <c:pt idx="19725">
                  <c:v>38260.958333333336</c:v>
                </c:pt>
                <c:pt idx="19726">
                  <c:v>38260.972222222219</c:v>
                </c:pt>
                <c:pt idx="19727">
                  <c:v>38260.986111111109</c:v>
                </c:pt>
                <c:pt idx="19728">
                  <c:v>38261</c:v>
                </c:pt>
                <c:pt idx="19729">
                  <c:v>38261.013888888891</c:v>
                </c:pt>
                <c:pt idx="19730">
                  <c:v>38261.027777777781</c:v>
                </c:pt>
                <c:pt idx="19731">
                  <c:v>38261.041666666664</c:v>
                </c:pt>
                <c:pt idx="19732">
                  <c:v>38261.055555555555</c:v>
                </c:pt>
                <c:pt idx="19733">
                  <c:v>38261.069444444445</c:v>
                </c:pt>
                <c:pt idx="19734">
                  <c:v>38261.083333333336</c:v>
                </c:pt>
                <c:pt idx="19735">
                  <c:v>38261.097222222219</c:v>
                </c:pt>
                <c:pt idx="19736">
                  <c:v>38261.111111111109</c:v>
                </c:pt>
                <c:pt idx="19737">
                  <c:v>38261.125</c:v>
                </c:pt>
                <c:pt idx="19738">
                  <c:v>38261.138888888891</c:v>
                </c:pt>
                <c:pt idx="19739">
                  <c:v>38261.152777777781</c:v>
                </c:pt>
                <c:pt idx="19740">
                  <c:v>38261.166666666664</c:v>
                </c:pt>
                <c:pt idx="19741">
                  <c:v>38261.180555555555</c:v>
                </c:pt>
                <c:pt idx="19742">
                  <c:v>38261.194444444445</c:v>
                </c:pt>
                <c:pt idx="19743">
                  <c:v>38261.208333333336</c:v>
                </c:pt>
                <c:pt idx="19744">
                  <c:v>38261.222222222219</c:v>
                </c:pt>
                <c:pt idx="19745">
                  <c:v>38261.236111111109</c:v>
                </c:pt>
                <c:pt idx="19746">
                  <c:v>38261.25</c:v>
                </c:pt>
                <c:pt idx="19747">
                  <c:v>38261.263888888891</c:v>
                </c:pt>
                <c:pt idx="19748">
                  <c:v>38261.277777777781</c:v>
                </c:pt>
                <c:pt idx="19749">
                  <c:v>38261.291666666664</c:v>
                </c:pt>
                <c:pt idx="19750">
                  <c:v>38261.305555555555</c:v>
                </c:pt>
                <c:pt idx="19751">
                  <c:v>38261.319444444445</c:v>
                </c:pt>
                <c:pt idx="19752">
                  <c:v>38261.333333333336</c:v>
                </c:pt>
                <c:pt idx="19753">
                  <c:v>38261.347222222219</c:v>
                </c:pt>
                <c:pt idx="19754">
                  <c:v>38261.361111111109</c:v>
                </c:pt>
                <c:pt idx="19755">
                  <c:v>38261.375</c:v>
                </c:pt>
                <c:pt idx="19756">
                  <c:v>38261.388888888891</c:v>
                </c:pt>
                <c:pt idx="19757">
                  <c:v>38261.402777777781</c:v>
                </c:pt>
                <c:pt idx="19758">
                  <c:v>38261.416666666664</c:v>
                </c:pt>
                <c:pt idx="19759">
                  <c:v>38261.430555555555</c:v>
                </c:pt>
                <c:pt idx="19760">
                  <c:v>38261.444444444445</c:v>
                </c:pt>
                <c:pt idx="19761">
                  <c:v>38261.458333333336</c:v>
                </c:pt>
                <c:pt idx="19762">
                  <c:v>38261.472222222219</c:v>
                </c:pt>
                <c:pt idx="19763">
                  <c:v>38261.486111111109</c:v>
                </c:pt>
                <c:pt idx="19764">
                  <c:v>38261.5</c:v>
                </c:pt>
                <c:pt idx="19765">
                  <c:v>38261.513888888891</c:v>
                </c:pt>
                <c:pt idx="19766">
                  <c:v>38261.527777777781</c:v>
                </c:pt>
                <c:pt idx="19767">
                  <c:v>38261.541666666664</c:v>
                </c:pt>
                <c:pt idx="19768">
                  <c:v>38261.555555555555</c:v>
                </c:pt>
                <c:pt idx="19769">
                  <c:v>38261.569444444445</c:v>
                </c:pt>
                <c:pt idx="19770">
                  <c:v>38261.583333333336</c:v>
                </c:pt>
                <c:pt idx="19771">
                  <c:v>38261.597222222219</c:v>
                </c:pt>
                <c:pt idx="19772">
                  <c:v>38261.611111111109</c:v>
                </c:pt>
                <c:pt idx="19773">
                  <c:v>38261.625</c:v>
                </c:pt>
                <c:pt idx="19774">
                  <c:v>38261.638888888891</c:v>
                </c:pt>
                <c:pt idx="19775">
                  <c:v>38261.652777777781</c:v>
                </c:pt>
                <c:pt idx="19776">
                  <c:v>38261.666666666664</c:v>
                </c:pt>
                <c:pt idx="19777">
                  <c:v>38261.680555555555</c:v>
                </c:pt>
                <c:pt idx="19778">
                  <c:v>38261.694444444445</c:v>
                </c:pt>
                <c:pt idx="19779">
                  <c:v>38261.708333333336</c:v>
                </c:pt>
                <c:pt idx="19780">
                  <c:v>38261.722222222219</c:v>
                </c:pt>
                <c:pt idx="19781">
                  <c:v>38261.736111111109</c:v>
                </c:pt>
                <c:pt idx="19782">
                  <c:v>38261.75</c:v>
                </c:pt>
                <c:pt idx="19783">
                  <c:v>38261.763888888891</c:v>
                </c:pt>
                <c:pt idx="19784">
                  <c:v>38261.777777777781</c:v>
                </c:pt>
                <c:pt idx="19785">
                  <c:v>38261.791666666664</c:v>
                </c:pt>
                <c:pt idx="19786">
                  <c:v>38261.805555555555</c:v>
                </c:pt>
                <c:pt idx="19787">
                  <c:v>38261.819444444445</c:v>
                </c:pt>
                <c:pt idx="19788">
                  <c:v>38261.833333333336</c:v>
                </c:pt>
                <c:pt idx="19789">
                  <c:v>38261.847222222219</c:v>
                </c:pt>
                <c:pt idx="19790">
                  <c:v>38261.861111111109</c:v>
                </c:pt>
                <c:pt idx="19791">
                  <c:v>38261.875</c:v>
                </c:pt>
                <c:pt idx="19792">
                  <c:v>38261.888888888891</c:v>
                </c:pt>
                <c:pt idx="19793">
                  <c:v>38261.902777777781</c:v>
                </c:pt>
                <c:pt idx="19794">
                  <c:v>38261.916666666664</c:v>
                </c:pt>
                <c:pt idx="19795">
                  <c:v>38261.930555555555</c:v>
                </c:pt>
                <c:pt idx="19796">
                  <c:v>38261.944444444445</c:v>
                </c:pt>
                <c:pt idx="19797">
                  <c:v>38261.958333333336</c:v>
                </c:pt>
                <c:pt idx="19798">
                  <c:v>38261.972222222219</c:v>
                </c:pt>
                <c:pt idx="19799">
                  <c:v>38261.986111111109</c:v>
                </c:pt>
                <c:pt idx="19800">
                  <c:v>38262</c:v>
                </c:pt>
                <c:pt idx="19801">
                  <c:v>38262.013888888891</c:v>
                </c:pt>
                <c:pt idx="19802">
                  <c:v>38262.027777777781</c:v>
                </c:pt>
                <c:pt idx="19803">
                  <c:v>38262.041666666664</c:v>
                </c:pt>
                <c:pt idx="19804">
                  <c:v>38262.055555555555</c:v>
                </c:pt>
                <c:pt idx="19805">
                  <c:v>38262.069444444445</c:v>
                </c:pt>
                <c:pt idx="19806">
                  <c:v>38262.083333333336</c:v>
                </c:pt>
                <c:pt idx="19807">
                  <c:v>38262.097222222219</c:v>
                </c:pt>
                <c:pt idx="19808">
                  <c:v>38262.111111111109</c:v>
                </c:pt>
                <c:pt idx="19809">
                  <c:v>38262.125</c:v>
                </c:pt>
                <c:pt idx="19810">
                  <c:v>38262.138888888891</c:v>
                </c:pt>
                <c:pt idx="19811">
                  <c:v>38262.152777777781</c:v>
                </c:pt>
                <c:pt idx="19812">
                  <c:v>38262.166666666664</c:v>
                </c:pt>
                <c:pt idx="19813">
                  <c:v>38262.180555555555</c:v>
                </c:pt>
                <c:pt idx="19814">
                  <c:v>38262.194444444445</c:v>
                </c:pt>
                <c:pt idx="19815">
                  <c:v>38262.208333333336</c:v>
                </c:pt>
                <c:pt idx="19816">
                  <c:v>38262.222222222219</c:v>
                </c:pt>
                <c:pt idx="19817">
                  <c:v>38262.236111111109</c:v>
                </c:pt>
                <c:pt idx="19818">
                  <c:v>38262.25</c:v>
                </c:pt>
                <c:pt idx="19819">
                  <c:v>38262.263888888891</c:v>
                </c:pt>
                <c:pt idx="19820">
                  <c:v>38262.277777777781</c:v>
                </c:pt>
                <c:pt idx="19821">
                  <c:v>38262.291666666664</c:v>
                </c:pt>
                <c:pt idx="19822">
                  <c:v>38262.305555555555</c:v>
                </c:pt>
                <c:pt idx="19823">
                  <c:v>38262.319444444445</c:v>
                </c:pt>
                <c:pt idx="19824">
                  <c:v>38262.333333333336</c:v>
                </c:pt>
                <c:pt idx="19825">
                  <c:v>38262.347222222219</c:v>
                </c:pt>
                <c:pt idx="19826">
                  <c:v>38262.361111111109</c:v>
                </c:pt>
                <c:pt idx="19827">
                  <c:v>38262.375</c:v>
                </c:pt>
                <c:pt idx="19828">
                  <c:v>38262.388888888891</c:v>
                </c:pt>
                <c:pt idx="19829">
                  <c:v>38262.402777777781</c:v>
                </c:pt>
                <c:pt idx="19830">
                  <c:v>38262.416666666664</c:v>
                </c:pt>
                <c:pt idx="19831">
                  <c:v>38262.430555555555</c:v>
                </c:pt>
                <c:pt idx="19832">
                  <c:v>38262.444444444445</c:v>
                </c:pt>
                <c:pt idx="19833">
                  <c:v>38262.458333333336</c:v>
                </c:pt>
                <c:pt idx="19834">
                  <c:v>38262.472222222219</c:v>
                </c:pt>
                <c:pt idx="19835">
                  <c:v>38262.486111111109</c:v>
                </c:pt>
                <c:pt idx="19836">
                  <c:v>38262.5</c:v>
                </c:pt>
                <c:pt idx="19837">
                  <c:v>38262.513888888891</c:v>
                </c:pt>
                <c:pt idx="19838">
                  <c:v>38262.527777777781</c:v>
                </c:pt>
                <c:pt idx="19839">
                  <c:v>38262.541666666664</c:v>
                </c:pt>
                <c:pt idx="19840">
                  <c:v>38262.555555555555</c:v>
                </c:pt>
                <c:pt idx="19841">
                  <c:v>38262.569444444445</c:v>
                </c:pt>
                <c:pt idx="19842">
                  <c:v>38262.583333333336</c:v>
                </c:pt>
                <c:pt idx="19843">
                  <c:v>38262.597222222219</c:v>
                </c:pt>
                <c:pt idx="19844">
                  <c:v>38262.611111111109</c:v>
                </c:pt>
                <c:pt idx="19845">
                  <c:v>38262.625</c:v>
                </c:pt>
                <c:pt idx="19846">
                  <c:v>38262.638888888891</c:v>
                </c:pt>
                <c:pt idx="19847">
                  <c:v>38262.652777777781</c:v>
                </c:pt>
                <c:pt idx="19848">
                  <c:v>38262.666666666664</c:v>
                </c:pt>
                <c:pt idx="19849">
                  <c:v>38262.680555555555</c:v>
                </c:pt>
                <c:pt idx="19850">
                  <c:v>38262.694444444445</c:v>
                </c:pt>
                <c:pt idx="19851">
                  <c:v>38262.708333333336</c:v>
                </c:pt>
                <c:pt idx="19852">
                  <c:v>38262.722222222219</c:v>
                </c:pt>
                <c:pt idx="19853">
                  <c:v>38262.736111111109</c:v>
                </c:pt>
                <c:pt idx="19854">
                  <c:v>38262.75</c:v>
                </c:pt>
                <c:pt idx="19855">
                  <c:v>38262.763888888891</c:v>
                </c:pt>
                <c:pt idx="19856">
                  <c:v>38262.777777777781</c:v>
                </c:pt>
                <c:pt idx="19857">
                  <c:v>38262.791666666664</c:v>
                </c:pt>
                <c:pt idx="19858">
                  <c:v>38262.805555555555</c:v>
                </c:pt>
                <c:pt idx="19859">
                  <c:v>38262.819444444445</c:v>
                </c:pt>
                <c:pt idx="19860">
                  <c:v>38262.833333333336</c:v>
                </c:pt>
                <c:pt idx="19861">
                  <c:v>38262.847222222219</c:v>
                </c:pt>
                <c:pt idx="19862">
                  <c:v>38262.861111111109</c:v>
                </c:pt>
                <c:pt idx="19863">
                  <c:v>38262.875</c:v>
                </c:pt>
                <c:pt idx="19864">
                  <c:v>38262.888888888891</c:v>
                </c:pt>
                <c:pt idx="19865">
                  <c:v>38262.902777777781</c:v>
                </c:pt>
                <c:pt idx="19866">
                  <c:v>38262.916666666664</c:v>
                </c:pt>
                <c:pt idx="19867">
                  <c:v>38262.930555555555</c:v>
                </c:pt>
                <c:pt idx="19868">
                  <c:v>38262.944444444445</c:v>
                </c:pt>
                <c:pt idx="19869">
                  <c:v>38262.958333333336</c:v>
                </c:pt>
                <c:pt idx="19870">
                  <c:v>38262.972222222219</c:v>
                </c:pt>
                <c:pt idx="19871">
                  <c:v>38262.986111111109</c:v>
                </c:pt>
                <c:pt idx="19872">
                  <c:v>38263</c:v>
                </c:pt>
                <c:pt idx="19873">
                  <c:v>38263.013888888891</c:v>
                </c:pt>
                <c:pt idx="19874">
                  <c:v>38263.027777777781</c:v>
                </c:pt>
                <c:pt idx="19875">
                  <c:v>38263.041666666664</c:v>
                </c:pt>
                <c:pt idx="19876">
                  <c:v>38263.055555555555</c:v>
                </c:pt>
                <c:pt idx="19877">
                  <c:v>38263.069444444445</c:v>
                </c:pt>
                <c:pt idx="19878">
                  <c:v>38263.083333333336</c:v>
                </c:pt>
                <c:pt idx="19879">
                  <c:v>38263.097222222219</c:v>
                </c:pt>
                <c:pt idx="19880">
                  <c:v>38263.111111111109</c:v>
                </c:pt>
                <c:pt idx="19881">
                  <c:v>38263.125</c:v>
                </c:pt>
                <c:pt idx="19882">
                  <c:v>38263.138888888891</c:v>
                </c:pt>
                <c:pt idx="19883">
                  <c:v>38263.152777777781</c:v>
                </c:pt>
                <c:pt idx="19884">
                  <c:v>38263.166666666664</c:v>
                </c:pt>
                <c:pt idx="19885">
                  <c:v>38263.180555555555</c:v>
                </c:pt>
                <c:pt idx="19886">
                  <c:v>38263.194444444445</c:v>
                </c:pt>
                <c:pt idx="19887">
                  <c:v>38263.208333333336</c:v>
                </c:pt>
                <c:pt idx="19888">
                  <c:v>38263.222222222219</c:v>
                </c:pt>
                <c:pt idx="19889">
                  <c:v>38263.236111111109</c:v>
                </c:pt>
                <c:pt idx="19890">
                  <c:v>38263.25</c:v>
                </c:pt>
                <c:pt idx="19891">
                  <c:v>38263.263888888891</c:v>
                </c:pt>
                <c:pt idx="19892">
                  <c:v>38263.277777777781</c:v>
                </c:pt>
                <c:pt idx="19893">
                  <c:v>38263.291666666664</c:v>
                </c:pt>
                <c:pt idx="19894">
                  <c:v>38263.305555555555</c:v>
                </c:pt>
                <c:pt idx="19895">
                  <c:v>38263.319444444445</c:v>
                </c:pt>
                <c:pt idx="19896">
                  <c:v>38263.333333333336</c:v>
                </c:pt>
                <c:pt idx="19897">
                  <c:v>38263.347222222219</c:v>
                </c:pt>
                <c:pt idx="19898">
                  <c:v>38263.361111111109</c:v>
                </c:pt>
                <c:pt idx="19899">
                  <c:v>38263.375</c:v>
                </c:pt>
                <c:pt idx="19900">
                  <c:v>38263.388888888891</c:v>
                </c:pt>
                <c:pt idx="19901">
                  <c:v>38263.402777777781</c:v>
                </c:pt>
                <c:pt idx="19902">
                  <c:v>38263.416666666664</c:v>
                </c:pt>
                <c:pt idx="19903">
                  <c:v>38263.430555555555</c:v>
                </c:pt>
                <c:pt idx="19904">
                  <c:v>38263.444444444445</c:v>
                </c:pt>
                <c:pt idx="19905">
                  <c:v>38263.458333333336</c:v>
                </c:pt>
                <c:pt idx="19906">
                  <c:v>38263.472222222219</c:v>
                </c:pt>
                <c:pt idx="19907">
                  <c:v>38263.486111111109</c:v>
                </c:pt>
                <c:pt idx="19908">
                  <c:v>38263.5</c:v>
                </c:pt>
                <c:pt idx="19909">
                  <c:v>38263.513888888891</c:v>
                </c:pt>
                <c:pt idx="19910">
                  <c:v>38263.527777777781</c:v>
                </c:pt>
                <c:pt idx="19911">
                  <c:v>38263.541666666664</c:v>
                </c:pt>
                <c:pt idx="19912">
                  <c:v>38263.555555555555</c:v>
                </c:pt>
                <c:pt idx="19913">
                  <c:v>38263.569444444445</c:v>
                </c:pt>
                <c:pt idx="19914">
                  <c:v>38263.583333333336</c:v>
                </c:pt>
                <c:pt idx="19915">
                  <c:v>38263.597222222219</c:v>
                </c:pt>
                <c:pt idx="19916">
                  <c:v>38263.611111111109</c:v>
                </c:pt>
                <c:pt idx="19917">
                  <c:v>38263.625</c:v>
                </c:pt>
                <c:pt idx="19918">
                  <c:v>38263.638888888891</c:v>
                </c:pt>
                <c:pt idx="19919">
                  <c:v>38263.652777777781</c:v>
                </c:pt>
                <c:pt idx="19920">
                  <c:v>38263.666666666664</c:v>
                </c:pt>
                <c:pt idx="19921">
                  <c:v>38263.680555555555</c:v>
                </c:pt>
                <c:pt idx="19922">
                  <c:v>38263.694444444445</c:v>
                </c:pt>
                <c:pt idx="19923">
                  <c:v>38263.708333333336</c:v>
                </c:pt>
                <c:pt idx="19924">
                  <c:v>38263.722222222219</c:v>
                </c:pt>
                <c:pt idx="19925">
                  <c:v>38263.736111111109</c:v>
                </c:pt>
                <c:pt idx="19926">
                  <c:v>38263.75</c:v>
                </c:pt>
                <c:pt idx="19927">
                  <c:v>38263.763888888891</c:v>
                </c:pt>
                <c:pt idx="19928">
                  <c:v>38263.777777777781</c:v>
                </c:pt>
                <c:pt idx="19929">
                  <c:v>38263.791666666664</c:v>
                </c:pt>
                <c:pt idx="19930">
                  <c:v>38263.805555555555</c:v>
                </c:pt>
                <c:pt idx="19931">
                  <c:v>38263.819444444445</c:v>
                </c:pt>
                <c:pt idx="19932">
                  <c:v>38263.833333333336</c:v>
                </c:pt>
                <c:pt idx="19933">
                  <c:v>38263.847222222219</c:v>
                </c:pt>
                <c:pt idx="19934">
                  <c:v>38263.861111111109</c:v>
                </c:pt>
                <c:pt idx="19935">
                  <c:v>38263.875</c:v>
                </c:pt>
                <c:pt idx="19936">
                  <c:v>38263.888888888891</c:v>
                </c:pt>
                <c:pt idx="19937">
                  <c:v>38263.902777777781</c:v>
                </c:pt>
                <c:pt idx="19938">
                  <c:v>38263.916666666664</c:v>
                </c:pt>
                <c:pt idx="19939">
                  <c:v>38263.930555555555</c:v>
                </c:pt>
                <c:pt idx="19940">
                  <c:v>38263.944444444445</c:v>
                </c:pt>
                <c:pt idx="19941">
                  <c:v>38263.958333333336</c:v>
                </c:pt>
                <c:pt idx="19942">
                  <c:v>38263.972222222219</c:v>
                </c:pt>
                <c:pt idx="19943">
                  <c:v>38263.986111111109</c:v>
                </c:pt>
                <c:pt idx="19944">
                  <c:v>38264</c:v>
                </c:pt>
                <c:pt idx="19945">
                  <c:v>38264.013888888891</c:v>
                </c:pt>
                <c:pt idx="19946">
                  <c:v>38264.027777777781</c:v>
                </c:pt>
                <c:pt idx="19947">
                  <c:v>38264.041666666664</c:v>
                </c:pt>
                <c:pt idx="19948">
                  <c:v>38264.055555555555</c:v>
                </c:pt>
                <c:pt idx="19949">
                  <c:v>38264.069444444445</c:v>
                </c:pt>
                <c:pt idx="19950">
                  <c:v>38264.083333333336</c:v>
                </c:pt>
                <c:pt idx="19951">
                  <c:v>38264.097222222219</c:v>
                </c:pt>
                <c:pt idx="19952">
                  <c:v>38264.111111111109</c:v>
                </c:pt>
                <c:pt idx="19953">
                  <c:v>38264.125</c:v>
                </c:pt>
                <c:pt idx="19954">
                  <c:v>38264.138888888891</c:v>
                </c:pt>
                <c:pt idx="19955">
                  <c:v>38264.152777777781</c:v>
                </c:pt>
                <c:pt idx="19956">
                  <c:v>38264.166666666664</c:v>
                </c:pt>
                <c:pt idx="19957">
                  <c:v>38264.180555555555</c:v>
                </c:pt>
                <c:pt idx="19958">
                  <c:v>38264.194444444445</c:v>
                </c:pt>
                <c:pt idx="19959">
                  <c:v>38264.208333333336</c:v>
                </c:pt>
                <c:pt idx="19960">
                  <c:v>38264.222222222219</c:v>
                </c:pt>
                <c:pt idx="19961">
                  <c:v>38264.236111111109</c:v>
                </c:pt>
                <c:pt idx="19962">
                  <c:v>38264.25</c:v>
                </c:pt>
                <c:pt idx="19963">
                  <c:v>38264.263888888891</c:v>
                </c:pt>
                <c:pt idx="19964">
                  <c:v>38264.277777777781</c:v>
                </c:pt>
                <c:pt idx="19965">
                  <c:v>38264.291666666664</c:v>
                </c:pt>
                <c:pt idx="19966">
                  <c:v>38264.305555555555</c:v>
                </c:pt>
                <c:pt idx="19967">
                  <c:v>38264.319444444445</c:v>
                </c:pt>
                <c:pt idx="19968">
                  <c:v>38264.333333333336</c:v>
                </c:pt>
                <c:pt idx="19969">
                  <c:v>38264.347222222219</c:v>
                </c:pt>
                <c:pt idx="19970">
                  <c:v>38264.361111111109</c:v>
                </c:pt>
                <c:pt idx="19971">
                  <c:v>38264.375</c:v>
                </c:pt>
                <c:pt idx="19972">
                  <c:v>38264.388888888891</c:v>
                </c:pt>
                <c:pt idx="19973">
                  <c:v>38264.402777777781</c:v>
                </c:pt>
                <c:pt idx="19974">
                  <c:v>38264.416666666664</c:v>
                </c:pt>
                <c:pt idx="19975">
                  <c:v>38264.430555555555</c:v>
                </c:pt>
                <c:pt idx="19976">
                  <c:v>38264.444444444445</c:v>
                </c:pt>
                <c:pt idx="19977">
                  <c:v>38264.458333333336</c:v>
                </c:pt>
                <c:pt idx="19978">
                  <c:v>38264.472222222219</c:v>
                </c:pt>
                <c:pt idx="19979">
                  <c:v>38264.486111111109</c:v>
                </c:pt>
                <c:pt idx="19980">
                  <c:v>38264.5</c:v>
                </c:pt>
                <c:pt idx="19981">
                  <c:v>38264.513888888891</c:v>
                </c:pt>
                <c:pt idx="19982">
                  <c:v>38264.527777777781</c:v>
                </c:pt>
                <c:pt idx="19983">
                  <c:v>38264.541666666664</c:v>
                </c:pt>
                <c:pt idx="19984">
                  <c:v>38264.555555555555</c:v>
                </c:pt>
                <c:pt idx="19985">
                  <c:v>38264.569444444445</c:v>
                </c:pt>
                <c:pt idx="19986">
                  <c:v>38264.583333333336</c:v>
                </c:pt>
                <c:pt idx="19987">
                  <c:v>38264.597222222219</c:v>
                </c:pt>
                <c:pt idx="19988">
                  <c:v>38264.611111111109</c:v>
                </c:pt>
                <c:pt idx="19989">
                  <c:v>38264.625</c:v>
                </c:pt>
                <c:pt idx="19990">
                  <c:v>38264.638888888891</c:v>
                </c:pt>
                <c:pt idx="19991">
                  <c:v>38264.652777777781</c:v>
                </c:pt>
                <c:pt idx="19992">
                  <c:v>38264.666666666664</c:v>
                </c:pt>
                <c:pt idx="19993">
                  <c:v>38264.680555555555</c:v>
                </c:pt>
                <c:pt idx="19994">
                  <c:v>38264.694444444445</c:v>
                </c:pt>
                <c:pt idx="19995">
                  <c:v>38264.708333333336</c:v>
                </c:pt>
                <c:pt idx="19996">
                  <c:v>38264.722222222219</c:v>
                </c:pt>
                <c:pt idx="19997">
                  <c:v>38264.736111111109</c:v>
                </c:pt>
                <c:pt idx="19998">
                  <c:v>38264.75</c:v>
                </c:pt>
                <c:pt idx="19999">
                  <c:v>38264.763888888891</c:v>
                </c:pt>
                <c:pt idx="20000">
                  <c:v>38264.777777777781</c:v>
                </c:pt>
                <c:pt idx="20001">
                  <c:v>38264.791666666664</c:v>
                </c:pt>
                <c:pt idx="20002">
                  <c:v>38264.805555555555</c:v>
                </c:pt>
                <c:pt idx="20003">
                  <c:v>38264.819444444445</c:v>
                </c:pt>
                <c:pt idx="20004">
                  <c:v>38264.833333333336</c:v>
                </c:pt>
                <c:pt idx="20005">
                  <c:v>38264.847222222219</c:v>
                </c:pt>
                <c:pt idx="20006">
                  <c:v>38264.861111111109</c:v>
                </c:pt>
                <c:pt idx="20007">
                  <c:v>38264.875</c:v>
                </c:pt>
                <c:pt idx="20008">
                  <c:v>38264.888888888891</c:v>
                </c:pt>
                <c:pt idx="20009">
                  <c:v>38264.902777777781</c:v>
                </c:pt>
                <c:pt idx="20010">
                  <c:v>38264.916666666664</c:v>
                </c:pt>
                <c:pt idx="20011">
                  <c:v>38264.930555555555</c:v>
                </c:pt>
                <c:pt idx="20012">
                  <c:v>38264.944444444445</c:v>
                </c:pt>
                <c:pt idx="20013">
                  <c:v>38264.958333333336</c:v>
                </c:pt>
                <c:pt idx="20014">
                  <c:v>38264.972222222219</c:v>
                </c:pt>
                <c:pt idx="20015">
                  <c:v>38264.986111111109</c:v>
                </c:pt>
                <c:pt idx="20016">
                  <c:v>38265</c:v>
                </c:pt>
                <c:pt idx="20017">
                  <c:v>38265.013888888891</c:v>
                </c:pt>
                <c:pt idx="20018">
                  <c:v>38265.027777777781</c:v>
                </c:pt>
                <c:pt idx="20019">
                  <c:v>38265.041666666664</c:v>
                </c:pt>
                <c:pt idx="20020">
                  <c:v>38265.055555555555</c:v>
                </c:pt>
                <c:pt idx="20021">
                  <c:v>38265.069444444445</c:v>
                </c:pt>
                <c:pt idx="20022">
                  <c:v>38265.083333333336</c:v>
                </c:pt>
                <c:pt idx="20023">
                  <c:v>38265.097222222219</c:v>
                </c:pt>
                <c:pt idx="20024">
                  <c:v>38265.111111111109</c:v>
                </c:pt>
                <c:pt idx="20025">
                  <c:v>38265.125</c:v>
                </c:pt>
                <c:pt idx="20026">
                  <c:v>38265.138888888891</c:v>
                </c:pt>
                <c:pt idx="20027">
                  <c:v>38265.152777777781</c:v>
                </c:pt>
                <c:pt idx="20028">
                  <c:v>38265.166666666664</c:v>
                </c:pt>
                <c:pt idx="20029">
                  <c:v>38265.180555555555</c:v>
                </c:pt>
                <c:pt idx="20030">
                  <c:v>38265.194444444445</c:v>
                </c:pt>
                <c:pt idx="20031">
                  <c:v>38265.208333333336</c:v>
                </c:pt>
                <c:pt idx="20032">
                  <c:v>38265.222222222219</c:v>
                </c:pt>
                <c:pt idx="20033">
                  <c:v>38265.236111111109</c:v>
                </c:pt>
                <c:pt idx="20034">
                  <c:v>38265.25</c:v>
                </c:pt>
                <c:pt idx="20035">
                  <c:v>38265.263888888891</c:v>
                </c:pt>
                <c:pt idx="20036">
                  <c:v>38265.277777777781</c:v>
                </c:pt>
                <c:pt idx="20037">
                  <c:v>38265.291666666664</c:v>
                </c:pt>
                <c:pt idx="20038">
                  <c:v>38265.305555555555</c:v>
                </c:pt>
                <c:pt idx="20039">
                  <c:v>38265.319444444445</c:v>
                </c:pt>
                <c:pt idx="20040">
                  <c:v>38265.333333333336</c:v>
                </c:pt>
                <c:pt idx="20041">
                  <c:v>38265.347222222219</c:v>
                </c:pt>
                <c:pt idx="20042">
                  <c:v>38265.361111111109</c:v>
                </c:pt>
                <c:pt idx="20043">
                  <c:v>38265.375</c:v>
                </c:pt>
                <c:pt idx="20044">
                  <c:v>38265.388888888891</c:v>
                </c:pt>
                <c:pt idx="20045">
                  <c:v>38265.402777777781</c:v>
                </c:pt>
                <c:pt idx="20046">
                  <c:v>38265.416666666664</c:v>
                </c:pt>
                <c:pt idx="20047">
                  <c:v>38265.430555555555</c:v>
                </c:pt>
                <c:pt idx="20048">
                  <c:v>38265.444444444445</c:v>
                </c:pt>
                <c:pt idx="20049">
                  <c:v>38265.458333333336</c:v>
                </c:pt>
                <c:pt idx="20050">
                  <c:v>38265.472222222219</c:v>
                </c:pt>
                <c:pt idx="20051">
                  <c:v>38265.486111111109</c:v>
                </c:pt>
                <c:pt idx="20052">
                  <c:v>38265.5</c:v>
                </c:pt>
                <c:pt idx="20053">
                  <c:v>38265.513888888891</c:v>
                </c:pt>
                <c:pt idx="20054">
                  <c:v>38265.527777777781</c:v>
                </c:pt>
                <c:pt idx="20055">
                  <c:v>38265.541666666664</c:v>
                </c:pt>
                <c:pt idx="20056">
                  <c:v>38265.555555555555</c:v>
                </c:pt>
                <c:pt idx="20057">
                  <c:v>38265.569444444445</c:v>
                </c:pt>
                <c:pt idx="20058">
                  <c:v>38265.583333333336</c:v>
                </c:pt>
                <c:pt idx="20059">
                  <c:v>38265.597222222219</c:v>
                </c:pt>
                <c:pt idx="20060">
                  <c:v>38265.611111111109</c:v>
                </c:pt>
                <c:pt idx="20061">
                  <c:v>38265.625</c:v>
                </c:pt>
                <c:pt idx="20062">
                  <c:v>38265.638888888891</c:v>
                </c:pt>
                <c:pt idx="20063">
                  <c:v>38265.652777777781</c:v>
                </c:pt>
                <c:pt idx="20064">
                  <c:v>38265.666666666664</c:v>
                </c:pt>
                <c:pt idx="20065">
                  <c:v>38265.680555555555</c:v>
                </c:pt>
                <c:pt idx="20066">
                  <c:v>38265.694444444445</c:v>
                </c:pt>
                <c:pt idx="20067">
                  <c:v>38265.708333333336</c:v>
                </c:pt>
                <c:pt idx="20068">
                  <c:v>38265.722222222219</c:v>
                </c:pt>
                <c:pt idx="20069">
                  <c:v>38265.736111111109</c:v>
                </c:pt>
                <c:pt idx="20070">
                  <c:v>38265.75</c:v>
                </c:pt>
                <c:pt idx="20071">
                  <c:v>38265.763888888891</c:v>
                </c:pt>
                <c:pt idx="20072">
                  <c:v>38265.777777777781</c:v>
                </c:pt>
                <c:pt idx="20073">
                  <c:v>38265.791666666664</c:v>
                </c:pt>
                <c:pt idx="20074">
                  <c:v>38265.805555555555</c:v>
                </c:pt>
                <c:pt idx="20075">
                  <c:v>38265.819444444445</c:v>
                </c:pt>
                <c:pt idx="20076">
                  <c:v>38265.833333333336</c:v>
                </c:pt>
                <c:pt idx="20077">
                  <c:v>38265.847222222219</c:v>
                </c:pt>
                <c:pt idx="20078">
                  <c:v>38265.861111111109</c:v>
                </c:pt>
                <c:pt idx="20079">
                  <c:v>38265.875</c:v>
                </c:pt>
                <c:pt idx="20080">
                  <c:v>38265.888888888891</c:v>
                </c:pt>
                <c:pt idx="20081">
                  <c:v>38265.902777777781</c:v>
                </c:pt>
                <c:pt idx="20082">
                  <c:v>38265.916666666664</c:v>
                </c:pt>
                <c:pt idx="20083">
                  <c:v>38265.930555555555</c:v>
                </c:pt>
                <c:pt idx="20084">
                  <c:v>38265.944444444445</c:v>
                </c:pt>
                <c:pt idx="20085">
                  <c:v>38265.958333333336</c:v>
                </c:pt>
                <c:pt idx="20086">
                  <c:v>38265.972222222219</c:v>
                </c:pt>
                <c:pt idx="20087">
                  <c:v>38265.986111111109</c:v>
                </c:pt>
                <c:pt idx="20088">
                  <c:v>38266</c:v>
                </c:pt>
                <c:pt idx="20089">
                  <c:v>38266.013888888891</c:v>
                </c:pt>
                <c:pt idx="20090">
                  <c:v>38266.027777777781</c:v>
                </c:pt>
                <c:pt idx="20091">
                  <c:v>38266.041666666664</c:v>
                </c:pt>
                <c:pt idx="20092">
                  <c:v>38266.055555555555</c:v>
                </c:pt>
                <c:pt idx="20093">
                  <c:v>38266.069444444445</c:v>
                </c:pt>
                <c:pt idx="20094">
                  <c:v>38266.083333333336</c:v>
                </c:pt>
                <c:pt idx="20095">
                  <c:v>38266.097222222219</c:v>
                </c:pt>
                <c:pt idx="20096">
                  <c:v>38266.111111111109</c:v>
                </c:pt>
                <c:pt idx="20097">
                  <c:v>38266.125</c:v>
                </c:pt>
                <c:pt idx="20098">
                  <c:v>38266.138888888891</c:v>
                </c:pt>
                <c:pt idx="20099">
                  <c:v>38266.152777777781</c:v>
                </c:pt>
                <c:pt idx="20100">
                  <c:v>38266.166666666664</c:v>
                </c:pt>
                <c:pt idx="20101">
                  <c:v>38266.180555555555</c:v>
                </c:pt>
                <c:pt idx="20102">
                  <c:v>38266.194444444445</c:v>
                </c:pt>
                <c:pt idx="20103">
                  <c:v>38266.208333333336</c:v>
                </c:pt>
                <c:pt idx="20104">
                  <c:v>38266.222222222219</c:v>
                </c:pt>
                <c:pt idx="20105">
                  <c:v>38266.236111111109</c:v>
                </c:pt>
                <c:pt idx="20106">
                  <c:v>38266.25</c:v>
                </c:pt>
                <c:pt idx="20107">
                  <c:v>38266.263888888891</c:v>
                </c:pt>
                <c:pt idx="20108">
                  <c:v>38266.277777777781</c:v>
                </c:pt>
                <c:pt idx="20109">
                  <c:v>38266.291666666664</c:v>
                </c:pt>
                <c:pt idx="20110">
                  <c:v>38266.305555555555</c:v>
                </c:pt>
                <c:pt idx="20111">
                  <c:v>38266.319444444445</c:v>
                </c:pt>
                <c:pt idx="20112">
                  <c:v>38266.333333333336</c:v>
                </c:pt>
                <c:pt idx="20113">
                  <c:v>38266.347222222219</c:v>
                </c:pt>
                <c:pt idx="20114">
                  <c:v>38266.361111111109</c:v>
                </c:pt>
                <c:pt idx="20115">
                  <c:v>38266.375</c:v>
                </c:pt>
                <c:pt idx="20116">
                  <c:v>38266.388888888891</c:v>
                </c:pt>
                <c:pt idx="20117">
                  <c:v>38266.402777777781</c:v>
                </c:pt>
                <c:pt idx="20118">
                  <c:v>38266.416666666664</c:v>
                </c:pt>
                <c:pt idx="20119">
                  <c:v>38266.430555555555</c:v>
                </c:pt>
                <c:pt idx="20120">
                  <c:v>38266.444444444445</c:v>
                </c:pt>
                <c:pt idx="20121">
                  <c:v>38266.458333333336</c:v>
                </c:pt>
                <c:pt idx="20122">
                  <c:v>38266.472222222219</c:v>
                </c:pt>
                <c:pt idx="20123">
                  <c:v>38266.486111111109</c:v>
                </c:pt>
                <c:pt idx="20124">
                  <c:v>38266.5</c:v>
                </c:pt>
                <c:pt idx="20125">
                  <c:v>38266.513888888891</c:v>
                </c:pt>
                <c:pt idx="20126">
                  <c:v>38266.527777777781</c:v>
                </c:pt>
                <c:pt idx="20127">
                  <c:v>38266.541666666664</c:v>
                </c:pt>
                <c:pt idx="20128">
                  <c:v>38266.555555555555</c:v>
                </c:pt>
                <c:pt idx="20129">
                  <c:v>38266.569444444445</c:v>
                </c:pt>
                <c:pt idx="20130">
                  <c:v>38266.583333333336</c:v>
                </c:pt>
                <c:pt idx="20131">
                  <c:v>38266.597222222219</c:v>
                </c:pt>
                <c:pt idx="20132">
                  <c:v>38266.611111111109</c:v>
                </c:pt>
                <c:pt idx="20133">
                  <c:v>38266.625</c:v>
                </c:pt>
                <c:pt idx="20134">
                  <c:v>38266.638888888891</c:v>
                </c:pt>
                <c:pt idx="20135">
                  <c:v>38266.652777777781</c:v>
                </c:pt>
                <c:pt idx="20136">
                  <c:v>38266.666666666664</c:v>
                </c:pt>
                <c:pt idx="20137">
                  <c:v>38266.680555555555</c:v>
                </c:pt>
                <c:pt idx="20138">
                  <c:v>38266.694444444445</c:v>
                </c:pt>
                <c:pt idx="20139">
                  <c:v>38266.708333333336</c:v>
                </c:pt>
                <c:pt idx="20140">
                  <c:v>38266.722222222219</c:v>
                </c:pt>
                <c:pt idx="20141">
                  <c:v>38266.736111111109</c:v>
                </c:pt>
                <c:pt idx="20142">
                  <c:v>38266.75</c:v>
                </c:pt>
                <c:pt idx="20143">
                  <c:v>38266.763888888891</c:v>
                </c:pt>
                <c:pt idx="20144">
                  <c:v>38266.777777777781</c:v>
                </c:pt>
                <c:pt idx="20145">
                  <c:v>38266.791666666664</c:v>
                </c:pt>
                <c:pt idx="20146">
                  <c:v>38266.805555555555</c:v>
                </c:pt>
                <c:pt idx="20147">
                  <c:v>38266.819444444445</c:v>
                </c:pt>
                <c:pt idx="20148">
                  <c:v>38266.833333333336</c:v>
                </c:pt>
                <c:pt idx="20149">
                  <c:v>38266.847222222219</c:v>
                </c:pt>
                <c:pt idx="20150">
                  <c:v>38266.861111111109</c:v>
                </c:pt>
                <c:pt idx="20151">
                  <c:v>38266.875</c:v>
                </c:pt>
                <c:pt idx="20152">
                  <c:v>38266.888888888891</c:v>
                </c:pt>
                <c:pt idx="20153">
                  <c:v>38266.902777777781</c:v>
                </c:pt>
                <c:pt idx="20154">
                  <c:v>38266.916666666664</c:v>
                </c:pt>
                <c:pt idx="20155">
                  <c:v>38266.930555555555</c:v>
                </c:pt>
                <c:pt idx="20156">
                  <c:v>38266.944444444445</c:v>
                </c:pt>
                <c:pt idx="20157">
                  <c:v>38266.958333333336</c:v>
                </c:pt>
                <c:pt idx="20158">
                  <c:v>38266.972222222219</c:v>
                </c:pt>
                <c:pt idx="20159">
                  <c:v>38266.986111111109</c:v>
                </c:pt>
                <c:pt idx="20160">
                  <c:v>38267</c:v>
                </c:pt>
                <c:pt idx="20161">
                  <c:v>38267.013888888891</c:v>
                </c:pt>
                <c:pt idx="20162">
                  <c:v>38267.027777777781</c:v>
                </c:pt>
                <c:pt idx="20163">
                  <c:v>38267.041666666664</c:v>
                </c:pt>
                <c:pt idx="20164">
                  <c:v>38267.055555555555</c:v>
                </c:pt>
                <c:pt idx="20165">
                  <c:v>38267.069444444445</c:v>
                </c:pt>
                <c:pt idx="20166">
                  <c:v>38267.083333333336</c:v>
                </c:pt>
                <c:pt idx="20167">
                  <c:v>38267.097222222219</c:v>
                </c:pt>
                <c:pt idx="20168">
                  <c:v>38267.111111111109</c:v>
                </c:pt>
                <c:pt idx="20169">
                  <c:v>38267.125</c:v>
                </c:pt>
                <c:pt idx="20170">
                  <c:v>38267.138888888891</c:v>
                </c:pt>
                <c:pt idx="20171">
                  <c:v>38267.152777777781</c:v>
                </c:pt>
                <c:pt idx="20172">
                  <c:v>38267.166666666664</c:v>
                </c:pt>
                <c:pt idx="20173">
                  <c:v>38267.180555555555</c:v>
                </c:pt>
                <c:pt idx="20174">
                  <c:v>38267.194444444445</c:v>
                </c:pt>
                <c:pt idx="20175">
                  <c:v>38267.208333333336</c:v>
                </c:pt>
                <c:pt idx="20176">
                  <c:v>38267.222222222219</c:v>
                </c:pt>
                <c:pt idx="20177">
                  <c:v>38267.236111111109</c:v>
                </c:pt>
                <c:pt idx="20178">
                  <c:v>38267.25</c:v>
                </c:pt>
                <c:pt idx="20179">
                  <c:v>38267.263888888891</c:v>
                </c:pt>
                <c:pt idx="20180">
                  <c:v>38267.277777777781</c:v>
                </c:pt>
                <c:pt idx="20181">
                  <c:v>38267.291666666664</c:v>
                </c:pt>
                <c:pt idx="20182">
                  <c:v>38267.305555555555</c:v>
                </c:pt>
                <c:pt idx="20183">
                  <c:v>38267.319444444445</c:v>
                </c:pt>
                <c:pt idx="20184">
                  <c:v>38267.333333333336</c:v>
                </c:pt>
                <c:pt idx="20185">
                  <c:v>38267.347222222219</c:v>
                </c:pt>
                <c:pt idx="20186">
                  <c:v>38267.361111111109</c:v>
                </c:pt>
                <c:pt idx="20187">
                  <c:v>38267.375</c:v>
                </c:pt>
                <c:pt idx="20188">
                  <c:v>38267.388888888891</c:v>
                </c:pt>
                <c:pt idx="20189">
                  <c:v>38267.402777777781</c:v>
                </c:pt>
                <c:pt idx="20190">
                  <c:v>38267.416666666664</c:v>
                </c:pt>
                <c:pt idx="20191">
                  <c:v>38267.430555555555</c:v>
                </c:pt>
                <c:pt idx="20192">
                  <c:v>38267.444444444445</c:v>
                </c:pt>
                <c:pt idx="20193">
                  <c:v>38267.458333333336</c:v>
                </c:pt>
                <c:pt idx="20194">
                  <c:v>38267.472222222219</c:v>
                </c:pt>
                <c:pt idx="20195">
                  <c:v>38267.486111111109</c:v>
                </c:pt>
                <c:pt idx="20196">
                  <c:v>38267.5</c:v>
                </c:pt>
                <c:pt idx="20197">
                  <c:v>38267.513888888891</c:v>
                </c:pt>
                <c:pt idx="20198">
                  <c:v>38267.527777777781</c:v>
                </c:pt>
                <c:pt idx="20199">
                  <c:v>38267.541666666664</c:v>
                </c:pt>
                <c:pt idx="20200">
                  <c:v>38267.555555555555</c:v>
                </c:pt>
                <c:pt idx="20201">
                  <c:v>38267.569444444445</c:v>
                </c:pt>
                <c:pt idx="20202">
                  <c:v>38267.583333333336</c:v>
                </c:pt>
                <c:pt idx="20203">
                  <c:v>38267.597222222219</c:v>
                </c:pt>
                <c:pt idx="20204">
                  <c:v>38267.611111111109</c:v>
                </c:pt>
                <c:pt idx="20205">
                  <c:v>38267.625</c:v>
                </c:pt>
                <c:pt idx="20206">
                  <c:v>38267.638888888891</c:v>
                </c:pt>
                <c:pt idx="20207">
                  <c:v>38267.652777777781</c:v>
                </c:pt>
                <c:pt idx="20208">
                  <c:v>38267.666666666664</c:v>
                </c:pt>
                <c:pt idx="20209">
                  <c:v>38267.680555555555</c:v>
                </c:pt>
                <c:pt idx="20210">
                  <c:v>38267.694444444445</c:v>
                </c:pt>
                <c:pt idx="20211">
                  <c:v>38267.708333333336</c:v>
                </c:pt>
                <c:pt idx="20212">
                  <c:v>38267.722222222219</c:v>
                </c:pt>
                <c:pt idx="20213">
                  <c:v>38267.736111111109</c:v>
                </c:pt>
                <c:pt idx="20214">
                  <c:v>38267.75</c:v>
                </c:pt>
                <c:pt idx="20215">
                  <c:v>38267.763888888891</c:v>
                </c:pt>
                <c:pt idx="20216">
                  <c:v>38267.777777777781</c:v>
                </c:pt>
                <c:pt idx="20217">
                  <c:v>38267.791666666664</c:v>
                </c:pt>
                <c:pt idx="20218">
                  <c:v>38267.805555555555</c:v>
                </c:pt>
                <c:pt idx="20219">
                  <c:v>38267.819444444445</c:v>
                </c:pt>
                <c:pt idx="20220">
                  <c:v>38267.833333333336</c:v>
                </c:pt>
                <c:pt idx="20221">
                  <c:v>38267.847222222219</c:v>
                </c:pt>
                <c:pt idx="20222">
                  <c:v>38267.861111111109</c:v>
                </c:pt>
                <c:pt idx="20223">
                  <c:v>38267.875</c:v>
                </c:pt>
                <c:pt idx="20224">
                  <c:v>38267.888888888891</c:v>
                </c:pt>
                <c:pt idx="20225">
                  <c:v>38267.902777777781</c:v>
                </c:pt>
                <c:pt idx="20226">
                  <c:v>38267.916666666664</c:v>
                </c:pt>
                <c:pt idx="20227">
                  <c:v>38267.930555555555</c:v>
                </c:pt>
                <c:pt idx="20228">
                  <c:v>38267.944444444445</c:v>
                </c:pt>
                <c:pt idx="20229">
                  <c:v>38267.958333333336</c:v>
                </c:pt>
                <c:pt idx="20230">
                  <c:v>38267.972222222219</c:v>
                </c:pt>
                <c:pt idx="20231">
                  <c:v>38267.986111111109</c:v>
                </c:pt>
                <c:pt idx="20232">
                  <c:v>38268</c:v>
                </c:pt>
                <c:pt idx="20233">
                  <c:v>38268.013888888891</c:v>
                </c:pt>
                <c:pt idx="20234">
                  <c:v>38268.027777777781</c:v>
                </c:pt>
                <c:pt idx="20235">
                  <c:v>38268.041666666664</c:v>
                </c:pt>
                <c:pt idx="20236">
                  <c:v>38268.055555555555</c:v>
                </c:pt>
                <c:pt idx="20237">
                  <c:v>38268.069444444445</c:v>
                </c:pt>
                <c:pt idx="20238">
                  <c:v>38268.083333333336</c:v>
                </c:pt>
                <c:pt idx="20239">
                  <c:v>38268.097222222219</c:v>
                </c:pt>
                <c:pt idx="20240">
                  <c:v>38268.111111111109</c:v>
                </c:pt>
                <c:pt idx="20241">
                  <c:v>38268.125</c:v>
                </c:pt>
                <c:pt idx="20242">
                  <c:v>38268.138888888891</c:v>
                </c:pt>
                <c:pt idx="20243">
                  <c:v>38268.152777777781</c:v>
                </c:pt>
                <c:pt idx="20244">
                  <c:v>38268.166666666664</c:v>
                </c:pt>
                <c:pt idx="20245">
                  <c:v>38268.180555555555</c:v>
                </c:pt>
                <c:pt idx="20246">
                  <c:v>38268.194444444445</c:v>
                </c:pt>
                <c:pt idx="20247">
                  <c:v>38268.208333333336</c:v>
                </c:pt>
                <c:pt idx="20248">
                  <c:v>38268.222222222219</c:v>
                </c:pt>
                <c:pt idx="20249">
                  <c:v>38268.236111111109</c:v>
                </c:pt>
                <c:pt idx="20250">
                  <c:v>38268.25</c:v>
                </c:pt>
                <c:pt idx="20251">
                  <c:v>38268.263888888891</c:v>
                </c:pt>
                <c:pt idx="20252">
                  <c:v>38268.277777777781</c:v>
                </c:pt>
                <c:pt idx="20253">
                  <c:v>38268.291666666664</c:v>
                </c:pt>
                <c:pt idx="20254">
                  <c:v>38268.305555555555</c:v>
                </c:pt>
                <c:pt idx="20255">
                  <c:v>38268.319444444445</c:v>
                </c:pt>
                <c:pt idx="20256">
                  <c:v>38268.333333333336</c:v>
                </c:pt>
                <c:pt idx="20257">
                  <c:v>38268.347222222219</c:v>
                </c:pt>
                <c:pt idx="20258">
                  <c:v>38268.361111111109</c:v>
                </c:pt>
                <c:pt idx="20259">
                  <c:v>38268.375</c:v>
                </c:pt>
                <c:pt idx="20260">
                  <c:v>38268.388888888891</c:v>
                </c:pt>
                <c:pt idx="20261">
                  <c:v>38268.402777777781</c:v>
                </c:pt>
                <c:pt idx="20262">
                  <c:v>38268.416666666664</c:v>
                </c:pt>
                <c:pt idx="20263">
                  <c:v>38268.430555555555</c:v>
                </c:pt>
                <c:pt idx="20264">
                  <c:v>38268.444444444445</c:v>
                </c:pt>
                <c:pt idx="20265">
                  <c:v>38268.458333333336</c:v>
                </c:pt>
                <c:pt idx="20266">
                  <c:v>38268.472222222219</c:v>
                </c:pt>
                <c:pt idx="20267">
                  <c:v>38268.486111111109</c:v>
                </c:pt>
                <c:pt idx="20268">
                  <c:v>38268.5</c:v>
                </c:pt>
                <c:pt idx="20269">
                  <c:v>38268.513888888891</c:v>
                </c:pt>
                <c:pt idx="20270">
                  <c:v>38268.527777777781</c:v>
                </c:pt>
                <c:pt idx="20271">
                  <c:v>38268.541666666664</c:v>
                </c:pt>
                <c:pt idx="20272">
                  <c:v>38268.555555555555</c:v>
                </c:pt>
                <c:pt idx="20273">
                  <c:v>38268.569444444445</c:v>
                </c:pt>
                <c:pt idx="20274">
                  <c:v>38268.583333333336</c:v>
                </c:pt>
                <c:pt idx="20275">
                  <c:v>38268.597222222219</c:v>
                </c:pt>
                <c:pt idx="20276">
                  <c:v>38268.611111111109</c:v>
                </c:pt>
                <c:pt idx="20277">
                  <c:v>38268.625</c:v>
                </c:pt>
                <c:pt idx="20278">
                  <c:v>38268.638888888891</c:v>
                </c:pt>
                <c:pt idx="20279">
                  <c:v>38268.652777777781</c:v>
                </c:pt>
                <c:pt idx="20280">
                  <c:v>38268.666666666664</c:v>
                </c:pt>
                <c:pt idx="20281">
                  <c:v>38268.680555555555</c:v>
                </c:pt>
                <c:pt idx="20282">
                  <c:v>38268.694444444445</c:v>
                </c:pt>
                <c:pt idx="20283">
                  <c:v>38268.708333333336</c:v>
                </c:pt>
                <c:pt idx="20284">
                  <c:v>38268.722222222219</c:v>
                </c:pt>
                <c:pt idx="20285">
                  <c:v>38268.736111111109</c:v>
                </c:pt>
                <c:pt idx="20286">
                  <c:v>38268.75</c:v>
                </c:pt>
                <c:pt idx="20287">
                  <c:v>38268.763888888891</c:v>
                </c:pt>
                <c:pt idx="20288">
                  <c:v>38268.777777777781</c:v>
                </c:pt>
                <c:pt idx="20289">
                  <c:v>38268.791666666664</c:v>
                </c:pt>
                <c:pt idx="20290">
                  <c:v>38268.805555555555</c:v>
                </c:pt>
                <c:pt idx="20291">
                  <c:v>38268.819444444445</c:v>
                </c:pt>
                <c:pt idx="20292">
                  <c:v>38268.833333333336</c:v>
                </c:pt>
                <c:pt idx="20293">
                  <c:v>38268.847222222219</c:v>
                </c:pt>
                <c:pt idx="20294">
                  <c:v>38268.861111111109</c:v>
                </c:pt>
                <c:pt idx="20295">
                  <c:v>38268.875</c:v>
                </c:pt>
                <c:pt idx="20296">
                  <c:v>38268.888888888891</c:v>
                </c:pt>
                <c:pt idx="20297">
                  <c:v>38268.902777777781</c:v>
                </c:pt>
                <c:pt idx="20298">
                  <c:v>38268.916666666664</c:v>
                </c:pt>
                <c:pt idx="20299">
                  <c:v>38268.930555555555</c:v>
                </c:pt>
                <c:pt idx="20300">
                  <c:v>38268.944444444445</c:v>
                </c:pt>
                <c:pt idx="20301">
                  <c:v>38268.958333333336</c:v>
                </c:pt>
                <c:pt idx="20302">
                  <c:v>38268.972222222219</c:v>
                </c:pt>
                <c:pt idx="20303">
                  <c:v>38268.986111111109</c:v>
                </c:pt>
                <c:pt idx="20304">
                  <c:v>38269</c:v>
                </c:pt>
                <c:pt idx="20305">
                  <c:v>38269.013888888891</c:v>
                </c:pt>
                <c:pt idx="20306">
                  <c:v>38269.027777777781</c:v>
                </c:pt>
                <c:pt idx="20307">
                  <c:v>38269.041666666664</c:v>
                </c:pt>
                <c:pt idx="20308">
                  <c:v>38269.055555555555</c:v>
                </c:pt>
                <c:pt idx="20309">
                  <c:v>38269.069444444445</c:v>
                </c:pt>
                <c:pt idx="20310">
                  <c:v>38269.083333333336</c:v>
                </c:pt>
                <c:pt idx="20311">
                  <c:v>38269.097222222219</c:v>
                </c:pt>
                <c:pt idx="20312">
                  <c:v>38269.111111111109</c:v>
                </c:pt>
                <c:pt idx="20313">
                  <c:v>38269.125</c:v>
                </c:pt>
                <c:pt idx="20314">
                  <c:v>38269.138888888891</c:v>
                </c:pt>
                <c:pt idx="20315">
                  <c:v>38269.152777777781</c:v>
                </c:pt>
                <c:pt idx="20316">
                  <c:v>38269.166666666664</c:v>
                </c:pt>
                <c:pt idx="20317">
                  <c:v>38269.180555555555</c:v>
                </c:pt>
                <c:pt idx="20318">
                  <c:v>38269.194444444445</c:v>
                </c:pt>
                <c:pt idx="20319">
                  <c:v>38269.208333333336</c:v>
                </c:pt>
                <c:pt idx="20320">
                  <c:v>38269.222222222219</c:v>
                </c:pt>
                <c:pt idx="20321">
                  <c:v>38269.236111111109</c:v>
                </c:pt>
                <c:pt idx="20322">
                  <c:v>38269.25</c:v>
                </c:pt>
                <c:pt idx="20323">
                  <c:v>38269.263888888891</c:v>
                </c:pt>
                <c:pt idx="20324">
                  <c:v>38269.277777777781</c:v>
                </c:pt>
                <c:pt idx="20325">
                  <c:v>38269.291666666664</c:v>
                </c:pt>
                <c:pt idx="20326">
                  <c:v>38269.305555555555</c:v>
                </c:pt>
                <c:pt idx="20327">
                  <c:v>38269.319444444445</c:v>
                </c:pt>
                <c:pt idx="20328">
                  <c:v>38269.333333333336</c:v>
                </c:pt>
                <c:pt idx="20329">
                  <c:v>38269.347222222219</c:v>
                </c:pt>
                <c:pt idx="20330">
                  <c:v>38269.361111111109</c:v>
                </c:pt>
                <c:pt idx="20331">
                  <c:v>38269.375</c:v>
                </c:pt>
                <c:pt idx="20332">
                  <c:v>38269.388888888891</c:v>
                </c:pt>
                <c:pt idx="20333">
                  <c:v>38269.402777777781</c:v>
                </c:pt>
                <c:pt idx="20334">
                  <c:v>38269.416666666664</c:v>
                </c:pt>
                <c:pt idx="20335">
                  <c:v>38269.430555555555</c:v>
                </c:pt>
                <c:pt idx="20336">
                  <c:v>38269.444444444445</c:v>
                </c:pt>
                <c:pt idx="20337">
                  <c:v>38269.458333333336</c:v>
                </c:pt>
                <c:pt idx="20338">
                  <c:v>38269.472222222219</c:v>
                </c:pt>
                <c:pt idx="20339">
                  <c:v>38269.486111111109</c:v>
                </c:pt>
                <c:pt idx="20340">
                  <c:v>38269.5</c:v>
                </c:pt>
                <c:pt idx="20341">
                  <c:v>38269.513888888891</c:v>
                </c:pt>
                <c:pt idx="20342">
                  <c:v>38269.527777777781</c:v>
                </c:pt>
                <c:pt idx="20343">
                  <c:v>38269.541666666664</c:v>
                </c:pt>
                <c:pt idx="20344">
                  <c:v>38269.555555555555</c:v>
                </c:pt>
                <c:pt idx="20345">
                  <c:v>38269.569444444445</c:v>
                </c:pt>
                <c:pt idx="20346">
                  <c:v>38269.583333333336</c:v>
                </c:pt>
                <c:pt idx="20347">
                  <c:v>38269.597222222219</c:v>
                </c:pt>
                <c:pt idx="20348">
                  <c:v>38269.611111111109</c:v>
                </c:pt>
                <c:pt idx="20349">
                  <c:v>38269.625</c:v>
                </c:pt>
                <c:pt idx="20350">
                  <c:v>38269.638888888891</c:v>
                </c:pt>
                <c:pt idx="20351">
                  <c:v>38269.652777777781</c:v>
                </c:pt>
                <c:pt idx="20352">
                  <c:v>38269.666666666664</c:v>
                </c:pt>
                <c:pt idx="20353">
                  <c:v>38269.680555555555</c:v>
                </c:pt>
                <c:pt idx="20354">
                  <c:v>38269.694444444445</c:v>
                </c:pt>
                <c:pt idx="20355">
                  <c:v>38269.708333333336</c:v>
                </c:pt>
                <c:pt idx="20356">
                  <c:v>38269.722222222219</c:v>
                </c:pt>
                <c:pt idx="20357">
                  <c:v>38269.736111111109</c:v>
                </c:pt>
                <c:pt idx="20358">
                  <c:v>38269.75</c:v>
                </c:pt>
                <c:pt idx="20359">
                  <c:v>38269.763888888891</c:v>
                </c:pt>
                <c:pt idx="20360">
                  <c:v>38269.777777777781</c:v>
                </c:pt>
                <c:pt idx="20361">
                  <c:v>38269.791666666664</c:v>
                </c:pt>
                <c:pt idx="20362">
                  <c:v>38269.805555555555</c:v>
                </c:pt>
                <c:pt idx="20363">
                  <c:v>38269.819444444445</c:v>
                </c:pt>
                <c:pt idx="20364">
                  <c:v>38269.833333333336</c:v>
                </c:pt>
                <c:pt idx="20365">
                  <c:v>38269.847222222219</c:v>
                </c:pt>
                <c:pt idx="20366">
                  <c:v>38269.861111111109</c:v>
                </c:pt>
                <c:pt idx="20367">
                  <c:v>38269.875</c:v>
                </c:pt>
                <c:pt idx="20368">
                  <c:v>38269.888888888891</c:v>
                </c:pt>
                <c:pt idx="20369">
                  <c:v>38269.902777777781</c:v>
                </c:pt>
                <c:pt idx="20370">
                  <c:v>38269.916666666664</c:v>
                </c:pt>
                <c:pt idx="20371">
                  <c:v>38269.930555555555</c:v>
                </c:pt>
                <c:pt idx="20372">
                  <c:v>38269.944444444445</c:v>
                </c:pt>
                <c:pt idx="20373">
                  <c:v>38269.958333333336</c:v>
                </c:pt>
                <c:pt idx="20374">
                  <c:v>38269.972222222219</c:v>
                </c:pt>
                <c:pt idx="20375">
                  <c:v>38269.986111111109</c:v>
                </c:pt>
                <c:pt idx="20376">
                  <c:v>38270</c:v>
                </c:pt>
                <c:pt idx="20377">
                  <c:v>38270.013888888891</c:v>
                </c:pt>
                <c:pt idx="20378">
                  <c:v>38270.027777777781</c:v>
                </c:pt>
                <c:pt idx="20379">
                  <c:v>38270.041666666664</c:v>
                </c:pt>
                <c:pt idx="20380">
                  <c:v>38270.055555555555</c:v>
                </c:pt>
                <c:pt idx="20381">
                  <c:v>38270.069444444445</c:v>
                </c:pt>
                <c:pt idx="20382">
                  <c:v>38270.083333333336</c:v>
                </c:pt>
                <c:pt idx="20383">
                  <c:v>38270.097222222219</c:v>
                </c:pt>
                <c:pt idx="20384">
                  <c:v>38270.111111111109</c:v>
                </c:pt>
                <c:pt idx="20385">
                  <c:v>38270.125</c:v>
                </c:pt>
                <c:pt idx="20386">
                  <c:v>38270.138888888891</c:v>
                </c:pt>
                <c:pt idx="20387">
                  <c:v>38270.152777777781</c:v>
                </c:pt>
                <c:pt idx="20388">
                  <c:v>38270.166666666664</c:v>
                </c:pt>
                <c:pt idx="20389">
                  <c:v>38270.180555555555</c:v>
                </c:pt>
                <c:pt idx="20390">
                  <c:v>38270.194444444445</c:v>
                </c:pt>
                <c:pt idx="20391">
                  <c:v>38270.208333333336</c:v>
                </c:pt>
                <c:pt idx="20392">
                  <c:v>38270.222222222219</c:v>
                </c:pt>
                <c:pt idx="20393">
                  <c:v>38270.236111111109</c:v>
                </c:pt>
                <c:pt idx="20394">
                  <c:v>38270.25</c:v>
                </c:pt>
                <c:pt idx="20395">
                  <c:v>38270.263888888891</c:v>
                </c:pt>
                <c:pt idx="20396">
                  <c:v>38270.277777777781</c:v>
                </c:pt>
                <c:pt idx="20397">
                  <c:v>38270.291666666664</c:v>
                </c:pt>
                <c:pt idx="20398">
                  <c:v>38270.305555555555</c:v>
                </c:pt>
                <c:pt idx="20399">
                  <c:v>38270.319444444445</c:v>
                </c:pt>
                <c:pt idx="20400">
                  <c:v>38270.333333333336</c:v>
                </c:pt>
                <c:pt idx="20401">
                  <c:v>38270.347222222219</c:v>
                </c:pt>
                <c:pt idx="20402">
                  <c:v>38270.361111111109</c:v>
                </c:pt>
                <c:pt idx="20403">
                  <c:v>38270.375</c:v>
                </c:pt>
                <c:pt idx="20404">
                  <c:v>38270.388888888891</c:v>
                </c:pt>
                <c:pt idx="20405">
                  <c:v>38270.402777777781</c:v>
                </c:pt>
                <c:pt idx="20406">
                  <c:v>38270.416666666664</c:v>
                </c:pt>
                <c:pt idx="20407">
                  <c:v>38270.430555555555</c:v>
                </c:pt>
                <c:pt idx="20408">
                  <c:v>38270.444444444445</c:v>
                </c:pt>
                <c:pt idx="20409">
                  <c:v>38270.458333333336</c:v>
                </c:pt>
                <c:pt idx="20410">
                  <c:v>38270.472222222219</c:v>
                </c:pt>
                <c:pt idx="20411">
                  <c:v>38270.486111111109</c:v>
                </c:pt>
                <c:pt idx="20412">
                  <c:v>38270.5</c:v>
                </c:pt>
                <c:pt idx="20413">
                  <c:v>38270.513888888891</c:v>
                </c:pt>
                <c:pt idx="20414">
                  <c:v>38270.527777777781</c:v>
                </c:pt>
                <c:pt idx="20415">
                  <c:v>38270.541666666664</c:v>
                </c:pt>
                <c:pt idx="20416">
                  <c:v>38270.555555555555</c:v>
                </c:pt>
                <c:pt idx="20417">
                  <c:v>38270.569444444445</c:v>
                </c:pt>
                <c:pt idx="20418">
                  <c:v>38270.583333333336</c:v>
                </c:pt>
                <c:pt idx="20419">
                  <c:v>38270.597222222219</c:v>
                </c:pt>
                <c:pt idx="20420">
                  <c:v>38270.611111111109</c:v>
                </c:pt>
                <c:pt idx="20421">
                  <c:v>38270.625</c:v>
                </c:pt>
                <c:pt idx="20422">
                  <c:v>38270.638888888891</c:v>
                </c:pt>
                <c:pt idx="20423">
                  <c:v>38270.652777777781</c:v>
                </c:pt>
                <c:pt idx="20424">
                  <c:v>38270.666666666664</c:v>
                </c:pt>
                <c:pt idx="20425">
                  <c:v>38270.680555555555</c:v>
                </c:pt>
                <c:pt idx="20426">
                  <c:v>38270.694444444445</c:v>
                </c:pt>
                <c:pt idx="20427">
                  <c:v>38270.708333333336</c:v>
                </c:pt>
                <c:pt idx="20428">
                  <c:v>38270.722222222219</c:v>
                </c:pt>
                <c:pt idx="20429">
                  <c:v>38270.736111111109</c:v>
                </c:pt>
                <c:pt idx="20430">
                  <c:v>38270.75</c:v>
                </c:pt>
                <c:pt idx="20431">
                  <c:v>38270.763888888891</c:v>
                </c:pt>
                <c:pt idx="20432">
                  <c:v>38270.777777777781</c:v>
                </c:pt>
                <c:pt idx="20433">
                  <c:v>38270.791666666664</c:v>
                </c:pt>
                <c:pt idx="20434">
                  <c:v>38270.805555555555</c:v>
                </c:pt>
                <c:pt idx="20435">
                  <c:v>38270.819444444445</c:v>
                </c:pt>
                <c:pt idx="20436">
                  <c:v>38270.833333333336</c:v>
                </c:pt>
                <c:pt idx="20437">
                  <c:v>38270.847222222219</c:v>
                </c:pt>
                <c:pt idx="20438">
                  <c:v>38270.861111111109</c:v>
                </c:pt>
                <c:pt idx="20439">
                  <c:v>38270.875</c:v>
                </c:pt>
                <c:pt idx="20440">
                  <c:v>38270.888888888891</c:v>
                </c:pt>
                <c:pt idx="20441">
                  <c:v>38270.902777777781</c:v>
                </c:pt>
                <c:pt idx="20442">
                  <c:v>38270.916666666664</c:v>
                </c:pt>
                <c:pt idx="20443">
                  <c:v>38270.930555555555</c:v>
                </c:pt>
                <c:pt idx="20444">
                  <c:v>38270.944444444445</c:v>
                </c:pt>
                <c:pt idx="20445">
                  <c:v>38270.958333333336</c:v>
                </c:pt>
                <c:pt idx="20446">
                  <c:v>38270.972222222219</c:v>
                </c:pt>
                <c:pt idx="20447">
                  <c:v>38270.986111111109</c:v>
                </c:pt>
                <c:pt idx="20448">
                  <c:v>38271</c:v>
                </c:pt>
                <c:pt idx="20449">
                  <c:v>38271.013888888891</c:v>
                </c:pt>
                <c:pt idx="20450">
                  <c:v>38271.027777777781</c:v>
                </c:pt>
                <c:pt idx="20451">
                  <c:v>38271.041666666664</c:v>
                </c:pt>
                <c:pt idx="20452">
                  <c:v>38271.055555555555</c:v>
                </c:pt>
                <c:pt idx="20453">
                  <c:v>38271.069444444445</c:v>
                </c:pt>
                <c:pt idx="20454">
                  <c:v>38271.083333333336</c:v>
                </c:pt>
                <c:pt idx="20455">
                  <c:v>38271.097222222219</c:v>
                </c:pt>
                <c:pt idx="20456">
                  <c:v>38271.111111111109</c:v>
                </c:pt>
                <c:pt idx="20457">
                  <c:v>38271.125</c:v>
                </c:pt>
                <c:pt idx="20458">
                  <c:v>38271.138888888891</c:v>
                </c:pt>
                <c:pt idx="20459">
                  <c:v>38271.152777777781</c:v>
                </c:pt>
                <c:pt idx="20460">
                  <c:v>38271.166666666664</c:v>
                </c:pt>
                <c:pt idx="20461">
                  <c:v>38271.180555555555</c:v>
                </c:pt>
                <c:pt idx="20462">
                  <c:v>38271.194444444445</c:v>
                </c:pt>
                <c:pt idx="20463">
                  <c:v>38271.208333333336</c:v>
                </c:pt>
                <c:pt idx="20464">
                  <c:v>38271.222222222219</c:v>
                </c:pt>
                <c:pt idx="20465">
                  <c:v>38271.236111111109</c:v>
                </c:pt>
                <c:pt idx="20466">
                  <c:v>38271.25</c:v>
                </c:pt>
                <c:pt idx="20467">
                  <c:v>38271.263888888891</c:v>
                </c:pt>
                <c:pt idx="20468">
                  <c:v>38271.277777777781</c:v>
                </c:pt>
                <c:pt idx="20469">
                  <c:v>38271.291666666664</c:v>
                </c:pt>
                <c:pt idx="20470">
                  <c:v>38271.305555555555</c:v>
                </c:pt>
                <c:pt idx="20471">
                  <c:v>38271.319444444445</c:v>
                </c:pt>
                <c:pt idx="20472">
                  <c:v>38271.333333333336</c:v>
                </c:pt>
                <c:pt idx="20473">
                  <c:v>38271.347222222219</c:v>
                </c:pt>
                <c:pt idx="20474">
                  <c:v>38271.361111111109</c:v>
                </c:pt>
                <c:pt idx="20475">
                  <c:v>38271.375</c:v>
                </c:pt>
                <c:pt idx="20476">
                  <c:v>38271.388888888891</c:v>
                </c:pt>
                <c:pt idx="20477">
                  <c:v>38271.402777777781</c:v>
                </c:pt>
                <c:pt idx="20478">
                  <c:v>38271.416666666664</c:v>
                </c:pt>
                <c:pt idx="20479">
                  <c:v>38271.430555555555</c:v>
                </c:pt>
                <c:pt idx="20480">
                  <c:v>38271.444444444445</c:v>
                </c:pt>
                <c:pt idx="20481">
                  <c:v>38271.458333333336</c:v>
                </c:pt>
                <c:pt idx="20482">
                  <c:v>38271.472222222219</c:v>
                </c:pt>
                <c:pt idx="20483">
                  <c:v>38271.486111111109</c:v>
                </c:pt>
                <c:pt idx="20484">
                  <c:v>38271.5</c:v>
                </c:pt>
                <c:pt idx="20485">
                  <c:v>38271.513888888891</c:v>
                </c:pt>
                <c:pt idx="20486">
                  <c:v>38271.527777777781</c:v>
                </c:pt>
                <c:pt idx="20487">
                  <c:v>38271.541666666664</c:v>
                </c:pt>
                <c:pt idx="20488">
                  <c:v>38271.555555555555</c:v>
                </c:pt>
                <c:pt idx="20489">
                  <c:v>38271.569444444445</c:v>
                </c:pt>
                <c:pt idx="20490">
                  <c:v>38271.583333333336</c:v>
                </c:pt>
                <c:pt idx="20491">
                  <c:v>38271.597222222219</c:v>
                </c:pt>
                <c:pt idx="20492">
                  <c:v>38271.611111111109</c:v>
                </c:pt>
                <c:pt idx="20493">
                  <c:v>38271.625</c:v>
                </c:pt>
                <c:pt idx="20494">
                  <c:v>38271.638888888891</c:v>
                </c:pt>
                <c:pt idx="20495">
                  <c:v>38271.652777777781</c:v>
                </c:pt>
                <c:pt idx="20496">
                  <c:v>38271.666666666664</c:v>
                </c:pt>
                <c:pt idx="20497">
                  <c:v>38271.680555555555</c:v>
                </c:pt>
                <c:pt idx="20498">
                  <c:v>38271.694444444445</c:v>
                </c:pt>
                <c:pt idx="20499">
                  <c:v>38271.708333333336</c:v>
                </c:pt>
                <c:pt idx="20500">
                  <c:v>38271.722222222219</c:v>
                </c:pt>
                <c:pt idx="20501">
                  <c:v>38271.736111111109</c:v>
                </c:pt>
                <c:pt idx="20502">
                  <c:v>38271.75</c:v>
                </c:pt>
                <c:pt idx="20503">
                  <c:v>38271.763888888891</c:v>
                </c:pt>
                <c:pt idx="20504">
                  <c:v>38271.777777777781</c:v>
                </c:pt>
                <c:pt idx="20505">
                  <c:v>38271.791666666664</c:v>
                </c:pt>
                <c:pt idx="20506">
                  <c:v>38271.805555555555</c:v>
                </c:pt>
                <c:pt idx="20507">
                  <c:v>38271.819444444445</c:v>
                </c:pt>
                <c:pt idx="20508">
                  <c:v>38271.833333333336</c:v>
                </c:pt>
                <c:pt idx="20509">
                  <c:v>38271.847222222219</c:v>
                </c:pt>
                <c:pt idx="20510">
                  <c:v>38271.861111111109</c:v>
                </c:pt>
                <c:pt idx="20511">
                  <c:v>38271.875</c:v>
                </c:pt>
                <c:pt idx="20512">
                  <c:v>38271.888888888891</c:v>
                </c:pt>
                <c:pt idx="20513">
                  <c:v>38271.902777777781</c:v>
                </c:pt>
                <c:pt idx="20514">
                  <c:v>38271.916666666664</c:v>
                </c:pt>
                <c:pt idx="20515">
                  <c:v>38271.930555555555</c:v>
                </c:pt>
                <c:pt idx="20516">
                  <c:v>38271.944444444445</c:v>
                </c:pt>
                <c:pt idx="20517">
                  <c:v>38271.958333333336</c:v>
                </c:pt>
                <c:pt idx="20518">
                  <c:v>38271.972222222219</c:v>
                </c:pt>
                <c:pt idx="20519">
                  <c:v>38271.986111111109</c:v>
                </c:pt>
                <c:pt idx="20520">
                  <c:v>38272</c:v>
                </c:pt>
                <c:pt idx="20521">
                  <c:v>38272.013888888891</c:v>
                </c:pt>
                <c:pt idx="20522">
                  <c:v>38272.027777777781</c:v>
                </c:pt>
                <c:pt idx="20523">
                  <c:v>38272.041666666664</c:v>
                </c:pt>
                <c:pt idx="20524">
                  <c:v>38272.055555555555</c:v>
                </c:pt>
                <c:pt idx="20525">
                  <c:v>38272.069444444445</c:v>
                </c:pt>
                <c:pt idx="20526">
                  <c:v>38272.083333333336</c:v>
                </c:pt>
                <c:pt idx="20527">
                  <c:v>38272.097222222219</c:v>
                </c:pt>
                <c:pt idx="20528">
                  <c:v>38272.111111111109</c:v>
                </c:pt>
                <c:pt idx="20529">
                  <c:v>38272.125</c:v>
                </c:pt>
                <c:pt idx="20530">
                  <c:v>38272.138888888891</c:v>
                </c:pt>
                <c:pt idx="20531">
                  <c:v>38272.152777777781</c:v>
                </c:pt>
                <c:pt idx="20532">
                  <c:v>38272.166666666664</c:v>
                </c:pt>
                <c:pt idx="20533">
                  <c:v>38272.180555555555</c:v>
                </c:pt>
                <c:pt idx="20534">
                  <c:v>38272.194444444445</c:v>
                </c:pt>
                <c:pt idx="20535">
                  <c:v>38272.208333333336</c:v>
                </c:pt>
                <c:pt idx="20536">
                  <c:v>38272.222222222219</c:v>
                </c:pt>
                <c:pt idx="20537">
                  <c:v>38272.236111111109</c:v>
                </c:pt>
                <c:pt idx="20538">
                  <c:v>38272.25</c:v>
                </c:pt>
                <c:pt idx="20539">
                  <c:v>38272.263888888891</c:v>
                </c:pt>
                <c:pt idx="20540">
                  <c:v>38272.277777777781</c:v>
                </c:pt>
                <c:pt idx="20541">
                  <c:v>38272.291666666664</c:v>
                </c:pt>
                <c:pt idx="20542">
                  <c:v>38272.305555555555</c:v>
                </c:pt>
                <c:pt idx="20543">
                  <c:v>38272.319444444445</c:v>
                </c:pt>
                <c:pt idx="20544">
                  <c:v>38272.333333333336</c:v>
                </c:pt>
                <c:pt idx="20545">
                  <c:v>38272.347222222219</c:v>
                </c:pt>
                <c:pt idx="20546">
                  <c:v>38272.361111111109</c:v>
                </c:pt>
                <c:pt idx="20547">
                  <c:v>38272.375</c:v>
                </c:pt>
                <c:pt idx="20548">
                  <c:v>38272.388888888891</c:v>
                </c:pt>
                <c:pt idx="20549">
                  <c:v>38272.402777777781</c:v>
                </c:pt>
                <c:pt idx="20550">
                  <c:v>38272.416666666664</c:v>
                </c:pt>
                <c:pt idx="20551">
                  <c:v>38272.430555555555</c:v>
                </c:pt>
                <c:pt idx="20552">
                  <c:v>38272.444444444445</c:v>
                </c:pt>
                <c:pt idx="20553">
                  <c:v>38272.458333333336</c:v>
                </c:pt>
                <c:pt idx="20554">
                  <c:v>38272.472222222219</c:v>
                </c:pt>
                <c:pt idx="20555">
                  <c:v>38272.486111111109</c:v>
                </c:pt>
                <c:pt idx="20556">
                  <c:v>38272.5</c:v>
                </c:pt>
                <c:pt idx="20557">
                  <c:v>38272.513888888891</c:v>
                </c:pt>
                <c:pt idx="20558">
                  <c:v>38272.527777777781</c:v>
                </c:pt>
                <c:pt idx="20559">
                  <c:v>38272.541666666664</c:v>
                </c:pt>
                <c:pt idx="20560">
                  <c:v>38272.555555555555</c:v>
                </c:pt>
                <c:pt idx="20561">
                  <c:v>38272.569444444445</c:v>
                </c:pt>
                <c:pt idx="20562">
                  <c:v>38272.583333333336</c:v>
                </c:pt>
                <c:pt idx="20563">
                  <c:v>38272.597222222219</c:v>
                </c:pt>
                <c:pt idx="20564">
                  <c:v>38272.611111111109</c:v>
                </c:pt>
                <c:pt idx="20565">
                  <c:v>38272.625</c:v>
                </c:pt>
                <c:pt idx="20566">
                  <c:v>38272.638888888891</c:v>
                </c:pt>
                <c:pt idx="20567">
                  <c:v>38272.652777777781</c:v>
                </c:pt>
                <c:pt idx="20568">
                  <c:v>38272.666666666664</c:v>
                </c:pt>
                <c:pt idx="20569">
                  <c:v>38272.680555555555</c:v>
                </c:pt>
                <c:pt idx="20570">
                  <c:v>38272.694444444445</c:v>
                </c:pt>
                <c:pt idx="20571">
                  <c:v>38272.708333333336</c:v>
                </c:pt>
                <c:pt idx="20572">
                  <c:v>38272.722222222219</c:v>
                </c:pt>
                <c:pt idx="20573">
                  <c:v>38272.736111111109</c:v>
                </c:pt>
                <c:pt idx="20574">
                  <c:v>38272.75</c:v>
                </c:pt>
                <c:pt idx="20575">
                  <c:v>38272.763888888891</c:v>
                </c:pt>
                <c:pt idx="20576">
                  <c:v>38272.777777777781</c:v>
                </c:pt>
                <c:pt idx="20577">
                  <c:v>38272.791666666664</c:v>
                </c:pt>
                <c:pt idx="20578">
                  <c:v>38272.805555555555</c:v>
                </c:pt>
                <c:pt idx="20579">
                  <c:v>38272.819444444445</c:v>
                </c:pt>
                <c:pt idx="20580">
                  <c:v>38272.833333333336</c:v>
                </c:pt>
                <c:pt idx="20581">
                  <c:v>38272.847222222219</c:v>
                </c:pt>
                <c:pt idx="20582">
                  <c:v>38272.861111111109</c:v>
                </c:pt>
                <c:pt idx="20583">
                  <c:v>38272.875</c:v>
                </c:pt>
                <c:pt idx="20584">
                  <c:v>38272.888888888891</c:v>
                </c:pt>
                <c:pt idx="20585">
                  <c:v>38272.902777777781</c:v>
                </c:pt>
                <c:pt idx="20586">
                  <c:v>38272.916666666664</c:v>
                </c:pt>
                <c:pt idx="20587">
                  <c:v>38272.930555555555</c:v>
                </c:pt>
                <c:pt idx="20588">
                  <c:v>38272.944444444445</c:v>
                </c:pt>
                <c:pt idx="20589">
                  <c:v>38272.958333333336</c:v>
                </c:pt>
                <c:pt idx="20590">
                  <c:v>38272.972222222219</c:v>
                </c:pt>
                <c:pt idx="20591">
                  <c:v>38272.986111111109</c:v>
                </c:pt>
                <c:pt idx="20592">
                  <c:v>38273</c:v>
                </c:pt>
                <c:pt idx="20593">
                  <c:v>38273.013888888891</c:v>
                </c:pt>
                <c:pt idx="20594">
                  <c:v>38273.027777777781</c:v>
                </c:pt>
                <c:pt idx="20595">
                  <c:v>38273.041666666664</c:v>
                </c:pt>
                <c:pt idx="20596">
                  <c:v>38273.055555555555</c:v>
                </c:pt>
                <c:pt idx="20597">
                  <c:v>38273.069444444445</c:v>
                </c:pt>
                <c:pt idx="20598">
                  <c:v>38273.083333333336</c:v>
                </c:pt>
                <c:pt idx="20599">
                  <c:v>38273.097222222219</c:v>
                </c:pt>
                <c:pt idx="20600">
                  <c:v>38273.111111111109</c:v>
                </c:pt>
                <c:pt idx="20601">
                  <c:v>38273.125</c:v>
                </c:pt>
                <c:pt idx="20602">
                  <c:v>38273.138888888891</c:v>
                </c:pt>
                <c:pt idx="20603">
                  <c:v>38273.152777777781</c:v>
                </c:pt>
                <c:pt idx="20604">
                  <c:v>38273.166666666664</c:v>
                </c:pt>
                <c:pt idx="20605">
                  <c:v>38273.180555555555</c:v>
                </c:pt>
                <c:pt idx="20606">
                  <c:v>38273.194444444445</c:v>
                </c:pt>
                <c:pt idx="20607">
                  <c:v>38273.208333333336</c:v>
                </c:pt>
                <c:pt idx="20608">
                  <c:v>38273.222222222219</c:v>
                </c:pt>
                <c:pt idx="20609">
                  <c:v>38273.236111111109</c:v>
                </c:pt>
                <c:pt idx="20610">
                  <c:v>38273.25</c:v>
                </c:pt>
                <c:pt idx="20611">
                  <c:v>38273.263888888891</c:v>
                </c:pt>
                <c:pt idx="20612">
                  <c:v>38273.277777777781</c:v>
                </c:pt>
                <c:pt idx="20613">
                  <c:v>38273.291666666664</c:v>
                </c:pt>
                <c:pt idx="20614">
                  <c:v>38273.305555555555</c:v>
                </c:pt>
                <c:pt idx="20615">
                  <c:v>38273.319444444445</c:v>
                </c:pt>
                <c:pt idx="20616">
                  <c:v>38273.333333333336</c:v>
                </c:pt>
                <c:pt idx="20617">
                  <c:v>38273.347222222219</c:v>
                </c:pt>
                <c:pt idx="20618">
                  <c:v>38273.361111111109</c:v>
                </c:pt>
                <c:pt idx="20619">
                  <c:v>38273.375</c:v>
                </c:pt>
                <c:pt idx="20620">
                  <c:v>38273.388888888891</c:v>
                </c:pt>
                <c:pt idx="20621">
                  <c:v>38273.402777777781</c:v>
                </c:pt>
                <c:pt idx="20622">
                  <c:v>38273.416666666664</c:v>
                </c:pt>
                <c:pt idx="20623">
                  <c:v>38273.430555555555</c:v>
                </c:pt>
                <c:pt idx="20624">
                  <c:v>38273.444444444445</c:v>
                </c:pt>
                <c:pt idx="20625">
                  <c:v>38273.458333333336</c:v>
                </c:pt>
                <c:pt idx="20626">
                  <c:v>38273.472222222219</c:v>
                </c:pt>
                <c:pt idx="20627">
                  <c:v>38273.486111111109</c:v>
                </c:pt>
                <c:pt idx="20628">
                  <c:v>38273.5</c:v>
                </c:pt>
                <c:pt idx="20629">
                  <c:v>38273.513888888891</c:v>
                </c:pt>
                <c:pt idx="20630">
                  <c:v>38273.527777777781</c:v>
                </c:pt>
                <c:pt idx="20631">
                  <c:v>38273.541666666664</c:v>
                </c:pt>
                <c:pt idx="20632">
                  <c:v>38273.555555555555</c:v>
                </c:pt>
                <c:pt idx="20633">
                  <c:v>38273.569444444445</c:v>
                </c:pt>
                <c:pt idx="20634">
                  <c:v>38273.583333333336</c:v>
                </c:pt>
                <c:pt idx="20635">
                  <c:v>38273.597222222219</c:v>
                </c:pt>
                <c:pt idx="20636">
                  <c:v>38273.611111111109</c:v>
                </c:pt>
                <c:pt idx="20637">
                  <c:v>38273.625</c:v>
                </c:pt>
                <c:pt idx="20638">
                  <c:v>38273.638888888891</c:v>
                </c:pt>
                <c:pt idx="20639">
                  <c:v>38273.652777777781</c:v>
                </c:pt>
                <c:pt idx="20640">
                  <c:v>38273.666666666664</c:v>
                </c:pt>
                <c:pt idx="20641">
                  <c:v>38273.680555555555</c:v>
                </c:pt>
                <c:pt idx="20642">
                  <c:v>38273.694444444445</c:v>
                </c:pt>
                <c:pt idx="20643">
                  <c:v>38273.708333333336</c:v>
                </c:pt>
                <c:pt idx="20644">
                  <c:v>38273.722222222219</c:v>
                </c:pt>
                <c:pt idx="20645">
                  <c:v>38273.736111111109</c:v>
                </c:pt>
                <c:pt idx="20646">
                  <c:v>38273.75</c:v>
                </c:pt>
                <c:pt idx="20647">
                  <c:v>38273.763888888891</c:v>
                </c:pt>
                <c:pt idx="20648">
                  <c:v>38273.777777777781</c:v>
                </c:pt>
                <c:pt idx="20649">
                  <c:v>38273.791666666664</c:v>
                </c:pt>
                <c:pt idx="20650">
                  <c:v>38273.805555555555</c:v>
                </c:pt>
                <c:pt idx="20651">
                  <c:v>38273.819444444445</c:v>
                </c:pt>
                <c:pt idx="20652">
                  <c:v>38273.833333333336</c:v>
                </c:pt>
                <c:pt idx="20653">
                  <c:v>38273.847222222219</c:v>
                </c:pt>
                <c:pt idx="20654">
                  <c:v>38273.861111111109</c:v>
                </c:pt>
                <c:pt idx="20655">
                  <c:v>38273.875</c:v>
                </c:pt>
                <c:pt idx="20656">
                  <c:v>38273.888888888891</c:v>
                </c:pt>
                <c:pt idx="20657">
                  <c:v>38273.902777777781</c:v>
                </c:pt>
                <c:pt idx="20658">
                  <c:v>38273.916666666664</c:v>
                </c:pt>
                <c:pt idx="20659">
                  <c:v>38273.930555555555</c:v>
                </c:pt>
                <c:pt idx="20660">
                  <c:v>38273.944444444445</c:v>
                </c:pt>
                <c:pt idx="20661">
                  <c:v>38273.958333333336</c:v>
                </c:pt>
                <c:pt idx="20662">
                  <c:v>38273.972222222219</c:v>
                </c:pt>
                <c:pt idx="20663">
                  <c:v>38273.986111111109</c:v>
                </c:pt>
                <c:pt idx="20664">
                  <c:v>38274</c:v>
                </c:pt>
                <c:pt idx="20665">
                  <c:v>38274.013888888891</c:v>
                </c:pt>
                <c:pt idx="20666">
                  <c:v>38274.027777777781</c:v>
                </c:pt>
                <c:pt idx="20667">
                  <c:v>38274.041666666664</c:v>
                </c:pt>
                <c:pt idx="20668">
                  <c:v>38274.055555555555</c:v>
                </c:pt>
                <c:pt idx="20669">
                  <c:v>38274.069444444445</c:v>
                </c:pt>
                <c:pt idx="20670">
                  <c:v>38274.083333333336</c:v>
                </c:pt>
                <c:pt idx="20671">
                  <c:v>38274.097222222219</c:v>
                </c:pt>
                <c:pt idx="20672">
                  <c:v>38274.111111111109</c:v>
                </c:pt>
                <c:pt idx="20673">
                  <c:v>38274.125</c:v>
                </c:pt>
                <c:pt idx="20674">
                  <c:v>38274.138888888891</c:v>
                </c:pt>
                <c:pt idx="20675">
                  <c:v>38274.152777777781</c:v>
                </c:pt>
                <c:pt idx="20676">
                  <c:v>38274.166666666664</c:v>
                </c:pt>
                <c:pt idx="20677">
                  <c:v>38274.180555555555</c:v>
                </c:pt>
                <c:pt idx="20678">
                  <c:v>38274.194444444445</c:v>
                </c:pt>
                <c:pt idx="20679">
                  <c:v>38274.208333333336</c:v>
                </c:pt>
                <c:pt idx="20680">
                  <c:v>38274.222222222219</c:v>
                </c:pt>
                <c:pt idx="20681">
                  <c:v>38274.236111111109</c:v>
                </c:pt>
                <c:pt idx="20682">
                  <c:v>38274.25</c:v>
                </c:pt>
                <c:pt idx="20683">
                  <c:v>38274.263888888891</c:v>
                </c:pt>
                <c:pt idx="20684">
                  <c:v>38274.277777777781</c:v>
                </c:pt>
                <c:pt idx="20685">
                  <c:v>38274.291666666664</c:v>
                </c:pt>
                <c:pt idx="20686">
                  <c:v>38274.305555555555</c:v>
                </c:pt>
                <c:pt idx="20687">
                  <c:v>38274.319444444445</c:v>
                </c:pt>
                <c:pt idx="20688">
                  <c:v>38274.333333333336</c:v>
                </c:pt>
                <c:pt idx="20689">
                  <c:v>38274.347222222219</c:v>
                </c:pt>
                <c:pt idx="20690">
                  <c:v>38274.361111111109</c:v>
                </c:pt>
                <c:pt idx="20691">
                  <c:v>38274.375</c:v>
                </c:pt>
                <c:pt idx="20692">
                  <c:v>38274.388888888891</c:v>
                </c:pt>
                <c:pt idx="20693">
                  <c:v>38274.402777777781</c:v>
                </c:pt>
                <c:pt idx="20694">
                  <c:v>38274.416666666664</c:v>
                </c:pt>
                <c:pt idx="20695">
                  <c:v>38274.430555555555</c:v>
                </c:pt>
                <c:pt idx="20696">
                  <c:v>38274.444444444445</c:v>
                </c:pt>
                <c:pt idx="20697">
                  <c:v>38274.458333333336</c:v>
                </c:pt>
                <c:pt idx="20698">
                  <c:v>38274.472222222219</c:v>
                </c:pt>
                <c:pt idx="20699">
                  <c:v>38274.486111111109</c:v>
                </c:pt>
                <c:pt idx="20700">
                  <c:v>38274.5</c:v>
                </c:pt>
                <c:pt idx="20701">
                  <c:v>38274.513888888891</c:v>
                </c:pt>
                <c:pt idx="20702">
                  <c:v>38274.527777777781</c:v>
                </c:pt>
                <c:pt idx="20703">
                  <c:v>38274.541666666664</c:v>
                </c:pt>
                <c:pt idx="20704">
                  <c:v>38274.555555555555</c:v>
                </c:pt>
                <c:pt idx="20705">
                  <c:v>38274.569444444445</c:v>
                </c:pt>
                <c:pt idx="20706">
                  <c:v>38274.583333333336</c:v>
                </c:pt>
                <c:pt idx="20707">
                  <c:v>38274.597222222219</c:v>
                </c:pt>
                <c:pt idx="20708">
                  <c:v>38274.611111111109</c:v>
                </c:pt>
                <c:pt idx="20709">
                  <c:v>38274.625</c:v>
                </c:pt>
                <c:pt idx="20710">
                  <c:v>38274.638888888891</c:v>
                </c:pt>
                <c:pt idx="20711">
                  <c:v>38274.652777777781</c:v>
                </c:pt>
                <c:pt idx="20712">
                  <c:v>38274.666666666664</c:v>
                </c:pt>
                <c:pt idx="20713">
                  <c:v>38274.680555555555</c:v>
                </c:pt>
                <c:pt idx="20714">
                  <c:v>38274.694444444445</c:v>
                </c:pt>
                <c:pt idx="20715">
                  <c:v>38274.708333333336</c:v>
                </c:pt>
                <c:pt idx="20716">
                  <c:v>38274.722222222219</c:v>
                </c:pt>
                <c:pt idx="20717">
                  <c:v>38274.736111111109</c:v>
                </c:pt>
                <c:pt idx="20718">
                  <c:v>38274.75</c:v>
                </c:pt>
                <c:pt idx="20719">
                  <c:v>38274.763888888891</c:v>
                </c:pt>
                <c:pt idx="20720">
                  <c:v>38274.777777777781</c:v>
                </c:pt>
                <c:pt idx="20721">
                  <c:v>38274.791666666664</c:v>
                </c:pt>
                <c:pt idx="20722">
                  <c:v>38274.805555555555</c:v>
                </c:pt>
                <c:pt idx="20723">
                  <c:v>38274.819444444445</c:v>
                </c:pt>
                <c:pt idx="20724">
                  <c:v>38274.833333333336</c:v>
                </c:pt>
                <c:pt idx="20725">
                  <c:v>38274.847222222219</c:v>
                </c:pt>
                <c:pt idx="20726">
                  <c:v>38274.861111111109</c:v>
                </c:pt>
                <c:pt idx="20727">
                  <c:v>38274.875</c:v>
                </c:pt>
                <c:pt idx="20728">
                  <c:v>38274.888888888891</c:v>
                </c:pt>
                <c:pt idx="20729">
                  <c:v>38274.902777777781</c:v>
                </c:pt>
                <c:pt idx="20730">
                  <c:v>38274.916666666664</c:v>
                </c:pt>
                <c:pt idx="20731">
                  <c:v>38274.930555555555</c:v>
                </c:pt>
                <c:pt idx="20732">
                  <c:v>38274.944444444445</c:v>
                </c:pt>
                <c:pt idx="20733">
                  <c:v>38274.958333333336</c:v>
                </c:pt>
                <c:pt idx="20734">
                  <c:v>38274.972222222219</c:v>
                </c:pt>
                <c:pt idx="20735">
                  <c:v>38274.986111111109</c:v>
                </c:pt>
                <c:pt idx="20736">
                  <c:v>38275</c:v>
                </c:pt>
                <c:pt idx="20737">
                  <c:v>38275.013888888891</c:v>
                </c:pt>
                <c:pt idx="20738">
                  <c:v>38275.027777777781</c:v>
                </c:pt>
                <c:pt idx="20739">
                  <c:v>38275.041666666664</c:v>
                </c:pt>
                <c:pt idx="20740">
                  <c:v>38275.055555555555</c:v>
                </c:pt>
                <c:pt idx="20741">
                  <c:v>38275.069444444445</c:v>
                </c:pt>
                <c:pt idx="20742">
                  <c:v>38275.083333333336</c:v>
                </c:pt>
                <c:pt idx="20743">
                  <c:v>38275.097222222219</c:v>
                </c:pt>
                <c:pt idx="20744">
                  <c:v>38275.111111111109</c:v>
                </c:pt>
                <c:pt idx="20745">
                  <c:v>38275.125</c:v>
                </c:pt>
                <c:pt idx="20746">
                  <c:v>38275.138888888891</c:v>
                </c:pt>
                <c:pt idx="20747">
                  <c:v>38275.152777777781</c:v>
                </c:pt>
                <c:pt idx="20748">
                  <c:v>38275.166666666664</c:v>
                </c:pt>
                <c:pt idx="20749">
                  <c:v>38275.180555555555</c:v>
                </c:pt>
                <c:pt idx="20750">
                  <c:v>38275.194444444445</c:v>
                </c:pt>
                <c:pt idx="20751">
                  <c:v>38275.208333333336</c:v>
                </c:pt>
                <c:pt idx="20752">
                  <c:v>38275.222222222219</c:v>
                </c:pt>
                <c:pt idx="20753">
                  <c:v>38275.236111111109</c:v>
                </c:pt>
                <c:pt idx="20754">
                  <c:v>38275.25</c:v>
                </c:pt>
                <c:pt idx="20755">
                  <c:v>38275.263888888891</c:v>
                </c:pt>
                <c:pt idx="20756">
                  <c:v>38275.277777777781</c:v>
                </c:pt>
                <c:pt idx="20757">
                  <c:v>38275.291666666664</c:v>
                </c:pt>
                <c:pt idx="20758">
                  <c:v>38275.305555555555</c:v>
                </c:pt>
                <c:pt idx="20759">
                  <c:v>38275.319444444445</c:v>
                </c:pt>
                <c:pt idx="20760">
                  <c:v>38275.333333333336</c:v>
                </c:pt>
                <c:pt idx="20761">
                  <c:v>38275.347222222219</c:v>
                </c:pt>
                <c:pt idx="20762">
                  <c:v>38275.361111111109</c:v>
                </c:pt>
                <c:pt idx="20763">
                  <c:v>38275.375</c:v>
                </c:pt>
                <c:pt idx="20764">
                  <c:v>38275.388888888891</c:v>
                </c:pt>
                <c:pt idx="20765">
                  <c:v>38275.402777777781</c:v>
                </c:pt>
                <c:pt idx="20766">
                  <c:v>38275.416666666664</c:v>
                </c:pt>
                <c:pt idx="20767">
                  <c:v>38275.430555555555</c:v>
                </c:pt>
                <c:pt idx="20768">
                  <c:v>38275.444444444445</c:v>
                </c:pt>
                <c:pt idx="20769">
                  <c:v>38275.458333333336</c:v>
                </c:pt>
                <c:pt idx="20770">
                  <c:v>38275.472222222219</c:v>
                </c:pt>
                <c:pt idx="20771">
                  <c:v>38275.486111111109</c:v>
                </c:pt>
                <c:pt idx="20772">
                  <c:v>38275.5</c:v>
                </c:pt>
                <c:pt idx="20773">
                  <c:v>38275.513888888891</c:v>
                </c:pt>
                <c:pt idx="20774">
                  <c:v>38275.527777777781</c:v>
                </c:pt>
                <c:pt idx="20775">
                  <c:v>38275.541666666664</c:v>
                </c:pt>
                <c:pt idx="20776">
                  <c:v>38275.555555555555</c:v>
                </c:pt>
                <c:pt idx="20777">
                  <c:v>38275.569444444445</c:v>
                </c:pt>
                <c:pt idx="20778">
                  <c:v>38275.583333333336</c:v>
                </c:pt>
                <c:pt idx="20779">
                  <c:v>38275.597222222219</c:v>
                </c:pt>
                <c:pt idx="20780">
                  <c:v>38275.611111111109</c:v>
                </c:pt>
                <c:pt idx="20781">
                  <c:v>38275.625</c:v>
                </c:pt>
                <c:pt idx="20782">
                  <c:v>38275.638888888891</c:v>
                </c:pt>
                <c:pt idx="20783">
                  <c:v>38275.652777777781</c:v>
                </c:pt>
                <c:pt idx="20784">
                  <c:v>38275.666666666664</c:v>
                </c:pt>
                <c:pt idx="20785">
                  <c:v>38275.680555555555</c:v>
                </c:pt>
                <c:pt idx="20786">
                  <c:v>38275.694444444445</c:v>
                </c:pt>
                <c:pt idx="20787">
                  <c:v>38275.708333333336</c:v>
                </c:pt>
                <c:pt idx="20788">
                  <c:v>38275.722222222219</c:v>
                </c:pt>
                <c:pt idx="20789">
                  <c:v>38275.736111111109</c:v>
                </c:pt>
                <c:pt idx="20790">
                  <c:v>38275.75</c:v>
                </c:pt>
                <c:pt idx="20791">
                  <c:v>38275.763888888891</c:v>
                </c:pt>
                <c:pt idx="20792">
                  <c:v>38275.777777777781</c:v>
                </c:pt>
                <c:pt idx="20793">
                  <c:v>38275.791666666664</c:v>
                </c:pt>
                <c:pt idx="20794">
                  <c:v>38275.805555555555</c:v>
                </c:pt>
                <c:pt idx="20795">
                  <c:v>38275.819444444445</c:v>
                </c:pt>
                <c:pt idx="20796">
                  <c:v>38275.833333333336</c:v>
                </c:pt>
                <c:pt idx="20797">
                  <c:v>38275.847222222219</c:v>
                </c:pt>
                <c:pt idx="20798">
                  <c:v>38275.861111111109</c:v>
                </c:pt>
                <c:pt idx="20799">
                  <c:v>38275.875</c:v>
                </c:pt>
                <c:pt idx="20800">
                  <c:v>38275.888888888891</c:v>
                </c:pt>
                <c:pt idx="20801">
                  <c:v>38275.902777777781</c:v>
                </c:pt>
                <c:pt idx="20802">
                  <c:v>38275.916666666664</c:v>
                </c:pt>
                <c:pt idx="20803">
                  <c:v>38275.930555555555</c:v>
                </c:pt>
                <c:pt idx="20804">
                  <c:v>38275.944444444445</c:v>
                </c:pt>
                <c:pt idx="20805">
                  <c:v>38275.958333333336</c:v>
                </c:pt>
                <c:pt idx="20806">
                  <c:v>38275.972222222219</c:v>
                </c:pt>
                <c:pt idx="20807">
                  <c:v>38275.986111111109</c:v>
                </c:pt>
                <c:pt idx="20808">
                  <c:v>38276</c:v>
                </c:pt>
                <c:pt idx="20809">
                  <c:v>38276.013888888891</c:v>
                </c:pt>
                <c:pt idx="20810">
                  <c:v>38276.027777777781</c:v>
                </c:pt>
                <c:pt idx="20811">
                  <c:v>38276.041666666664</c:v>
                </c:pt>
                <c:pt idx="20812">
                  <c:v>38276.055555555555</c:v>
                </c:pt>
                <c:pt idx="20813">
                  <c:v>38276.069444444445</c:v>
                </c:pt>
                <c:pt idx="20814">
                  <c:v>38276.083333333336</c:v>
                </c:pt>
                <c:pt idx="20815">
                  <c:v>38276.097222222219</c:v>
                </c:pt>
                <c:pt idx="20816">
                  <c:v>38276.111111111109</c:v>
                </c:pt>
                <c:pt idx="20817">
                  <c:v>38276.125</c:v>
                </c:pt>
                <c:pt idx="20818">
                  <c:v>38276.138888888891</c:v>
                </c:pt>
                <c:pt idx="20819">
                  <c:v>38276.152777777781</c:v>
                </c:pt>
                <c:pt idx="20820">
                  <c:v>38276.166666666664</c:v>
                </c:pt>
                <c:pt idx="20821">
                  <c:v>38276.180555555555</c:v>
                </c:pt>
                <c:pt idx="20822">
                  <c:v>38276.194444444445</c:v>
                </c:pt>
                <c:pt idx="20823">
                  <c:v>38276.208333333336</c:v>
                </c:pt>
                <c:pt idx="20824">
                  <c:v>38276.222222222219</c:v>
                </c:pt>
                <c:pt idx="20825">
                  <c:v>38276.236111111109</c:v>
                </c:pt>
                <c:pt idx="20826">
                  <c:v>38276.25</c:v>
                </c:pt>
                <c:pt idx="20827">
                  <c:v>38276.263888888891</c:v>
                </c:pt>
                <c:pt idx="20828">
                  <c:v>38276.277777777781</c:v>
                </c:pt>
                <c:pt idx="20829">
                  <c:v>38276.291666666664</c:v>
                </c:pt>
                <c:pt idx="20830">
                  <c:v>38276.305555555555</c:v>
                </c:pt>
                <c:pt idx="20831">
                  <c:v>38276.319444444445</c:v>
                </c:pt>
                <c:pt idx="20832">
                  <c:v>38276.333333333336</c:v>
                </c:pt>
                <c:pt idx="20833">
                  <c:v>38276.347222222219</c:v>
                </c:pt>
                <c:pt idx="20834">
                  <c:v>38276.361111111109</c:v>
                </c:pt>
                <c:pt idx="20835">
                  <c:v>38276.375</c:v>
                </c:pt>
                <c:pt idx="20836">
                  <c:v>38276.388888888891</c:v>
                </c:pt>
                <c:pt idx="20837">
                  <c:v>38276.402777777781</c:v>
                </c:pt>
                <c:pt idx="20838">
                  <c:v>38276.416666666664</c:v>
                </c:pt>
                <c:pt idx="20839">
                  <c:v>38276.430555555555</c:v>
                </c:pt>
                <c:pt idx="20840">
                  <c:v>38276.444444444445</c:v>
                </c:pt>
                <c:pt idx="20841">
                  <c:v>38276.458333333336</c:v>
                </c:pt>
                <c:pt idx="20842">
                  <c:v>38276.472222222219</c:v>
                </c:pt>
                <c:pt idx="20843">
                  <c:v>38276.486111111109</c:v>
                </c:pt>
                <c:pt idx="20844">
                  <c:v>38276.5</c:v>
                </c:pt>
                <c:pt idx="20845">
                  <c:v>38276.513888888891</c:v>
                </c:pt>
                <c:pt idx="20846">
                  <c:v>38276.527777777781</c:v>
                </c:pt>
                <c:pt idx="20847">
                  <c:v>38276.541666666664</c:v>
                </c:pt>
                <c:pt idx="20848">
                  <c:v>38276.555555555555</c:v>
                </c:pt>
                <c:pt idx="20849">
                  <c:v>38276.569444444445</c:v>
                </c:pt>
                <c:pt idx="20850">
                  <c:v>38276.583333333336</c:v>
                </c:pt>
                <c:pt idx="20851">
                  <c:v>38276.597222222219</c:v>
                </c:pt>
                <c:pt idx="20852">
                  <c:v>38276.611111111109</c:v>
                </c:pt>
                <c:pt idx="20853">
                  <c:v>38276.625</c:v>
                </c:pt>
                <c:pt idx="20854">
                  <c:v>38276.638888888891</c:v>
                </c:pt>
                <c:pt idx="20855">
                  <c:v>38276.652777777781</c:v>
                </c:pt>
                <c:pt idx="20856">
                  <c:v>38276.666666666664</c:v>
                </c:pt>
                <c:pt idx="20857">
                  <c:v>38276.680555555555</c:v>
                </c:pt>
                <c:pt idx="20858">
                  <c:v>38276.694444444445</c:v>
                </c:pt>
                <c:pt idx="20859">
                  <c:v>38276.708333333336</c:v>
                </c:pt>
                <c:pt idx="20860">
                  <c:v>38276.722222222219</c:v>
                </c:pt>
                <c:pt idx="20861">
                  <c:v>38276.736111111109</c:v>
                </c:pt>
                <c:pt idx="20862">
                  <c:v>38276.75</c:v>
                </c:pt>
                <c:pt idx="20863">
                  <c:v>38276.763888888891</c:v>
                </c:pt>
                <c:pt idx="20864">
                  <c:v>38276.777777777781</c:v>
                </c:pt>
                <c:pt idx="20865">
                  <c:v>38276.791666666664</c:v>
                </c:pt>
                <c:pt idx="20866">
                  <c:v>38276.805555555555</c:v>
                </c:pt>
                <c:pt idx="20867">
                  <c:v>38276.819444444445</c:v>
                </c:pt>
                <c:pt idx="20868">
                  <c:v>38276.833333333336</c:v>
                </c:pt>
                <c:pt idx="20869">
                  <c:v>38276.847222222219</c:v>
                </c:pt>
                <c:pt idx="20870">
                  <c:v>38276.861111111109</c:v>
                </c:pt>
                <c:pt idx="20871">
                  <c:v>38276.875</c:v>
                </c:pt>
                <c:pt idx="20872">
                  <c:v>38276.888888888891</c:v>
                </c:pt>
                <c:pt idx="20873">
                  <c:v>38276.902777777781</c:v>
                </c:pt>
                <c:pt idx="20874">
                  <c:v>38276.916666666664</c:v>
                </c:pt>
                <c:pt idx="20875">
                  <c:v>38276.930555555555</c:v>
                </c:pt>
                <c:pt idx="20876">
                  <c:v>38276.944444444445</c:v>
                </c:pt>
                <c:pt idx="20877">
                  <c:v>38276.958333333336</c:v>
                </c:pt>
                <c:pt idx="20878">
                  <c:v>38276.972222222219</c:v>
                </c:pt>
                <c:pt idx="20879">
                  <c:v>38276.986111111109</c:v>
                </c:pt>
                <c:pt idx="20880">
                  <c:v>38277</c:v>
                </c:pt>
                <c:pt idx="20881">
                  <c:v>38277.013888888891</c:v>
                </c:pt>
                <c:pt idx="20882">
                  <c:v>38277.027777777781</c:v>
                </c:pt>
                <c:pt idx="20883">
                  <c:v>38277.041666666664</c:v>
                </c:pt>
                <c:pt idx="20884">
                  <c:v>38277.055555555555</c:v>
                </c:pt>
                <c:pt idx="20885">
                  <c:v>38277.069444444445</c:v>
                </c:pt>
                <c:pt idx="20886">
                  <c:v>38277.083333333336</c:v>
                </c:pt>
                <c:pt idx="20887">
                  <c:v>38277.097222222219</c:v>
                </c:pt>
                <c:pt idx="20888">
                  <c:v>38277.111111111109</c:v>
                </c:pt>
                <c:pt idx="20889">
                  <c:v>38277.125</c:v>
                </c:pt>
                <c:pt idx="20890">
                  <c:v>38277.138888888891</c:v>
                </c:pt>
                <c:pt idx="20891">
                  <c:v>38277.152777777781</c:v>
                </c:pt>
                <c:pt idx="20892">
                  <c:v>38277.166666666664</c:v>
                </c:pt>
                <c:pt idx="20893">
                  <c:v>38277.180555555555</c:v>
                </c:pt>
                <c:pt idx="20894">
                  <c:v>38277.194444444445</c:v>
                </c:pt>
                <c:pt idx="20895">
                  <c:v>38277.208333333336</c:v>
                </c:pt>
                <c:pt idx="20896">
                  <c:v>38277.222222222219</c:v>
                </c:pt>
                <c:pt idx="20897">
                  <c:v>38277.236111111109</c:v>
                </c:pt>
                <c:pt idx="20898">
                  <c:v>38277.25</c:v>
                </c:pt>
                <c:pt idx="20899">
                  <c:v>38277.263888888891</c:v>
                </c:pt>
                <c:pt idx="20900">
                  <c:v>38277.277777777781</c:v>
                </c:pt>
                <c:pt idx="20901">
                  <c:v>38277.291666666664</c:v>
                </c:pt>
                <c:pt idx="20902">
                  <c:v>38277.305555555555</c:v>
                </c:pt>
                <c:pt idx="20903">
                  <c:v>38277.319444444445</c:v>
                </c:pt>
                <c:pt idx="20904">
                  <c:v>38277.333333333336</c:v>
                </c:pt>
                <c:pt idx="20905">
                  <c:v>38277.347222222219</c:v>
                </c:pt>
                <c:pt idx="20906">
                  <c:v>38277.361111111109</c:v>
                </c:pt>
                <c:pt idx="20907">
                  <c:v>38277.375</c:v>
                </c:pt>
                <c:pt idx="20908">
                  <c:v>38277.388888888891</c:v>
                </c:pt>
                <c:pt idx="20909">
                  <c:v>38277.402777777781</c:v>
                </c:pt>
                <c:pt idx="20910">
                  <c:v>38277.416666666664</c:v>
                </c:pt>
                <c:pt idx="20911">
                  <c:v>38277.430555555555</c:v>
                </c:pt>
                <c:pt idx="20912">
                  <c:v>38277.444444444445</c:v>
                </c:pt>
                <c:pt idx="20913">
                  <c:v>38277.458333333336</c:v>
                </c:pt>
                <c:pt idx="20914">
                  <c:v>38277.472222222219</c:v>
                </c:pt>
                <c:pt idx="20915">
                  <c:v>38277.486111111109</c:v>
                </c:pt>
                <c:pt idx="20916">
                  <c:v>38277.5</c:v>
                </c:pt>
                <c:pt idx="20917">
                  <c:v>38277.513888888891</c:v>
                </c:pt>
                <c:pt idx="20918">
                  <c:v>38277.527777777781</c:v>
                </c:pt>
                <c:pt idx="20919">
                  <c:v>38277.541666666664</c:v>
                </c:pt>
                <c:pt idx="20920">
                  <c:v>38277.555555555555</c:v>
                </c:pt>
                <c:pt idx="20921">
                  <c:v>38277.569444444445</c:v>
                </c:pt>
                <c:pt idx="20922">
                  <c:v>38277.583333333336</c:v>
                </c:pt>
                <c:pt idx="20923">
                  <c:v>38277.597222222219</c:v>
                </c:pt>
                <c:pt idx="20924">
                  <c:v>38277.611111111109</c:v>
                </c:pt>
                <c:pt idx="20925">
                  <c:v>38277.625</c:v>
                </c:pt>
                <c:pt idx="20926">
                  <c:v>38277.638888888891</c:v>
                </c:pt>
                <c:pt idx="20927">
                  <c:v>38277.652777777781</c:v>
                </c:pt>
                <c:pt idx="20928">
                  <c:v>38277.666666666664</c:v>
                </c:pt>
                <c:pt idx="20929">
                  <c:v>38277.680555555555</c:v>
                </c:pt>
                <c:pt idx="20930">
                  <c:v>38277.694444444445</c:v>
                </c:pt>
                <c:pt idx="20931">
                  <c:v>38277.708333333336</c:v>
                </c:pt>
                <c:pt idx="20932">
                  <c:v>38277.722222222219</c:v>
                </c:pt>
                <c:pt idx="20933">
                  <c:v>38277.736111111109</c:v>
                </c:pt>
                <c:pt idx="20934">
                  <c:v>38277.75</c:v>
                </c:pt>
                <c:pt idx="20935">
                  <c:v>38277.763888888891</c:v>
                </c:pt>
                <c:pt idx="20936">
                  <c:v>38277.777777777781</c:v>
                </c:pt>
                <c:pt idx="20937">
                  <c:v>38277.791666666664</c:v>
                </c:pt>
                <c:pt idx="20938">
                  <c:v>38277.805555555555</c:v>
                </c:pt>
                <c:pt idx="20939">
                  <c:v>38277.819444444445</c:v>
                </c:pt>
                <c:pt idx="20940">
                  <c:v>38277.833333333336</c:v>
                </c:pt>
                <c:pt idx="20941">
                  <c:v>38277.847222222219</c:v>
                </c:pt>
                <c:pt idx="20942">
                  <c:v>38277.861111111109</c:v>
                </c:pt>
                <c:pt idx="20943">
                  <c:v>38277.875</c:v>
                </c:pt>
                <c:pt idx="20944">
                  <c:v>38277.888888888891</c:v>
                </c:pt>
                <c:pt idx="20945">
                  <c:v>38277.902777777781</c:v>
                </c:pt>
                <c:pt idx="20946">
                  <c:v>38277.916666666664</c:v>
                </c:pt>
                <c:pt idx="20947">
                  <c:v>38277.930555555555</c:v>
                </c:pt>
                <c:pt idx="20948">
                  <c:v>38277.944444444445</c:v>
                </c:pt>
                <c:pt idx="20949">
                  <c:v>38277.958333333336</c:v>
                </c:pt>
                <c:pt idx="20950">
                  <c:v>38277.972222222219</c:v>
                </c:pt>
                <c:pt idx="20951">
                  <c:v>38277.986111111109</c:v>
                </c:pt>
                <c:pt idx="20952">
                  <c:v>38278</c:v>
                </c:pt>
                <c:pt idx="20953">
                  <c:v>38278.013888888891</c:v>
                </c:pt>
                <c:pt idx="20954">
                  <c:v>38278.027777777781</c:v>
                </c:pt>
                <c:pt idx="20955">
                  <c:v>38278.041666666664</c:v>
                </c:pt>
                <c:pt idx="20956">
                  <c:v>38278.055555555555</c:v>
                </c:pt>
                <c:pt idx="20957">
                  <c:v>38278.069444444445</c:v>
                </c:pt>
                <c:pt idx="20958">
                  <c:v>38278.083333333336</c:v>
                </c:pt>
                <c:pt idx="20959">
                  <c:v>38278.097222222219</c:v>
                </c:pt>
                <c:pt idx="20960">
                  <c:v>38278.111111111109</c:v>
                </c:pt>
                <c:pt idx="20961">
                  <c:v>38278.125</c:v>
                </c:pt>
                <c:pt idx="20962">
                  <c:v>38278.138888888891</c:v>
                </c:pt>
                <c:pt idx="20963">
                  <c:v>38278.152777777781</c:v>
                </c:pt>
                <c:pt idx="20964">
                  <c:v>38278.166666666664</c:v>
                </c:pt>
                <c:pt idx="20965">
                  <c:v>38278.180555555555</c:v>
                </c:pt>
                <c:pt idx="20966">
                  <c:v>38278.194444444445</c:v>
                </c:pt>
                <c:pt idx="20967">
                  <c:v>38278.208333333336</c:v>
                </c:pt>
                <c:pt idx="20968">
                  <c:v>38278.222222222219</c:v>
                </c:pt>
                <c:pt idx="20969">
                  <c:v>38278.236111111109</c:v>
                </c:pt>
                <c:pt idx="20970">
                  <c:v>38278.25</c:v>
                </c:pt>
                <c:pt idx="20971">
                  <c:v>38278.263888888891</c:v>
                </c:pt>
                <c:pt idx="20972">
                  <c:v>38278.277777777781</c:v>
                </c:pt>
                <c:pt idx="20973">
                  <c:v>38278.291666666664</c:v>
                </c:pt>
                <c:pt idx="20974">
                  <c:v>38278.305555555555</c:v>
                </c:pt>
                <c:pt idx="20975">
                  <c:v>38278.319444444445</c:v>
                </c:pt>
                <c:pt idx="20976">
                  <c:v>38278.333333333336</c:v>
                </c:pt>
                <c:pt idx="20977">
                  <c:v>38278.347222222219</c:v>
                </c:pt>
                <c:pt idx="20978">
                  <c:v>38278.361111111109</c:v>
                </c:pt>
                <c:pt idx="20979">
                  <c:v>38278.375</c:v>
                </c:pt>
                <c:pt idx="20980">
                  <c:v>38278.388888888891</c:v>
                </c:pt>
                <c:pt idx="20981">
                  <c:v>38278.402777777781</c:v>
                </c:pt>
                <c:pt idx="20982">
                  <c:v>38278.416666666664</c:v>
                </c:pt>
                <c:pt idx="20983">
                  <c:v>38278.430555555555</c:v>
                </c:pt>
                <c:pt idx="20984">
                  <c:v>38278.444444444445</c:v>
                </c:pt>
                <c:pt idx="20985">
                  <c:v>38278.458333333336</c:v>
                </c:pt>
                <c:pt idx="20986">
                  <c:v>38278.472222222219</c:v>
                </c:pt>
                <c:pt idx="20987">
                  <c:v>38278.486111111109</c:v>
                </c:pt>
                <c:pt idx="20988">
                  <c:v>38278.5</c:v>
                </c:pt>
                <c:pt idx="20989">
                  <c:v>38278.513888888891</c:v>
                </c:pt>
                <c:pt idx="20990">
                  <c:v>38278.527777777781</c:v>
                </c:pt>
                <c:pt idx="20991">
                  <c:v>38278.541666666664</c:v>
                </c:pt>
                <c:pt idx="20992">
                  <c:v>38278.555555555555</c:v>
                </c:pt>
                <c:pt idx="20993">
                  <c:v>38278.569444444445</c:v>
                </c:pt>
                <c:pt idx="20994">
                  <c:v>38278.583333333336</c:v>
                </c:pt>
                <c:pt idx="20995">
                  <c:v>38278.597222222219</c:v>
                </c:pt>
                <c:pt idx="20996">
                  <c:v>38278.611111111109</c:v>
                </c:pt>
                <c:pt idx="20997">
                  <c:v>38278.625</c:v>
                </c:pt>
                <c:pt idx="20998">
                  <c:v>38278.638888888891</c:v>
                </c:pt>
                <c:pt idx="20999">
                  <c:v>38278.652777777781</c:v>
                </c:pt>
                <c:pt idx="21000">
                  <c:v>38278.666666666664</c:v>
                </c:pt>
                <c:pt idx="21001">
                  <c:v>38278.680555555555</c:v>
                </c:pt>
                <c:pt idx="21002">
                  <c:v>38278.694444444445</c:v>
                </c:pt>
                <c:pt idx="21003">
                  <c:v>38278.708333333336</c:v>
                </c:pt>
                <c:pt idx="21004">
                  <c:v>38278.722222222219</c:v>
                </c:pt>
                <c:pt idx="21005">
                  <c:v>38278.736111111109</c:v>
                </c:pt>
                <c:pt idx="21006">
                  <c:v>38278.75</c:v>
                </c:pt>
                <c:pt idx="21007">
                  <c:v>38278.763888888891</c:v>
                </c:pt>
                <c:pt idx="21008">
                  <c:v>38278.777777777781</c:v>
                </c:pt>
                <c:pt idx="21009">
                  <c:v>38278.791666666664</c:v>
                </c:pt>
                <c:pt idx="21010">
                  <c:v>38278.805555555555</c:v>
                </c:pt>
                <c:pt idx="21011">
                  <c:v>38278.819444444445</c:v>
                </c:pt>
                <c:pt idx="21012">
                  <c:v>38278.833333333336</c:v>
                </c:pt>
                <c:pt idx="21013">
                  <c:v>38278.847222222219</c:v>
                </c:pt>
                <c:pt idx="21014">
                  <c:v>38278.861111111109</c:v>
                </c:pt>
                <c:pt idx="21015">
                  <c:v>38278.875</c:v>
                </c:pt>
                <c:pt idx="21016">
                  <c:v>38278.888888888891</c:v>
                </c:pt>
                <c:pt idx="21017">
                  <c:v>38278.902777777781</c:v>
                </c:pt>
                <c:pt idx="21018">
                  <c:v>38278.916666666664</c:v>
                </c:pt>
                <c:pt idx="21019">
                  <c:v>38278.930555555555</c:v>
                </c:pt>
                <c:pt idx="21020">
                  <c:v>38278.944444444445</c:v>
                </c:pt>
                <c:pt idx="21021">
                  <c:v>38278.958333333336</c:v>
                </c:pt>
                <c:pt idx="21022">
                  <c:v>38278.972222222219</c:v>
                </c:pt>
                <c:pt idx="21023">
                  <c:v>38278.986111111109</c:v>
                </c:pt>
                <c:pt idx="21024">
                  <c:v>38279</c:v>
                </c:pt>
                <c:pt idx="21025">
                  <c:v>38279.013888888891</c:v>
                </c:pt>
                <c:pt idx="21026">
                  <c:v>38279.027777777781</c:v>
                </c:pt>
                <c:pt idx="21027">
                  <c:v>38279.041666666664</c:v>
                </c:pt>
                <c:pt idx="21028">
                  <c:v>38279.055555555555</c:v>
                </c:pt>
                <c:pt idx="21029">
                  <c:v>38279.069444444445</c:v>
                </c:pt>
                <c:pt idx="21030">
                  <c:v>38279.083333333336</c:v>
                </c:pt>
                <c:pt idx="21031">
                  <c:v>38279.097222222219</c:v>
                </c:pt>
                <c:pt idx="21032">
                  <c:v>38279.111111111109</c:v>
                </c:pt>
                <c:pt idx="21033">
                  <c:v>38279.125</c:v>
                </c:pt>
                <c:pt idx="21034">
                  <c:v>38279.138888888891</c:v>
                </c:pt>
                <c:pt idx="21035">
                  <c:v>38279.152777777781</c:v>
                </c:pt>
                <c:pt idx="21036">
                  <c:v>38279.166666666664</c:v>
                </c:pt>
                <c:pt idx="21037">
                  <c:v>38279.180555555555</c:v>
                </c:pt>
                <c:pt idx="21038">
                  <c:v>38279.194444444445</c:v>
                </c:pt>
                <c:pt idx="21039">
                  <c:v>38279.208333333336</c:v>
                </c:pt>
                <c:pt idx="21040">
                  <c:v>38279.222222222219</c:v>
                </c:pt>
                <c:pt idx="21041">
                  <c:v>38279.236111111109</c:v>
                </c:pt>
                <c:pt idx="21042">
                  <c:v>38279.25</c:v>
                </c:pt>
                <c:pt idx="21043">
                  <c:v>38279.263888888891</c:v>
                </c:pt>
                <c:pt idx="21044">
                  <c:v>38279.277777777781</c:v>
                </c:pt>
                <c:pt idx="21045">
                  <c:v>38279.291666666664</c:v>
                </c:pt>
                <c:pt idx="21046">
                  <c:v>38279.305555555555</c:v>
                </c:pt>
                <c:pt idx="21047">
                  <c:v>38279.319444444445</c:v>
                </c:pt>
                <c:pt idx="21048">
                  <c:v>38279.333333333336</c:v>
                </c:pt>
                <c:pt idx="21049">
                  <c:v>38279.347222222219</c:v>
                </c:pt>
                <c:pt idx="21050">
                  <c:v>38279.361111111109</c:v>
                </c:pt>
                <c:pt idx="21051">
                  <c:v>38279.375</c:v>
                </c:pt>
                <c:pt idx="21052">
                  <c:v>38279.388888888891</c:v>
                </c:pt>
                <c:pt idx="21053">
                  <c:v>38279.402777777781</c:v>
                </c:pt>
                <c:pt idx="21054">
                  <c:v>38279.416666666664</c:v>
                </c:pt>
                <c:pt idx="21055">
                  <c:v>38279.430555555555</c:v>
                </c:pt>
                <c:pt idx="21056">
                  <c:v>38279.444444444445</c:v>
                </c:pt>
                <c:pt idx="21057">
                  <c:v>38279.458333333336</c:v>
                </c:pt>
                <c:pt idx="21058">
                  <c:v>38279.472222222219</c:v>
                </c:pt>
                <c:pt idx="21059">
                  <c:v>38279.486111111109</c:v>
                </c:pt>
                <c:pt idx="21060">
                  <c:v>38279.5</c:v>
                </c:pt>
                <c:pt idx="21061">
                  <c:v>38279.513888888891</c:v>
                </c:pt>
                <c:pt idx="21062">
                  <c:v>38279.527777777781</c:v>
                </c:pt>
                <c:pt idx="21063">
                  <c:v>38279.541666666664</c:v>
                </c:pt>
                <c:pt idx="21064">
                  <c:v>38279.555555555555</c:v>
                </c:pt>
                <c:pt idx="21065">
                  <c:v>38279.569444444445</c:v>
                </c:pt>
                <c:pt idx="21066">
                  <c:v>38279.583333333336</c:v>
                </c:pt>
                <c:pt idx="21067">
                  <c:v>38279.597222222219</c:v>
                </c:pt>
                <c:pt idx="21068">
                  <c:v>38279.611111111109</c:v>
                </c:pt>
                <c:pt idx="21069">
                  <c:v>38279.625</c:v>
                </c:pt>
                <c:pt idx="21070">
                  <c:v>38279.638888888891</c:v>
                </c:pt>
                <c:pt idx="21071">
                  <c:v>38279.652777777781</c:v>
                </c:pt>
                <c:pt idx="21072">
                  <c:v>38279.666666666664</c:v>
                </c:pt>
                <c:pt idx="21073">
                  <c:v>38279.680555555555</c:v>
                </c:pt>
                <c:pt idx="21074">
                  <c:v>38279.694444444445</c:v>
                </c:pt>
                <c:pt idx="21075">
                  <c:v>38279.708333333336</c:v>
                </c:pt>
                <c:pt idx="21076">
                  <c:v>38279.722222222219</c:v>
                </c:pt>
                <c:pt idx="21077">
                  <c:v>38279.736111111109</c:v>
                </c:pt>
                <c:pt idx="21078">
                  <c:v>38279.75</c:v>
                </c:pt>
                <c:pt idx="21079">
                  <c:v>38279.763888888891</c:v>
                </c:pt>
                <c:pt idx="21080">
                  <c:v>38279.777777777781</c:v>
                </c:pt>
                <c:pt idx="21081">
                  <c:v>38279.791666666664</c:v>
                </c:pt>
                <c:pt idx="21082">
                  <c:v>38279.805555555555</c:v>
                </c:pt>
                <c:pt idx="21083">
                  <c:v>38279.819444444445</c:v>
                </c:pt>
                <c:pt idx="21084">
                  <c:v>38279.833333333336</c:v>
                </c:pt>
                <c:pt idx="21085">
                  <c:v>38279.847222222219</c:v>
                </c:pt>
                <c:pt idx="21086">
                  <c:v>38279.861111111109</c:v>
                </c:pt>
                <c:pt idx="21087">
                  <c:v>38279.875</c:v>
                </c:pt>
                <c:pt idx="21088">
                  <c:v>38279.888888888891</c:v>
                </c:pt>
                <c:pt idx="21089">
                  <c:v>38279.902777777781</c:v>
                </c:pt>
                <c:pt idx="21090">
                  <c:v>38279.916666666664</c:v>
                </c:pt>
                <c:pt idx="21091">
                  <c:v>38279.930555555555</c:v>
                </c:pt>
                <c:pt idx="21092">
                  <c:v>38279.944444444445</c:v>
                </c:pt>
                <c:pt idx="21093">
                  <c:v>38279.958333333336</c:v>
                </c:pt>
                <c:pt idx="21094">
                  <c:v>38279.972222222219</c:v>
                </c:pt>
                <c:pt idx="21095">
                  <c:v>38279.986111111109</c:v>
                </c:pt>
                <c:pt idx="21096">
                  <c:v>38280</c:v>
                </c:pt>
                <c:pt idx="21097">
                  <c:v>38280.013888888891</c:v>
                </c:pt>
                <c:pt idx="21098">
                  <c:v>38280.027777777781</c:v>
                </c:pt>
                <c:pt idx="21099">
                  <c:v>38280.041666666664</c:v>
                </c:pt>
                <c:pt idx="21100">
                  <c:v>38280.055555555555</c:v>
                </c:pt>
                <c:pt idx="21101">
                  <c:v>38280.069444444445</c:v>
                </c:pt>
                <c:pt idx="21102">
                  <c:v>38280.083333333336</c:v>
                </c:pt>
                <c:pt idx="21103">
                  <c:v>38280.097222222219</c:v>
                </c:pt>
                <c:pt idx="21104">
                  <c:v>38280.111111111109</c:v>
                </c:pt>
                <c:pt idx="21105">
                  <c:v>38280.125</c:v>
                </c:pt>
                <c:pt idx="21106">
                  <c:v>38280.138888888891</c:v>
                </c:pt>
                <c:pt idx="21107">
                  <c:v>38280.152777777781</c:v>
                </c:pt>
                <c:pt idx="21108">
                  <c:v>38280.166666666664</c:v>
                </c:pt>
                <c:pt idx="21109">
                  <c:v>38280.180555555555</c:v>
                </c:pt>
                <c:pt idx="21110">
                  <c:v>38280.194444444445</c:v>
                </c:pt>
                <c:pt idx="21111">
                  <c:v>38280.208333333336</c:v>
                </c:pt>
                <c:pt idx="21112">
                  <c:v>38280.222222222219</c:v>
                </c:pt>
                <c:pt idx="21113">
                  <c:v>38280.236111111109</c:v>
                </c:pt>
                <c:pt idx="21114">
                  <c:v>38280.25</c:v>
                </c:pt>
                <c:pt idx="21115">
                  <c:v>38280.263888888891</c:v>
                </c:pt>
                <c:pt idx="21116">
                  <c:v>38280.277777777781</c:v>
                </c:pt>
                <c:pt idx="21117">
                  <c:v>38280.291666666664</c:v>
                </c:pt>
                <c:pt idx="21118">
                  <c:v>38280.305555555555</c:v>
                </c:pt>
                <c:pt idx="21119">
                  <c:v>38280.319444444445</c:v>
                </c:pt>
                <c:pt idx="21120">
                  <c:v>38280.333333333336</c:v>
                </c:pt>
                <c:pt idx="21121">
                  <c:v>38280.347222222219</c:v>
                </c:pt>
                <c:pt idx="21122">
                  <c:v>38280.361111111109</c:v>
                </c:pt>
                <c:pt idx="21123">
                  <c:v>38280.375</c:v>
                </c:pt>
                <c:pt idx="21124">
                  <c:v>38280.388888888891</c:v>
                </c:pt>
                <c:pt idx="21125">
                  <c:v>38280.402777777781</c:v>
                </c:pt>
                <c:pt idx="21126">
                  <c:v>38280.416666666664</c:v>
                </c:pt>
                <c:pt idx="21127">
                  <c:v>38280.430555555555</c:v>
                </c:pt>
                <c:pt idx="21128">
                  <c:v>38280.444444444445</c:v>
                </c:pt>
                <c:pt idx="21129">
                  <c:v>38280.458333333336</c:v>
                </c:pt>
                <c:pt idx="21130">
                  <c:v>38280.472222222219</c:v>
                </c:pt>
                <c:pt idx="21131">
                  <c:v>38280.486111111109</c:v>
                </c:pt>
                <c:pt idx="21132">
                  <c:v>38280.5</c:v>
                </c:pt>
                <c:pt idx="21133">
                  <c:v>38280.513888888891</c:v>
                </c:pt>
                <c:pt idx="21134">
                  <c:v>38280.527777777781</c:v>
                </c:pt>
                <c:pt idx="21135">
                  <c:v>38280.541666666664</c:v>
                </c:pt>
                <c:pt idx="21136">
                  <c:v>38280.555555555555</c:v>
                </c:pt>
                <c:pt idx="21137">
                  <c:v>38280.569444444445</c:v>
                </c:pt>
                <c:pt idx="21138">
                  <c:v>38280.583333333336</c:v>
                </c:pt>
                <c:pt idx="21139">
                  <c:v>38280.597222222219</c:v>
                </c:pt>
                <c:pt idx="21140">
                  <c:v>38280.611111111109</c:v>
                </c:pt>
                <c:pt idx="21141">
                  <c:v>38280.625</c:v>
                </c:pt>
                <c:pt idx="21142">
                  <c:v>38280.638888888891</c:v>
                </c:pt>
                <c:pt idx="21143">
                  <c:v>38280.652777777781</c:v>
                </c:pt>
                <c:pt idx="21144">
                  <c:v>38280.666666666664</c:v>
                </c:pt>
                <c:pt idx="21145">
                  <c:v>38280.680555555555</c:v>
                </c:pt>
                <c:pt idx="21146">
                  <c:v>38280.694444444445</c:v>
                </c:pt>
                <c:pt idx="21147">
                  <c:v>38280.708333333336</c:v>
                </c:pt>
                <c:pt idx="21148">
                  <c:v>38280.722222222219</c:v>
                </c:pt>
                <c:pt idx="21149">
                  <c:v>38280.736111111109</c:v>
                </c:pt>
                <c:pt idx="21150">
                  <c:v>38280.75</c:v>
                </c:pt>
                <c:pt idx="21151">
                  <c:v>38280.763888888891</c:v>
                </c:pt>
                <c:pt idx="21152">
                  <c:v>38280.777777777781</c:v>
                </c:pt>
                <c:pt idx="21153">
                  <c:v>38280.791666666664</c:v>
                </c:pt>
                <c:pt idx="21154">
                  <c:v>38280.805555555555</c:v>
                </c:pt>
                <c:pt idx="21155">
                  <c:v>38280.819444444445</c:v>
                </c:pt>
                <c:pt idx="21156">
                  <c:v>38280.833333333336</c:v>
                </c:pt>
                <c:pt idx="21157">
                  <c:v>38280.847222222219</c:v>
                </c:pt>
                <c:pt idx="21158">
                  <c:v>38280.861111111109</c:v>
                </c:pt>
                <c:pt idx="21159">
                  <c:v>38280.875</c:v>
                </c:pt>
                <c:pt idx="21160">
                  <c:v>38280.888888888891</c:v>
                </c:pt>
                <c:pt idx="21161">
                  <c:v>38280.902777777781</c:v>
                </c:pt>
                <c:pt idx="21162">
                  <c:v>38280.916666666664</c:v>
                </c:pt>
                <c:pt idx="21163">
                  <c:v>38280.930555555555</c:v>
                </c:pt>
                <c:pt idx="21164">
                  <c:v>38280.944444444445</c:v>
                </c:pt>
                <c:pt idx="21165">
                  <c:v>38280.958333333336</c:v>
                </c:pt>
                <c:pt idx="21166">
                  <c:v>38280.972222222219</c:v>
                </c:pt>
                <c:pt idx="21167">
                  <c:v>38280.986111111109</c:v>
                </c:pt>
                <c:pt idx="21168">
                  <c:v>38281</c:v>
                </c:pt>
                <c:pt idx="21169">
                  <c:v>38281.013888888891</c:v>
                </c:pt>
                <c:pt idx="21170">
                  <c:v>38281.027777777781</c:v>
                </c:pt>
                <c:pt idx="21171">
                  <c:v>38281.041666666664</c:v>
                </c:pt>
                <c:pt idx="21172">
                  <c:v>38281.055555555555</c:v>
                </c:pt>
                <c:pt idx="21173">
                  <c:v>38281.069444444445</c:v>
                </c:pt>
                <c:pt idx="21174">
                  <c:v>38281.083333333336</c:v>
                </c:pt>
                <c:pt idx="21175">
                  <c:v>38281.097222222219</c:v>
                </c:pt>
                <c:pt idx="21176">
                  <c:v>38281.111111111109</c:v>
                </c:pt>
                <c:pt idx="21177">
                  <c:v>38281.125</c:v>
                </c:pt>
                <c:pt idx="21178">
                  <c:v>38281.138888888891</c:v>
                </c:pt>
                <c:pt idx="21179">
                  <c:v>38281.152777777781</c:v>
                </c:pt>
                <c:pt idx="21180">
                  <c:v>38281.166666666664</c:v>
                </c:pt>
                <c:pt idx="21181">
                  <c:v>38281.180555555555</c:v>
                </c:pt>
                <c:pt idx="21182">
                  <c:v>38281.194444444445</c:v>
                </c:pt>
                <c:pt idx="21183">
                  <c:v>38281.208333333336</c:v>
                </c:pt>
                <c:pt idx="21184">
                  <c:v>38281.222222222219</c:v>
                </c:pt>
                <c:pt idx="21185">
                  <c:v>38281.236111111109</c:v>
                </c:pt>
                <c:pt idx="21186">
                  <c:v>38281.25</c:v>
                </c:pt>
                <c:pt idx="21187">
                  <c:v>38281.263888888891</c:v>
                </c:pt>
                <c:pt idx="21188">
                  <c:v>38281.277777777781</c:v>
                </c:pt>
                <c:pt idx="21189">
                  <c:v>38281.291666666664</c:v>
                </c:pt>
                <c:pt idx="21190">
                  <c:v>38281.305555555555</c:v>
                </c:pt>
                <c:pt idx="21191">
                  <c:v>38281.319444444445</c:v>
                </c:pt>
                <c:pt idx="21192">
                  <c:v>38281.333333333336</c:v>
                </c:pt>
                <c:pt idx="21193">
                  <c:v>38281.347222222219</c:v>
                </c:pt>
                <c:pt idx="21194">
                  <c:v>38281.361111111109</c:v>
                </c:pt>
                <c:pt idx="21195">
                  <c:v>38281.375</c:v>
                </c:pt>
                <c:pt idx="21196">
                  <c:v>38281.388888888891</c:v>
                </c:pt>
                <c:pt idx="21197">
                  <c:v>38281.402777777781</c:v>
                </c:pt>
                <c:pt idx="21198">
                  <c:v>38281.416666666664</c:v>
                </c:pt>
                <c:pt idx="21199">
                  <c:v>38281.430555555555</c:v>
                </c:pt>
                <c:pt idx="21200">
                  <c:v>38281.444444444445</c:v>
                </c:pt>
                <c:pt idx="21201">
                  <c:v>38281.458333333336</c:v>
                </c:pt>
                <c:pt idx="21202">
                  <c:v>38281.472222222219</c:v>
                </c:pt>
                <c:pt idx="21203">
                  <c:v>38281.486111111109</c:v>
                </c:pt>
                <c:pt idx="21204">
                  <c:v>38281.5</c:v>
                </c:pt>
                <c:pt idx="21205">
                  <c:v>38281.513888888891</c:v>
                </c:pt>
                <c:pt idx="21206">
                  <c:v>38281.527777777781</c:v>
                </c:pt>
                <c:pt idx="21207">
                  <c:v>38281.541666666664</c:v>
                </c:pt>
                <c:pt idx="21208">
                  <c:v>38281.555555555555</c:v>
                </c:pt>
                <c:pt idx="21209">
                  <c:v>38281.569444444445</c:v>
                </c:pt>
                <c:pt idx="21210">
                  <c:v>38281.583333333336</c:v>
                </c:pt>
                <c:pt idx="21211">
                  <c:v>38281.597222222219</c:v>
                </c:pt>
                <c:pt idx="21212">
                  <c:v>38281.611111111109</c:v>
                </c:pt>
                <c:pt idx="21213">
                  <c:v>38281.625</c:v>
                </c:pt>
                <c:pt idx="21214">
                  <c:v>38281.638888888891</c:v>
                </c:pt>
                <c:pt idx="21215">
                  <c:v>38281.652777777781</c:v>
                </c:pt>
                <c:pt idx="21216">
                  <c:v>38281.666666666664</c:v>
                </c:pt>
                <c:pt idx="21217">
                  <c:v>38281.680555555555</c:v>
                </c:pt>
                <c:pt idx="21218">
                  <c:v>38281.694444444445</c:v>
                </c:pt>
                <c:pt idx="21219">
                  <c:v>38281.708333333336</c:v>
                </c:pt>
                <c:pt idx="21220">
                  <c:v>38281.722222222219</c:v>
                </c:pt>
                <c:pt idx="21221">
                  <c:v>38281.736111111109</c:v>
                </c:pt>
                <c:pt idx="21222">
                  <c:v>38281.75</c:v>
                </c:pt>
                <c:pt idx="21223">
                  <c:v>38281.763888888891</c:v>
                </c:pt>
                <c:pt idx="21224">
                  <c:v>38281.777777777781</c:v>
                </c:pt>
                <c:pt idx="21225">
                  <c:v>38281.791666666664</c:v>
                </c:pt>
                <c:pt idx="21226">
                  <c:v>38281.805555555555</c:v>
                </c:pt>
                <c:pt idx="21227">
                  <c:v>38281.819444444445</c:v>
                </c:pt>
                <c:pt idx="21228">
                  <c:v>38281.833333333336</c:v>
                </c:pt>
                <c:pt idx="21229">
                  <c:v>38281.847222222219</c:v>
                </c:pt>
                <c:pt idx="21230">
                  <c:v>38281.861111111109</c:v>
                </c:pt>
                <c:pt idx="21231">
                  <c:v>38281.875</c:v>
                </c:pt>
                <c:pt idx="21232">
                  <c:v>38281.888888888891</c:v>
                </c:pt>
                <c:pt idx="21233">
                  <c:v>38281.902777777781</c:v>
                </c:pt>
                <c:pt idx="21234">
                  <c:v>38281.916666666664</c:v>
                </c:pt>
                <c:pt idx="21235">
                  <c:v>38281.930555555555</c:v>
                </c:pt>
                <c:pt idx="21236">
                  <c:v>38281.944444444445</c:v>
                </c:pt>
                <c:pt idx="21237">
                  <c:v>38281.958333333336</c:v>
                </c:pt>
                <c:pt idx="21238">
                  <c:v>38281.972222222219</c:v>
                </c:pt>
                <c:pt idx="21239">
                  <c:v>38281.986111111109</c:v>
                </c:pt>
                <c:pt idx="21240">
                  <c:v>38282</c:v>
                </c:pt>
                <c:pt idx="21241">
                  <c:v>38282.013888888891</c:v>
                </c:pt>
                <c:pt idx="21242">
                  <c:v>38282.027777777781</c:v>
                </c:pt>
                <c:pt idx="21243">
                  <c:v>38282.041666666664</c:v>
                </c:pt>
                <c:pt idx="21244">
                  <c:v>38282.055555555555</c:v>
                </c:pt>
                <c:pt idx="21245">
                  <c:v>38282.069444444445</c:v>
                </c:pt>
                <c:pt idx="21246">
                  <c:v>38282.083333333336</c:v>
                </c:pt>
                <c:pt idx="21247">
                  <c:v>38282.097222222219</c:v>
                </c:pt>
                <c:pt idx="21248">
                  <c:v>38282.111111111109</c:v>
                </c:pt>
                <c:pt idx="21249">
                  <c:v>38282.125</c:v>
                </c:pt>
                <c:pt idx="21250">
                  <c:v>38282.138888888891</c:v>
                </c:pt>
                <c:pt idx="21251">
                  <c:v>38282.152777777781</c:v>
                </c:pt>
                <c:pt idx="21252">
                  <c:v>38282.166666666664</c:v>
                </c:pt>
                <c:pt idx="21253">
                  <c:v>38282.180555555555</c:v>
                </c:pt>
                <c:pt idx="21254">
                  <c:v>38282.194444444445</c:v>
                </c:pt>
                <c:pt idx="21255">
                  <c:v>38282.208333333336</c:v>
                </c:pt>
                <c:pt idx="21256">
                  <c:v>38282.222222222219</c:v>
                </c:pt>
                <c:pt idx="21257">
                  <c:v>38282.236111111109</c:v>
                </c:pt>
                <c:pt idx="21258">
                  <c:v>38282.25</c:v>
                </c:pt>
                <c:pt idx="21259">
                  <c:v>38282.263888888891</c:v>
                </c:pt>
                <c:pt idx="21260">
                  <c:v>38282.277777777781</c:v>
                </c:pt>
                <c:pt idx="21261">
                  <c:v>38282.291666666664</c:v>
                </c:pt>
                <c:pt idx="21262">
                  <c:v>38282.305555555555</c:v>
                </c:pt>
                <c:pt idx="21263">
                  <c:v>38282.319444444445</c:v>
                </c:pt>
                <c:pt idx="21264">
                  <c:v>38282.333333333336</c:v>
                </c:pt>
                <c:pt idx="21265">
                  <c:v>38282.347222222219</c:v>
                </c:pt>
                <c:pt idx="21266">
                  <c:v>38282.361111111109</c:v>
                </c:pt>
                <c:pt idx="21267">
                  <c:v>38282.375</c:v>
                </c:pt>
                <c:pt idx="21268">
                  <c:v>38282.388888888891</c:v>
                </c:pt>
                <c:pt idx="21269">
                  <c:v>38282.402777777781</c:v>
                </c:pt>
                <c:pt idx="21270">
                  <c:v>38282.416666666664</c:v>
                </c:pt>
                <c:pt idx="21271">
                  <c:v>38282.430555555555</c:v>
                </c:pt>
                <c:pt idx="21272">
                  <c:v>38282.444444444445</c:v>
                </c:pt>
                <c:pt idx="21273">
                  <c:v>38282.458333333336</c:v>
                </c:pt>
                <c:pt idx="21274">
                  <c:v>38282.472222222219</c:v>
                </c:pt>
                <c:pt idx="21275">
                  <c:v>38282.486111111109</c:v>
                </c:pt>
                <c:pt idx="21276">
                  <c:v>38282.5</c:v>
                </c:pt>
                <c:pt idx="21277">
                  <c:v>38282.513888888891</c:v>
                </c:pt>
                <c:pt idx="21278">
                  <c:v>38282.527777777781</c:v>
                </c:pt>
                <c:pt idx="21279">
                  <c:v>38282.541666666664</c:v>
                </c:pt>
                <c:pt idx="21280">
                  <c:v>38282.555555555555</c:v>
                </c:pt>
                <c:pt idx="21281">
                  <c:v>38282.569444444445</c:v>
                </c:pt>
                <c:pt idx="21282">
                  <c:v>38282.583333333336</c:v>
                </c:pt>
                <c:pt idx="21283">
                  <c:v>38282.597222222219</c:v>
                </c:pt>
                <c:pt idx="21284">
                  <c:v>38282.611111111109</c:v>
                </c:pt>
                <c:pt idx="21285">
                  <c:v>38282.625</c:v>
                </c:pt>
                <c:pt idx="21286">
                  <c:v>38282.638888888891</c:v>
                </c:pt>
                <c:pt idx="21287">
                  <c:v>38282.652777777781</c:v>
                </c:pt>
                <c:pt idx="21288">
                  <c:v>38282.666666666664</c:v>
                </c:pt>
                <c:pt idx="21289">
                  <c:v>38282.680555555555</c:v>
                </c:pt>
                <c:pt idx="21290">
                  <c:v>38282.694444444445</c:v>
                </c:pt>
                <c:pt idx="21291">
                  <c:v>38282.708333333336</c:v>
                </c:pt>
                <c:pt idx="21292">
                  <c:v>38282.722222222219</c:v>
                </c:pt>
                <c:pt idx="21293">
                  <c:v>38282.736111111109</c:v>
                </c:pt>
                <c:pt idx="21294">
                  <c:v>38282.75</c:v>
                </c:pt>
                <c:pt idx="21295">
                  <c:v>38282.763888888891</c:v>
                </c:pt>
                <c:pt idx="21296">
                  <c:v>38282.777777777781</c:v>
                </c:pt>
                <c:pt idx="21297">
                  <c:v>38282.791666666664</c:v>
                </c:pt>
                <c:pt idx="21298">
                  <c:v>38282.805555555555</c:v>
                </c:pt>
                <c:pt idx="21299">
                  <c:v>38282.819444444445</c:v>
                </c:pt>
                <c:pt idx="21300">
                  <c:v>38282.833333333336</c:v>
                </c:pt>
                <c:pt idx="21301">
                  <c:v>38282.847222222219</c:v>
                </c:pt>
                <c:pt idx="21302">
                  <c:v>38282.861111111109</c:v>
                </c:pt>
                <c:pt idx="21303">
                  <c:v>38282.875</c:v>
                </c:pt>
                <c:pt idx="21304">
                  <c:v>38282.888888888891</c:v>
                </c:pt>
                <c:pt idx="21305">
                  <c:v>38282.902777777781</c:v>
                </c:pt>
                <c:pt idx="21306">
                  <c:v>38282.916666666664</c:v>
                </c:pt>
                <c:pt idx="21307">
                  <c:v>38282.930555555555</c:v>
                </c:pt>
                <c:pt idx="21308">
                  <c:v>38282.944444444445</c:v>
                </c:pt>
                <c:pt idx="21309">
                  <c:v>38282.958333333336</c:v>
                </c:pt>
                <c:pt idx="21310">
                  <c:v>38282.972222222219</c:v>
                </c:pt>
                <c:pt idx="21311">
                  <c:v>38282.986111111109</c:v>
                </c:pt>
                <c:pt idx="21312">
                  <c:v>38283</c:v>
                </c:pt>
                <c:pt idx="21313">
                  <c:v>38283.013888888891</c:v>
                </c:pt>
                <c:pt idx="21314">
                  <c:v>38283.027777777781</c:v>
                </c:pt>
                <c:pt idx="21315">
                  <c:v>38283.041666666664</c:v>
                </c:pt>
                <c:pt idx="21316">
                  <c:v>38283.055555555555</c:v>
                </c:pt>
                <c:pt idx="21317">
                  <c:v>38283.069444444445</c:v>
                </c:pt>
                <c:pt idx="21318">
                  <c:v>38283.083333333336</c:v>
                </c:pt>
                <c:pt idx="21319">
                  <c:v>38283.097222222219</c:v>
                </c:pt>
                <c:pt idx="21320">
                  <c:v>38283.111111111109</c:v>
                </c:pt>
                <c:pt idx="21321">
                  <c:v>38283.125</c:v>
                </c:pt>
                <c:pt idx="21322">
                  <c:v>38283.138888888891</c:v>
                </c:pt>
                <c:pt idx="21323">
                  <c:v>38283.152777777781</c:v>
                </c:pt>
                <c:pt idx="21324">
                  <c:v>38283.166666666664</c:v>
                </c:pt>
                <c:pt idx="21325">
                  <c:v>38283.180555555555</c:v>
                </c:pt>
                <c:pt idx="21326">
                  <c:v>38283.194444444445</c:v>
                </c:pt>
                <c:pt idx="21327">
                  <c:v>38283.208333333336</c:v>
                </c:pt>
                <c:pt idx="21328">
                  <c:v>38283.222222222219</c:v>
                </c:pt>
                <c:pt idx="21329">
                  <c:v>38283.236111111109</c:v>
                </c:pt>
                <c:pt idx="21330">
                  <c:v>38283.25</c:v>
                </c:pt>
                <c:pt idx="21331">
                  <c:v>38283.263888888891</c:v>
                </c:pt>
                <c:pt idx="21332">
                  <c:v>38283.277777777781</c:v>
                </c:pt>
                <c:pt idx="21333">
                  <c:v>38283.291666666664</c:v>
                </c:pt>
                <c:pt idx="21334">
                  <c:v>38283.305555555555</c:v>
                </c:pt>
                <c:pt idx="21335">
                  <c:v>38283.319444444445</c:v>
                </c:pt>
                <c:pt idx="21336">
                  <c:v>38283.333333333336</c:v>
                </c:pt>
                <c:pt idx="21337">
                  <c:v>38283.347222222219</c:v>
                </c:pt>
                <c:pt idx="21338">
                  <c:v>38283.361111111109</c:v>
                </c:pt>
                <c:pt idx="21339">
                  <c:v>38283.375</c:v>
                </c:pt>
                <c:pt idx="21340">
                  <c:v>38283.388888888891</c:v>
                </c:pt>
                <c:pt idx="21341">
                  <c:v>38283.402777777781</c:v>
                </c:pt>
                <c:pt idx="21342">
                  <c:v>38283.416666666664</c:v>
                </c:pt>
                <c:pt idx="21343">
                  <c:v>38283.430555555555</c:v>
                </c:pt>
                <c:pt idx="21344">
                  <c:v>38283.444444444445</c:v>
                </c:pt>
                <c:pt idx="21345">
                  <c:v>38283.458333333336</c:v>
                </c:pt>
                <c:pt idx="21346">
                  <c:v>38283.472222222219</c:v>
                </c:pt>
                <c:pt idx="21347">
                  <c:v>38283.486111111109</c:v>
                </c:pt>
                <c:pt idx="21348">
                  <c:v>38283.5</c:v>
                </c:pt>
                <c:pt idx="21349">
                  <c:v>38283.513888888891</c:v>
                </c:pt>
                <c:pt idx="21350">
                  <c:v>38283.527777777781</c:v>
                </c:pt>
                <c:pt idx="21351">
                  <c:v>38283.541666666664</c:v>
                </c:pt>
                <c:pt idx="21352">
                  <c:v>38283.555555555555</c:v>
                </c:pt>
                <c:pt idx="21353">
                  <c:v>38283.569444444445</c:v>
                </c:pt>
                <c:pt idx="21354">
                  <c:v>38283.583333333336</c:v>
                </c:pt>
                <c:pt idx="21355">
                  <c:v>38283.597222222219</c:v>
                </c:pt>
                <c:pt idx="21356">
                  <c:v>38283.611111111109</c:v>
                </c:pt>
                <c:pt idx="21357">
                  <c:v>38283.625</c:v>
                </c:pt>
                <c:pt idx="21358">
                  <c:v>38283.638888888891</c:v>
                </c:pt>
                <c:pt idx="21359">
                  <c:v>38283.652777777781</c:v>
                </c:pt>
                <c:pt idx="21360">
                  <c:v>38283.666666666664</c:v>
                </c:pt>
                <c:pt idx="21361">
                  <c:v>38283.680555555555</c:v>
                </c:pt>
                <c:pt idx="21362">
                  <c:v>38283.694444444445</c:v>
                </c:pt>
                <c:pt idx="21363">
                  <c:v>38283.708333333336</c:v>
                </c:pt>
                <c:pt idx="21364">
                  <c:v>38283.722222222219</c:v>
                </c:pt>
                <c:pt idx="21365">
                  <c:v>38283.736111111109</c:v>
                </c:pt>
                <c:pt idx="21366">
                  <c:v>38283.75</c:v>
                </c:pt>
                <c:pt idx="21367">
                  <c:v>38283.763888888891</c:v>
                </c:pt>
                <c:pt idx="21368">
                  <c:v>38283.777777777781</c:v>
                </c:pt>
                <c:pt idx="21369">
                  <c:v>38283.791666666664</c:v>
                </c:pt>
                <c:pt idx="21370">
                  <c:v>38283.805555555555</c:v>
                </c:pt>
                <c:pt idx="21371">
                  <c:v>38283.819444444445</c:v>
                </c:pt>
                <c:pt idx="21372">
                  <c:v>38283.833333333336</c:v>
                </c:pt>
                <c:pt idx="21373">
                  <c:v>38283.847222222219</c:v>
                </c:pt>
                <c:pt idx="21374">
                  <c:v>38283.861111111109</c:v>
                </c:pt>
                <c:pt idx="21375">
                  <c:v>38283.875</c:v>
                </c:pt>
                <c:pt idx="21376">
                  <c:v>38283.888888888891</c:v>
                </c:pt>
                <c:pt idx="21377">
                  <c:v>38283.902777777781</c:v>
                </c:pt>
                <c:pt idx="21378">
                  <c:v>38283.916666666664</c:v>
                </c:pt>
                <c:pt idx="21379">
                  <c:v>38283.930555555555</c:v>
                </c:pt>
                <c:pt idx="21380">
                  <c:v>38283.944444444445</c:v>
                </c:pt>
                <c:pt idx="21381">
                  <c:v>38283.958333333336</c:v>
                </c:pt>
                <c:pt idx="21382">
                  <c:v>38283.972222222219</c:v>
                </c:pt>
                <c:pt idx="21383">
                  <c:v>38283.986111111109</c:v>
                </c:pt>
                <c:pt idx="21384">
                  <c:v>38284</c:v>
                </c:pt>
                <c:pt idx="21385">
                  <c:v>38284.013888888891</c:v>
                </c:pt>
                <c:pt idx="21386">
                  <c:v>38284.027777777781</c:v>
                </c:pt>
                <c:pt idx="21387">
                  <c:v>38284.041666666664</c:v>
                </c:pt>
                <c:pt idx="21388">
                  <c:v>38284.055555555555</c:v>
                </c:pt>
                <c:pt idx="21389">
                  <c:v>38284.069444444445</c:v>
                </c:pt>
                <c:pt idx="21390">
                  <c:v>38284.083333333336</c:v>
                </c:pt>
                <c:pt idx="21391">
                  <c:v>38284.097222222219</c:v>
                </c:pt>
                <c:pt idx="21392">
                  <c:v>38284.111111111109</c:v>
                </c:pt>
                <c:pt idx="21393">
                  <c:v>38284.125</c:v>
                </c:pt>
                <c:pt idx="21394">
                  <c:v>38284.138888888891</c:v>
                </c:pt>
                <c:pt idx="21395">
                  <c:v>38284.152777777781</c:v>
                </c:pt>
                <c:pt idx="21396">
                  <c:v>38284.166666666664</c:v>
                </c:pt>
                <c:pt idx="21397">
                  <c:v>38284.180555555555</c:v>
                </c:pt>
                <c:pt idx="21398">
                  <c:v>38284.194444444445</c:v>
                </c:pt>
                <c:pt idx="21399">
                  <c:v>38284.208333333336</c:v>
                </c:pt>
                <c:pt idx="21400">
                  <c:v>38284.222222222219</c:v>
                </c:pt>
                <c:pt idx="21401">
                  <c:v>38284.236111111109</c:v>
                </c:pt>
                <c:pt idx="21402">
                  <c:v>38284.25</c:v>
                </c:pt>
                <c:pt idx="21403">
                  <c:v>38284.263888888891</c:v>
                </c:pt>
                <c:pt idx="21404">
                  <c:v>38284.277777777781</c:v>
                </c:pt>
                <c:pt idx="21405">
                  <c:v>38284.291666666664</c:v>
                </c:pt>
                <c:pt idx="21406">
                  <c:v>38284.305555555555</c:v>
                </c:pt>
                <c:pt idx="21407">
                  <c:v>38284.319444444445</c:v>
                </c:pt>
                <c:pt idx="21408">
                  <c:v>38284.333333333336</c:v>
                </c:pt>
                <c:pt idx="21409">
                  <c:v>38284.347222222219</c:v>
                </c:pt>
                <c:pt idx="21410">
                  <c:v>38284.361111111109</c:v>
                </c:pt>
                <c:pt idx="21411">
                  <c:v>38284.375</c:v>
                </c:pt>
                <c:pt idx="21412">
                  <c:v>38284.388888888891</c:v>
                </c:pt>
                <c:pt idx="21413">
                  <c:v>38284.402777777781</c:v>
                </c:pt>
                <c:pt idx="21414">
                  <c:v>38284.416666666664</c:v>
                </c:pt>
                <c:pt idx="21415">
                  <c:v>38284.430555555555</c:v>
                </c:pt>
                <c:pt idx="21416">
                  <c:v>38284.444444444445</c:v>
                </c:pt>
                <c:pt idx="21417">
                  <c:v>38284.458333333336</c:v>
                </c:pt>
                <c:pt idx="21418">
                  <c:v>38284.472222222219</c:v>
                </c:pt>
                <c:pt idx="21419">
                  <c:v>38284.486111111109</c:v>
                </c:pt>
                <c:pt idx="21420">
                  <c:v>38284.5</c:v>
                </c:pt>
                <c:pt idx="21421">
                  <c:v>38284.513888888891</c:v>
                </c:pt>
                <c:pt idx="21422">
                  <c:v>38284.527777777781</c:v>
                </c:pt>
                <c:pt idx="21423">
                  <c:v>38284.541666666664</c:v>
                </c:pt>
                <c:pt idx="21424">
                  <c:v>38284.555555555555</c:v>
                </c:pt>
                <c:pt idx="21425">
                  <c:v>38284.569444444445</c:v>
                </c:pt>
                <c:pt idx="21426">
                  <c:v>38284.583333333336</c:v>
                </c:pt>
                <c:pt idx="21427">
                  <c:v>38284.597222222219</c:v>
                </c:pt>
                <c:pt idx="21428">
                  <c:v>38284.611111111109</c:v>
                </c:pt>
                <c:pt idx="21429">
                  <c:v>38284.625</c:v>
                </c:pt>
                <c:pt idx="21430">
                  <c:v>38284.638888888891</c:v>
                </c:pt>
                <c:pt idx="21431">
                  <c:v>38284.652777777781</c:v>
                </c:pt>
                <c:pt idx="21432">
                  <c:v>38284.666666666664</c:v>
                </c:pt>
                <c:pt idx="21433">
                  <c:v>38284.680555555555</c:v>
                </c:pt>
                <c:pt idx="21434">
                  <c:v>38284.694444444445</c:v>
                </c:pt>
                <c:pt idx="21435">
                  <c:v>38284.708333333336</c:v>
                </c:pt>
                <c:pt idx="21436">
                  <c:v>38284.722222222219</c:v>
                </c:pt>
                <c:pt idx="21437">
                  <c:v>38284.736111111109</c:v>
                </c:pt>
                <c:pt idx="21438">
                  <c:v>38284.75</c:v>
                </c:pt>
                <c:pt idx="21439">
                  <c:v>38284.763888888891</c:v>
                </c:pt>
                <c:pt idx="21440">
                  <c:v>38284.777777777781</c:v>
                </c:pt>
                <c:pt idx="21441">
                  <c:v>38284.791666666664</c:v>
                </c:pt>
                <c:pt idx="21442">
                  <c:v>38284.805555555555</c:v>
                </c:pt>
                <c:pt idx="21443">
                  <c:v>38284.819444444445</c:v>
                </c:pt>
                <c:pt idx="21444">
                  <c:v>38284.833333333336</c:v>
                </c:pt>
                <c:pt idx="21445">
                  <c:v>38284.847222222219</c:v>
                </c:pt>
                <c:pt idx="21446">
                  <c:v>38284.861111111109</c:v>
                </c:pt>
                <c:pt idx="21447">
                  <c:v>38284.875</c:v>
                </c:pt>
                <c:pt idx="21448">
                  <c:v>38284.888888888891</c:v>
                </c:pt>
                <c:pt idx="21449">
                  <c:v>38284.902777777781</c:v>
                </c:pt>
                <c:pt idx="21450">
                  <c:v>38284.916666666664</c:v>
                </c:pt>
                <c:pt idx="21451">
                  <c:v>38284.930555555555</c:v>
                </c:pt>
                <c:pt idx="21452">
                  <c:v>38284.944444444445</c:v>
                </c:pt>
                <c:pt idx="21453">
                  <c:v>38284.958333333336</c:v>
                </c:pt>
                <c:pt idx="21454">
                  <c:v>38284.972222222219</c:v>
                </c:pt>
                <c:pt idx="21455">
                  <c:v>38284.986111111109</c:v>
                </c:pt>
                <c:pt idx="21456">
                  <c:v>38285</c:v>
                </c:pt>
                <c:pt idx="21457">
                  <c:v>38285.013888888891</c:v>
                </c:pt>
                <c:pt idx="21458">
                  <c:v>38285.027777777781</c:v>
                </c:pt>
                <c:pt idx="21459">
                  <c:v>38285.041666666664</c:v>
                </c:pt>
                <c:pt idx="21460">
                  <c:v>38285.055555555555</c:v>
                </c:pt>
                <c:pt idx="21461">
                  <c:v>38285.069444444445</c:v>
                </c:pt>
                <c:pt idx="21462">
                  <c:v>38285.083333333336</c:v>
                </c:pt>
                <c:pt idx="21463">
                  <c:v>38285.097222222219</c:v>
                </c:pt>
                <c:pt idx="21464">
                  <c:v>38285.111111111109</c:v>
                </c:pt>
                <c:pt idx="21465">
                  <c:v>38285.125</c:v>
                </c:pt>
                <c:pt idx="21466">
                  <c:v>38285.138888888891</c:v>
                </c:pt>
                <c:pt idx="21467">
                  <c:v>38285.152777777781</c:v>
                </c:pt>
                <c:pt idx="21468">
                  <c:v>38285.166666666664</c:v>
                </c:pt>
                <c:pt idx="21469">
                  <c:v>38285.180555555555</c:v>
                </c:pt>
                <c:pt idx="21470">
                  <c:v>38285.194444444445</c:v>
                </c:pt>
                <c:pt idx="21471">
                  <c:v>38285.208333333336</c:v>
                </c:pt>
                <c:pt idx="21472">
                  <c:v>38285.222222222219</c:v>
                </c:pt>
                <c:pt idx="21473">
                  <c:v>38285.236111111109</c:v>
                </c:pt>
                <c:pt idx="21474">
                  <c:v>38285.25</c:v>
                </c:pt>
                <c:pt idx="21475">
                  <c:v>38285.263888888891</c:v>
                </c:pt>
                <c:pt idx="21476">
                  <c:v>38285.277777777781</c:v>
                </c:pt>
                <c:pt idx="21477">
                  <c:v>38285.291666666664</c:v>
                </c:pt>
                <c:pt idx="21478">
                  <c:v>38285.305555555555</c:v>
                </c:pt>
                <c:pt idx="21479">
                  <c:v>38285.319444444445</c:v>
                </c:pt>
                <c:pt idx="21480">
                  <c:v>38285.333333333336</c:v>
                </c:pt>
                <c:pt idx="21481">
                  <c:v>38285.347222222219</c:v>
                </c:pt>
                <c:pt idx="21482">
                  <c:v>38285.361111111109</c:v>
                </c:pt>
                <c:pt idx="21483">
                  <c:v>38285.375</c:v>
                </c:pt>
                <c:pt idx="21484">
                  <c:v>38285.388888888891</c:v>
                </c:pt>
                <c:pt idx="21485">
                  <c:v>38285.402777777781</c:v>
                </c:pt>
                <c:pt idx="21486">
                  <c:v>38285.416666666664</c:v>
                </c:pt>
                <c:pt idx="21487">
                  <c:v>38285.430555555555</c:v>
                </c:pt>
                <c:pt idx="21488">
                  <c:v>38285.444444444445</c:v>
                </c:pt>
                <c:pt idx="21489">
                  <c:v>38285.458333333336</c:v>
                </c:pt>
                <c:pt idx="21490">
                  <c:v>38285.472222222219</c:v>
                </c:pt>
                <c:pt idx="21491">
                  <c:v>38285.486111111109</c:v>
                </c:pt>
                <c:pt idx="21492">
                  <c:v>38285.5</c:v>
                </c:pt>
                <c:pt idx="21493">
                  <c:v>38285.513888888891</c:v>
                </c:pt>
                <c:pt idx="21494">
                  <c:v>38285.527777777781</c:v>
                </c:pt>
                <c:pt idx="21495">
                  <c:v>38285.541666666664</c:v>
                </c:pt>
                <c:pt idx="21496">
                  <c:v>38285.555555555555</c:v>
                </c:pt>
                <c:pt idx="21497">
                  <c:v>38285.569444444445</c:v>
                </c:pt>
                <c:pt idx="21498">
                  <c:v>38285.583333333336</c:v>
                </c:pt>
                <c:pt idx="21499">
                  <c:v>38285.597222222219</c:v>
                </c:pt>
                <c:pt idx="21500">
                  <c:v>38285.611111111109</c:v>
                </c:pt>
                <c:pt idx="21501">
                  <c:v>38285.625</c:v>
                </c:pt>
                <c:pt idx="21502">
                  <c:v>38285.638888888891</c:v>
                </c:pt>
                <c:pt idx="21503">
                  <c:v>38285.652777777781</c:v>
                </c:pt>
                <c:pt idx="21504">
                  <c:v>38285.666666666664</c:v>
                </c:pt>
                <c:pt idx="21505">
                  <c:v>38285.680555555555</c:v>
                </c:pt>
                <c:pt idx="21506">
                  <c:v>38285.694444444445</c:v>
                </c:pt>
                <c:pt idx="21507">
                  <c:v>38285.708333333336</c:v>
                </c:pt>
                <c:pt idx="21508">
                  <c:v>38285.722222222219</c:v>
                </c:pt>
                <c:pt idx="21509">
                  <c:v>38285.736111111109</c:v>
                </c:pt>
                <c:pt idx="21510">
                  <c:v>38285.75</c:v>
                </c:pt>
                <c:pt idx="21511">
                  <c:v>38285.763888888891</c:v>
                </c:pt>
                <c:pt idx="21512">
                  <c:v>38285.777777777781</c:v>
                </c:pt>
                <c:pt idx="21513">
                  <c:v>38285.791666666664</c:v>
                </c:pt>
                <c:pt idx="21514">
                  <c:v>38285.805555555555</c:v>
                </c:pt>
                <c:pt idx="21515">
                  <c:v>38285.819444444445</c:v>
                </c:pt>
                <c:pt idx="21516">
                  <c:v>38285.833333333336</c:v>
                </c:pt>
                <c:pt idx="21517">
                  <c:v>38285.847222222219</c:v>
                </c:pt>
                <c:pt idx="21518">
                  <c:v>38285.861111111109</c:v>
                </c:pt>
                <c:pt idx="21519">
                  <c:v>38285.875</c:v>
                </c:pt>
                <c:pt idx="21520">
                  <c:v>38285.888888888891</c:v>
                </c:pt>
                <c:pt idx="21521">
                  <c:v>38285.902777777781</c:v>
                </c:pt>
                <c:pt idx="21522">
                  <c:v>38285.916666666664</c:v>
                </c:pt>
                <c:pt idx="21523">
                  <c:v>38285.930555555555</c:v>
                </c:pt>
                <c:pt idx="21524">
                  <c:v>38285.944444444445</c:v>
                </c:pt>
                <c:pt idx="21525">
                  <c:v>38285.958333333336</c:v>
                </c:pt>
                <c:pt idx="21526">
                  <c:v>38285.972222222219</c:v>
                </c:pt>
                <c:pt idx="21527">
                  <c:v>38285.986111111109</c:v>
                </c:pt>
                <c:pt idx="21528">
                  <c:v>38286</c:v>
                </c:pt>
                <c:pt idx="21529">
                  <c:v>38286.013888888891</c:v>
                </c:pt>
                <c:pt idx="21530">
                  <c:v>38286.027777777781</c:v>
                </c:pt>
                <c:pt idx="21531">
                  <c:v>38286.041666666664</c:v>
                </c:pt>
                <c:pt idx="21532">
                  <c:v>38286.055555555555</c:v>
                </c:pt>
                <c:pt idx="21533">
                  <c:v>38286.069444444445</c:v>
                </c:pt>
                <c:pt idx="21534">
                  <c:v>38286.083333333336</c:v>
                </c:pt>
                <c:pt idx="21535">
                  <c:v>38286.097222222219</c:v>
                </c:pt>
                <c:pt idx="21536">
                  <c:v>38286.111111111109</c:v>
                </c:pt>
                <c:pt idx="21537">
                  <c:v>38286.125</c:v>
                </c:pt>
                <c:pt idx="21538">
                  <c:v>38286.138888888891</c:v>
                </c:pt>
                <c:pt idx="21539">
                  <c:v>38286.152777777781</c:v>
                </c:pt>
                <c:pt idx="21540">
                  <c:v>38286.166666666664</c:v>
                </c:pt>
                <c:pt idx="21541">
                  <c:v>38286.180555555555</c:v>
                </c:pt>
                <c:pt idx="21542">
                  <c:v>38286.194444444445</c:v>
                </c:pt>
                <c:pt idx="21543">
                  <c:v>38286.208333333336</c:v>
                </c:pt>
                <c:pt idx="21544">
                  <c:v>38286.222222222219</c:v>
                </c:pt>
                <c:pt idx="21545">
                  <c:v>38286.236111111109</c:v>
                </c:pt>
                <c:pt idx="21546">
                  <c:v>38286.25</c:v>
                </c:pt>
                <c:pt idx="21547">
                  <c:v>38286.263888888891</c:v>
                </c:pt>
                <c:pt idx="21548">
                  <c:v>38286.277777777781</c:v>
                </c:pt>
                <c:pt idx="21549">
                  <c:v>38286.291666666664</c:v>
                </c:pt>
                <c:pt idx="21550">
                  <c:v>38286.305555555555</c:v>
                </c:pt>
                <c:pt idx="21551">
                  <c:v>38286.319444444445</c:v>
                </c:pt>
                <c:pt idx="21552">
                  <c:v>38286.333333333336</c:v>
                </c:pt>
                <c:pt idx="21553">
                  <c:v>38286.347222222219</c:v>
                </c:pt>
                <c:pt idx="21554">
                  <c:v>38286.361111111109</c:v>
                </c:pt>
                <c:pt idx="21555">
                  <c:v>38286.375</c:v>
                </c:pt>
                <c:pt idx="21556">
                  <c:v>38286.388888888891</c:v>
                </c:pt>
                <c:pt idx="21557">
                  <c:v>38286.402777777781</c:v>
                </c:pt>
                <c:pt idx="21558">
                  <c:v>38286.416666666664</c:v>
                </c:pt>
                <c:pt idx="21559">
                  <c:v>38286.430555555555</c:v>
                </c:pt>
                <c:pt idx="21560">
                  <c:v>38286.444444444445</c:v>
                </c:pt>
                <c:pt idx="21561">
                  <c:v>38286.458333333336</c:v>
                </c:pt>
                <c:pt idx="21562">
                  <c:v>38286.472222222219</c:v>
                </c:pt>
                <c:pt idx="21563">
                  <c:v>38286.486111111109</c:v>
                </c:pt>
                <c:pt idx="21564">
                  <c:v>38286.5</c:v>
                </c:pt>
                <c:pt idx="21565">
                  <c:v>38286.513888888891</c:v>
                </c:pt>
                <c:pt idx="21566">
                  <c:v>38286.527777777781</c:v>
                </c:pt>
                <c:pt idx="21567">
                  <c:v>38286.541666666664</c:v>
                </c:pt>
                <c:pt idx="21568">
                  <c:v>38286.555555555555</c:v>
                </c:pt>
                <c:pt idx="21569">
                  <c:v>38286.569444444445</c:v>
                </c:pt>
                <c:pt idx="21570">
                  <c:v>38286.583333333336</c:v>
                </c:pt>
                <c:pt idx="21571">
                  <c:v>38286.597222222219</c:v>
                </c:pt>
                <c:pt idx="21572">
                  <c:v>38286.611111111109</c:v>
                </c:pt>
                <c:pt idx="21573">
                  <c:v>38286.625</c:v>
                </c:pt>
                <c:pt idx="21574">
                  <c:v>38286.638888888891</c:v>
                </c:pt>
                <c:pt idx="21575">
                  <c:v>38286.652777777781</c:v>
                </c:pt>
                <c:pt idx="21576">
                  <c:v>38286.666666666664</c:v>
                </c:pt>
                <c:pt idx="21577">
                  <c:v>38286.680555555555</c:v>
                </c:pt>
                <c:pt idx="21578">
                  <c:v>38286.694444444445</c:v>
                </c:pt>
                <c:pt idx="21579">
                  <c:v>38286.708333333336</c:v>
                </c:pt>
                <c:pt idx="21580">
                  <c:v>38286.722222222219</c:v>
                </c:pt>
                <c:pt idx="21581">
                  <c:v>38286.736111111109</c:v>
                </c:pt>
                <c:pt idx="21582">
                  <c:v>38286.75</c:v>
                </c:pt>
                <c:pt idx="21583">
                  <c:v>38286.763888888891</c:v>
                </c:pt>
                <c:pt idx="21584">
                  <c:v>38286.777777777781</c:v>
                </c:pt>
                <c:pt idx="21585">
                  <c:v>38286.791666666664</c:v>
                </c:pt>
                <c:pt idx="21586">
                  <c:v>38286.805555555555</c:v>
                </c:pt>
                <c:pt idx="21587">
                  <c:v>38286.819444444445</c:v>
                </c:pt>
                <c:pt idx="21588">
                  <c:v>38286.833333333336</c:v>
                </c:pt>
                <c:pt idx="21589">
                  <c:v>38286.847222222219</c:v>
                </c:pt>
                <c:pt idx="21590">
                  <c:v>38286.861111111109</c:v>
                </c:pt>
                <c:pt idx="21591">
                  <c:v>38286.875</c:v>
                </c:pt>
                <c:pt idx="21592">
                  <c:v>38286.888888888891</c:v>
                </c:pt>
                <c:pt idx="21593">
                  <c:v>38286.902777777781</c:v>
                </c:pt>
                <c:pt idx="21594">
                  <c:v>38286.916666666664</c:v>
                </c:pt>
                <c:pt idx="21595">
                  <c:v>38286.930555555555</c:v>
                </c:pt>
                <c:pt idx="21596">
                  <c:v>38286.944444444445</c:v>
                </c:pt>
                <c:pt idx="21597">
                  <c:v>38286.958333333336</c:v>
                </c:pt>
                <c:pt idx="21598">
                  <c:v>38286.972222222219</c:v>
                </c:pt>
                <c:pt idx="21599">
                  <c:v>38286.986111111109</c:v>
                </c:pt>
                <c:pt idx="21600">
                  <c:v>38287</c:v>
                </c:pt>
                <c:pt idx="21601">
                  <c:v>38287.013888888891</c:v>
                </c:pt>
                <c:pt idx="21602">
                  <c:v>38287.027777777781</c:v>
                </c:pt>
                <c:pt idx="21603">
                  <c:v>38287.041666666664</c:v>
                </c:pt>
                <c:pt idx="21604">
                  <c:v>38287.055555555555</c:v>
                </c:pt>
                <c:pt idx="21605">
                  <c:v>38287.069444444445</c:v>
                </c:pt>
                <c:pt idx="21606">
                  <c:v>38287.083333333336</c:v>
                </c:pt>
                <c:pt idx="21607">
                  <c:v>38287.097222222219</c:v>
                </c:pt>
                <c:pt idx="21608">
                  <c:v>38287.111111111109</c:v>
                </c:pt>
                <c:pt idx="21609">
                  <c:v>38287.125</c:v>
                </c:pt>
                <c:pt idx="21610">
                  <c:v>38287.138888888891</c:v>
                </c:pt>
                <c:pt idx="21611">
                  <c:v>38287.152777777781</c:v>
                </c:pt>
                <c:pt idx="21612">
                  <c:v>38287.166666666664</c:v>
                </c:pt>
                <c:pt idx="21613">
                  <c:v>38287.180555555555</c:v>
                </c:pt>
                <c:pt idx="21614">
                  <c:v>38287.194444444445</c:v>
                </c:pt>
                <c:pt idx="21615">
                  <c:v>38287.208333333336</c:v>
                </c:pt>
                <c:pt idx="21616">
                  <c:v>38287.222222222219</c:v>
                </c:pt>
                <c:pt idx="21617">
                  <c:v>38287.236111111109</c:v>
                </c:pt>
                <c:pt idx="21618">
                  <c:v>38287.25</c:v>
                </c:pt>
                <c:pt idx="21619">
                  <c:v>38287.263888888891</c:v>
                </c:pt>
                <c:pt idx="21620">
                  <c:v>38287.277777777781</c:v>
                </c:pt>
                <c:pt idx="21621">
                  <c:v>38287.291666666664</c:v>
                </c:pt>
                <c:pt idx="21622">
                  <c:v>38287.305555555555</c:v>
                </c:pt>
                <c:pt idx="21623">
                  <c:v>38287.319444444445</c:v>
                </c:pt>
                <c:pt idx="21624">
                  <c:v>38287.333333333336</c:v>
                </c:pt>
                <c:pt idx="21625">
                  <c:v>38287.347222222219</c:v>
                </c:pt>
                <c:pt idx="21626">
                  <c:v>38287.361111111109</c:v>
                </c:pt>
                <c:pt idx="21627">
                  <c:v>38287.375</c:v>
                </c:pt>
                <c:pt idx="21628">
                  <c:v>38287.388888888891</c:v>
                </c:pt>
                <c:pt idx="21629">
                  <c:v>38287.402777777781</c:v>
                </c:pt>
                <c:pt idx="21630">
                  <c:v>38287.416666666664</c:v>
                </c:pt>
                <c:pt idx="21631">
                  <c:v>38287.430555555555</c:v>
                </c:pt>
                <c:pt idx="21632">
                  <c:v>38287.444444444445</c:v>
                </c:pt>
                <c:pt idx="21633">
                  <c:v>38287.458333333336</c:v>
                </c:pt>
                <c:pt idx="21634">
                  <c:v>38287.472222222219</c:v>
                </c:pt>
                <c:pt idx="21635">
                  <c:v>38287.486111111109</c:v>
                </c:pt>
                <c:pt idx="21636">
                  <c:v>38287.5</c:v>
                </c:pt>
                <c:pt idx="21637">
                  <c:v>38287.513888888891</c:v>
                </c:pt>
                <c:pt idx="21638">
                  <c:v>38287.527777777781</c:v>
                </c:pt>
                <c:pt idx="21639">
                  <c:v>38287.541666666664</c:v>
                </c:pt>
                <c:pt idx="21640">
                  <c:v>38287.555555555555</c:v>
                </c:pt>
                <c:pt idx="21641">
                  <c:v>38287.569444444445</c:v>
                </c:pt>
                <c:pt idx="21642">
                  <c:v>38287.583333333336</c:v>
                </c:pt>
                <c:pt idx="21643">
                  <c:v>38287.597222222219</c:v>
                </c:pt>
                <c:pt idx="21644">
                  <c:v>38287.611111111109</c:v>
                </c:pt>
                <c:pt idx="21645">
                  <c:v>38287.625</c:v>
                </c:pt>
                <c:pt idx="21646">
                  <c:v>38287.638888888891</c:v>
                </c:pt>
                <c:pt idx="21647">
                  <c:v>38287.652777777781</c:v>
                </c:pt>
                <c:pt idx="21648">
                  <c:v>38287.666666666664</c:v>
                </c:pt>
                <c:pt idx="21649">
                  <c:v>38287.680555555555</c:v>
                </c:pt>
                <c:pt idx="21650">
                  <c:v>38287.694444444445</c:v>
                </c:pt>
                <c:pt idx="21651">
                  <c:v>38287.708333333336</c:v>
                </c:pt>
                <c:pt idx="21652">
                  <c:v>38287.722222222219</c:v>
                </c:pt>
                <c:pt idx="21653">
                  <c:v>38287.736111111109</c:v>
                </c:pt>
                <c:pt idx="21654">
                  <c:v>38287.75</c:v>
                </c:pt>
                <c:pt idx="21655">
                  <c:v>38287.763888888891</c:v>
                </c:pt>
                <c:pt idx="21656">
                  <c:v>38287.777777777781</c:v>
                </c:pt>
                <c:pt idx="21657">
                  <c:v>38287.791666666664</c:v>
                </c:pt>
                <c:pt idx="21658">
                  <c:v>38287.805555555555</c:v>
                </c:pt>
                <c:pt idx="21659">
                  <c:v>38287.819444444445</c:v>
                </c:pt>
                <c:pt idx="21660">
                  <c:v>38287.833333333336</c:v>
                </c:pt>
                <c:pt idx="21661">
                  <c:v>38287.847222222219</c:v>
                </c:pt>
                <c:pt idx="21662">
                  <c:v>38287.861111111109</c:v>
                </c:pt>
                <c:pt idx="21663">
                  <c:v>38287.875</c:v>
                </c:pt>
                <c:pt idx="21664">
                  <c:v>38287.888888888891</c:v>
                </c:pt>
                <c:pt idx="21665">
                  <c:v>38287.902777777781</c:v>
                </c:pt>
                <c:pt idx="21666">
                  <c:v>38287.916666666664</c:v>
                </c:pt>
                <c:pt idx="21667">
                  <c:v>38287.930555555555</c:v>
                </c:pt>
                <c:pt idx="21668">
                  <c:v>38287.944444444445</c:v>
                </c:pt>
                <c:pt idx="21669">
                  <c:v>38287.958333333336</c:v>
                </c:pt>
                <c:pt idx="21670">
                  <c:v>38287.972222222219</c:v>
                </c:pt>
                <c:pt idx="21671">
                  <c:v>38287.986111111109</c:v>
                </c:pt>
                <c:pt idx="21672">
                  <c:v>38288</c:v>
                </c:pt>
                <c:pt idx="21673">
                  <c:v>38288.013888888891</c:v>
                </c:pt>
                <c:pt idx="21674">
                  <c:v>38288.027777777781</c:v>
                </c:pt>
                <c:pt idx="21675">
                  <c:v>38288.041666666664</c:v>
                </c:pt>
                <c:pt idx="21676">
                  <c:v>38288.055555555555</c:v>
                </c:pt>
                <c:pt idx="21677">
                  <c:v>38288.069444444445</c:v>
                </c:pt>
                <c:pt idx="21678">
                  <c:v>38288.083333333336</c:v>
                </c:pt>
                <c:pt idx="21679">
                  <c:v>38288.097222222219</c:v>
                </c:pt>
                <c:pt idx="21680">
                  <c:v>38288.111111111109</c:v>
                </c:pt>
                <c:pt idx="21681">
                  <c:v>38288.125</c:v>
                </c:pt>
                <c:pt idx="21682">
                  <c:v>38288.138888888891</c:v>
                </c:pt>
                <c:pt idx="21683">
                  <c:v>38288.152777777781</c:v>
                </c:pt>
                <c:pt idx="21684">
                  <c:v>38288.166666666664</c:v>
                </c:pt>
                <c:pt idx="21685">
                  <c:v>38288.180555555555</c:v>
                </c:pt>
                <c:pt idx="21686">
                  <c:v>38288.194444444445</c:v>
                </c:pt>
                <c:pt idx="21687">
                  <c:v>38288.208333333336</c:v>
                </c:pt>
                <c:pt idx="21688">
                  <c:v>38288.222222222219</c:v>
                </c:pt>
                <c:pt idx="21689">
                  <c:v>38288.236111111109</c:v>
                </c:pt>
                <c:pt idx="21690">
                  <c:v>38288.25</c:v>
                </c:pt>
                <c:pt idx="21691">
                  <c:v>38288.263888888891</c:v>
                </c:pt>
                <c:pt idx="21692">
                  <c:v>38288.277777777781</c:v>
                </c:pt>
                <c:pt idx="21693">
                  <c:v>38288.291666666664</c:v>
                </c:pt>
                <c:pt idx="21694">
                  <c:v>38288.305555555555</c:v>
                </c:pt>
                <c:pt idx="21695">
                  <c:v>38288.319444444445</c:v>
                </c:pt>
                <c:pt idx="21696">
                  <c:v>38288.333333333336</c:v>
                </c:pt>
                <c:pt idx="21697">
                  <c:v>38288.347222222219</c:v>
                </c:pt>
                <c:pt idx="21698">
                  <c:v>38288.361111111109</c:v>
                </c:pt>
                <c:pt idx="21699">
                  <c:v>38288.375</c:v>
                </c:pt>
                <c:pt idx="21700">
                  <c:v>38288.388888888891</c:v>
                </c:pt>
                <c:pt idx="21701">
                  <c:v>38288.402777777781</c:v>
                </c:pt>
                <c:pt idx="21702">
                  <c:v>38288.416666666664</c:v>
                </c:pt>
                <c:pt idx="21703">
                  <c:v>38288.430555555555</c:v>
                </c:pt>
                <c:pt idx="21704">
                  <c:v>38288.444444444445</c:v>
                </c:pt>
                <c:pt idx="21705">
                  <c:v>38288.458333333336</c:v>
                </c:pt>
                <c:pt idx="21706">
                  <c:v>38288.472222222219</c:v>
                </c:pt>
                <c:pt idx="21707">
                  <c:v>38288.486111111109</c:v>
                </c:pt>
                <c:pt idx="21708">
                  <c:v>38288.5</c:v>
                </c:pt>
                <c:pt idx="21709">
                  <c:v>38288.513888888891</c:v>
                </c:pt>
                <c:pt idx="21710">
                  <c:v>38288.527777777781</c:v>
                </c:pt>
                <c:pt idx="21711">
                  <c:v>38288.541666666664</c:v>
                </c:pt>
                <c:pt idx="21712">
                  <c:v>38288.555555555555</c:v>
                </c:pt>
                <c:pt idx="21713">
                  <c:v>38288.569444444445</c:v>
                </c:pt>
                <c:pt idx="21714">
                  <c:v>38288.583333333336</c:v>
                </c:pt>
                <c:pt idx="21715">
                  <c:v>38288.597222222219</c:v>
                </c:pt>
                <c:pt idx="21716">
                  <c:v>38288.611111111109</c:v>
                </c:pt>
                <c:pt idx="21717">
                  <c:v>38288.625</c:v>
                </c:pt>
                <c:pt idx="21718">
                  <c:v>38288.638888888891</c:v>
                </c:pt>
                <c:pt idx="21719">
                  <c:v>38288.652777777781</c:v>
                </c:pt>
                <c:pt idx="21720">
                  <c:v>38288.666666666664</c:v>
                </c:pt>
                <c:pt idx="21721">
                  <c:v>38288.680555555555</c:v>
                </c:pt>
                <c:pt idx="21722">
                  <c:v>38288.694444444445</c:v>
                </c:pt>
                <c:pt idx="21723">
                  <c:v>38288.708333333336</c:v>
                </c:pt>
                <c:pt idx="21724">
                  <c:v>38288.722222222219</c:v>
                </c:pt>
                <c:pt idx="21725">
                  <c:v>38288.736111111109</c:v>
                </c:pt>
                <c:pt idx="21726">
                  <c:v>38288.75</c:v>
                </c:pt>
                <c:pt idx="21727">
                  <c:v>38288.763888888891</c:v>
                </c:pt>
                <c:pt idx="21728">
                  <c:v>38288.777777777781</c:v>
                </c:pt>
                <c:pt idx="21729">
                  <c:v>38288.791666666664</c:v>
                </c:pt>
                <c:pt idx="21730">
                  <c:v>38288.805555555555</c:v>
                </c:pt>
                <c:pt idx="21731">
                  <c:v>38288.819444444445</c:v>
                </c:pt>
                <c:pt idx="21732">
                  <c:v>38288.833333333336</c:v>
                </c:pt>
                <c:pt idx="21733">
                  <c:v>38288.847222222219</c:v>
                </c:pt>
                <c:pt idx="21734">
                  <c:v>38288.861111111109</c:v>
                </c:pt>
                <c:pt idx="21735">
                  <c:v>38288.875</c:v>
                </c:pt>
                <c:pt idx="21736">
                  <c:v>38288.888888888891</c:v>
                </c:pt>
                <c:pt idx="21737">
                  <c:v>38288.902777777781</c:v>
                </c:pt>
                <c:pt idx="21738">
                  <c:v>38288.916666666664</c:v>
                </c:pt>
                <c:pt idx="21739">
                  <c:v>38288.930555555555</c:v>
                </c:pt>
                <c:pt idx="21740">
                  <c:v>38288.944444444445</c:v>
                </c:pt>
                <c:pt idx="21741">
                  <c:v>38288.958333333336</c:v>
                </c:pt>
                <c:pt idx="21742">
                  <c:v>38288.972222222219</c:v>
                </c:pt>
                <c:pt idx="21743">
                  <c:v>38288.986111111109</c:v>
                </c:pt>
                <c:pt idx="21744">
                  <c:v>38289</c:v>
                </c:pt>
                <c:pt idx="21745">
                  <c:v>38289.013888888891</c:v>
                </c:pt>
                <c:pt idx="21746">
                  <c:v>38289.027777777781</c:v>
                </c:pt>
                <c:pt idx="21747">
                  <c:v>38289.041666666664</c:v>
                </c:pt>
                <c:pt idx="21748">
                  <c:v>38289.055555555555</c:v>
                </c:pt>
                <c:pt idx="21749">
                  <c:v>38289.069444444445</c:v>
                </c:pt>
                <c:pt idx="21750">
                  <c:v>38289.083333333336</c:v>
                </c:pt>
                <c:pt idx="21751">
                  <c:v>38289.097222222219</c:v>
                </c:pt>
                <c:pt idx="21752">
                  <c:v>38289.111111111109</c:v>
                </c:pt>
                <c:pt idx="21753">
                  <c:v>38289.125</c:v>
                </c:pt>
                <c:pt idx="21754">
                  <c:v>38289.138888888891</c:v>
                </c:pt>
                <c:pt idx="21755">
                  <c:v>38289.152777777781</c:v>
                </c:pt>
                <c:pt idx="21756">
                  <c:v>38289.166666666664</c:v>
                </c:pt>
                <c:pt idx="21757">
                  <c:v>38289.180555555555</c:v>
                </c:pt>
                <c:pt idx="21758">
                  <c:v>38289.194444444445</c:v>
                </c:pt>
                <c:pt idx="21759">
                  <c:v>38289.208333333336</c:v>
                </c:pt>
                <c:pt idx="21760">
                  <c:v>38289.222222222219</c:v>
                </c:pt>
                <c:pt idx="21761">
                  <c:v>38289.236111111109</c:v>
                </c:pt>
                <c:pt idx="21762">
                  <c:v>38289.25</c:v>
                </c:pt>
                <c:pt idx="21763">
                  <c:v>38289.263888888891</c:v>
                </c:pt>
                <c:pt idx="21764">
                  <c:v>38289.277777777781</c:v>
                </c:pt>
                <c:pt idx="21765">
                  <c:v>38289.291666666664</c:v>
                </c:pt>
                <c:pt idx="21766">
                  <c:v>38289.305555555555</c:v>
                </c:pt>
                <c:pt idx="21767">
                  <c:v>38289.319444444445</c:v>
                </c:pt>
                <c:pt idx="21768">
                  <c:v>38289.333333333336</c:v>
                </c:pt>
                <c:pt idx="21769">
                  <c:v>38289.347222222219</c:v>
                </c:pt>
                <c:pt idx="21770">
                  <c:v>38289.361111111109</c:v>
                </c:pt>
                <c:pt idx="21771">
                  <c:v>38289.375</c:v>
                </c:pt>
                <c:pt idx="21772">
                  <c:v>38289.388888888891</c:v>
                </c:pt>
                <c:pt idx="21773">
                  <c:v>38289.402777777781</c:v>
                </c:pt>
                <c:pt idx="21774">
                  <c:v>38289.416666666664</c:v>
                </c:pt>
                <c:pt idx="21775">
                  <c:v>38289.430555555555</c:v>
                </c:pt>
                <c:pt idx="21776">
                  <c:v>38289.444444444445</c:v>
                </c:pt>
                <c:pt idx="21777">
                  <c:v>38289.458333333336</c:v>
                </c:pt>
                <c:pt idx="21778">
                  <c:v>38289.472222222219</c:v>
                </c:pt>
                <c:pt idx="21779">
                  <c:v>38289.486111111109</c:v>
                </c:pt>
                <c:pt idx="21780">
                  <c:v>38289.5</c:v>
                </c:pt>
                <c:pt idx="21781">
                  <c:v>38289.513888888891</c:v>
                </c:pt>
                <c:pt idx="21782">
                  <c:v>38289.527777777781</c:v>
                </c:pt>
                <c:pt idx="21783">
                  <c:v>38289.541666666664</c:v>
                </c:pt>
                <c:pt idx="21784">
                  <c:v>38289.555555555555</c:v>
                </c:pt>
                <c:pt idx="21785">
                  <c:v>38289.569444444445</c:v>
                </c:pt>
                <c:pt idx="21786">
                  <c:v>38289.583333333336</c:v>
                </c:pt>
                <c:pt idx="21787">
                  <c:v>38289.597222222219</c:v>
                </c:pt>
                <c:pt idx="21788">
                  <c:v>38289.611111111109</c:v>
                </c:pt>
                <c:pt idx="21789">
                  <c:v>38289.625</c:v>
                </c:pt>
                <c:pt idx="21790">
                  <c:v>38289.638888888891</c:v>
                </c:pt>
                <c:pt idx="21791">
                  <c:v>38289.652777777781</c:v>
                </c:pt>
                <c:pt idx="21792">
                  <c:v>38289.666666666664</c:v>
                </c:pt>
                <c:pt idx="21793">
                  <c:v>38289.680555555555</c:v>
                </c:pt>
                <c:pt idx="21794">
                  <c:v>38289.694444444445</c:v>
                </c:pt>
                <c:pt idx="21795">
                  <c:v>38289.708333333336</c:v>
                </c:pt>
                <c:pt idx="21796">
                  <c:v>38289.722222222219</c:v>
                </c:pt>
                <c:pt idx="21797">
                  <c:v>38289.736111111109</c:v>
                </c:pt>
                <c:pt idx="21798">
                  <c:v>38289.75</c:v>
                </c:pt>
                <c:pt idx="21799">
                  <c:v>38289.763888888891</c:v>
                </c:pt>
                <c:pt idx="21800">
                  <c:v>38289.777777777781</c:v>
                </c:pt>
                <c:pt idx="21801">
                  <c:v>38289.791666666664</c:v>
                </c:pt>
                <c:pt idx="21802">
                  <c:v>38289.805555555555</c:v>
                </c:pt>
                <c:pt idx="21803">
                  <c:v>38289.819444444445</c:v>
                </c:pt>
                <c:pt idx="21804">
                  <c:v>38289.833333333336</c:v>
                </c:pt>
                <c:pt idx="21805">
                  <c:v>38289.847222222219</c:v>
                </c:pt>
                <c:pt idx="21806">
                  <c:v>38289.861111111109</c:v>
                </c:pt>
                <c:pt idx="21807">
                  <c:v>38289.875</c:v>
                </c:pt>
                <c:pt idx="21808">
                  <c:v>38289.888888888891</c:v>
                </c:pt>
                <c:pt idx="21809">
                  <c:v>38289.902777777781</c:v>
                </c:pt>
                <c:pt idx="21810">
                  <c:v>38289.916666666664</c:v>
                </c:pt>
                <c:pt idx="21811">
                  <c:v>38289.930555555555</c:v>
                </c:pt>
                <c:pt idx="21812">
                  <c:v>38289.944444444445</c:v>
                </c:pt>
                <c:pt idx="21813">
                  <c:v>38289.958333333336</c:v>
                </c:pt>
                <c:pt idx="21814">
                  <c:v>38289.972222222219</c:v>
                </c:pt>
                <c:pt idx="21815">
                  <c:v>38289.986111111109</c:v>
                </c:pt>
                <c:pt idx="21816">
                  <c:v>38290</c:v>
                </c:pt>
                <c:pt idx="21817">
                  <c:v>38290.013888888891</c:v>
                </c:pt>
                <c:pt idx="21818">
                  <c:v>38290.027777777781</c:v>
                </c:pt>
                <c:pt idx="21819">
                  <c:v>38290.041666666664</c:v>
                </c:pt>
                <c:pt idx="21820">
                  <c:v>38290.055555555555</c:v>
                </c:pt>
                <c:pt idx="21821">
                  <c:v>38290.069444444445</c:v>
                </c:pt>
                <c:pt idx="21822">
                  <c:v>38290.083333333336</c:v>
                </c:pt>
                <c:pt idx="21823">
                  <c:v>38290.097222222219</c:v>
                </c:pt>
                <c:pt idx="21824">
                  <c:v>38290.111111111109</c:v>
                </c:pt>
                <c:pt idx="21825">
                  <c:v>38290.125</c:v>
                </c:pt>
                <c:pt idx="21826">
                  <c:v>38290.138888888891</c:v>
                </c:pt>
                <c:pt idx="21827">
                  <c:v>38290.152777777781</c:v>
                </c:pt>
                <c:pt idx="21828">
                  <c:v>38290.166666666664</c:v>
                </c:pt>
                <c:pt idx="21829">
                  <c:v>38290.180555555555</c:v>
                </c:pt>
                <c:pt idx="21830">
                  <c:v>38290.194444444445</c:v>
                </c:pt>
                <c:pt idx="21831">
                  <c:v>38290.208333333336</c:v>
                </c:pt>
                <c:pt idx="21832">
                  <c:v>38290.222222222219</c:v>
                </c:pt>
                <c:pt idx="21833">
                  <c:v>38290.236111111109</c:v>
                </c:pt>
                <c:pt idx="21834">
                  <c:v>38290.25</c:v>
                </c:pt>
                <c:pt idx="21835">
                  <c:v>38290.263888888891</c:v>
                </c:pt>
                <c:pt idx="21836">
                  <c:v>38290.277777777781</c:v>
                </c:pt>
                <c:pt idx="21837">
                  <c:v>38290.291666666664</c:v>
                </c:pt>
                <c:pt idx="21838">
                  <c:v>38290.305555555555</c:v>
                </c:pt>
                <c:pt idx="21839">
                  <c:v>38290.319444444445</c:v>
                </c:pt>
                <c:pt idx="21840">
                  <c:v>38290.333333333336</c:v>
                </c:pt>
                <c:pt idx="21841">
                  <c:v>38290.347222222219</c:v>
                </c:pt>
                <c:pt idx="21842">
                  <c:v>38290.361111111109</c:v>
                </c:pt>
                <c:pt idx="21843">
                  <c:v>38290.375</c:v>
                </c:pt>
                <c:pt idx="21844">
                  <c:v>38290.388888888891</c:v>
                </c:pt>
                <c:pt idx="21845">
                  <c:v>38290.402777777781</c:v>
                </c:pt>
                <c:pt idx="21846">
                  <c:v>38290.416666666664</c:v>
                </c:pt>
                <c:pt idx="21847">
                  <c:v>38290.430555555555</c:v>
                </c:pt>
                <c:pt idx="21848">
                  <c:v>38290.444444444445</c:v>
                </c:pt>
                <c:pt idx="21849">
                  <c:v>38290.458333333336</c:v>
                </c:pt>
                <c:pt idx="21850">
                  <c:v>38290.472222222219</c:v>
                </c:pt>
                <c:pt idx="21851">
                  <c:v>38290.486111111109</c:v>
                </c:pt>
                <c:pt idx="21852">
                  <c:v>38290.5</c:v>
                </c:pt>
                <c:pt idx="21853">
                  <c:v>38290.513888888891</c:v>
                </c:pt>
                <c:pt idx="21854">
                  <c:v>38290.527777777781</c:v>
                </c:pt>
                <c:pt idx="21855">
                  <c:v>38290.541666666664</c:v>
                </c:pt>
                <c:pt idx="21856">
                  <c:v>38290.555555555555</c:v>
                </c:pt>
                <c:pt idx="21857">
                  <c:v>38290.569444444445</c:v>
                </c:pt>
                <c:pt idx="21858">
                  <c:v>38290.583333333336</c:v>
                </c:pt>
                <c:pt idx="21859">
                  <c:v>38290.597222222219</c:v>
                </c:pt>
                <c:pt idx="21860">
                  <c:v>38290.611111111109</c:v>
                </c:pt>
                <c:pt idx="21861">
                  <c:v>38290.625</c:v>
                </c:pt>
                <c:pt idx="21862">
                  <c:v>38290.638888888891</c:v>
                </c:pt>
                <c:pt idx="21863">
                  <c:v>38290.652777777781</c:v>
                </c:pt>
                <c:pt idx="21864">
                  <c:v>38290.666666666664</c:v>
                </c:pt>
                <c:pt idx="21865">
                  <c:v>38290.680555555555</c:v>
                </c:pt>
                <c:pt idx="21866">
                  <c:v>38290.694444444445</c:v>
                </c:pt>
                <c:pt idx="21867">
                  <c:v>38290.708333333336</c:v>
                </c:pt>
                <c:pt idx="21868">
                  <c:v>38290.722222222219</c:v>
                </c:pt>
                <c:pt idx="21869">
                  <c:v>38290.736111111109</c:v>
                </c:pt>
                <c:pt idx="21870">
                  <c:v>38290.75</c:v>
                </c:pt>
                <c:pt idx="21871">
                  <c:v>38290.763888888891</c:v>
                </c:pt>
                <c:pt idx="21872">
                  <c:v>38290.777777777781</c:v>
                </c:pt>
                <c:pt idx="21873">
                  <c:v>38290.791666666664</c:v>
                </c:pt>
                <c:pt idx="21874">
                  <c:v>38290.805555555555</c:v>
                </c:pt>
                <c:pt idx="21875">
                  <c:v>38290.819444444445</c:v>
                </c:pt>
                <c:pt idx="21876">
                  <c:v>38290.833333333336</c:v>
                </c:pt>
                <c:pt idx="21877">
                  <c:v>38290.847222222219</c:v>
                </c:pt>
                <c:pt idx="21878">
                  <c:v>38290.861111111109</c:v>
                </c:pt>
                <c:pt idx="21879">
                  <c:v>38290.875</c:v>
                </c:pt>
                <c:pt idx="21880">
                  <c:v>38290.888888888891</c:v>
                </c:pt>
                <c:pt idx="21881">
                  <c:v>38290.902777777781</c:v>
                </c:pt>
                <c:pt idx="21882">
                  <c:v>38290.916666666664</c:v>
                </c:pt>
                <c:pt idx="21883">
                  <c:v>38290.930555555555</c:v>
                </c:pt>
                <c:pt idx="21884">
                  <c:v>38290.944444444445</c:v>
                </c:pt>
                <c:pt idx="21885">
                  <c:v>38290.958333333336</c:v>
                </c:pt>
                <c:pt idx="21886">
                  <c:v>38290.972222222219</c:v>
                </c:pt>
                <c:pt idx="21887">
                  <c:v>38290.986111111109</c:v>
                </c:pt>
                <c:pt idx="21888">
                  <c:v>38291</c:v>
                </c:pt>
                <c:pt idx="21889">
                  <c:v>38291.013888888891</c:v>
                </c:pt>
                <c:pt idx="21890">
                  <c:v>38291.027777777781</c:v>
                </c:pt>
                <c:pt idx="21891">
                  <c:v>38291.041666666664</c:v>
                </c:pt>
                <c:pt idx="21892">
                  <c:v>38291.055555555555</c:v>
                </c:pt>
                <c:pt idx="21893">
                  <c:v>38291.069444444445</c:v>
                </c:pt>
                <c:pt idx="21894">
                  <c:v>38291.083333333336</c:v>
                </c:pt>
                <c:pt idx="21895">
                  <c:v>38291.097222222219</c:v>
                </c:pt>
                <c:pt idx="21896">
                  <c:v>38291.111111111109</c:v>
                </c:pt>
                <c:pt idx="21897">
                  <c:v>38291.125</c:v>
                </c:pt>
                <c:pt idx="21898">
                  <c:v>38291.138888888891</c:v>
                </c:pt>
                <c:pt idx="21899">
                  <c:v>38291.152777777781</c:v>
                </c:pt>
                <c:pt idx="21900">
                  <c:v>38291.166666666664</c:v>
                </c:pt>
                <c:pt idx="21901">
                  <c:v>38291.180555555555</c:v>
                </c:pt>
                <c:pt idx="21902">
                  <c:v>38291.194444444445</c:v>
                </c:pt>
                <c:pt idx="21903">
                  <c:v>38291.208333333336</c:v>
                </c:pt>
                <c:pt idx="21904">
                  <c:v>38291.222222222219</c:v>
                </c:pt>
                <c:pt idx="21905">
                  <c:v>38291.236111111109</c:v>
                </c:pt>
                <c:pt idx="21906">
                  <c:v>38291.25</c:v>
                </c:pt>
                <c:pt idx="21907">
                  <c:v>38291.263888888891</c:v>
                </c:pt>
                <c:pt idx="21908">
                  <c:v>38291.277777777781</c:v>
                </c:pt>
                <c:pt idx="21909">
                  <c:v>38291.291666666664</c:v>
                </c:pt>
                <c:pt idx="21910">
                  <c:v>38291.305555555555</c:v>
                </c:pt>
                <c:pt idx="21911">
                  <c:v>38291.319444444445</c:v>
                </c:pt>
                <c:pt idx="21912">
                  <c:v>38291.333333333336</c:v>
                </c:pt>
                <c:pt idx="21913">
                  <c:v>38291.347222222219</c:v>
                </c:pt>
                <c:pt idx="21914">
                  <c:v>38291.361111111109</c:v>
                </c:pt>
                <c:pt idx="21915">
                  <c:v>38291.375</c:v>
                </c:pt>
                <c:pt idx="21916">
                  <c:v>38291.388888888891</c:v>
                </c:pt>
                <c:pt idx="21917">
                  <c:v>38291.402777777781</c:v>
                </c:pt>
                <c:pt idx="21918">
                  <c:v>38291.416666666664</c:v>
                </c:pt>
                <c:pt idx="21919">
                  <c:v>38291.430555555555</c:v>
                </c:pt>
                <c:pt idx="21920">
                  <c:v>38291.444444444445</c:v>
                </c:pt>
                <c:pt idx="21921">
                  <c:v>38291.458333333336</c:v>
                </c:pt>
                <c:pt idx="21922">
                  <c:v>38291.472222222219</c:v>
                </c:pt>
                <c:pt idx="21923">
                  <c:v>38291.486111111109</c:v>
                </c:pt>
                <c:pt idx="21924">
                  <c:v>38291.5</c:v>
                </c:pt>
                <c:pt idx="21925">
                  <c:v>38291.513888888891</c:v>
                </c:pt>
                <c:pt idx="21926">
                  <c:v>38291.527777777781</c:v>
                </c:pt>
                <c:pt idx="21927">
                  <c:v>38291.541666666664</c:v>
                </c:pt>
                <c:pt idx="21928">
                  <c:v>38291.555555555555</c:v>
                </c:pt>
                <c:pt idx="21929">
                  <c:v>38291.569444444445</c:v>
                </c:pt>
                <c:pt idx="21930">
                  <c:v>38291.583333333336</c:v>
                </c:pt>
                <c:pt idx="21931">
                  <c:v>38291.597222222219</c:v>
                </c:pt>
                <c:pt idx="21932">
                  <c:v>38291.611111111109</c:v>
                </c:pt>
                <c:pt idx="21933">
                  <c:v>38291.625</c:v>
                </c:pt>
                <c:pt idx="21934">
                  <c:v>38291.638888888891</c:v>
                </c:pt>
                <c:pt idx="21935">
                  <c:v>38291.652777777781</c:v>
                </c:pt>
                <c:pt idx="21936">
                  <c:v>38291.666666666664</c:v>
                </c:pt>
                <c:pt idx="21937">
                  <c:v>38291.680555555555</c:v>
                </c:pt>
                <c:pt idx="21938">
                  <c:v>38291.694444444445</c:v>
                </c:pt>
                <c:pt idx="21939">
                  <c:v>38291.708333333336</c:v>
                </c:pt>
                <c:pt idx="21940">
                  <c:v>38291.722222222219</c:v>
                </c:pt>
                <c:pt idx="21941">
                  <c:v>38291.736111111109</c:v>
                </c:pt>
                <c:pt idx="21942">
                  <c:v>38291.75</c:v>
                </c:pt>
                <c:pt idx="21943">
                  <c:v>38291.763888888891</c:v>
                </c:pt>
                <c:pt idx="21944">
                  <c:v>38291.777777777781</c:v>
                </c:pt>
                <c:pt idx="21945">
                  <c:v>38291.791666666664</c:v>
                </c:pt>
                <c:pt idx="21946">
                  <c:v>38291.805555555555</c:v>
                </c:pt>
                <c:pt idx="21947">
                  <c:v>38291.819444444445</c:v>
                </c:pt>
                <c:pt idx="21948">
                  <c:v>38291.833333333336</c:v>
                </c:pt>
                <c:pt idx="21949">
                  <c:v>38291.847222222219</c:v>
                </c:pt>
                <c:pt idx="21950">
                  <c:v>38291.861111111109</c:v>
                </c:pt>
                <c:pt idx="21951">
                  <c:v>38291.875</c:v>
                </c:pt>
                <c:pt idx="21952">
                  <c:v>38291.888888888891</c:v>
                </c:pt>
                <c:pt idx="21953">
                  <c:v>38291.902777777781</c:v>
                </c:pt>
                <c:pt idx="21954">
                  <c:v>38291.916666666664</c:v>
                </c:pt>
                <c:pt idx="21955">
                  <c:v>38291.930555555555</c:v>
                </c:pt>
                <c:pt idx="21956">
                  <c:v>38291.944444444445</c:v>
                </c:pt>
                <c:pt idx="21957">
                  <c:v>38291.958333333336</c:v>
                </c:pt>
                <c:pt idx="21958">
                  <c:v>38291.972222222219</c:v>
                </c:pt>
                <c:pt idx="21959">
                  <c:v>38291.986111111109</c:v>
                </c:pt>
                <c:pt idx="21960">
                  <c:v>38292</c:v>
                </c:pt>
                <c:pt idx="21961">
                  <c:v>38292.013888888891</c:v>
                </c:pt>
                <c:pt idx="21962">
                  <c:v>38292.027777777781</c:v>
                </c:pt>
                <c:pt idx="21963">
                  <c:v>38292.041666666664</c:v>
                </c:pt>
                <c:pt idx="21964">
                  <c:v>38292.055555555555</c:v>
                </c:pt>
                <c:pt idx="21965">
                  <c:v>38292.069444444445</c:v>
                </c:pt>
                <c:pt idx="21966">
                  <c:v>38292.083333333336</c:v>
                </c:pt>
                <c:pt idx="21967">
                  <c:v>38292.097222222219</c:v>
                </c:pt>
                <c:pt idx="21968">
                  <c:v>38292.111111111109</c:v>
                </c:pt>
                <c:pt idx="21969">
                  <c:v>38292.125</c:v>
                </c:pt>
                <c:pt idx="21970">
                  <c:v>38292.138888888891</c:v>
                </c:pt>
                <c:pt idx="21971">
                  <c:v>38292.152777777781</c:v>
                </c:pt>
                <c:pt idx="21972">
                  <c:v>38292.166666666664</c:v>
                </c:pt>
                <c:pt idx="21973">
                  <c:v>38292.180555555555</c:v>
                </c:pt>
                <c:pt idx="21974">
                  <c:v>38292.194444444445</c:v>
                </c:pt>
                <c:pt idx="21975">
                  <c:v>38292.208333333336</c:v>
                </c:pt>
                <c:pt idx="21976">
                  <c:v>38292.222222222219</c:v>
                </c:pt>
                <c:pt idx="21977">
                  <c:v>38292.236111111109</c:v>
                </c:pt>
                <c:pt idx="21978">
                  <c:v>38292.25</c:v>
                </c:pt>
                <c:pt idx="21979">
                  <c:v>38292.263888888891</c:v>
                </c:pt>
                <c:pt idx="21980">
                  <c:v>38292.277777777781</c:v>
                </c:pt>
                <c:pt idx="21981">
                  <c:v>38292.291666666664</c:v>
                </c:pt>
                <c:pt idx="21982">
                  <c:v>38292.305555555555</c:v>
                </c:pt>
                <c:pt idx="21983">
                  <c:v>38292.319444444445</c:v>
                </c:pt>
                <c:pt idx="21984">
                  <c:v>38292.333333333336</c:v>
                </c:pt>
                <c:pt idx="21985">
                  <c:v>38292.347222222219</c:v>
                </c:pt>
                <c:pt idx="21986">
                  <c:v>38292.361111111109</c:v>
                </c:pt>
                <c:pt idx="21987">
                  <c:v>38292.375</c:v>
                </c:pt>
                <c:pt idx="21988">
                  <c:v>38292.388888888891</c:v>
                </c:pt>
                <c:pt idx="21989">
                  <c:v>38292.402777777781</c:v>
                </c:pt>
                <c:pt idx="21990">
                  <c:v>38292.416666666664</c:v>
                </c:pt>
                <c:pt idx="21991">
                  <c:v>38292.430555555555</c:v>
                </c:pt>
                <c:pt idx="21992">
                  <c:v>38292.444444444445</c:v>
                </c:pt>
                <c:pt idx="21993">
                  <c:v>38292.458333333336</c:v>
                </c:pt>
                <c:pt idx="21994">
                  <c:v>38292.472222222219</c:v>
                </c:pt>
                <c:pt idx="21995">
                  <c:v>38292.486111111109</c:v>
                </c:pt>
                <c:pt idx="21996">
                  <c:v>38292.5</c:v>
                </c:pt>
                <c:pt idx="21997">
                  <c:v>38292.513888888891</c:v>
                </c:pt>
                <c:pt idx="21998">
                  <c:v>38292.527777777781</c:v>
                </c:pt>
                <c:pt idx="21999">
                  <c:v>38292.541666666664</c:v>
                </c:pt>
                <c:pt idx="22000">
                  <c:v>38292.555555555555</c:v>
                </c:pt>
                <c:pt idx="22001">
                  <c:v>38292.569444444445</c:v>
                </c:pt>
                <c:pt idx="22002">
                  <c:v>38292.583333333336</c:v>
                </c:pt>
                <c:pt idx="22003">
                  <c:v>38292.597222222219</c:v>
                </c:pt>
                <c:pt idx="22004">
                  <c:v>38292.611111111109</c:v>
                </c:pt>
                <c:pt idx="22005">
                  <c:v>38292.625</c:v>
                </c:pt>
                <c:pt idx="22006">
                  <c:v>38292.638888888891</c:v>
                </c:pt>
                <c:pt idx="22007">
                  <c:v>38292.652777777781</c:v>
                </c:pt>
                <c:pt idx="22008">
                  <c:v>38292.666666666664</c:v>
                </c:pt>
                <c:pt idx="22009">
                  <c:v>38292.680555555555</c:v>
                </c:pt>
                <c:pt idx="22010">
                  <c:v>38292.694444444445</c:v>
                </c:pt>
                <c:pt idx="22011">
                  <c:v>38292.708333333336</c:v>
                </c:pt>
                <c:pt idx="22012">
                  <c:v>38292.722222222219</c:v>
                </c:pt>
                <c:pt idx="22013">
                  <c:v>38292.736111111109</c:v>
                </c:pt>
                <c:pt idx="22014">
                  <c:v>38292.75</c:v>
                </c:pt>
                <c:pt idx="22015">
                  <c:v>38292.763888888891</c:v>
                </c:pt>
                <c:pt idx="22016">
                  <c:v>38292.777777777781</c:v>
                </c:pt>
                <c:pt idx="22017">
                  <c:v>38292.791666666664</c:v>
                </c:pt>
                <c:pt idx="22018">
                  <c:v>38292.805555555555</c:v>
                </c:pt>
                <c:pt idx="22019">
                  <c:v>38292.819444444445</c:v>
                </c:pt>
                <c:pt idx="22020">
                  <c:v>38292.833333333336</c:v>
                </c:pt>
                <c:pt idx="22021">
                  <c:v>38292.847222222219</c:v>
                </c:pt>
                <c:pt idx="22022">
                  <c:v>38292.861111111109</c:v>
                </c:pt>
                <c:pt idx="22023">
                  <c:v>38292.875</c:v>
                </c:pt>
                <c:pt idx="22024">
                  <c:v>38292.888888888891</c:v>
                </c:pt>
                <c:pt idx="22025">
                  <c:v>38292.902777777781</c:v>
                </c:pt>
                <c:pt idx="22026">
                  <c:v>38292.916666666664</c:v>
                </c:pt>
                <c:pt idx="22027">
                  <c:v>38292.930555555555</c:v>
                </c:pt>
                <c:pt idx="22028">
                  <c:v>38292.944444444445</c:v>
                </c:pt>
                <c:pt idx="22029">
                  <c:v>38292.958333333336</c:v>
                </c:pt>
                <c:pt idx="22030">
                  <c:v>38292.972222222219</c:v>
                </c:pt>
                <c:pt idx="22031">
                  <c:v>38292.986111111109</c:v>
                </c:pt>
                <c:pt idx="22032">
                  <c:v>38293</c:v>
                </c:pt>
                <c:pt idx="22033">
                  <c:v>38293.013888888891</c:v>
                </c:pt>
                <c:pt idx="22034">
                  <c:v>38293.027777777781</c:v>
                </c:pt>
                <c:pt idx="22035">
                  <c:v>38293.041666666664</c:v>
                </c:pt>
                <c:pt idx="22036">
                  <c:v>38293.055555555555</c:v>
                </c:pt>
                <c:pt idx="22037">
                  <c:v>38293.069444444445</c:v>
                </c:pt>
                <c:pt idx="22038">
                  <c:v>38293.083333333336</c:v>
                </c:pt>
                <c:pt idx="22039">
                  <c:v>38293.097222222219</c:v>
                </c:pt>
                <c:pt idx="22040">
                  <c:v>38293.111111111109</c:v>
                </c:pt>
                <c:pt idx="22041">
                  <c:v>38293.125</c:v>
                </c:pt>
                <c:pt idx="22042">
                  <c:v>38293.138888888891</c:v>
                </c:pt>
                <c:pt idx="22043">
                  <c:v>38293.152777777781</c:v>
                </c:pt>
                <c:pt idx="22044">
                  <c:v>38293.166666666664</c:v>
                </c:pt>
                <c:pt idx="22045">
                  <c:v>38293.180555555555</c:v>
                </c:pt>
                <c:pt idx="22046">
                  <c:v>38293.194444444445</c:v>
                </c:pt>
                <c:pt idx="22047">
                  <c:v>38293.208333333336</c:v>
                </c:pt>
                <c:pt idx="22048">
                  <c:v>38293.222222222219</c:v>
                </c:pt>
                <c:pt idx="22049">
                  <c:v>38293.236111111109</c:v>
                </c:pt>
                <c:pt idx="22050">
                  <c:v>38293.25</c:v>
                </c:pt>
                <c:pt idx="22051">
                  <c:v>38293.263888888891</c:v>
                </c:pt>
                <c:pt idx="22052">
                  <c:v>38293.277777777781</c:v>
                </c:pt>
                <c:pt idx="22053">
                  <c:v>38293.291666666664</c:v>
                </c:pt>
                <c:pt idx="22054">
                  <c:v>38293.305555555555</c:v>
                </c:pt>
                <c:pt idx="22055">
                  <c:v>38293.319444444445</c:v>
                </c:pt>
                <c:pt idx="22056">
                  <c:v>38293.333333333336</c:v>
                </c:pt>
                <c:pt idx="22057">
                  <c:v>38293.347222222219</c:v>
                </c:pt>
                <c:pt idx="22058">
                  <c:v>38293.361111111109</c:v>
                </c:pt>
                <c:pt idx="22059">
                  <c:v>38293.375</c:v>
                </c:pt>
                <c:pt idx="22060">
                  <c:v>38293.388888888891</c:v>
                </c:pt>
                <c:pt idx="22061">
                  <c:v>38293.402777777781</c:v>
                </c:pt>
                <c:pt idx="22062">
                  <c:v>38293.416666666664</c:v>
                </c:pt>
                <c:pt idx="22063">
                  <c:v>38293.430555555555</c:v>
                </c:pt>
                <c:pt idx="22064">
                  <c:v>38293.444444444445</c:v>
                </c:pt>
                <c:pt idx="22065">
                  <c:v>38293.458333333336</c:v>
                </c:pt>
                <c:pt idx="22066">
                  <c:v>38293.472222222219</c:v>
                </c:pt>
                <c:pt idx="22067">
                  <c:v>38293.486111111109</c:v>
                </c:pt>
                <c:pt idx="22068">
                  <c:v>38293.5</c:v>
                </c:pt>
                <c:pt idx="22069">
                  <c:v>38293.513888888891</c:v>
                </c:pt>
                <c:pt idx="22070">
                  <c:v>38293.527777777781</c:v>
                </c:pt>
                <c:pt idx="22071">
                  <c:v>38293.541666666664</c:v>
                </c:pt>
                <c:pt idx="22072">
                  <c:v>38293.555555555555</c:v>
                </c:pt>
                <c:pt idx="22073">
                  <c:v>38293.569444444445</c:v>
                </c:pt>
                <c:pt idx="22074">
                  <c:v>38293.583333333336</c:v>
                </c:pt>
                <c:pt idx="22075">
                  <c:v>38293.597222222219</c:v>
                </c:pt>
                <c:pt idx="22076">
                  <c:v>38293.611111111109</c:v>
                </c:pt>
                <c:pt idx="22077">
                  <c:v>38293.625</c:v>
                </c:pt>
                <c:pt idx="22078">
                  <c:v>38293.638888888891</c:v>
                </c:pt>
                <c:pt idx="22079">
                  <c:v>38293.652777777781</c:v>
                </c:pt>
                <c:pt idx="22080">
                  <c:v>38293.666666666664</c:v>
                </c:pt>
                <c:pt idx="22081">
                  <c:v>38293.680555555555</c:v>
                </c:pt>
                <c:pt idx="22082">
                  <c:v>38293.694444444445</c:v>
                </c:pt>
                <c:pt idx="22083">
                  <c:v>38293.708333333336</c:v>
                </c:pt>
                <c:pt idx="22084">
                  <c:v>38293.722222222219</c:v>
                </c:pt>
                <c:pt idx="22085">
                  <c:v>38293.736111111109</c:v>
                </c:pt>
                <c:pt idx="22086">
                  <c:v>38293.75</c:v>
                </c:pt>
                <c:pt idx="22087">
                  <c:v>38293.763888888891</c:v>
                </c:pt>
                <c:pt idx="22088">
                  <c:v>38293.777777777781</c:v>
                </c:pt>
                <c:pt idx="22089">
                  <c:v>38293.791666666664</c:v>
                </c:pt>
                <c:pt idx="22090">
                  <c:v>38293.805555555555</c:v>
                </c:pt>
                <c:pt idx="22091">
                  <c:v>38293.819444444445</c:v>
                </c:pt>
                <c:pt idx="22092">
                  <c:v>38293.833333333336</c:v>
                </c:pt>
                <c:pt idx="22093">
                  <c:v>38293.847222222219</c:v>
                </c:pt>
                <c:pt idx="22094">
                  <c:v>38293.861111111109</c:v>
                </c:pt>
                <c:pt idx="22095">
                  <c:v>38293.875</c:v>
                </c:pt>
                <c:pt idx="22096">
                  <c:v>38293.888888888891</c:v>
                </c:pt>
                <c:pt idx="22097">
                  <c:v>38293.902777777781</c:v>
                </c:pt>
                <c:pt idx="22098">
                  <c:v>38293.916666666664</c:v>
                </c:pt>
                <c:pt idx="22099">
                  <c:v>38293.930555555555</c:v>
                </c:pt>
                <c:pt idx="22100">
                  <c:v>38293.944444444445</c:v>
                </c:pt>
                <c:pt idx="22101">
                  <c:v>38293.958333333336</c:v>
                </c:pt>
                <c:pt idx="22102">
                  <c:v>38293.972222222219</c:v>
                </c:pt>
                <c:pt idx="22103">
                  <c:v>38293.986111111109</c:v>
                </c:pt>
                <c:pt idx="22104">
                  <c:v>38294</c:v>
                </c:pt>
                <c:pt idx="22105">
                  <c:v>38294.013888888891</c:v>
                </c:pt>
                <c:pt idx="22106">
                  <c:v>38294.027777777781</c:v>
                </c:pt>
                <c:pt idx="22107">
                  <c:v>38294.041666666664</c:v>
                </c:pt>
                <c:pt idx="22108">
                  <c:v>38294.055555555555</c:v>
                </c:pt>
                <c:pt idx="22109">
                  <c:v>38294.069444444445</c:v>
                </c:pt>
                <c:pt idx="22110">
                  <c:v>38294.083333333336</c:v>
                </c:pt>
                <c:pt idx="22111">
                  <c:v>38294.097222222219</c:v>
                </c:pt>
                <c:pt idx="22112">
                  <c:v>38294.111111111109</c:v>
                </c:pt>
                <c:pt idx="22113">
                  <c:v>38294.125</c:v>
                </c:pt>
                <c:pt idx="22114">
                  <c:v>38294.138888888891</c:v>
                </c:pt>
                <c:pt idx="22115">
                  <c:v>38294.152777777781</c:v>
                </c:pt>
                <c:pt idx="22116">
                  <c:v>38294.166666666664</c:v>
                </c:pt>
                <c:pt idx="22117">
                  <c:v>38294.180555555555</c:v>
                </c:pt>
                <c:pt idx="22118">
                  <c:v>38294.194444444445</c:v>
                </c:pt>
                <c:pt idx="22119">
                  <c:v>38294.208333333336</c:v>
                </c:pt>
                <c:pt idx="22120">
                  <c:v>38294.222222222219</c:v>
                </c:pt>
                <c:pt idx="22121">
                  <c:v>38294.236111111109</c:v>
                </c:pt>
                <c:pt idx="22122">
                  <c:v>38294.25</c:v>
                </c:pt>
                <c:pt idx="22123">
                  <c:v>38294.263888888891</c:v>
                </c:pt>
                <c:pt idx="22124">
                  <c:v>38294.277777777781</c:v>
                </c:pt>
                <c:pt idx="22125">
                  <c:v>38294.291666666664</c:v>
                </c:pt>
                <c:pt idx="22126">
                  <c:v>38294.305555555555</c:v>
                </c:pt>
                <c:pt idx="22127">
                  <c:v>38294.319444444445</c:v>
                </c:pt>
                <c:pt idx="22128">
                  <c:v>38294.333333333336</c:v>
                </c:pt>
                <c:pt idx="22129">
                  <c:v>38294.347222222219</c:v>
                </c:pt>
                <c:pt idx="22130">
                  <c:v>38294.361111111109</c:v>
                </c:pt>
                <c:pt idx="22131">
                  <c:v>38294.375</c:v>
                </c:pt>
                <c:pt idx="22132">
                  <c:v>38294.388888888891</c:v>
                </c:pt>
                <c:pt idx="22133">
                  <c:v>38294.402777777781</c:v>
                </c:pt>
                <c:pt idx="22134">
                  <c:v>38294.416666666664</c:v>
                </c:pt>
                <c:pt idx="22135">
                  <c:v>38294.430555555555</c:v>
                </c:pt>
                <c:pt idx="22136">
                  <c:v>38294.444444444445</c:v>
                </c:pt>
                <c:pt idx="22137">
                  <c:v>38294.458333333336</c:v>
                </c:pt>
                <c:pt idx="22138">
                  <c:v>38294.472222222219</c:v>
                </c:pt>
                <c:pt idx="22139">
                  <c:v>38294.486111111109</c:v>
                </c:pt>
                <c:pt idx="22140">
                  <c:v>38294.5</c:v>
                </c:pt>
                <c:pt idx="22141">
                  <c:v>38294.513888888891</c:v>
                </c:pt>
                <c:pt idx="22142">
                  <c:v>38294.527777777781</c:v>
                </c:pt>
                <c:pt idx="22143">
                  <c:v>38294.541666666664</c:v>
                </c:pt>
                <c:pt idx="22144">
                  <c:v>38294.555555555555</c:v>
                </c:pt>
                <c:pt idx="22145">
                  <c:v>38294.569444444445</c:v>
                </c:pt>
                <c:pt idx="22146">
                  <c:v>38294.583333333336</c:v>
                </c:pt>
                <c:pt idx="22147">
                  <c:v>38294.597222222219</c:v>
                </c:pt>
                <c:pt idx="22148">
                  <c:v>38294.611111111109</c:v>
                </c:pt>
                <c:pt idx="22149">
                  <c:v>38294.625</c:v>
                </c:pt>
                <c:pt idx="22150">
                  <c:v>38294.638888888891</c:v>
                </c:pt>
                <c:pt idx="22151">
                  <c:v>38294.652777777781</c:v>
                </c:pt>
                <c:pt idx="22152">
                  <c:v>38294.666666666664</c:v>
                </c:pt>
                <c:pt idx="22153">
                  <c:v>38294.680555555555</c:v>
                </c:pt>
                <c:pt idx="22154">
                  <c:v>38294.694444444445</c:v>
                </c:pt>
                <c:pt idx="22155">
                  <c:v>38294.708333333336</c:v>
                </c:pt>
                <c:pt idx="22156">
                  <c:v>38294.722222222219</c:v>
                </c:pt>
                <c:pt idx="22157">
                  <c:v>38294.736111111109</c:v>
                </c:pt>
                <c:pt idx="22158">
                  <c:v>38294.75</c:v>
                </c:pt>
                <c:pt idx="22159">
                  <c:v>38294.763888888891</c:v>
                </c:pt>
                <c:pt idx="22160">
                  <c:v>38294.777777777781</c:v>
                </c:pt>
                <c:pt idx="22161">
                  <c:v>38294.791666666664</c:v>
                </c:pt>
                <c:pt idx="22162">
                  <c:v>38294.805555555555</c:v>
                </c:pt>
                <c:pt idx="22163">
                  <c:v>38294.819444444445</c:v>
                </c:pt>
                <c:pt idx="22164">
                  <c:v>38294.833333333336</c:v>
                </c:pt>
                <c:pt idx="22165">
                  <c:v>38294.847222222219</c:v>
                </c:pt>
                <c:pt idx="22166">
                  <c:v>38294.861111111109</c:v>
                </c:pt>
                <c:pt idx="22167">
                  <c:v>38294.875</c:v>
                </c:pt>
                <c:pt idx="22168">
                  <c:v>38294.888888888891</c:v>
                </c:pt>
                <c:pt idx="22169">
                  <c:v>38294.902777777781</c:v>
                </c:pt>
                <c:pt idx="22170">
                  <c:v>38294.916666666664</c:v>
                </c:pt>
                <c:pt idx="22171">
                  <c:v>38294.930555555555</c:v>
                </c:pt>
                <c:pt idx="22172">
                  <c:v>38294.944444444445</c:v>
                </c:pt>
                <c:pt idx="22173">
                  <c:v>38294.958333333336</c:v>
                </c:pt>
                <c:pt idx="22174">
                  <c:v>38294.972222222219</c:v>
                </c:pt>
                <c:pt idx="22175">
                  <c:v>38294.986111111109</c:v>
                </c:pt>
                <c:pt idx="22176">
                  <c:v>38295</c:v>
                </c:pt>
                <c:pt idx="22177">
                  <c:v>38295.013888888891</c:v>
                </c:pt>
                <c:pt idx="22178">
                  <c:v>38295.027777777781</c:v>
                </c:pt>
                <c:pt idx="22179">
                  <c:v>38295.041666666664</c:v>
                </c:pt>
                <c:pt idx="22180">
                  <c:v>38295.055555555555</c:v>
                </c:pt>
                <c:pt idx="22181">
                  <c:v>38295.069444444445</c:v>
                </c:pt>
                <c:pt idx="22182">
                  <c:v>38295.083333333336</c:v>
                </c:pt>
                <c:pt idx="22183">
                  <c:v>38295.097222222219</c:v>
                </c:pt>
                <c:pt idx="22184">
                  <c:v>38295.111111111109</c:v>
                </c:pt>
                <c:pt idx="22185">
                  <c:v>38295.125</c:v>
                </c:pt>
                <c:pt idx="22186">
                  <c:v>38295.138888888891</c:v>
                </c:pt>
                <c:pt idx="22187">
                  <c:v>38295.152777777781</c:v>
                </c:pt>
                <c:pt idx="22188">
                  <c:v>38295.166666666664</c:v>
                </c:pt>
                <c:pt idx="22189">
                  <c:v>38295.180555555555</c:v>
                </c:pt>
                <c:pt idx="22190">
                  <c:v>38295.194444444445</c:v>
                </c:pt>
                <c:pt idx="22191">
                  <c:v>38295.208333333336</c:v>
                </c:pt>
                <c:pt idx="22192">
                  <c:v>38295.222222222219</c:v>
                </c:pt>
                <c:pt idx="22193">
                  <c:v>38295.236111111109</c:v>
                </c:pt>
                <c:pt idx="22194">
                  <c:v>38295.25</c:v>
                </c:pt>
                <c:pt idx="22195">
                  <c:v>38295.263888888891</c:v>
                </c:pt>
                <c:pt idx="22196">
                  <c:v>38295.277777777781</c:v>
                </c:pt>
                <c:pt idx="22197">
                  <c:v>38295.291666666664</c:v>
                </c:pt>
                <c:pt idx="22198">
                  <c:v>38295.305555555555</c:v>
                </c:pt>
                <c:pt idx="22199">
                  <c:v>38295.319444444445</c:v>
                </c:pt>
                <c:pt idx="22200">
                  <c:v>38295.333333333336</c:v>
                </c:pt>
                <c:pt idx="22201">
                  <c:v>38295.347222222219</c:v>
                </c:pt>
                <c:pt idx="22202">
                  <c:v>38295.361111111109</c:v>
                </c:pt>
                <c:pt idx="22203">
                  <c:v>38295.375</c:v>
                </c:pt>
                <c:pt idx="22204">
                  <c:v>38295.388888888891</c:v>
                </c:pt>
                <c:pt idx="22205">
                  <c:v>38295.402777777781</c:v>
                </c:pt>
                <c:pt idx="22206">
                  <c:v>38295.416666666664</c:v>
                </c:pt>
                <c:pt idx="22207">
                  <c:v>38295.430555555555</c:v>
                </c:pt>
                <c:pt idx="22208">
                  <c:v>38295.444444444445</c:v>
                </c:pt>
                <c:pt idx="22209">
                  <c:v>38295.458333333336</c:v>
                </c:pt>
                <c:pt idx="22210">
                  <c:v>38295.472222222219</c:v>
                </c:pt>
                <c:pt idx="22211">
                  <c:v>38295.486111111109</c:v>
                </c:pt>
                <c:pt idx="22212">
                  <c:v>38295.5</c:v>
                </c:pt>
                <c:pt idx="22213">
                  <c:v>38295.513888888891</c:v>
                </c:pt>
                <c:pt idx="22214">
                  <c:v>38295.527777777781</c:v>
                </c:pt>
                <c:pt idx="22215">
                  <c:v>38295.541666666664</c:v>
                </c:pt>
                <c:pt idx="22216">
                  <c:v>38295.555555555555</c:v>
                </c:pt>
                <c:pt idx="22217">
                  <c:v>38295.569444444445</c:v>
                </c:pt>
                <c:pt idx="22218">
                  <c:v>38295.583333333336</c:v>
                </c:pt>
                <c:pt idx="22219">
                  <c:v>38295.597222222219</c:v>
                </c:pt>
                <c:pt idx="22220">
                  <c:v>38295.611111111109</c:v>
                </c:pt>
                <c:pt idx="22221">
                  <c:v>38295.625</c:v>
                </c:pt>
                <c:pt idx="22222">
                  <c:v>38295.638888888891</c:v>
                </c:pt>
                <c:pt idx="22223">
                  <c:v>38295.652777777781</c:v>
                </c:pt>
                <c:pt idx="22224">
                  <c:v>38295.666666666664</c:v>
                </c:pt>
                <c:pt idx="22225">
                  <c:v>38295.680555555555</c:v>
                </c:pt>
                <c:pt idx="22226">
                  <c:v>38295.694444444445</c:v>
                </c:pt>
                <c:pt idx="22227">
                  <c:v>38295.708333333336</c:v>
                </c:pt>
                <c:pt idx="22228">
                  <c:v>38295.722222222219</c:v>
                </c:pt>
                <c:pt idx="22229">
                  <c:v>38295.736111111109</c:v>
                </c:pt>
                <c:pt idx="22230">
                  <c:v>38295.75</c:v>
                </c:pt>
                <c:pt idx="22231">
                  <c:v>38295.763888888891</c:v>
                </c:pt>
                <c:pt idx="22232">
                  <c:v>38295.777777777781</c:v>
                </c:pt>
                <c:pt idx="22233">
                  <c:v>38295.791666666664</c:v>
                </c:pt>
                <c:pt idx="22234">
                  <c:v>38295.805555555555</c:v>
                </c:pt>
                <c:pt idx="22235">
                  <c:v>38295.819444444445</c:v>
                </c:pt>
                <c:pt idx="22236">
                  <c:v>38295.833333333336</c:v>
                </c:pt>
                <c:pt idx="22237">
                  <c:v>38295.847222222219</c:v>
                </c:pt>
                <c:pt idx="22238">
                  <c:v>38295.861111111109</c:v>
                </c:pt>
                <c:pt idx="22239">
                  <c:v>38295.875</c:v>
                </c:pt>
                <c:pt idx="22240">
                  <c:v>38295.888888888891</c:v>
                </c:pt>
                <c:pt idx="22241">
                  <c:v>38295.902777777781</c:v>
                </c:pt>
                <c:pt idx="22242">
                  <c:v>38295.916666666664</c:v>
                </c:pt>
                <c:pt idx="22243">
                  <c:v>38295.930555555555</c:v>
                </c:pt>
                <c:pt idx="22244">
                  <c:v>38295.944444444445</c:v>
                </c:pt>
                <c:pt idx="22245">
                  <c:v>38295.958333333336</c:v>
                </c:pt>
                <c:pt idx="22246">
                  <c:v>38295.972222222219</c:v>
                </c:pt>
                <c:pt idx="22247">
                  <c:v>38295.986111111109</c:v>
                </c:pt>
                <c:pt idx="22248">
                  <c:v>38296</c:v>
                </c:pt>
                <c:pt idx="22249">
                  <c:v>38296.013888888891</c:v>
                </c:pt>
                <c:pt idx="22250">
                  <c:v>38296.027777777781</c:v>
                </c:pt>
                <c:pt idx="22251">
                  <c:v>38296.041666666664</c:v>
                </c:pt>
                <c:pt idx="22252">
                  <c:v>38296.055555555555</c:v>
                </c:pt>
                <c:pt idx="22253">
                  <c:v>38296.069444444445</c:v>
                </c:pt>
                <c:pt idx="22254">
                  <c:v>38296.083333333336</c:v>
                </c:pt>
                <c:pt idx="22255">
                  <c:v>38296.097222222219</c:v>
                </c:pt>
                <c:pt idx="22256">
                  <c:v>38296.111111111109</c:v>
                </c:pt>
                <c:pt idx="22257">
                  <c:v>38296.125</c:v>
                </c:pt>
                <c:pt idx="22258">
                  <c:v>38296.138888888891</c:v>
                </c:pt>
                <c:pt idx="22259">
                  <c:v>38296.152777777781</c:v>
                </c:pt>
                <c:pt idx="22260">
                  <c:v>38296.166666666664</c:v>
                </c:pt>
                <c:pt idx="22261">
                  <c:v>38296.180555555555</c:v>
                </c:pt>
                <c:pt idx="22262">
                  <c:v>38296.194444444445</c:v>
                </c:pt>
                <c:pt idx="22263">
                  <c:v>38296.208333333336</c:v>
                </c:pt>
                <c:pt idx="22264">
                  <c:v>38296.222222222219</c:v>
                </c:pt>
                <c:pt idx="22265">
                  <c:v>38296.236111111109</c:v>
                </c:pt>
                <c:pt idx="22266">
                  <c:v>38296.25</c:v>
                </c:pt>
                <c:pt idx="22267">
                  <c:v>38296.263888888891</c:v>
                </c:pt>
                <c:pt idx="22268">
                  <c:v>38296.277777777781</c:v>
                </c:pt>
                <c:pt idx="22269">
                  <c:v>38296.291666666664</c:v>
                </c:pt>
                <c:pt idx="22270">
                  <c:v>38296.305555555555</c:v>
                </c:pt>
                <c:pt idx="22271">
                  <c:v>38296.319444444445</c:v>
                </c:pt>
                <c:pt idx="22272">
                  <c:v>38296.333333333336</c:v>
                </c:pt>
                <c:pt idx="22273">
                  <c:v>38296.347222222219</c:v>
                </c:pt>
                <c:pt idx="22274">
                  <c:v>38296.361111111109</c:v>
                </c:pt>
                <c:pt idx="22275">
                  <c:v>38296.375</c:v>
                </c:pt>
                <c:pt idx="22276">
                  <c:v>38296.388888888891</c:v>
                </c:pt>
                <c:pt idx="22277">
                  <c:v>38296.402777777781</c:v>
                </c:pt>
                <c:pt idx="22278">
                  <c:v>38296.416666666664</c:v>
                </c:pt>
                <c:pt idx="22279">
                  <c:v>38296.430555555555</c:v>
                </c:pt>
                <c:pt idx="22280">
                  <c:v>38296.444444444445</c:v>
                </c:pt>
                <c:pt idx="22281">
                  <c:v>38296.458333333336</c:v>
                </c:pt>
                <c:pt idx="22282">
                  <c:v>38296.472222222219</c:v>
                </c:pt>
                <c:pt idx="22283">
                  <c:v>38296.486111111109</c:v>
                </c:pt>
                <c:pt idx="22284">
                  <c:v>38296.5</c:v>
                </c:pt>
                <c:pt idx="22285">
                  <c:v>38296.513888888891</c:v>
                </c:pt>
                <c:pt idx="22286">
                  <c:v>38296.527777777781</c:v>
                </c:pt>
                <c:pt idx="22287">
                  <c:v>38296.541666666664</c:v>
                </c:pt>
                <c:pt idx="22288">
                  <c:v>38296.555555555555</c:v>
                </c:pt>
                <c:pt idx="22289">
                  <c:v>38296.569444444445</c:v>
                </c:pt>
                <c:pt idx="22290">
                  <c:v>38296.583333333336</c:v>
                </c:pt>
                <c:pt idx="22291">
                  <c:v>38296.597222222219</c:v>
                </c:pt>
                <c:pt idx="22292">
                  <c:v>38296.611111111109</c:v>
                </c:pt>
                <c:pt idx="22293">
                  <c:v>38296.625</c:v>
                </c:pt>
                <c:pt idx="22294">
                  <c:v>38296.638888888891</c:v>
                </c:pt>
                <c:pt idx="22295">
                  <c:v>38296.652777777781</c:v>
                </c:pt>
                <c:pt idx="22296">
                  <c:v>38296.666666666664</c:v>
                </c:pt>
                <c:pt idx="22297">
                  <c:v>38296.680555555555</c:v>
                </c:pt>
                <c:pt idx="22298">
                  <c:v>38296.694444444445</c:v>
                </c:pt>
                <c:pt idx="22299">
                  <c:v>38296.708333333336</c:v>
                </c:pt>
                <c:pt idx="22300">
                  <c:v>38296.722222222219</c:v>
                </c:pt>
                <c:pt idx="22301">
                  <c:v>38296.736111111109</c:v>
                </c:pt>
                <c:pt idx="22302">
                  <c:v>38296.75</c:v>
                </c:pt>
                <c:pt idx="22303">
                  <c:v>38296.763888888891</c:v>
                </c:pt>
                <c:pt idx="22304">
                  <c:v>38296.777777777781</c:v>
                </c:pt>
                <c:pt idx="22305">
                  <c:v>38296.791666666664</c:v>
                </c:pt>
                <c:pt idx="22306">
                  <c:v>38296.805555555555</c:v>
                </c:pt>
                <c:pt idx="22307">
                  <c:v>38296.819444444445</c:v>
                </c:pt>
                <c:pt idx="22308">
                  <c:v>38296.833333333336</c:v>
                </c:pt>
                <c:pt idx="22309">
                  <c:v>38296.847222222219</c:v>
                </c:pt>
                <c:pt idx="22310">
                  <c:v>38296.861111111109</c:v>
                </c:pt>
                <c:pt idx="22311">
                  <c:v>38296.875</c:v>
                </c:pt>
                <c:pt idx="22312">
                  <c:v>38296.888888888891</c:v>
                </c:pt>
                <c:pt idx="22313">
                  <c:v>38296.902777777781</c:v>
                </c:pt>
                <c:pt idx="22314">
                  <c:v>38296.916666666664</c:v>
                </c:pt>
                <c:pt idx="22315">
                  <c:v>38296.930555555555</c:v>
                </c:pt>
                <c:pt idx="22316">
                  <c:v>38296.944444444445</c:v>
                </c:pt>
                <c:pt idx="22317">
                  <c:v>38296.958333333336</c:v>
                </c:pt>
                <c:pt idx="22318">
                  <c:v>38296.972222222219</c:v>
                </c:pt>
                <c:pt idx="22319">
                  <c:v>38296.986111111109</c:v>
                </c:pt>
                <c:pt idx="22320">
                  <c:v>38297</c:v>
                </c:pt>
                <c:pt idx="22321">
                  <c:v>38297.013888888891</c:v>
                </c:pt>
                <c:pt idx="22322">
                  <c:v>38297.027777777781</c:v>
                </c:pt>
                <c:pt idx="22323">
                  <c:v>38297.041666666664</c:v>
                </c:pt>
                <c:pt idx="22324">
                  <c:v>38297.055555555555</c:v>
                </c:pt>
                <c:pt idx="22325">
                  <c:v>38297.069444444445</c:v>
                </c:pt>
                <c:pt idx="22326">
                  <c:v>38297.083333333336</c:v>
                </c:pt>
                <c:pt idx="22327">
                  <c:v>38297.097222222219</c:v>
                </c:pt>
                <c:pt idx="22328">
                  <c:v>38297.111111111109</c:v>
                </c:pt>
                <c:pt idx="22329">
                  <c:v>38297.125</c:v>
                </c:pt>
                <c:pt idx="22330">
                  <c:v>38297.138888888891</c:v>
                </c:pt>
                <c:pt idx="22331">
                  <c:v>38297.152777777781</c:v>
                </c:pt>
                <c:pt idx="22332">
                  <c:v>38297.166666666664</c:v>
                </c:pt>
                <c:pt idx="22333">
                  <c:v>38297.180555555555</c:v>
                </c:pt>
                <c:pt idx="22334">
                  <c:v>38297.194444444445</c:v>
                </c:pt>
                <c:pt idx="22335">
                  <c:v>38297.208333333336</c:v>
                </c:pt>
                <c:pt idx="22336">
                  <c:v>38297.222222222219</c:v>
                </c:pt>
                <c:pt idx="22337">
                  <c:v>38297.236111111109</c:v>
                </c:pt>
                <c:pt idx="22338">
                  <c:v>38297.25</c:v>
                </c:pt>
                <c:pt idx="22339">
                  <c:v>38297.263888888891</c:v>
                </c:pt>
                <c:pt idx="22340">
                  <c:v>38297.277777777781</c:v>
                </c:pt>
                <c:pt idx="22341">
                  <c:v>38297.291666666664</c:v>
                </c:pt>
                <c:pt idx="22342">
                  <c:v>38297.305555555555</c:v>
                </c:pt>
                <c:pt idx="22343">
                  <c:v>38297.319444444445</c:v>
                </c:pt>
                <c:pt idx="22344">
                  <c:v>38297.333333333336</c:v>
                </c:pt>
                <c:pt idx="22345">
                  <c:v>38297.347222222219</c:v>
                </c:pt>
                <c:pt idx="22346">
                  <c:v>38297.361111111109</c:v>
                </c:pt>
                <c:pt idx="22347">
                  <c:v>38297.375</c:v>
                </c:pt>
                <c:pt idx="22348">
                  <c:v>38297.388888888891</c:v>
                </c:pt>
                <c:pt idx="22349">
                  <c:v>38297.402777777781</c:v>
                </c:pt>
                <c:pt idx="22350">
                  <c:v>38297.416666666664</c:v>
                </c:pt>
                <c:pt idx="22351">
                  <c:v>38297.430555555555</c:v>
                </c:pt>
                <c:pt idx="22352">
                  <c:v>38297.444444444445</c:v>
                </c:pt>
                <c:pt idx="22353">
                  <c:v>38297.458333333336</c:v>
                </c:pt>
                <c:pt idx="22354">
                  <c:v>38297.472222222219</c:v>
                </c:pt>
                <c:pt idx="22355">
                  <c:v>38297.486111111109</c:v>
                </c:pt>
                <c:pt idx="22356">
                  <c:v>38297.5</c:v>
                </c:pt>
                <c:pt idx="22357">
                  <c:v>38297.513888888891</c:v>
                </c:pt>
                <c:pt idx="22358">
                  <c:v>38297.527777777781</c:v>
                </c:pt>
                <c:pt idx="22359">
                  <c:v>38297.541666666664</c:v>
                </c:pt>
                <c:pt idx="22360">
                  <c:v>38297.555555555555</c:v>
                </c:pt>
                <c:pt idx="22361">
                  <c:v>38297.569444444445</c:v>
                </c:pt>
                <c:pt idx="22362">
                  <c:v>38297.583333333336</c:v>
                </c:pt>
                <c:pt idx="22363">
                  <c:v>38297.597222222219</c:v>
                </c:pt>
                <c:pt idx="22364">
                  <c:v>38297.611111111109</c:v>
                </c:pt>
                <c:pt idx="22365">
                  <c:v>38297.625</c:v>
                </c:pt>
                <c:pt idx="22366">
                  <c:v>38297.638888888891</c:v>
                </c:pt>
                <c:pt idx="22367">
                  <c:v>38297.652777777781</c:v>
                </c:pt>
                <c:pt idx="22368">
                  <c:v>38297.666666666664</c:v>
                </c:pt>
                <c:pt idx="22369">
                  <c:v>38297.680555555555</c:v>
                </c:pt>
                <c:pt idx="22370">
                  <c:v>38297.694444444445</c:v>
                </c:pt>
                <c:pt idx="22371">
                  <c:v>38297.708333333336</c:v>
                </c:pt>
                <c:pt idx="22372">
                  <c:v>38297.722222222219</c:v>
                </c:pt>
                <c:pt idx="22373">
                  <c:v>38297.736111111109</c:v>
                </c:pt>
                <c:pt idx="22374">
                  <c:v>38297.75</c:v>
                </c:pt>
                <c:pt idx="22375">
                  <c:v>38297.763888888891</c:v>
                </c:pt>
                <c:pt idx="22376">
                  <c:v>38297.777777777781</c:v>
                </c:pt>
                <c:pt idx="22377">
                  <c:v>38297.791666666664</c:v>
                </c:pt>
                <c:pt idx="22378">
                  <c:v>38297.805555555555</c:v>
                </c:pt>
                <c:pt idx="22379">
                  <c:v>38297.819444444445</c:v>
                </c:pt>
                <c:pt idx="22380">
                  <c:v>38297.833333333336</c:v>
                </c:pt>
                <c:pt idx="22381">
                  <c:v>38297.847222222219</c:v>
                </c:pt>
                <c:pt idx="22382">
                  <c:v>38297.861111111109</c:v>
                </c:pt>
                <c:pt idx="22383">
                  <c:v>38297.875</c:v>
                </c:pt>
                <c:pt idx="22384">
                  <c:v>38297.888888888891</c:v>
                </c:pt>
                <c:pt idx="22385">
                  <c:v>38297.902777777781</c:v>
                </c:pt>
                <c:pt idx="22386">
                  <c:v>38297.916666666664</c:v>
                </c:pt>
                <c:pt idx="22387">
                  <c:v>38297.930555555555</c:v>
                </c:pt>
                <c:pt idx="22388">
                  <c:v>38297.944444444445</c:v>
                </c:pt>
                <c:pt idx="22389">
                  <c:v>38297.958333333336</c:v>
                </c:pt>
                <c:pt idx="22390">
                  <c:v>38297.972222222219</c:v>
                </c:pt>
                <c:pt idx="22391">
                  <c:v>38297.986111111109</c:v>
                </c:pt>
                <c:pt idx="22392">
                  <c:v>38298</c:v>
                </c:pt>
                <c:pt idx="22393">
                  <c:v>38298.013888888891</c:v>
                </c:pt>
                <c:pt idx="22394">
                  <c:v>38298.027777777781</c:v>
                </c:pt>
                <c:pt idx="22395">
                  <c:v>38298.041666666664</c:v>
                </c:pt>
                <c:pt idx="22396">
                  <c:v>38298.055555555555</c:v>
                </c:pt>
                <c:pt idx="22397">
                  <c:v>38298.069444444445</c:v>
                </c:pt>
                <c:pt idx="22398">
                  <c:v>38298.083333333336</c:v>
                </c:pt>
                <c:pt idx="22399">
                  <c:v>38298.097222222219</c:v>
                </c:pt>
                <c:pt idx="22400">
                  <c:v>38298.111111111109</c:v>
                </c:pt>
                <c:pt idx="22401">
                  <c:v>38298.125</c:v>
                </c:pt>
                <c:pt idx="22402">
                  <c:v>38298.138888888891</c:v>
                </c:pt>
                <c:pt idx="22403">
                  <c:v>38298.152777777781</c:v>
                </c:pt>
                <c:pt idx="22404">
                  <c:v>38298.166666666664</c:v>
                </c:pt>
                <c:pt idx="22405">
                  <c:v>38298.180555555555</c:v>
                </c:pt>
                <c:pt idx="22406">
                  <c:v>38298.194444444445</c:v>
                </c:pt>
                <c:pt idx="22407">
                  <c:v>38298.208333333336</c:v>
                </c:pt>
                <c:pt idx="22408">
                  <c:v>38298.222222222219</c:v>
                </c:pt>
                <c:pt idx="22409">
                  <c:v>38298.236111111109</c:v>
                </c:pt>
                <c:pt idx="22410">
                  <c:v>38298.25</c:v>
                </c:pt>
                <c:pt idx="22411">
                  <c:v>38298.263888888891</c:v>
                </c:pt>
                <c:pt idx="22412">
                  <c:v>38298.277777777781</c:v>
                </c:pt>
                <c:pt idx="22413">
                  <c:v>38298.291666666664</c:v>
                </c:pt>
                <c:pt idx="22414">
                  <c:v>38298.305555555555</c:v>
                </c:pt>
                <c:pt idx="22415">
                  <c:v>38298.319444444445</c:v>
                </c:pt>
                <c:pt idx="22416">
                  <c:v>38298.333333333336</c:v>
                </c:pt>
                <c:pt idx="22417">
                  <c:v>38298.347222222219</c:v>
                </c:pt>
                <c:pt idx="22418">
                  <c:v>38298.361111111109</c:v>
                </c:pt>
                <c:pt idx="22419">
                  <c:v>38298.375</c:v>
                </c:pt>
                <c:pt idx="22420">
                  <c:v>38298.388888888891</c:v>
                </c:pt>
                <c:pt idx="22421">
                  <c:v>38298.402777777781</c:v>
                </c:pt>
                <c:pt idx="22422">
                  <c:v>38298.416666666664</c:v>
                </c:pt>
                <c:pt idx="22423">
                  <c:v>38298.430555555555</c:v>
                </c:pt>
                <c:pt idx="22424">
                  <c:v>38298.444444444445</c:v>
                </c:pt>
                <c:pt idx="22425">
                  <c:v>38298.458333333336</c:v>
                </c:pt>
                <c:pt idx="22426">
                  <c:v>38298.472222222219</c:v>
                </c:pt>
                <c:pt idx="22427">
                  <c:v>38298.486111111109</c:v>
                </c:pt>
                <c:pt idx="22428">
                  <c:v>38298.5</c:v>
                </c:pt>
                <c:pt idx="22429">
                  <c:v>38298.513888888891</c:v>
                </c:pt>
                <c:pt idx="22430">
                  <c:v>38298.527777777781</c:v>
                </c:pt>
                <c:pt idx="22431">
                  <c:v>38298.541666666664</c:v>
                </c:pt>
                <c:pt idx="22432">
                  <c:v>38298.555555555555</c:v>
                </c:pt>
                <c:pt idx="22433">
                  <c:v>38298.569444444445</c:v>
                </c:pt>
                <c:pt idx="22434">
                  <c:v>38298.583333333336</c:v>
                </c:pt>
                <c:pt idx="22435">
                  <c:v>38298.597222222219</c:v>
                </c:pt>
                <c:pt idx="22436">
                  <c:v>38298.611111111109</c:v>
                </c:pt>
                <c:pt idx="22437">
                  <c:v>38298.625</c:v>
                </c:pt>
                <c:pt idx="22438">
                  <c:v>38298.638888888891</c:v>
                </c:pt>
                <c:pt idx="22439">
                  <c:v>38298.652777777781</c:v>
                </c:pt>
                <c:pt idx="22440">
                  <c:v>38298.666666666664</c:v>
                </c:pt>
                <c:pt idx="22441">
                  <c:v>38298.680555555555</c:v>
                </c:pt>
                <c:pt idx="22442">
                  <c:v>38298.694444444445</c:v>
                </c:pt>
                <c:pt idx="22443">
                  <c:v>38298.708333333336</c:v>
                </c:pt>
                <c:pt idx="22444">
                  <c:v>38298.722222222219</c:v>
                </c:pt>
                <c:pt idx="22445">
                  <c:v>38298.736111111109</c:v>
                </c:pt>
                <c:pt idx="22446">
                  <c:v>38298.75</c:v>
                </c:pt>
                <c:pt idx="22447">
                  <c:v>38298.763888888891</c:v>
                </c:pt>
                <c:pt idx="22448">
                  <c:v>38298.777777777781</c:v>
                </c:pt>
                <c:pt idx="22449">
                  <c:v>38298.791666666664</c:v>
                </c:pt>
                <c:pt idx="22450">
                  <c:v>38298.805555555555</c:v>
                </c:pt>
                <c:pt idx="22451">
                  <c:v>38298.819444444445</c:v>
                </c:pt>
                <c:pt idx="22452">
                  <c:v>38298.833333333336</c:v>
                </c:pt>
                <c:pt idx="22453">
                  <c:v>38298.847222222219</c:v>
                </c:pt>
                <c:pt idx="22454">
                  <c:v>38298.861111111109</c:v>
                </c:pt>
                <c:pt idx="22455">
                  <c:v>38298.875</c:v>
                </c:pt>
                <c:pt idx="22456">
                  <c:v>38298.888888888891</c:v>
                </c:pt>
                <c:pt idx="22457">
                  <c:v>38298.902777777781</c:v>
                </c:pt>
                <c:pt idx="22458">
                  <c:v>38298.916666666664</c:v>
                </c:pt>
                <c:pt idx="22459">
                  <c:v>38298.930555555555</c:v>
                </c:pt>
                <c:pt idx="22460">
                  <c:v>38298.944444444445</c:v>
                </c:pt>
                <c:pt idx="22461">
                  <c:v>38298.958333333336</c:v>
                </c:pt>
                <c:pt idx="22462">
                  <c:v>38298.972222222219</c:v>
                </c:pt>
                <c:pt idx="22463">
                  <c:v>38298.986111111109</c:v>
                </c:pt>
                <c:pt idx="22464">
                  <c:v>38299</c:v>
                </c:pt>
                <c:pt idx="22465">
                  <c:v>38299.013888888891</c:v>
                </c:pt>
                <c:pt idx="22466">
                  <c:v>38299.027777777781</c:v>
                </c:pt>
                <c:pt idx="22467">
                  <c:v>38299.041666666664</c:v>
                </c:pt>
                <c:pt idx="22468">
                  <c:v>38299.055555555555</c:v>
                </c:pt>
                <c:pt idx="22469">
                  <c:v>38299.069444444445</c:v>
                </c:pt>
                <c:pt idx="22470">
                  <c:v>38299.083333333336</c:v>
                </c:pt>
                <c:pt idx="22471">
                  <c:v>38299.097222222219</c:v>
                </c:pt>
                <c:pt idx="22472">
                  <c:v>38299.111111111109</c:v>
                </c:pt>
                <c:pt idx="22473">
                  <c:v>38299.125</c:v>
                </c:pt>
                <c:pt idx="22474">
                  <c:v>38299.138888888891</c:v>
                </c:pt>
                <c:pt idx="22475">
                  <c:v>38299.152777777781</c:v>
                </c:pt>
                <c:pt idx="22476">
                  <c:v>38299.166666666664</c:v>
                </c:pt>
                <c:pt idx="22477">
                  <c:v>38299.180555555555</c:v>
                </c:pt>
                <c:pt idx="22478">
                  <c:v>38299.194444444445</c:v>
                </c:pt>
                <c:pt idx="22479">
                  <c:v>38299.208333333336</c:v>
                </c:pt>
                <c:pt idx="22480">
                  <c:v>38299.222222222219</c:v>
                </c:pt>
                <c:pt idx="22481">
                  <c:v>38299.236111111109</c:v>
                </c:pt>
                <c:pt idx="22482">
                  <c:v>38299.25</c:v>
                </c:pt>
                <c:pt idx="22483">
                  <c:v>38299.263888888891</c:v>
                </c:pt>
                <c:pt idx="22484">
                  <c:v>38299.277777777781</c:v>
                </c:pt>
                <c:pt idx="22485">
                  <c:v>38299.291666666664</c:v>
                </c:pt>
                <c:pt idx="22486">
                  <c:v>38299.305555555555</c:v>
                </c:pt>
                <c:pt idx="22487">
                  <c:v>38299.319444444445</c:v>
                </c:pt>
                <c:pt idx="22488">
                  <c:v>38299.333333333336</c:v>
                </c:pt>
                <c:pt idx="22489">
                  <c:v>38299.347222222219</c:v>
                </c:pt>
                <c:pt idx="22490">
                  <c:v>38299.361111111109</c:v>
                </c:pt>
                <c:pt idx="22491">
                  <c:v>38299.375</c:v>
                </c:pt>
                <c:pt idx="22492">
                  <c:v>38299.388888888891</c:v>
                </c:pt>
                <c:pt idx="22493">
                  <c:v>38299.402777777781</c:v>
                </c:pt>
                <c:pt idx="22494">
                  <c:v>38299.416666666664</c:v>
                </c:pt>
                <c:pt idx="22495">
                  <c:v>38299.430555555555</c:v>
                </c:pt>
                <c:pt idx="22496">
                  <c:v>38299.444444444445</c:v>
                </c:pt>
                <c:pt idx="22497">
                  <c:v>38299.458333333336</c:v>
                </c:pt>
                <c:pt idx="22498">
                  <c:v>38299.472222222219</c:v>
                </c:pt>
                <c:pt idx="22499">
                  <c:v>38299.486111111109</c:v>
                </c:pt>
                <c:pt idx="22500">
                  <c:v>38299.5</c:v>
                </c:pt>
                <c:pt idx="22501">
                  <c:v>38299.513888888891</c:v>
                </c:pt>
                <c:pt idx="22502">
                  <c:v>38299.527777777781</c:v>
                </c:pt>
                <c:pt idx="22503">
                  <c:v>38299.541666666664</c:v>
                </c:pt>
                <c:pt idx="22504">
                  <c:v>38299.555555555555</c:v>
                </c:pt>
                <c:pt idx="22505">
                  <c:v>38299.569444444445</c:v>
                </c:pt>
                <c:pt idx="22506">
                  <c:v>38299.583333333336</c:v>
                </c:pt>
                <c:pt idx="22507">
                  <c:v>38299.597222222219</c:v>
                </c:pt>
                <c:pt idx="22508">
                  <c:v>38299.611111111109</c:v>
                </c:pt>
                <c:pt idx="22509">
                  <c:v>38299.625</c:v>
                </c:pt>
                <c:pt idx="22510">
                  <c:v>38299.638888888891</c:v>
                </c:pt>
                <c:pt idx="22511">
                  <c:v>38299.652777777781</c:v>
                </c:pt>
                <c:pt idx="22512">
                  <c:v>38299.666666666664</c:v>
                </c:pt>
                <c:pt idx="22513">
                  <c:v>38299.680555555555</c:v>
                </c:pt>
                <c:pt idx="22514">
                  <c:v>38299.694444444445</c:v>
                </c:pt>
                <c:pt idx="22515">
                  <c:v>38299.708333333336</c:v>
                </c:pt>
                <c:pt idx="22516">
                  <c:v>38299.722222222219</c:v>
                </c:pt>
                <c:pt idx="22517">
                  <c:v>38299.736111111109</c:v>
                </c:pt>
                <c:pt idx="22518">
                  <c:v>38299.75</c:v>
                </c:pt>
                <c:pt idx="22519">
                  <c:v>38299.763888888891</c:v>
                </c:pt>
                <c:pt idx="22520">
                  <c:v>38299.777777777781</c:v>
                </c:pt>
                <c:pt idx="22521">
                  <c:v>38299.791666666664</c:v>
                </c:pt>
                <c:pt idx="22522">
                  <c:v>38299.805555555555</c:v>
                </c:pt>
                <c:pt idx="22523">
                  <c:v>38299.819444444445</c:v>
                </c:pt>
                <c:pt idx="22524">
                  <c:v>38299.833333333336</c:v>
                </c:pt>
                <c:pt idx="22525">
                  <c:v>38299.847222222219</c:v>
                </c:pt>
                <c:pt idx="22526">
                  <c:v>38299.861111111109</c:v>
                </c:pt>
                <c:pt idx="22527">
                  <c:v>38299.875</c:v>
                </c:pt>
                <c:pt idx="22528">
                  <c:v>38299.888888888891</c:v>
                </c:pt>
                <c:pt idx="22529">
                  <c:v>38299.902777777781</c:v>
                </c:pt>
                <c:pt idx="22530">
                  <c:v>38299.916666666664</c:v>
                </c:pt>
                <c:pt idx="22531">
                  <c:v>38299.930555555555</c:v>
                </c:pt>
                <c:pt idx="22532">
                  <c:v>38299.944444444445</c:v>
                </c:pt>
                <c:pt idx="22533">
                  <c:v>38299.958333333336</c:v>
                </c:pt>
                <c:pt idx="22534">
                  <c:v>38299.972222222219</c:v>
                </c:pt>
                <c:pt idx="22535">
                  <c:v>38299.986111111109</c:v>
                </c:pt>
                <c:pt idx="22536">
                  <c:v>38300</c:v>
                </c:pt>
                <c:pt idx="22537">
                  <c:v>38300.013888888891</c:v>
                </c:pt>
                <c:pt idx="22538">
                  <c:v>38300.027777777781</c:v>
                </c:pt>
                <c:pt idx="22539">
                  <c:v>38300.041666666664</c:v>
                </c:pt>
                <c:pt idx="22540">
                  <c:v>38300.055555555555</c:v>
                </c:pt>
                <c:pt idx="22541">
                  <c:v>38300.069444444445</c:v>
                </c:pt>
                <c:pt idx="22542">
                  <c:v>38300.083333333336</c:v>
                </c:pt>
                <c:pt idx="22543">
                  <c:v>38300.097222222219</c:v>
                </c:pt>
                <c:pt idx="22544">
                  <c:v>38300.111111111109</c:v>
                </c:pt>
                <c:pt idx="22545">
                  <c:v>38300.125</c:v>
                </c:pt>
                <c:pt idx="22546">
                  <c:v>38300.138888888891</c:v>
                </c:pt>
                <c:pt idx="22547">
                  <c:v>38300.152777777781</c:v>
                </c:pt>
                <c:pt idx="22548">
                  <c:v>38300.166666666664</c:v>
                </c:pt>
                <c:pt idx="22549">
                  <c:v>38300.180555555555</c:v>
                </c:pt>
                <c:pt idx="22550">
                  <c:v>38300.194444444445</c:v>
                </c:pt>
                <c:pt idx="22551">
                  <c:v>38300.208333333336</c:v>
                </c:pt>
                <c:pt idx="22552">
                  <c:v>38300.222222222219</c:v>
                </c:pt>
                <c:pt idx="22553">
                  <c:v>38300.236111111109</c:v>
                </c:pt>
                <c:pt idx="22554">
                  <c:v>38300.25</c:v>
                </c:pt>
                <c:pt idx="22555">
                  <c:v>38300.263888888891</c:v>
                </c:pt>
                <c:pt idx="22556">
                  <c:v>38300.277777777781</c:v>
                </c:pt>
                <c:pt idx="22557">
                  <c:v>38300.291666666664</c:v>
                </c:pt>
                <c:pt idx="22558">
                  <c:v>38300.305555555555</c:v>
                </c:pt>
                <c:pt idx="22559">
                  <c:v>38300.319444444445</c:v>
                </c:pt>
                <c:pt idx="22560">
                  <c:v>38300.333333333336</c:v>
                </c:pt>
                <c:pt idx="22561">
                  <c:v>38300.347222222219</c:v>
                </c:pt>
                <c:pt idx="22562">
                  <c:v>38300.361111111109</c:v>
                </c:pt>
                <c:pt idx="22563">
                  <c:v>38300.375</c:v>
                </c:pt>
                <c:pt idx="22564">
                  <c:v>38300.388888888891</c:v>
                </c:pt>
                <c:pt idx="22565">
                  <c:v>38300.402777777781</c:v>
                </c:pt>
                <c:pt idx="22566">
                  <c:v>38300.416666666664</c:v>
                </c:pt>
                <c:pt idx="22567">
                  <c:v>38300.430555555555</c:v>
                </c:pt>
                <c:pt idx="22568">
                  <c:v>38300.444444444445</c:v>
                </c:pt>
                <c:pt idx="22569">
                  <c:v>38300.458333333336</c:v>
                </c:pt>
                <c:pt idx="22570">
                  <c:v>38300.472222222219</c:v>
                </c:pt>
                <c:pt idx="22571">
                  <c:v>38300.486111111109</c:v>
                </c:pt>
                <c:pt idx="22572">
                  <c:v>38300.5</c:v>
                </c:pt>
                <c:pt idx="22573">
                  <c:v>38300.513888888891</c:v>
                </c:pt>
                <c:pt idx="22574">
                  <c:v>38300.527777777781</c:v>
                </c:pt>
                <c:pt idx="22575">
                  <c:v>38300.541666666664</c:v>
                </c:pt>
                <c:pt idx="22576">
                  <c:v>38300.555555555555</c:v>
                </c:pt>
                <c:pt idx="22577">
                  <c:v>38300.569444444445</c:v>
                </c:pt>
                <c:pt idx="22578">
                  <c:v>38300.583333333336</c:v>
                </c:pt>
                <c:pt idx="22579">
                  <c:v>38300.597222222219</c:v>
                </c:pt>
                <c:pt idx="22580">
                  <c:v>38300.611111111109</c:v>
                </c:pt>
                <c:pt idx="22581">
                  <c:v>38300.625</c:v>
                </c:pt>
                <c:pt idx="22582">
                  <c:v>38300.638888888891</c:v>
                </c:pt>
                <c:pt idx="22583">
                  <c:v>38300.652777777781</c:v>
                </c:pt>
                <c:pt idx="22584">
                  <c:v>38300.666666666664</c:v>
                </c:pt>
                <c:pt idx="22585">
                  <c:v>38300.680555555555</c:v>
                </c:pt>
                <c:pt idx="22586">
                  <c:v>38300.694444444445</c:v>
                </c:pt>
                <c:pt idx="22587">
                  <c:v>38300.708333333336</c:v>
                </c:pt>
                <c:pt idx="22588">
                  <c:v>38300.722222222219</c:v>
                </c:pt>
                <c:pt idx="22589">
                  <c:v>38300.736111111109</c:v>
                </c:pt>
                <c:pt idx="22590">
                  <c:v>38300.75</c:v>
                </c:pt>
                <c:pt idx="22591">
                  <c:v>38300.763888888891</c:v>
                </c:pt>
                <c:pt idx="22592">
                  <c:v>38300.777777777781</c:v>
                </c:pt>
                <c:pt idx="22593">
                  <c:v>38300.791666666664</c:v>
                </c:pt>
                <c:pt idx="22594">
                  <c:v>38300.805555555555</c:v>
                </c:pt>
                <c:pt idx="22595">
                  <c:v>38300.819444444445</c:v>
                </c:pt>
                <c:pt idx="22596">
                  <c:v>38300.833333333336</c:v>
                </c:pt>
                <c:pt idx="22597">
                  <c:v>38300.847222222219</c:v>
                </c:pt>
                <c:pt idx="22598">
                  <c:v>38300.861111111109</c:v>
                </c:pt>
                <c:pt idx="22599">
                  <c:v>38300.875</c:v>
                </c:pt>
                <c:pt idx="22600">
                  <c:v>38300.888888888891</c:v>
                </c:pt>
                <c:pt idx="22601">
                  <c:v>38300.902777777781</c:v>
                </c:pt>
                <c:pt idx="22602">
                  <c:v>38300.916666666664</c:v>
                </c:pt>
                <c:pt idx="22603">
                  <c:v>38300.930555555555</c:v>
                </c:pt>
                <c:pt idx="22604">
                  <c:v>38300.944444444445</c:v>
                </c:pt>
                <c:pt idx="22605">
                  <c:v>38300.958333333336</c:v>
                </c:pt>
                <c:pt idx="22606">
                  <c:v>38300.972222222219</c:v>
                </c:pt>
                <c:pt idx="22607">
                  <c:v>38300.986111111109</c:v>
                </c:pt>
                <c:pt idx="22608">
                  <c:v>38301</c:v>
                </c:pt>
                <c:pt idx="22609">
                  <c:v>38301.013888888891</c:v>
                </c:pt>
                <c:pt idx="22610">
                  <c:v>38301.027777777781</c:v>
                </c:pt>
                <c:pt idx="22611">
                  <c:v>38301.041666666664</c:v>
                </c:pt>
                <c:pt idx="22612">
                  <c:v>38301.055555555555</c:v>
                </c:pt>
                <c:pt idx="22613">
                  <c:v>38301.069444444445</c:v>
                </c:pt>
                <c:pt idx="22614">
                  <c:v>38301.083333333336</c:v>
                </c:pt>
                <c:pt idx="22615">
                  <c:v>38301.097222222219</c:v>
                </c:pt>
                <c:pt idx="22616">
                  <c:v>38301.111111111109</c:v>
                </c:pt>
                <c:pt idx="22617">
                  <c:v>38301.125</c:v>
                </c:pt>
                <c:pt idx="22618">
                  <c:v>38301.138888888891</c:v>
                </c:pt>
                <c:pt idx="22619">
                  <c:v>38301.152777777781</c:v>
                </c:pt>
                <c:pt idx="22620">
                  <c:v>38301.166666666664</c:v>
                </c:pt>
                <c:pt idx="22621">
                  <c:v>38301.180555555555</c:v>
                </c:pt>
                <c:pt idx="22622">
                  <c:v>38301.194444444445</c:v>
                </c:pt>
                <c:pt idx="22623">
                  <c:v>38301.208333333336</c:v>
                </c:pt>
                <c:pt idx="22624">
                  <c:v>38301.222222222219</c:v>
                </c:pt>
                <c:pt idx="22625">
                  <c:v>38301.236111111109</c:v>
                </c:pt>
                <c:pt idx="22626">
                  <c:v>38301.25</c:v>
                </c:pt>
                <c:pt idx="22627">
                  <c:v>38301.263888888891</c:v>
                </c:pt>
                <c:pt idx="22628">
                  <c:v>38301.277777777781</c:v>
                </c:pt>
                <c:pt idx="22629">
                  <c:v>38301.291666666664</c:v>
                </c:pt>
                <c:pt idx="22630">
                  <c:v>38301.305555555555</c:v>
                </c:pt>
                <c:pt idx="22631">
                  <c:v>38301.319444444445</c:v>
                </c:pt>
                <c:pt idx="22632">
                  <c:v>38301.333333333336</c:v>
                </c:pt>
                <c:pt idx="22633">
                  <c:v>38301.347222222219</c:v>
                </c:pt>
                <c:pt idx="22634">
                  <c:v>38301.361111111109</c:v>
                </c:pt>
                <c:pt idx="22635">
                  <c:v>38301.375</c:v>
                </c:pt>
                <c:pt idx="22636">
                  <c:v>38301.388888888891</c:v>
                </c:pt>
                <c:pt idx="22637">
                  <c:v>38301.402777777781</c:v>
                </c:pt>
                <c:pt idx="22638">
                  <c:v>38301.416666666664</c:v>
                </c:pt>
                <c:pt idx="22639">
                  <c:v>38301.430555555555</c:v>
                </c:pt>
                <c:pt idx="22640">
                  <c:v>38301.444444444445</c:v>
                </c:pt>
                <c:pt idx="22641">
                  <c:v>38301.458333333336</c:v>
                </c:pt>
                <c:pt idx="22642">
                  <c:v>38301.472222222219</c:v>
                </c:pt>
                <c:pt idx="22643">
                  <c:v>38301.486111111109</c:v>
                </c:pt>
                <c:pt idx="22644">
                  <c:v>38301.5</c:v>
                </c:pt>
                <c:pt idx="22645">
                  <c:v>38301.513888888891</c:v>
                </c:pt>
                <c:pt idx="22646">
                  <c:v>38301.527777777781</c:v>
                </c:pt>
                <c:pt idx="22647">
                  <c:v>38301.541666666664</c:v>
                </c:pt>
                <c:pt idx="22648">
                  <c:v>38301.555555555555</c:v>
                </c:pt>
                <c:pt idx="22649">
                  <c:v>38301.569444444445</c:v>
                </c:pt>
                <c:pt idx="22650">
                  <c:v>38301.583333333336</c:v>
                </c:pt>
                <c:pt idx="22651">
                  <c:v>38301.597222222219</c:v>
                </c:pt>
                <c:pt idx="22652">
                  <c:v>38301.611111111109</c:v>
                </c:pt>
                <c:pt idx="22653">
                  <c:v>38301.625</c:v>
                </c:pt>
                <c:pt idx="22654">
                  <c:v>38301.638888888891</c:v>
                </c:pt>
                <c:pt idx="22655">
                  <c:v>38301.652777777781</c:v>
                </c:pt>
                <c:pt idx="22656">
                  <c:v>38301.666666666664</c:v>
                </c:pt>
                <c:pt idx="22657">
                  <c:v>38301.680555555555</c:v>
                </c:pt>
                <c:pt idx="22658">
                  <c:v>38301.694444444445</c:v>
                </c:pt>
                <c:pt idx="22659">
                  <c:v>38301.708333333336</c:v>
                </c:pt>
                <c:pt idx="22660">
                  <c:v>38301.722222222219</c:v>
                </c:pt>
                <c:pt idx="22661">
                  <c:v>38301.736111111109</c:v>
                </c:pt>
                <c:pt idx="22662">
                  <c:v>38301.75</c:v>
                </c:pt>
                <c:pt idx="22663">
                  <c:v>38301.763888888891</c:v>
                </c:pt>
                <c:pt idx="22664">
                  <c:v>38301.777777777781</c:v>
                </c:pt>
                <c:pt idx="22665">
                  <c:v>38301.791666666664</c:v>
                </c:pt>
                <c:pt idx="22666">
                  <c:v>38301.805555555555</c:v>
                </c:pt>
                <c:pt idx="22667">
                  <c:v>38301.819444444445</c:v>
                </c:pt>
                <c:pt idx="22668">
                  <c:v>38301.833333333336</c:v>
                </c:pt>
                <c:pt idx="22669">
                  <c:v>38301.847222222219</c:v>
                </c:pt>
                <c:pt idx="22670">
                  <c:v>38301.861111111109</c:v>
                </c:pt>
                <c:pt idx="22671">
                  <c:v>38301.875</c:v>
                </c:pt>
                <c:pt idx="22672">
                  <c:v>38301.888888888891</c:v>
                </c:pt>
                <c:pt idx="22673">
                  <c:v>38301.902777777781</c:v>
                </c:pt>
                <c:pt idx="22674">
                  <c:v>38301.916666666664</c:v>
                </c:pt>
                <c:pt idx="22675">
                  <c:v>38301.930555555555</c:v>
                </c:pt>
                <c:pt idx="22676">
                  <c:v>38301.944444444445</c:v>
                </c:pt>
                <c:pt idx="22677">
                  <c:v>38301.958333333336</c:v>
                </c:pt>
                <c:pt idx="22678">
                  <c:v>38301.972222222219</c:v>
                </c:pt>
                <c:pt idx="22679">
                  <c:v>38301.986111111109</c:v>
                </c:pt>
                <c:pt idx="22680">
                  <c:v>38302</c:v>
                </c:pt>
                <c:pt idx="22681">
                  <c:v>38302.013888888891</c:v>
                </c:pt>
                <c:pt idx="22682">
                  <c:v>38302.027777777781</c:v>
                </c:pt>
                <c:pt idx="22683">
                  <c:v>38302.041666666664</c:v>
                </c:pt>
                <c:pt idx="22684">
                  <c:v>38302.055555555555</c:v>
                </c:pt>
                <c:pt idx="22685">
                  <c:v>38302.069444444445</c:v>
                </c:pt>
                <c:pt idx="22686">
                  <c:v>38302.083333333336</c:v>
                </c:pt>
                <c:pt idx="22687">
                  <c:v>38302.097222222219</c:v>
                </c:pt>
                <c:pt idx="22688">
                  <c:v>38302.111111111109</c:v>
                </c:pt>
                <c:pt idx="22689">
                  <c:v>38302.125</c:v>
                </c:pt>
                <c:pt idx="22690">
                  <c:v>38302.138888888891</c:v>
                </c:pt>
                <c:pt idx="22691">
                  <c:v>38302.152777777781</c:v>
                </c:pt>
                <c:pt idx="22692">
                  <c:v>38302.166666666664</c:v>
                </c:pt>
                <c:pt idx="22693">
                  <c:v>38302.180555555555</c:v>
                </c:pt>
                <c:pt idx="22694">
                  <c:v>38302.194444444445</c:v>
                </c:pt>
                <c:pt idx="22695">
                  <c:v>38302.208333333336</c:v>
                </c:pt>
                <c:pt idx="22696">
                  <c:v>38302.222222222219</c:v>
                </c:pt>
                <c:pt idx="22697">
                  <c:v>38302.236111111109</c:v>
                </c:pt>
                <c:pt idx="22698">
                  <c:v>38302.25</c:v>
                </c:pt>
                <c:pt idx="22699">
                  <c:v>38302.263888888891</c:v>
                </c:pt>
                <c:pt idx="22700">
                  <c:v>38302.277777777781</c:v>
                </c:pt>
                <c:pt idx="22701">
                  <c:v>38302.291666666664</c:v>
                </c:pt>
                <c:pt idx="22702">
                  <c:v>38302.305555555555</c:v>
                </c:pt>
                <c:pt idx="22703">
                  <c:v>38302.319444444445</c:v>
                </c:pt>
                <c:pt idx="22704">
                  <c:v>38302.333333333336</c:v>
                </c:pt>
                <c:pt idx="22705">
                  <c:v>38302.347222222219</c:v>
                </c:pt>
                <c:pt idx="22706">
                  <c:v>38302.361111111109</c:v>
                </c:pt>
                <c:pt idx="22707">
                  <c:v>38302.375</c:v>
                </c:pt>
                <c:pt idx="22708">
                  <c:v>38302.388888888891</c:v>
                </c:pt>
                <c:pt idx="22709">
                  <c:v>38302.402777777781</c:v>
                </c:pt>
                <c:pt idx="22710">
                  <c:v>38302.416666666664</c:v>
                </c:pt>
                <c:pt idx="22711">
                  <c:v>38302.430555555555</c:v>
                </c:pt>
                <c:pt idx="22712">
                  <c:v>38302.444444444445</c:v>
                </c:pt>
                <c:pt idx="22713">
                  <c:v>38302.458333333336</c:v>
                </c:pt>
                <c:pt idx="22714">
                  <c:v>38302.472222222219</c:v>
                </c:pt>
                <c:pt idx="22715">
                  <c:v>38302.486111111109</c:v>
                </c:pt>
                <c:pt idx="22716">
                  <c:v>38302.5</c:v>
                </c:pt>
                <c:pt idx="22717">
                  <c:v>38302.513888888891</c:v>
                </c:pt>
                <c:pt idx="22718">
                  <c:v>38302.527777777781</c:v>
                </c:pt>
                <c:pt idx="22719">
                  <c:v>38302.541666666664</c:v>
                </c:pt>
                <c:pt idx="22720">
                  <c:v>38302.555555555555</c:v>
                </c:pt>
                <c:pt idx="22721">
                  <c:v>38302.569444444445</c:v>
                </c:pt>
                <c:pt idx="22722">
                  <c:v>38302.583333333336</c:v>
                </c:pt>
                <c:pt idx="22723">
                  <c:v>38302.597222222219</c:v>
                </c:pt>
                <c:pt idx="22724">
                  <c:v>38302.611111111109</c:v>
                </c:pt>
                <c:pt idx="22725">
                  <c:v>38302.625</c:v>
                </c:pt>
                <c:pt idx="22726">
                  <c:v>38302.638888888891</c:v>
                </c:pt>
                <c:pt idx="22727">
                  <c:v>38302.652777777781</c:v>
                </c:pt>
                <c:pt idx="22728">
                  <c:v>38302.666666666664</c:v>
                </c:pt>
                <c:pt idx="22729">
                  <c:v>38302.680555555555</c:v>
                </c:pt>
                <c:pt idx="22730">
                  <c:v>38302.694444444445</c:v>
                </c:pt>
                <c:pt idx="22731">
                  <c:v>38302.708333333336</c:v>
                </c:pt>
                <c:pt idx="22732">
                  <c:v>38302.722222222219</c:v>
                </c:pt>
                <c:pt idx="22733">
                  <c:v>38302.736111111109</c:v>
                </c:pt>
                <c:pt idx="22734">
                  <c:v>38302.75</c:v>
                </c:pt>
                <c:pt idx="22735">
                  <c:v>38302.763888888891</c:v>
                </c:pt>
                <c:pt idx="22736">
                  <c:v>38302.777777777781</c:v>
                </c:pt>
                <c:pt idx="22737">
                  <c:v>38302.791666666664</c:v>
                </c:pt>
                <c:pt idx="22738">
                  <c:v>38302.805555555555</c:v>
                </c:pt>
                <c:pt idx="22739">
                  <c:v>38302.819444444445</c:v>
                </c:pt>
                <c:pt idx="22740">
                  <c:v>38302.833333333336</c:v>
                </c:pt>
                <c:pt idx="22741">
                  <c:v>38302.847222222219</c:v>
                </c:pt>
                <c:pt idx="22742">
                  <c:v>38302.861111111109</c:v>
                </c:pt>
                <c:pt idx="22743">
                  <c:v>38302.875</c:v>
                </c:pt>
                <c:pt idx="22744">
                  <c:v>38302.888888888891</c:v>
                </c:pt>
                <c:pt idx="22745">
                  <c:v>38302.902777777781</c:v>
                </c:pt>
                <c:pt idx="22746">
                  <c:v>38302.916666666664</c:v>
                </c:pt>
                <c:pt idx="22747">
                  <c:v>38302.930555555555</c:v>
                </c:pt>
                <c:pt idx="22748">
                  <c:v>38302.944444444445</c:v>
                </c:pt>
                <c:pt idx="22749">
                  <c:v>38302.958333333336</c:v>
                </c:pt>
                <c:pt idx="22750">
                  <c:v>38302.972222222219</c:v>
                </c:pt>
                <c:pt idx="22751">
                  <c:v>38302.986111111109</c:v>
                </c:pt>
                <c:pt idx="22752">
                  <c:v>38303</c:v>
                </c:pt>
                <c:pt idx="22753">
                  <c:v>38303.013888888891</c:v>
                </c:pt>
                <c:pt idx="22754">
                  <c:v>38303.027777777781</c:v>
                </c:pt>
                <c:pt idx="22755">
                  <c:v>38303.041666666664</c:v>
                </c:pt>
                <c:pt idx="22756">
                  <c:v>38303.055555555555</c:v>
                </c:pt>
                <c:pt idx="22757">
                  <c:v>38303.069444444445</c:v>
                </c:pt>
                <c:pt idx="22758">
                  <c:v>38303.083333333336</c:v>
                </c:pt>
                <c:pt idx="22759">
                  <c:v>38303.097222222219</c:v>
                </c:pt>
                <c:pt idx="22760">
                  <c:v>38303.111111111109</c:v>
                </c:pt>
                <c:pt idx="22761">
                  <c:v>38303.125</c:v>
                </c:pt>
                <c:pt idx="22762">
                  <c:v>38303.138888888891</c:v>
                </c:pt>
                <c:pt idx="22763">
                  <c:v>38303.152777777781</c:v>
                </c:pt>
                <c:pt idx="22764">
                  <c:v>38303.166666666664</c:v>
                </c:pt>
                <c:pt idx="22765">
                  <c:v>38303.180555555555</c:v>
                </c:pt>
                <c:pt idx="22766">
                  <c:v>38303.194444444445</c:v>
                </c:pt>
                <c:pt idx="22767">
                  <c:v>38303.208333333336</c:v>
                </c:pt>
                <c:pt idx="22768">
                  <c:v>38303.222222222219</c:v>
                </c:pt>
                <c:pt idx="22769">
                  <c:v>38303.236111111109</c:v>
                </c:pt>
                <c:pt idx="22770">
                  <c:v>38303.25</c:v>
                </c:pt>
                <c:pt idx="22771">
                  <c:v>38303.263888888891</c:v>
                </c:pt>
                <c:pt idx="22772">
                  <c:v>38303.277777777781</c:v>
                </c:pt>
                <c:pt idx="22773">
                  <c:v>38303.291666666664</c:v>
                </c:pt>
                <c:pt idx="22774">
                  <c:v>38303.305555555555</c:v>
                </c:pt>
                <c:pt idx="22775">
                  <c:v>38303.319444444445</c:v>
                </c:pt>
                <c:pt idx="22776">
                  <c:v>38303.333333333336</c:v>
                </c:pt>
                <c:pt idx="22777">
                  <c:v>38303.347222222219</c:v>
                </c:pt>
                <c:pt idx="22778">
                  <c:v>38303.361111111109</c:v>
                </c:pt>
                <c:pt idx="22779">
                  <c:v>38303.375</c:v>
                </c:pt>
                <c:pt idx="22780">
                  <c:v>38303.388888888891</c:v>
                </c:pt>
                <c:pt idx="22781">
                  <c:v>38303.402777777781</c:v>
                </c:pt>
                <c:pt idx="22782">
                  <c:v>38303.416666666664</c:v>
                </c:pt>
                <c:pt idx="22783">
                  <c:v>38303.430555555555</c:v>
                </c:pt>
                <c:pt idx="22784">
                  <c:v>38303.444444444445</c:v>
                </c:pt>
                <c:pt idx="22785">
                  <c:v>38303.458333333336</c:v>
                </c:pt>
                <c:pt idx="22786">
                  <c:v>38303.472222222219</c:v>
                </c:pt>
                <c:pt idx="22787">
                  <c:v>38303.486111111109</c:v>
                </c:pt>
                <c:pt idx="22788">
                  <c:v>38303.5</c:v>
                </c:pt>
                <c:pt idx="22789">
                  <c:v>38303.513888888891</c:v>
                </c:pt>
                <c:pt idx="22790">
                  <c:v>38303.527777777781</c:v>
                </c:pt>
                <c:pt idx="22791">
                  <c:v>38303.541666666664</c:v>
                </c:pt>
                <c:pt idx="22792">
                  <c:v>38303.555555555555</c:v>
                </c:pt>
                <c:pt idx="22793">
                  <c:v>38303.569444444445</c:v>
                </c:pt>
                <c:pt idx="22794">
                  <c:v>38303.583333333336</c:v>
                </c:pt>
                <c:pt idx="22795">
                  <c:v>38303.597222222219</c:v>
                </c:pt>
                <c:pt idx="22796">
                  <c:v>38303.611111111109</c:v>
                </c:pt>
                <c:pt idx="22797">
                  <c:v>38303.625</c:v>
                </c:pt>
                <c:pt idx="22798">
                  <c:v>38303.638888888891</c:v>
                </c:pt>
                <c:pt idx="22799">
                  <c:v>38303.652777777781</c:v>
                </c:pt>
                <c:pt idx="22800">
                  <c:v>38303.666666666664</c:v>
                </c:pt>
                <c:pt idx="22801">
                  <c:v>38303.680555555555</c:v>
                </c:pt>
                <c:pt idx="22802">
                  <c:v>38303.694444444445</c:v>
                </c:pt>
                <c:pt idx="22803">
                  <c:v>38303.708333333336</c:v>
                </c:pt>
                <c:pt idx="22804">
                  <c:v>38303.722222222219</c:v>
                </c:pt>
                <c:pt idx="22805">
                  <c:v>38303.736111111109</c:v>
                </c:pt>
                <c:pt idx="22806">
                  <c:v>38303.75</c:v>
                </c:pt>
                <c:pt idx="22807">
                  <c:v>38303.763888888891</c:v>
                </c:pt>
                <c:pt idx="22808">
                  <c:v>38303.777777777781</c:v>
                </c:pt>
                <c:pt idx="22809">
                  <c:v>38303.791666666664</c:v>
                </c:pt>
                <c:pt idx="22810">
                  <c:v>38303.805555555555</c:v>
                </c:pt>
                <c:pt idx="22811">
                  <c:v>38303.819444444445</c:v>
                </c:pt>
                <c:pt idx="22812">
                  <c:v>38303.833333333336</c:v>
                </c:pt>
                <c:pt idx="22813">
                  <c:v>38303.847222222219</c:v>
                </c:pt>
                <c:pt idx="22814">
                  <c:v>38303.861111111109</c:v>
                </c:pt>
                <c:pt idx="22815">
                  <c:v>38303.875</c:v>
                </c:pt>
                <c:pt idx="22816">
                  <c:v>38303.888888888891</c:v>
                </c:pt>
                <c:pt idx="22817">
                  <c:v>38303.902777777781</c:v>
                </c:pt>
                <c:pt idx="22818">
                  <c:v>38303.916666666664</c:v>
                </c:pt>
                <c:pt idx="22819">
                  <c:v>38303.930555555555</c:v>
                </c:pt>
                <c:pt idx="22820">
                  <c:v>38303.944444444445</c:v>
                </c:pt>
                <c:pt idx="22821">
                  <c:v>38303.958333333336</c:v>
                </c:pt>
                <c:pt idx="22822">
                  <c:v>38303.972222222219</c:v>
                </c:pt>
                <c:pt idx="22823">
                  <c:v>38303.986111111109</c:v>
                </c:pt>
                <c:pt idx="22824">
                  <c:v>38304</c:v>
                </c:pt>
                <c:pt idx="22825">
                  <c:v>38304.013888888891</c:v>
                </c:pt>
                <c:pt idx="22826">
                  <c:v>38304.027777777781</c:v>
                </c:pt>
                <c:pt idx="22827">
                  <c:v>38304.041666666664</c:v>
                </c:pt>
                <c:pt idx="22828">
                  <c:v>38304.055555555555</c:v>
                </c:pt>
                <c:pt idx="22829">
                  <c:v>38304.069444444445</c:v>
                </c:pt>
                <c:pt idx="22830">
                  <c:v>38304.083333333336</c:v>
                </c:pt>
                <c:pt idx="22831">
                  <c:v>38304.097222222219</c:v>
                </c:pt>
                <c:pt idx="22832">
                  <c:v>38304.111111111109</c:v>
                </c:pt>
                <c:pt idx="22833">
                  <c:v>38304.125</c:v>
                </c:pt>
                <c:pt idx="22834">
                  <c:v>38304.138888888891</c:v>
                </c:pt>
                <c:pt idx="22835">
                  <c:v>38304.152777777781</c:v>
                </c:pt>
                <c:pt idx="22836">
                  <c:v>38304.166666666664</c:v>
                </c:pt>
                <c:pt idx="22837">
                  <c:v>38304.180555555555</c:v>
                </c:pt>
                <c:pt idx="22838">
                  <c:v>38304.194444444445</c:v>
                </c:pt>
                <c:pt idx="22839">
                  <c:v>38304.208333333336</c:v>
                </c:pt>
                <c:pt idx="22840">
                  <c:v>38304.222222222219</c:v>
                </c:pt>
                <c:pt idx="22841">
                  <c:v>38304.236111111109</c:v>
                </c:pt>
                <c:pt idx="22842">
                  <c:v>38304.25</c:v>
                </c:pt>
                <c:pt idx="22843">
                  <c:v>38304.263888888891</c:v>
                </c:pt>
                <c:pt idx="22844">
                  <c:v>38304.277777777781</c:v>
                </c:pt>
                <c:pt idx="22845">
                  <c:v>38304.291666666664</c:v>
                </c:pt>
                <c:pt idx="22846">
                  <c:v>38304.305555555555</c:v>
                </c:pt>
                <c:pt idx="22847">
                  <c:v>38304.319444444445</c:v>
                </c:pt>
                <c:pt idx="22848">
                  <c:v>38304.333333333336</c:v>
                </c:pt>
                <c:pt idx="22849">
                  <c:v>38304.347222222219</c:v>
                </c:pt>
                <c:pt idx="22850">
                  <c:v>38304.361111111109</c:v>
                </c:pt>
                <c:pt idx="22851">
                  <c:v>38304.375</c:v>
                </c:pt>
                <c:pt idx="22852">
                  <c:v>38304.388888888891</c:v>
                </c:pt>
                <c:pt idx="22853">
                  <c:v>38304.402777777781</c:v>
                </c:pt>
                <c:pt idx="22854">
                  <c:v>38304.416666666664</c:v>
                </c:pt>
                <c:pt idx="22855">
                  <c:v>38304.430555555555</c:v>
                </c:pt>
                <c:pt idx="22856">
                  <c:v>38304.444444444445</c:v>
                </c:pt>
                <c:pt idx="22857">
                  <c:v>38304.458333333336</c:v>
                </c:pt>
                <c:pt idx="22858">
                  <c:v>38304.472222222219</c:v>
                </c:pt>
                <c:pt idx="22859">
                  <c:v>38304.486111111109</c:v>
                </c:pt>
                <c:pt idx="22860">
                  <c:v>38304.5</c:v>
                </c:pt>
                <c:pt idx="22861">
                  <c:v>38304.513888888891</c:v>
                </c:pt>
                <c:pt idx="22862">
                  <c:v>38304.527777777781</c:v>
                </c:pt>
                <c:pt idx="22863">
                  <c:v>38304.541666666664</c:v>
                </c:pt>
                <c:pt idx="22864">
                  <c:v>38304.555555555555</c:v>
                </c:pt>
                <c:pt idx="22865">
                  <c:v>38304.569444444445</c:v>
                </c:pt>
                <c:pt idx="22866">
                  <c:v>38304.583333333336</c:v>
                </c:pt>
                <c:pt idx="22867">
                  <c:v>38304.597222222219</c:v>
                </c:pt>
                <c:pt idx="22868">
                  <c:v>38304.611111111109</c:v>
                </c:pt>
                <c:pt idx="22869">
                  <c:v>38304.625</c:v>
                </c:pt>
                <c:pt idx="22870">
                  <c:v>38304.638888888891</c:v>
                </c:pt>
                <c:pt idx="22871">
                  <c:v>38304.652777777781</c:v>
                </c:pt>
                <c:pt idx="22872">
                  <c:v>38304.666666666664</c:v>
                </c:pt>
                <c:pt idx="22873">
                  <c:v>38304.680555555555</c:v>
                </c:pt>
                <c:pt idx="22874">
                  <c:v>38304.694444444445</c:v>
                </c:pt>
                <c:pt idx="22875">
                  <c:v>38304.708333333336</c:v>
                </c:pt>
                <c:pt idx="22876">
                  <c:v>38304.722222222219</c:v>
                </c:pt>
                <c:pt idx="22877">
                  <c:v>38304.736111111109</c:v>
                </c:pt>
                <c:pt idx="22878">
                  <c:v>38304.75</c:v>
                </c:pt>
                <c:pt idx="22879">
                  <c:v>38304.763888888891</c:v>
                </c:pt>
                <c:pt idx="22880">
                  <c:v>38304.777777777781</c:v>
                </c:pt>
                <c:pt idx="22881">
                  <c:v>38304.791666666664</c:v>
                </c:pt>
                <c:pt idx="22882">
                  <c:v>38304.805555555555</c:v>
                </c:pt>
                <c:pt idx="22883">
                  <c:v>38304.819444444445</c:v>
                </c:pt>
                <c:pt idx="22884">
                  <c:v>38304.833333333336</c:v>
                </c:pt>
                <c:pt idx="22885">
                  <c:v>38304.847222222219</c:v>
                </c:pt>
                <c:pt idx="22886">
                  <c:v>38304.861111111109</c:v>
                </c:pt>
                <c:pt idx="22887">
                  <c:v>38304.875</c:v>
                </c:pt>
                <c:pt idx="22888">
                  <c:v>38304.888888888891</c:v>
                </c:pt>
                <c:pt idx="22889">
                  <c:v>38304.902777777781</c:v>
                </c:pt>
                <c:pt idx="22890">
                  <c:v>38304.916666666664</c:v>
                </c:pt>
                <c:pt idx="22891">
                  <c:v>38304.930555555555</c:v>
                </c:pt>
                <c:pt idx="22892">
                  <c:v>38304.944444444445</c:v>
                </c:pt>
                <c:pt idx="22893">
                  <c:v>38304.958333333336</c:v>
                </c:pt>
                <c:pt idx="22894">
                  <c:v>38304.972222222219</c:v>
                </c:pt>
                <c:pt idx="22895">
                  <c:v>38304.986111111109</c:v>
                </c:pt>
                <c:pt idx="22896">
                  <c:v>38305</c:v>
                </c:pt>
                <c:pt idx="22897">
                  <c:v>38305.013888888891</c:v>
                </c:pt>
                <c:pt idx="22898">
                  <c:v>38305.027777777781</c:v>
                </c:pt>
                <c:pt idx="22899">
                  <c:v>38305.041666666664</c:v>
                </c:pt>
                <c:pt idx="22900">
                  <c:v>38305.055555555555</c:v>
                </c:pt>
                <c:pt idx="22901">
                  <c:v>38305.069444444445</c:v>
                </c:pt>
                <c:pt idx="22902">
                  <c:v>38305.083333333336</c:v>
                </c:pt>
                <c:pt idx="22903">
                  <c:v>38305.097222222219</c:v>
                </c:pt>
                <c:pt idx="22904">
                  <c:v>38305.111111111109</c:v>
                </c:pt>
                <c:pt idx="22905">
                  <c:v>38305.125</c:v>
                </c:pt>
                <c:pt idx="22906">
                  <c:v>38305.138888888891</c:v>
                </c:pt>
                <c:pt idx="22907">
                  <c:v>38305.152777777781</c:v>
                </c:pt>
                <c:pt idx="22908">
                  <c:v>38305.166666666664</c:v>
                </c:pt>
                <c:pt idx="22909">
                  <c:v>38305.180555555555</c:v>
                </c:pt>
                <c:pt idx="22910">
                  <c:v>38305.194444444445</c:v>
                </c:pt>
                <c:pt idx="22911">
                  <c:v>38305.208333333336</c:v>
                </c:pt>
                <c:pt idx="22912">
                  <c:v>38305.222222222219</c:v>
                </c:pt>
                <c:pt idx="22913">
                  <c:v>38305.236111111109</c:v>
                </c:pt>
                <c:pt idx="22914">
                  <c:v>38305.25</c:v>
                </c:pt>
                <c:pt idx="22915">
                  <c:v>38305.263888888891</c:v>
                </c:pt>
                <c:pt idx="22916">
                  <c:v>38305.277777777781</c:v>
                </c:pt>
                <c:pt idx="22917">
                  <c:v>38305.291666666664</c:v>
                </c:pt>
                <c:pt idx="22918">
                  <c:v>38305.305555555555</c:v>
                </c:pt>
                <c:pt idx="22919">
                  <c:v>38305.319444444445</c:v>
                </c:pt>
                <c:pt idx="22920">
                  <c:v>38305.333333333336</c:v>
                </c:pt>
                <c:pt idx="22921">
                  <c:v>38305.347222222219</c:v>
                </c:pt>
                <c:pt idx="22922">
                  <c:v>38305.361111111109</c:v>
                </c:pt>
                <c:pt idx="22923">
                  <c:v>38305.375</c:v>
                </c:pt>
                <c:pt idx="22924">
                  <c:v>38305.388888888891</c:v>
                </c:pt>
                <c:pt idx="22925">
                  <c:v>38305.402777777781</c:v>
                </c:pt>
                <c:pt idx="22926">
                  <c:v>38305.416666666664</c:v>
                </c:pt>
                <c:pt idx="22927">
                  <c:v>38305.430555555555</c:v>
                </c:pt>
                <c:pt idx="22928">
                  <c:v>38305.444444444445</c:v>
                </c:pt>
                <c:pt idx="22929">
                  <c:v>38305.458333333336</c:v>
                </c:pt>
                <c:pt idx="22930">
                  <c:v>38305.472222222219</c:v>
                </c:pt>
                <c:pt idx="22931">
                  <c:v>38305.486111111109</c:v>
                </c:pt>
                <c:pt idx="22932">
                  <c:v>38305.5</c:v>
                </c:pt>
                <c:pt idx="22933">
                  <c:v>38305.513888888891</c:v>
                </c:pt>
                <c:pt idx="22934">
                  <c:v>38305.527777777781</c:v>
                </c:pt>
                <c:pt idx="22935">
                  <c:v>38305.541666666664</c:v>
                </c:pt>
                <c:pt idx="22936">
                  <c:v>38305.555555555555</c:v>
                </c:pt>
                <c:pt idx="22937">
                  <c:v>38305.569444444445</c:v>
                </c:pt>
                <c:pt idx="22938">
                  <c:v>38305.583333333336</c:v>
                </c:pt>
                <c:pt idx="22939">
                  <c:v>38305.597222222219</c:v>
                </c:pt>
                <c:pt idx="22940">
                  <c:v>38305.611111111109</c:v>
                </c:pt>
                <c:pt idx="22941">
                  <c:v>38305.625</c:v>
                </c:pt>
                <c:pt idx="22942">
                  <c:v>38305.638888888891</c:v>
                </c:pt>
                <c:pt idx="22943">
                  <c:v>38305.652777777781</c:v>
                </c:pt>
                <c:pt idx="22944">
                  <c:v>38305.666666666664</c:v>
                </c:pt>
                <c:pt idx="22945">
                  <c:v>38305.680555555555</c:v>
                </c:pt>
                <c:pt idx="22946">
                  <c:v>38305.694444444445</c:v>
                </c:pt>
                <c:pt idx="22947">
                  <c:v>38305.708333333336</c:v>
                </c:pt>
                <c:pt idx="22948">
                  <c:v>38305.722222222219</c:v>
                </c:pt>
                <c:pt idx="22949">
                  <c:v>38305.736111111109</c:v>
                </c:pt>
                <c:pt idx="22950">
                  <c:v>38305.75</c:v>
                </c:pt>
                <c:pt idx="22951">
                  <c:v>38305.763888888891</c:v>
                </c:pt>
                <c:pt idx="22952">
                  <c:v>38305.777777777781</c:v>
                </c:pt>
                <c:pt idx="22953">
                  <c:v>38305.791666666664</c:v>
                </c:pt>
                <c:pt idx="22954">
                  <c:v>38305.805555555555</c:v>
                </c:pt>
                <c:pt idx="22955">
                  <c:v>38305.819444444445</c:v>
                </c:pt>
                <c:pt idx="22956">
                  <c:v>38305.833333333336</c:v>
                </c:pt>
                <c:pt idx="22957">
                  <c:v>38305.847222222219</c:v>
                </c:pt>
                <c:pt idx="22958">
                  <c:v>38305.861111111109</c:v>
                </c:pt>
                <c:pt idx="22959">
                  <c:v>38305.875</c:v>
                </c:pt>
                <c:pt idx="22960">
                  <c:v>38305.888888888891</c:v>
                </c:pt>
                <c:pt idx="22961">
                  <c:v>38305.902777777781</c:v>
                </c:pt>
                <c:pt idx="22962">
                  <c:v>38305.916666666664</c:v>
                </c:pt>
                <c:pt idx="22963">
                  <c:v>38305.930555555555</c:v>
                </c:pt>
                <c:pt idx="22964">
                  <c:v>38305.944444444445</c:v>
                </c:pt>
                <c:pt idx="22965">
                  <c:v>38305.958333333336</c:v>
                </c:pt>
                <c:pt idx="22966">
                  <c:v>38305.972222222219</c:v>
                </c:pt>
                <c:pt idx="22967">
                  <c:v>38305.986111111109</c:v>
                </c:pt>
                <c:pt idx="22968">
                  <c:v>38306</c:v>
                </c:pt>
                <c:pt idx="22969">
                  <c:v>38306.013888888891</c:v>
                </c:pt>
                <c:pt idx="22970">
                  <c:v>38306.027777777781</c:v>
                </c:pt>
                <c:pt idx="22971">
                  <c:v>38306.041666666664</c:v>
                </c:pt>
                <c:pt idx="22972">
                  <c:v>38306.055555555555</c:v>
                </c:pt>
                <c:pt idx="22973">
                  <c:v>38306.069444444445</c:v>
                </c:pt>
                <c:pt idx="22974">
                  <c:v>38306.083333333336</c:v>
                </c:pt>
                <c:pt idx="22975">
                  <c:v>38306.097222222219</c:v>
                </c:pt>
                <c:pt idx="22976">
                  <c:v>38306.111111111109</c:v>
                </c:pt>
                <c:pt idx="22977">
                  <c:v>38306.125</c:v>
                </c:pt>
                <c:pt idx="22978">
                  <c:v>38306.138888888891</c:v>
                </c:pt>
                <c:pt idx="22979">
                  <c:v>38306.152777777781</c:v>
                </c:pt>
                <c:pt idx="22980">
                  <c:v>38306.166666666664</c:v>
                </c:pt>
                <c:pt idx="22981">
                  <c:v>38306.180555555555</c:v>
                </c:pt>
                <c:pt idx="22982">
                  <c:v>38306.194444444445</c:v>
                </c:pt>
                <c:pt idx="22983">
                  <c:v>38306.208333333336</c:v>
                </c:pt>
                <c:pt idx="22984">
                  <c:v>38306.222222222219</c:v>
                </c:pt>
                <c:pt idx="22985">
                  <c:v>38306.236111111109</c:v>
                </c:pt>
                <c:pt idx="22986">
                  <c:v>38306.25</c:v>
                </c:pt>
                <c:pt idx="22987">
                  <c:v>38306.263888888891</c:v>
                </c:pt>
                <c:pt idx="22988">
                  <c:v>38306.277777777781</c:v>
                </c:pt>
                <c:pt idx="22989">
                  <c:v>38306.291666666664</c:v>
                </c:pt>
                <c:pt idx="22990">
                  <c:v>38306.305555555555</c:v>
                </c:pt>
                <c:pt idx="22991">
                  <c:v>38306.319444444445</c:v>
                </c:pt>
                <c:pt idx="22992">
                  <c:v>38306.333333333336</c:v>
                </c:pt>
                <c:pt idx="22993">
                  <c:v>38306.347222222219</c:v>
                </c:pt>
                <c:pt idx="22994">
                  <c:v>38306.361111111109</c:v>
                </c:pt>
                <c:pt idx="22995">
                  <c:v>38306.375</c:v>
                </c:pt>
                <c:pt idx="22996">
                  <c:v>38306.388888888891</c:v>
                </c:pt>
                <c:pt idx="22997">
                  <c:v>38306.402777777781</c:v>
                </c:pt>
                <c:pt idx="22998">
                  <c:v>38306.416666666664</c:v>
                </c:pt>
                <c:pt idx="22999">
                  <c:v>38306.430555555555</c:v>
                </c:pt>
                <c:pt idx="23000">
                  <c:v>38306.444444444445</c:v>
                </c:pt>
                <c:pt idx="23001">
                  <c:v>38306.458333333336</c:v>
                </c:pt>
                <c:pt idx="23002">
                  <c:v>38306.472222222219</c:v>
                </c:pt>
                <c:pt idx="23003">
                  <c:v>38306.486111111109</c:v>
                </c:pt>
                <c:pt idx="23004">
                  <c:v>38306.5</c:v>
                </c:pt>
                <c:pt idx="23005">
                  <c:v>38306.513888888891</c:v>
                </c:pt>
                <c:pt idx="23006">
                  <c:v>38306.527777777781</c:v>
                </c:pt>
                <c:pt idx="23007">
                  <c:v>38306.541666666664</c:v>
                </c:pt>
                <c:pt idx="23008">
                  <c:v>38306.555555555555</c:v>
                </c:pt>
                <c:pt idx="23009">
                  <c:v>38306.569444444445</c:v>
                </c:pt>
                <c:pt idx="23010">
                  <c:v>38306.583333333336</c:v>
                </c:pt>
                <c:pt idx="23011">
                  <c:v>38306.597222222219</c:v>
                </c:pt>
                <c:pt idx="23012">
                  <c:v>38306.611111111109</c:v>
                </c:pt>
                <c:pt idx="23013">
                  <c:v>38306.625</c:v>
                </c:pt>
                <c:pt idx="23014">
                  <c:v>38306.638888888891</c:v>
                </c:pt>
                <c:pt idx="23015">
                  <c:v>38306.652777777781</c:v>
                </c:pt>
                <c:pt idx="23016">
                  <c:v>38306.666666666664</c:v>
                </c:pt>
                <c:pt idx="23017">
                  <c:v>38306.680555555555</c:v>
                </c:pt>
                <c:pt idx="23018">
                  <c:v>38306.694444444445</c:v>
                </c:pt>
                <c:pt idx="23019">
                  <c:v>38306.708333333336</c:v>
                </c:pt>
                <c:pt idx="23020">
                  <c:v>38306.722222222219</c:v>
                </c:pt>
                <c:pt idx="23021">
                  <c:v>38306.736111111109</c:v>
                </c:pt>
                <c:pt idx="23022">
                  <c:v>38306.75</c:v>
                </c:pt>
                <c:pt idx="23023">
                  <c:v>38306.763888888891</c:v>
                </c:pt>
                <c:pt idx="23024">
                  <c:v>38306.777777777781</c:v>
                </c:pt>
                <c:pt idx="23025">
                  <c:v>38306.791666666664</c:v>
                </c:pt>
                <c:pt idx="23026">
                  <c:v>38306.805555555555</c:v>
                </c:pt>
                <c:pt idx="23027">
                  <c:v>38306.819444444445</c:v>
                </c:pt>
                <c:pt idx="23028">
                  <c:v>38306.833333333336</c:v>
                </c:pt>
                <c:pt idx="23029">
                  <c:v>38306.847222222219</c:v>
                </c:pt>
                <c:pt idx="23030">
                  <c:v>38306.861111111109</c:v>
                </c:pt>
                <c:pt idx="23031">
                  <c:v>38306.875</c:v>
                </c:pt>
                <c:pt idx="23032">
                  <c:v>38306.888888888891</c:v>
                </c:pt>
                <c:pt idx="23033">
                  <c:v>38306.902777777781</c:v>
                </c:pt>
                <c:pt idx="23034">
                  <c:v>38306.916666666664</c:v>
                </c:pt>
                <c:pt idx="23035">
                  <c:v>38306.930555555555</c:v>
                </c:pt>
                <c:pt idx="23036">
                  <c:v>38306.944444444445</c:v>
                </c:pt>
                <c:pt idx="23037">
                  <c:v>38306.958333333336</c:v>
                </c:pt>
                <c:pt idx="23038">
                  <c:v>38306.972222222219</c:v>
                </c:pt>
                <c:pt idx="23039">
                  <c:v>38306.986111111109</c:v>
                </c:pt>
                <c:pt idx="23040">
                  <c:v>38307</c:v>
                </c:pt>
                <c:pt idx="23041">
                  <c:v>38307.013888888891</c:v>
                </c:pt>
                <c:pt idx="23042">
                  <c:v>38307.027777777781</c:v>
                </c:pt>
                <c:pt idx="23043">
                  <c:v>38307.041666666664</c:v>
                </c:pt>
                <c:pt idx="23044">
                  <c:v>38307.055555555555</c:v>
                </c:pt>
                <c:pt idx="23045">
                  <c:v>38307.069444444445</c:v>
                </c:pt>
                <c:pt idx="23046">
                  <c:v>38307.083333333336</c:v>
                </c:pt>
                <c:pt idx="23047">
                  <c:v>38307.097222222219</c:v>
                </c:pt>
                <c:pt idx="23048">
                  <c:v>38307.111111111109</c:v>
                </c:pt>
                <c:pt idx="23049">
                  <c:v>38307.125</c:v>
                </c:pt>
                <c:pt idx="23050">
                  <c:v>38307.138888888891</c:v>
                </c:pt>
                <c:pt idx="23051">
                  <c:v>38307.152777777781</c:v>
                </c:pt>
                <c:pt idx="23052">
                  <c:v>38307.166666666664</c:v>
                </c:pt>
                <c:pt idx="23053">
                  <c:v>38307.180555555555</c:v>
                </c:pt>
                <c:pt idx="23054">
                  <c:v>38307.194444444445</c:v>
                </c:pt>
                <c:pt idx="23055">
                  <c:v>38307.208333333336</c:v>
                </c:pt>
                <c:pt idx="23056">
                  <c:v>38307.222222222219</c:v>
                </c:pt>
                <c:pt idx="23057">
                  <c:v>38307.236111111109</c:v>
                </c:pt>
                <c:pt idx="23058">
                  <c:v>38307.25</c:v>
                </c:pt>
                <c:pt idx="23059">
                  <c:v>38307.263888888891</c:v>
                </c:pt>
                <c:pt idx="23060">
                  <c:v>38307.277777777781</c:v>
                </c:pt>
                <c:pt idx="23061">
                  <c:v>38307.291666666664</c:v>
                </c:pt>
                <c:pt idx="23062">
                  <c:v>38307.305555555555</c:v>
                </c:pt>
                <c:pt idx="23063">
                  <c:v>38307.319444444445</c:v>
                </c:pt>
                <c:pt idx="23064">
                  <c:v>38307.333333333336</c:v>
                </c:pt>
                <c:pt idx="23065">
                  <c:v>38307.347222222219</c:v>
                </c:pt>
                <c:pt idx="23066">
                  <c:v>38307.361111111109</c:v>
                </c:pt>
                <c:pt idx="23067">
                  <c:v>38307.375</c:v>
                </c:pt>
                <c:pt idx="23068">
                  <c:v>38307.388888888891</c:v>
                </c:pt>
                <c:pt idx="23069">
                  <c:v>38307.402777777781</c:v>
                </c:pt>
                <c:pt idx="23070">
                  <c:v>38307.416666666664</c:v>
                </c:pt>
                <c:pt idx="23071">
                  <c:v>38307.430555555555</c:v>
                </c:pt>
                <c:pt idx="23072">
                  <c:v>38307.444444444445</c:v>
                </c:pt>
                <c:pt idx="23073">
                  <c:v>38307.458333333336</c:v>
                </c:pt>
                <c:pt idx="23074">
                  <c:v>38307.472222222219</c:v>
                </c:pt>
                <c:pt idx="23075">
                  <c:v>38307.486111111109</c:v>
                </c:pt>
                <c:pt idx="23076">
                  <c:v>38307.5</c:v>
                </c:pt>
                <c:pt idx="23077">
                  <c:v>38307.513888888891</c:v>
                </c:pt>
                <c:pt idx="23078">
                  <c:v>38307.527777777781</c:v>
                </c:pt>
                <c:pt idx="23079">
                  <c:v>38307.541666666664</c:v>
                </c:pt>
                <c:pt idx="23080">
                  <c:v>38307.555555555555</c:v>
                </c:pt>
                <c:pt idx="23081">
                  <c:v>38307.569444444445</c:v>
                </c:pt>
                <c:pt idx="23082">
                  <c:v>38307.583333333336</c:v>
                </c:pt>
                <c:pt idx="23083">
                  <c:v>38307.597222222219</c:v>
                </c:pt>
                <c:pt idx="23084">
                  <c:v>38307.611111111109</c:v>
                </c:pt>
                <c:pt idx="23085">
                  <c:v>38307.625</c:v>
                </c:pt>
                <c:pt idx="23086">
                  <c:v>38307.638888888891</c:v>
                </c:pt>
                <c:pt idx="23087">
                  <c:v>38307.652777777781</c:v>
                </c:pt>
                <c:pt idx="23088">
                  <c:v>38307.666666666664</c:v>
                </c:pt>
                <c:pt idx="23089">
                  <c:v>38307.680555555555</c:v>
                </c:pt>
                <c:pt idx="23090">
                  <c:v>38307.694444444445</c:v>
                </c:pt>
                <c:pt idx="23091">
                  <c:v>38307.708333333336</c:v>
                </c:pt>
                <c:pt idx="23092">
                  <c:v>38307.722222222219</c:v>
                </c:pt>
                <c:pt idx="23093">
                  <c:v>38307.736111111109</c:v>
                </c:pt>
                <c:pt idx="23094">
                  <c:v>38307.75</c:v>
                </c:pt>
                <c:pt idx="23095">
                  <c:v>38307.763888888891</c:v>
                </c:pt>
                <c:pt idx="23096">
                  <c:v>38307.777777777781</c:v>
                </c:pt>
                <c:pt idx="23097">
                  <c:v>38307.791666666664</c:v>
                </c:pt>
                <c:pt idx="23098">
                  <c:v>38307.805555555555</c:v>
                </c:pt>
                <c:pt idx="23099">
                  <c:v>38307.819444444445</c:v>
                </c:pt>
                <c:pt idx="23100">
                  <c:v>38307.833333333336</c:v>
                </c:pt>
                <c:pt idx="23101">
                  <c:v>38307.847222222219</c:v>
                </c:pt>
                <c:pt idx="23102">
                  <c:v>38307.861111111109</c:v>
                </c:pt>
                <c:pt idx="23103">
                  <c:v>38307.875</c:v>
                </c:pt>
                <c:pt idx="23104">
                  <c:v>38307.888888888891</c:v>
                </c:pt>
                <c:pt idx="23105">
                  <c:v>38307.902777777781</c:v>
                </c:pt>
                <c:pt idx="23106">
                  <c:v>38307.916666666664</c:v>
                </c:pt>
                <c:pt idx="23107">
                  <c:v>38307.930555555555</c:v>
                </c:pt>
                <c:pt idx="23108">
                  <c:v>38307.944444444445</c:v>
                </c:pt>
                <c:pt idx="23109">
                  <c:v>38307.958333333336</c:v>
                </c:pt>
                <c:pt idx="23110">
                  <c:v>38307.972222222219</c:v>
                </c:pt>
                <c:pt idx="23111">
                  <c:v>38307.986111111109</c:v>
                </c:pt>
                <c:pt idx="23112">
                  <c:v>38308</c:v>
                </c:pt>
                <c:pt idx="23113">
                  <c:v>38308.013888888891</c:v>
                </c:pt>
                <c:pt idx="23114">
                  <c:v>38308.027777777781</c:v>
                </c:pt>
                <c:pt idx="23115">
                  <c:v>38308.041666666664</c:v>
                </c:pt>
                <c:pt idx="23116">
                  <c:v>38308.055555555555</c:v>
                </c:pt>
                <c:pt idx="23117">
                  <c:v>38308.069444444445</c:v>
                </c:pt>
                <c:pt idx="23118">
                  <c:v>38308.083333333336</c:v>
                </c:pt>
                <c:pt idx="23119">
                  <c:v>38308.097222222219</c:v>
                </c:pt>
                <c:pt idx="23120">
                  <c:v>38308.111111111109</c:v>
                </c:pt>
                <c:pt idx="23121">
                  <c:v>38308.125</c:v>
                </c:pt>
                <c:pt idx="23122">
                  <c:v>38308.138888888891</c:v>
                </c:pt>
                <c:pt idx="23123">
                  <c:v>38308.152777777781</c:v>
                </c:pt>
                <c:pt idx="23124">
                  <c:v>38308.166666666664</c:v>
                </c:pt>
                <c:pt idx="23125">
                  <c:v>38308.180555555555</c:v>
                </c:pt>
                <c:pt idx="23126">
                  <c:v>38308.194444444445</c:v>
                </c:pt>
                <c:pt idx="23127">
                  <c:v>38308.208333333336</c:v>
                </c:pt>
                <c:pt idx="23128">
                  <c:v>38308.222222222219</c:v>
                </c:pt>
                <c:pt idx="23129">
                  <c:v>38308.236111111109</c:v>
                </c:pt>
                <c:pt idx="23130">
                  <c:v>38308.25</c:v>
                </c:pt>
                <c:pt idx="23131">
                  <c:v>38308.263888888891</c:v>
                </c:pt>
                <c:pt idx="23132">
                  <c:v>38308.277777777781</c:v>
                </c:pt>
                <c:pt idx="23133">
                  <c:v>38308.291666666664</c:v>
                </c:pt>
                <c:pt idx="23134">
                  <c:v>38308.305555555555</c:v>
                </c:pt>
                <c:pt idx="23135">
                  <c:v>38308.319444444445</c:v>
                </c:pt>
                <c:pt idx="23136">
                  <c:v>38308.333333333336</c:v>
                </c:pt>
                <c:pt idx="23137">
                  <c:v>38308.347222222219</c:v>
                </c:pt>
                <c:pt idx="23138">
                  <c:v>38308.361111111109</c:v>
                </c:pt>
                <c:pt idx="23139">
                  <c:v>38308.375</c:v>
                </c:pt>
                <c:pt idx="23140">
                  <c:v>38308.388888888891</c:v>
                </c:pt>
                <c:pt idx="23141">
                  <c:v>38308.402777777781</c:v>
                </c:pt>
                <c:pt idx="23142">
                  <c:v>38308.416666666664</c:v>
                </c:pt>
                <c:pt idx="23143">
                  <c:v>38308.430555555555</c:v>
                </c:pt>
                <c:pt idx="23144">
                  <c:v>38308.444444444445</c:v>
                </c:pt>
                <c:pt idx="23145">
                  <c:v>38308.458333333336</c:v>
                </c:pt>
                <c:pt idx="23146">
                  <c:v>38308.472222222219</c:v>
                </c:pt>
                <c:pt idx="23147">
                  <c:v>38308.486111111109</c:v>
                </c:pt>
                <c:pt idx="23148">
                  <c:v>38308.5</c:v>
                </c:pt>
                <c:pt idx="23149">
                  <c:v>38308.513888888891</c:v>
                </c:pt>
                <c:pt idx="23150">
                  <c:v>38308.527777777781</c:v>
                </c:pt>
                <c:pt idx="23151">
                  <c:v>38308.541666666664</c:v>
                </c:pt>
                <c:pt idx="23152">
                  <c:v>38308.555555555555</c:v>
                </c:pt>
                <c:pt idx="23153">
                  <c:v>38308.569444444445</c:v>
                </c:pt>
                <c:pt idx="23154">
                  <c:v>38308.583333333336</c:v>
                </c:pt>
                <c:pt idx="23155">
                  <c:v>38308.597222222219</c:v>
                </c:pt>
                <c:pt idx="23156">
                  <c:v>38308.611111111109</c:v>
                </c:pt>
                <c:pt idx="23157">
                  <c:v>38308.625</c:v>
                </c:pt>
                <c:pt idx="23158">
                  <c:v>38308.638888888891</c:v>
                </c:pt>
                <c:pt idx="23159">
                  <c:v>38308.652777777781</c:v>
                </c:pt>
                <c:pt idx="23160">
                  <c:v>38308.666666666664</c:v>
                </c:pt>
                <c:pt idx="23161">
                  <c:v>38308.680555555555</c:v>
                </c:pt>
                <c:pt idx="23162">
                  <c:v>38308.694444444445</c:v>
                </c:pt>
                <c:pt idx="23163">
                  <c:v>38308.708333333336</c:v>
                </c:pt>
                <c:pt idx="23164">
                  <c:v>38308.722222222219</c:v>
                </c:pt>
                <c:pt idx="23165">
                  <c:v>38308.736111111109</c:v>
                </c:pt>
                <c:pt idx="23166">
                  <c:v>38308.75</c:v>
                </c:pt>
                <c:pt idx="23167">
                  <c:v>38308.763888888891</c:v>
                </c:pt>
                <c:pt idx="23168">
                  <c:v>38308.777777777781</c:v>
                </c:pt>
                <c:pt idx="23169">
                  <c:v>38308.791666666664</c:v>
                </c:pt>
                <c:pt idx="23170">
                  <c:v>38308.805555555555</c:v>
                </c:pt>
                <c:pt idx="23171">
                  <c:v>38308.819444444445</c:v>
                </c:pt>
                <c:pt idx="23172">
                  <c:v>38308.833333333336</c:v>
                </c:pt>
                <c:pt idx="23173">
                  <c:v>38308.847222222219</c:v>
                </c:pt>
                <c:pt idx="23174">
                  <c:v>38308.861111111109</c:v>
                </c:pt>
                <c:pt idx="23175">
                  <c:v>38308.875</c:v>
                </c:pt>
                <c:pt idx="23176">
                  <c:v>38308.888888888891</c:v>
                </c:pt>
                <c:pt idx="23177">
                  <c:v>38308.902777777781</c:v>
                </c:pt>
                <c:pt idx="23178">
                  <c:v>38308.916666666664</c:v>
                </c:pt>
                <c:pt idx="23179">
                  <c:v>38308.930555555555</c:v>
                </c:pt>
                <c:pt idx="23180">
                  <c:v>38308.944444444445</c:v>
                </c:pt>
                <c:pt idx="23181">
                  <c:v>38308.958333333336</c:v>
                </c:pt>
                <c:pt idx="23182">
                  <c:v>38308.972222222219</c:v>
                </c:pt>
                <c:pt idx="23183">
                  <c:v>38308.986111111109</c:v>
                </c:pt>
                <c:pt idx="23184">
                  <c:v>38309</c:v>
                </c:pt>
                <c:pt idx="23185">
                  <c:v>38309.013888888891</c:v>
                </c:pt>
                <c:pt idx="23186">
                  <c:v>38309.027777777781</c:v>
                </c:pt>
                <c:pt idx="23187">
                  <c:v>38309.041666666664</c:v>
                </c:pt>
                <c:pt idx="23188">
                  <c:v>38309.055555555555</c:v>
                </c:pt>
                <c:pt idx="23189">
                  <c:v>38309.069444444445</c:v>
                </c:pt>
                <c:pt idx="23190">
                  <c:v>38309.083333333336</c:v>
                </c:pt>
                <c:pt idx="23191">
                  <c:v>38309.097222222219</c:v>
                </c:pt>
                <c:pt idx="23192">
                  <c:v>38309.111111111109</c:v>
                </c:pt>
                <c:pt idx="23193">
                  <c:v>38309.125</c:v>
                </c:pt>
                <c:pt idx="23194">
                  <c:v>38309.138888888891</c:v>
                </c:pt>
                <c:pt idx="23195">
                  <c:v>38309.152777777781</c:v>
                </c:pt>
                <c:pt idx="23196">
                  <c:v>38309.166666666664</c:v>
                </c:pt>
                <c:pt idx="23197">
                  <c:v>38309.180555555555</c:v>
                </c:pt>
                <c:pt idx="23198">
                  <c:v>38309.194444444445</c:v>
                </c:pt>
                <c:pt idx="23199">
                  <c:v>38309.208333333336</c:v>
                </c:pt>
                <c:pt idx="23200">
                  <c:v>38309.222222222219</c:v>
                </c:pt>
                <c:pt idx="23201">
                  <c:v>38309.236111111109</c:v>
                </c:pt>
                <c:pt idx="23202">
                  <c:v>38309.25</c:v>
                </c:pt>
                <c:pt idx="23203">
                  <c:v>38309.263888888891</c:v>
                </c:pt>
                <c:pt idx="23204">
                  <c:v>38309.277777777781</c:v>
                </c:pt>
                <c:pt idx="23205">
                  <c:v>38309.291666666664</c:v>
                </c:pt>
                <c:pt idx="23206">
                  <c:v>38309.305555555555</c:v>
                </c:pt>
                <c:pt idx="23207">
                  <c:v>38309.319444444445</c:v>
                </c:pt>
                <c:pt idx="23208">
                  <c:v>38309.333333333336</c:v>
                </c:pt>
                <c:pt idx="23209">
                  <c:v>38309.347222222219</c:v>
                </c:pt>
                <c:pt idx="23210">
                  <c:v>38309.361111111109</c:v>
                </c:pt>
                <c:pt idx="23211">
                  <c:v>38309.375</c:v>
                </c:pt>
                <c:pt idx="23212">
                  <c:v>38309.388888888891</c:v>
                </c:pt>
                <c:pt idx="23213">
                  <c:v>38309.402777777781</c:v>
                </c:pt>
                <c:pt idx="23214">
                  <c:v>38309.416666666664</c:v>
                </c:pt>
                <c:pt idx="23215">
                  <c:v>38309.430555555555</c:v>
                </c:pt>
                <c:pt idx="23216">
                  <c:v>38309.444444444445</c:v>
                </c:pt>
                <c:pt idx="23217">
                  <c:v>38309.458333333336</c:v>
                </c:pt>
                <c:pt idx="23218">
                  <c:v>38309.472222222219</c:v>
                </c:pt>
                <c:pt idx="23219">
                  <c:v>38309.486111111109</c:v>
                </c:pt>
                <c:pt idx="23220">
                  <c:v>38309.5</c:v>
                </c:pt>
                <c:pt idx="23221">
                  <c:v>38309.513888888891</c:v>
                </c:pt>
                <c:pt idx="23222">
                  <c:v>38309.527777777781</c:v>
                </c:pt>
                <c:pt idx="23223">
                  <c:v>38309.541666666664</c:v>
                </c:pt>
                <c:pt idx="23224">
                  <c:v>38309.555555555555</c:v>
                </c:pt>
                <c:pt idx="23225">
                  <c:v>38309.569444444445</c:v>
                </c:pt>
                <c:pt idx="23226">
                  <c:v>38309.583333333336</c:v>
                </c:pt>
                <c:pt idx="23227">
                  <c:v>38309.597222222219</c:v>
                </c:pt>
                <c:pt idx="23228">
                  <c:v>38309.611111111109</c:v>
                </c:pt>
                <c:pt idx="23229">
                  <c:v>38309.625</c:v>
                </c:pt>
                <c:pt idx="23230">
                  <c:v>38309.638888888891</c:v>
                </c:pt>
                <c:pt idx="23231">
                  <c:v>38309.652777777781</c:v>
                </c:pt>
                <c:pt idx="23232">
                  <c:v>38309.666666666664</c:v>
                </c:pt>
                <c:pt idx="23233">
                  <c:v>38309.680555555555</c:v>
                </c:pt>
                <c:pt idx="23234">
                  <c:v>38309.694444444445</c:v>
                </c:pt>
                <c:pt idx="23235">
                  <c:v>38309.708333333336</c:v>
                </c:pt>
                <c:pt idx="23236">
                  <c:v>38309.722222222219</c:v>
                </c:pt>
                <c:pt idx="23237">
                  <c:v>38309.736111111109</c:v>
                </c:pt>
                <c:pt idx="23238">
                  <c:v>38309.75</c:v>
                </c:pt>
                <c:pt idx="23239">
                  <c:v>38309.763888888891</c:v>
                </c:pt>
                <c:pt idx="23240">
                  <c:v>38309.777777777781</c:v>
                </c:pt>
                <c:pt idx="23241">
                  <c:v>38309.791666666664</c:v>
                </c:pt>
                <c:pt idx="23242">
                  <c:v>38309.805555555555</c:v>
                </c:pt>
                <c:pt idx="23243">
                  <c:v>38309.819444444445</c:v>
                </c:pt>
                <c:pt idx="23244">
                  <c:v>38309.833333333336</c:v>
                </c:pt>
                <c:pt idx="23245">
                  <c:v>38309.847222222219</c:v>
                </c:pt>
                <c:pt idx="23246">
                  <c:v>38309.861111111109</c:v>
                </c:pt>
                <c:pt idx="23247">
                  <c:v>38309.875</c:v>
                </c:pt>
                <c:pt idx="23248">
                  <c:v>38309.888888888891</c:v>
                </c:pt>
                <c:pt idx="23249">
                  <c:v>38309.902777777781</c:v>
                </c:pt>
                <c:pt idx="23250">
                  <c:v>38309.916666666664</c:v>
                </c:pt>
                <c:pt idx="23251">
                  <c:v>38309.930555555555</c:v>
                </c:pt>
                <c:pt idx="23252">
                  <c:v>38309.944444444445</c:v>
                </c:pt>
                <c:pt idx="23253">
                  <c:v>38309.958333333336</c:v>
                </c:pt>
                <c:pt idx="23254">
                  <c:v>38309.972222222219</c:v>
                </c:pt>
                <c:pt idx="23255">
                  <c:v>38309.986111111109</c:v>
                </c:pt>
                <c:pt idx="23256">
                  <c:v>38310</c:v>
                </c:pt>
                <c:pt idx="23257">
                  <c:v>38310.013888888891</c:v>
                </c:pt>
                <c:pt idx="23258">
                  <c:v>38310.027777777781</c:v>
                </c:pt>
                <c:pt idx="23259">
                  <c:v>38310.041666666664</c:v>
                </c:pt>
                <c:pt idx="23260">
                  <c:v>38310.055555555555</c:v>
                </c:pt>
                <c:pt idx="23261">
                  <c:v>38310.069444444445</c:v>
                </c:pt>
                <c:pt idx="23262">
                  <c:v>38310.083333333336</c:v>
                </c:pt>
                <c:pt idx="23263">
                  <c:v>38310.097222222219</c:v>
                </c:pt>
                <c:pt idx="23264">
                  <c:v>38310.111111111109</c:v>
                </c:pt>
                <c:pt idx="23265">
                  <c:v>38310.125</c:v>
                </c:pt>
                <c:pt idx="23266">
                  <c:v>38310.138888888891</c:v>
                </c:pt>
                <c:pt idx="23267">
                  <c:v>38310.152777777781</c:v>
                </c:pt>
                <c:pt idx="23268">
                  <c:v>38310.166666666664</c:v>
                </c:pt>
                <c:pt idx="23269">
                  <c:v>38310.180555555555</c:v>
                </c:pt>
                <c:pt idx="23270">
                  <c:v>38310.194444444445</c:v>
                </c:pt>
                <c:pt idx="23271">
                  <c:v>38310.208333333336</c:v>
                </c:pt>
                <c:pt idx="23272">
                  <c:v>38310.222222222219</c:v>
                </c:pt>
                <c:pt idx="23273">
                  <c:v>38310.236111111109</c:v>
                </c:pt>
                <c:pt idx="23274">
                  <c:v>38310.25</c:v>
                </c:pt>
                <c:pt idx="23275">
                  <c:v>38310.263888888891</c:v>
                </c:pt>
                <c:pt idx="23276">
                  <c:v>38310.277777777781</c:v>
                </c:pt>
                <c:pt idx="23277">
                  <c:v>38310.291666666664</c:v>
                </c:pt>
                <c:pt idx="23278">
                  <c:v>38310.305555555555</c:v>
                </c:pt>
                <c:pt idx="23279">
                  <c:v>38310.319444444445</c:v>
                </c:pt>
                <c:pt idx="23280">
                  <c:v>38310.333333333336</c:v>
                </c:pt>
                <c:pt idx="23281">
                  <c:v>38310.347222222219</c:v>
                </c:pt>
                <c:pt idx="23282">
                  <c:v>38310.361111111109</c:v>
                </c:pt>
                <c:pt idx="23283">
                  <c:v>38310.375</c:v>
                </c:pt>
                <c:pt idx="23284">
                  <c:v>38310.388888888891</c:v>
                </c:pt>
                <c:pt idx="23285">
                  <c:v>38310.402777777781</c:v>
                </c:pt>
                <c:pt idx="23286">
                  <c:v>38310.416666666664</c:v>
                </c:pt>
                <c:pt idx="23287">
                  <c:v>38310.430555555555</c:v>
                </c:pt>
                <c:pt idx="23288">
                  <c:v>38310.444444444445</c:v>
                </c:pt>
                <c:pt idx="23289">
                  <c:v>38310.458333333336</c:v>
                </c:pt>
                <c:pt idx="23290">
                  <c:v>38310.472222222219</c:v>
                </c:pt>
                <c:pt idx="23291">
                  <c:v>38310.486111111109</c:v>
                </c:pt>
                <c:pt idx="23292">
                  <c:v>38310.5</c:v>
                </c:pt>
                <c:pt idx="23293">
                  <c:v>38310.513888888891</c:v>
                </c:pt>
                <c:pt idx="23294">
                  <c:v>38310.527777777781</c:v>
                </c:pt>
                <c:pt idx="23295">
                  <c:v>38310.541666666664</c:v>
                </c:pt>
                <c:pt idx="23296">
                  <c:v>38310.555555555555</c:v>
                </c:pt>
                <c:pt idx="23297">
                  <c:v>38310.569444444445</c:v>
                </c:pt>
                <c:pt idx="23298">
                  <c:v>38310.583333333336</c:v>
                </c:pt>
                <c:pt idx="23299">
                  <c:v>38310.597222222219</c:v>
                </c:pt>
                <c:pt idx="23300">
                  <c:v>38310.611111111109</c:v>
                </c:pt>
                <c:pt idx="23301">
                  <c:v>38310.625</c:v>
                </c:pt>
                <c:pt idx="23302">
                  <c:v>38310.638888888891</c:v>
                </c:pt>
                <c:pt idx="23303">
                  <c:v>38310.652777777781</c:v>
                </c:pt>
                <c:pt idx="23304">
                  <c:v>38310.666666666664</c:v>
                </c:pt>
                <c:pt idx="23305">
                  <c:v>38310.680555555555</c:v>
                </c:pt>
                <c:pt idx="23306">
                  <c:v>38310.694444444445</c:v>
                </c:pt>
                <c:pt idx="23307">
                  <c:v>38310.708333333336</c:v>
                </c:pt>
                <c:pt idx="23308">
                  <c:v>38310.722222222219</c:v>
                </c:pt>
                <c:pt idx="23309">
                  <c:v>38310.736111111109</c:v>
                </c:pt>
                <c:pt idx="23310">
                  <c:v>38310.75</c:v>
                </c:pt>
                <c:pt idx="23311">
                  <c:v>38310.763888888891</c:v>
                </c:pt>
                <c:pt idx="23312">
                  <c:v>38310.777777777781</c:v>
                </c:pt>
                <c:pt idx="23313">
                  <c:v>38310.791666666664</c:v>
                </c:pt>
                <c:pt idx="23314">
                  <c:v>38310.805555555555</c:v>
                </c:pt>
                <c:pt idx="23315">
                  <c:v>38310.819444444445</c:v>
                </c:pt>
                <c:pt idx="23316">
                  <c:v>38310.833333333336</c:v>
                </c:pt>
                <c:pt idx="23317">
                  <c:v>38310.847222222219</c:v>
                </c:pt>
                <c:pt idx="23318">
                  <c:v>38310.861111111109</c:v>
                </c:pt>
                <c:pt idx="23319">
                  <c:v>38310.875</c:v>
                </c:pt>
                <c:pt idx="23320">
                  <c:v>38310.888888888891</c:v>
                </c:pt>
                <c:pt idx="23321">
                  <c:v>38310.902777777781</c:v>
                </c:pt>
                <c:pt idx="23322">
                  <c:v>38310.916666666664</c:v>
                </c:pt>
                <c:pt idx="23323">
                  <c:v>38310.930555555555</c:v>
                </c:pt>
                <c:pt idx="23324">
                  <c:v>38310.944444444445</c:v>
                </c:pt>
                <c:pt idx="23325">
                  <c:v>38310.958333333336</c:v>
                </c:pt>
                <c:pt idx="23326">
                  <c:v>38310.972222222219</c:v>
                </c:pt>
                <c:pt idx="23327">
                  <c:v>38310.986111111109</c:v>
                </c:pt>
                <c:pt idx="23328">
                  <c:v>38311</c:v>
                </c:pt>
                <c:pt idx="23329">
                  <c:v>38311.013888888891</c:v>
                </c:pt>
                <c:pt idx="23330">
                  <c:v>38311.027777777781</c:v>
                </c:pt>
                <c:pt idx="23331">
                  <c:v>38311.041666666664</c:v>
                </c:pt>
                <c:pt idx="23332">
                  <c:v>38311.055555555555</c:v>
                </c:pt>
                <c:pt idx="23333">
                  <c:v>38311.069444444445</c:v>
                </c:pt>
                <c:pt idx="23334">
                  <c:v>38311.083333333336</c:v>
                </c:pt>
                <c:pt idx="23335">
                  <c:v>38311.097222222219</c:v>
                </c:pt>
                <c:pt idx="23336">
                  <c:v>38311.111111111109</c:v>
                </c:pt>
                <c:pt idx="23337">
                  <c:v>38311.125</c:v>
                </c:pt>
                <c:pt idx="23338">
                  <c:v>38311.138888888891</c:v>
                </c:pt>
                <c:pt idx="23339">
                  <c:v>38311.152777777781</c:v>
                </c:pt>
                <c:pt idx="23340">
                  <c:v>38311.166666666664</c:v>
                </c:pt>
                <c:pt idx="23341">
                  <c:v>38311.180555555555</c:v>
                </c:pt>
                <c:pt idx="23342">
                  <c:v>38311.194444444445</c:v>
                </c:pt>
                <c:pt idx="23343">
                  <c:v>38311.208333333336</c:v>
                </c:pt>
                <c:pt idx="23344">
                  <c:v>38311.222222222219</c:v>
                </c:pt>
                <c:pt idx="23345">
                  <c:v>38311.236111111109</c:v>
                </c:pt>
                <c:pt idx="23346">
                  <c:v>38311.25</c:v>
                </c:pt>
                <c:pt idx="23347">
                  <c:v>38311.263888888891</c:v>
                </c:pt>
                <c:pt idx="23348">
                  <c:v>38311.277777777781</c:v>
                </c:pt>
                <c:pt idx="23349">
                  <c:v>38311.291666666664</c:v>
                </c:pt>
                <c:pt idx="23350">
                  <c:v>38311.305555555555</c:v>
                </c:pt>
                <c:pt idx="23351">
                  <c:v>38311.319444444445</c:v>
                </c:pt>
                <c:pt idx="23352">
                  <c:v>38311.333333333336</c:v>
                </c:pt>
                <c:pt idx="23353">
                  <c:v>38311.347222222219</c:v>
                </c:pt>
                <c:pt idx="23354">
                  <c:v>38311.361111111109</c:v>
                </c:pt>
                <c:pt idx="23355">
                  <c:v>38311.375</c:v>
                </c:pt>
                <c:pt idx="23356">
                  <c:v>38311.388888888891</c:v>
                </c:pt>
                <c:pt idx="23357">
                  <c:v>38311.402777777781</c:v>
                </c:pt>
                <c:pt idx="23358">
                  <c:v>38311.416666666664</c:v>
                </c:pt>
                <c:pt idx="23359">
                  <c:v>38311.430555555555</c:v>
                </c:pt>
                <c:pt idx="23360">
                  <c:v>38311.444444444445</c:v>
                </c:pt>
                <c:pt idx="23361">
                  <c:v>38311.458333333336</c:v>
                </c:pt>
                <c:pt idx="23362">
                  <c:v>38311.472222222219</c:v>
                </c:pt>
                <c:pt idx="23363">
                  <c:v>38311.486111111109</c:v>
                </c:pt>
                <c:pt idx="23364">
                  <c:v>38311.5</c:v>
                </c:pt>
                <c:pt idx="23365">
                  <c:v>38311.513888888891</c:v>
                </c:pt>
                <c:pt idx="23366">
                  <c:v>38311.527777777781</c:v>
                </c:pt>
                <c:pt idx="23367">
                  <c:v>38311.541666666664</c:v>
                </c:pt>
                <c:pt idx="23368">
                  <c:v>38311.555555555555</c:v>
                </c:pt>
                <c:pt idx="23369">
                  <c:v>38311.569444444445</c:v>
                </c:pt>
                <c:pt idx="23370">
                  <c:v>38311.583333333336</c:v>
                </c:pt>
                <c:pt idx="23371">
                  <c:v>38311.597222222219</c:v>
                </c:pt>
                <c:pt idx="23372">
                  <c:v>38311.611111111109</c:v>
                </c:pt>
                <c:pt idx="23373">
                  <c:v>38311.625</c:v>
                </c:pt>
                <c:pt idx="23374">
                  <c:v>38311.638888888891</c:v>
                </c:pt>
                <c:pt idx="23375">
                  <c:v>38311.652777777781</c:v>
                </c:pt>
                <c:pt idx="23376">
                  <c:v>38311.666666666664</c:v>
                </c:pt>
                <c:pt idx="23377">
                  <c:v>38311.680555555555</c:v>
                </c:pt>
                <c:pt idx="23378">
                  <c:v>38311.694444444445</c:v>
                </c:pt>
                <c:pt idx="23379">
                  <c:v>38311.708333333336</c:v>
                </c:pt>
                <c:pt idx="23380">
                  <c:v>38311.722222222219</c:v>
                </c:pt>
                <c:pt idx="23381">
                  <c:v>38311.736111111109</c:v>
                </c:pt>
                <c:pt idx="23382">
                  <c:v>38311.75</c:v>
                </c:pt>
                <c:pt idx="23383">
                  <c:v>38311.763888888891</c:v>
                </c:pt>
                <c:pt idx="23384">
                  <c:v>38311.777777777781</c:v>
                </c:pt>
                <c:pt idx="23385">
                  <c:v>38311.791666666664</c:v>
                </c:pt>
                <c:pt idx="23386">
                  <c:v>38311.805555555555</c:v>
                </c:pt>
                <c:pt idx="23387">
                  <c:v>38311.819444444445</c:v>
                </c:pt>
                <c:pt idx="23388">
                  <c:v>38311.833333333336</c:v>
                </c:pt>
                <c:pt idx="23389">
                  <c:v>38311.847222222219</c:v>
                </c:pt>
                <c:pt idx="23390">
                  <c:v>38311.861111111109</c:v>
                </c:pt>
                <c:pt idx="23391">
                  <c:v>38311.875</c:v>
                </c:pt>
                <c:pt idx="23392">
                  <c:v>38311.888888888891</c:v>
                </c:pt>
                <c:pt idx="23393">
                  <c:v>38311.902777777781</c:v>
                </c:pt>
                <c:pt idx="23394">
                  <c:v>38311.916666666664</c:v>
                </c:pt>
                <c:pt idx="23395">
                  <c:v>38311.930555555555</c:v>
                </c:pt>
                <c:pt idx="23396">
                  <c:v>38311.944444444445</c:v>
                </c:pt>
                <c:pt idx="23397">
                  <c:v>38311.958333333336</c:v>
                </c:pt>
                <c:pt idx="23398">
                  <c:v>38311.972222222219</c:v>
                </c:pt>
                <c:pt idx="23399">
                  <c:v>38311.986111111109</c:v>
                </c:pt>
                <c:pt idx="23400">
                  <c:v>38312</c:v>
                </c:pt>
                <c:pt idx="23401">
                  <c:v>38312.013888888891</c:v>
                </c:pt>
                <c:pt idx="23402">
                  <c:v>38312.027777777781</c:v>
                </c:pt>
                <c:pt idx="23403">
                  <c:v>38312.041666666664</c:v>
                </c:pt>
                <c:pt idx="23404">
                  <c:v>38312.055555555555</c:v>
                </c:pt>
                <c:pt idx="23405">
                  <c:v>38312.069444444445</c:v>
                </c:pt>
                <c:pt idx="23406">
                  <c:v>38312.083333333336</c:v>
                </c:pt>
                <c:pt idx="23407">
                  <c:v>38312.097222222219</c:v>
                </c:pt>
                <c:pt idx="23408">
                  <c:v>38312.111111111109</c:v>
                </c:pt>
                <c:pt idx="23409">
                  <c:v>38312.125</c:v>
                </c:pt>
                <c:pt idx="23410">
                  <c:v>38312.138888888891</c:v>
                </c:pt>
                <c:pt idx="23411">
                  <c:v>38312.152777777781</c:v>
                </c:pt>
                <c:pt idx="23412">
                  <c:v>38312.166666666664</c:v>
                </c:pt>
                <c:pt idx="23413">
                  <c:v>38312.180555555555</c:v>
                </c:pt>
                <c:pt idx="23414">
                  <c:v>38312.194444444445</c:v>
                </c:pt>
                <c:pt idx="23415">
                  <c:v>38312.208333333336</c:v>
                </c:pt>
                <c:pt idx="23416">
                  <c:v>38312.222222222219</c:v>
                </c:pt>
                <c:pt idx="23417">
                  <c:v>38312.236111111109</c:v>
                </c:pt>
                <c:pt idx="23418">
                  <c:v>38312.25</c:v>
                </c:pt>
                <c:pt idx="23419">
                  <c:v>38312.263888888891</c:v>
                </c:pt>
                <c:pt idx="23420">
                  <c:v>38312.277777777781</c:v>
                </c:pt>
                <c:pt idx="23421">
                  <c:v>38312.291666666664</c:v>
                </c:pt>
                <c:pt idx="23422">
                  <c:v>38312.305555555555</c:v>
                </c:pt>
                <c:pt idx="23423">
                  <c:v>38312.319444444445</c:v>
                </c:pt>
                <c:pt idx="23424">
                  <c:v>38312.333333333336</c:v>
                </c:pt>
                <c:pt idx="23425">
                  <c:v>38312.347222222219</c:v>
                </c:pt>
                <c:pt idx="23426">
                  <c:v>38312.361111111109</c:v>
                </c:pt>
                <c:pt idx="23427">
                  <c:v>38312.375</c:v>
                </c:pt>
                <c:pt idx="23428">
                  <c:v>38312.388888888891</c:v>
                </c:pt>
                <c:pt idx="23429">
                  <c:v>38312.402777777781</c:v>
                </c:pt>
                <c:pt idx="23430">
                  <c:v>38312.416666666664</c:v>
                </c:pt>
                <c:pt idx="23431">
                  <c:v>38312.430555555555</c:v>
                </c:pt>
                <c:pt idx="23432">
                  <c:v>38312.444444444445</c:v>
                </c:pt>
                <c:pt idx="23433">
                  <c:v>38312.458333333336</c:v>
                </c:pt>
                <c:pt idx="23434">
                  <c:v>38312.472222222219</c:v>
                </c:pt>
                <c:pt idx="23435">
                  <c:v>38312.486111111109</c:v>
                </c:pt>
                <c:pt idx="23436">
                  <c:v>38312.5</c:v>
                </c:pt>
                <c:pt idx="23437">
                  <c:v>38312.513888888891</c:v>
                </c:pt>
                <c:pt idx="23438">
                  <c:v>38312.527777777781</c:v>
                </c:pt>
                <c:pt idx="23439">
                  <c:v>38312.541666666664</c:v>
                </c:pt>
                <c:pt idx="23440">
                  <c:v>38312.555555555555</c:v>
                </c:pt>
                <c:pt idx="23441">
                  <c:v>38312.569444444445</c:v>
                </c:pt>
                <c:pt idx="23442">
                  <c:v>38312.583333333336</c:v>
                </c:pt>
                <c:pt idx="23443">
                  <c:v>38312.597222222219</c:v>
                </c:pt>
                <c:pt idx="23444">
                  <c:v>38312.611111111109</c:v>
                </c:pt>
                <c:pt idx="23445">
                  <c:v>38312.625</c:v>
                </c:pt>
                <c:pt idx="23446">
                  <c:v>38312.638888888891</c:v>
                </c:pt>
                <c:pt idx="23447">
                  <c:v>38312.652777777781</c:v>
                </c:pt>
                <c:pt idx="23448">
                  <c:v>38312.666666666664</c:v>
                </c:pt>
                <c:pt idx="23449">
                  <c:v>38312.680555555555</c:v>
                </c:pt>
                <c:pt idx="23450">
                  <c:v>38312.694444444445</c:v>
                </c:pt>
                <c:pt idx="23451">
                  <c:v>38312.708333333336</c:v>
                </c:pt>
                <c:pt idx="23452">
                  <c:v>38312.722222222219</c:v>
                </c:pt>
                <c:pt idx="23453">
                  <c:v>38312.736111111109</c:v>
                </c:pt>
                <c:pt idx="23454">
                  <c:v>38312.75</c:v>
                </c:pt>
                <c:pt idx="23455">
                  <c:v>38312.763888888891</c:v>
                </c:pt>
                <c:pt idx="23456">
                  <c:v>38312.777777777781</c:v>
                </c:pt>
                <c:pt idx="23457">
                  <c:v>38312.791666666664</c:v>
                </c:pt>
                <c:pt idx="23458">
                  <c:v>38312.805555555555</c:v>
                </c:pt>
                <c:pt idx="23459">
                  <c:v>38312.819444444445</c:v>
                </c:pt>
                <c:pt idx="23460">
                  <c:v>38312.833333333336</c:v>
                </c:pt>
                <c:pt idx="23461">
                  <c:v>38312.847222222219</c:v>
                </c:pt>
                <c:pt idx="23462">
                  <c:v>38312.861111111109</c:v>
                </c:pt>
                <c:pt idx="23463">
                  <c:v>38312.875</c:v>
                </c:pt>
                <c:pt idx="23464">
                  <c:v>38312.888888888891</c:v>
                </c:pt>
                <c:pt idx="23465">
                  <c:v>38312.902777777781</c:v>
                </c:pt>
                <c:pt idx="23466">
                  <c:v>38312.916666666664</c:v>
                </c:pt>
                <c:pt idx="23467">
                  <c:v>38312.930555555555</c:v>
                </c:pt>
                <c:pt idx="23468">
                  <c:v>38312.944444444445</c:v>
                </c:pt>
                <c:pt idx="23469">
                  <c:v>38312.958333333336</c:v>
                </c:pt>
                <c:pt idx="23470">
                  <c:v>38312.972222222219</c:v>
                </c:pt>
                <c:pt idx="23471">
                  <c:v>38312.986111111109</c:v>
                </c:pt>
                <c:pt idx="23472">
                  <c:v>38313</c:v>
                </c:pt>
                <c:pt idx="23473">
                  <c:v>38313.013888888891</c:v>
                </c:pt>
                <c:pt idx="23474">
                  <c:v>38313.027777777781</c:v>
                </c:pt>
                <c:pt idx="23475">
                  <c:v>38313.041666666664</c:v>
                </c:pt>
                <c:pt idx="23476">
                  <c:v>38313.055555555555</c:v>
                </c:pt>
                <c:pt idx="23477">
                  <c:v>38313.069444444445</c:v>
                </c:pt>
                <c:pt idx="23478">
                  <c:v>38313.083333333336</c:v>
                </c:pt>
                <c:pt idx="23479">
                  <c:v>38313.097222222219</c:v>
                </c:pt>
                <c:pt idx="23480">
                  <c:v>38313.111111111109</c:v>
                </c:pt>
                <c:pt idx="23481">
                  <c:v>38313.125</c:v>
                </c:pt>
                <c:pt idx="23482">
                  <c:v>38313.138888888891</c:v>
                </c:pt>
                <c:pt idx="23483">
                  <c:v>38313.152777777781</c:v>
                </c:pt>
                <c:pt idx="23484">
                  <c:v>38313.166666666664</c:v>
                </c:pt>
                <c:pt idx="23485">
                  <c:v>38313.180555555555</c:v>
                </c:pt>
                <c:pt idx="23486">
                  <c:v>38313.194444444445</c:v>
                </c:pt>
                <c:pt idx="23487">
                  <c:v>38313.208333333336</c:v>
                </c:pt>
                <c:pt idx="23488">
                  <c:v>38313.222222222219</c:v>
                </c:pt>
                <c:pt idx="23489">
                  <c:v>38313.236111111109</c:v>
                </c:pt>
                <c:pt idx="23490">
                  <c:v>38313.25</c:v>
                </c:pt>
                <c:pt idx="23491">
                  <c:v>38313.263888888891</c:v>
                </c:pt>
                <c:pt idx="23492">
                  <c:v>38313.277777777781</c:v>
                </c:pt>
                <c:pt idx="23493">
                  <c:v>38313.291666666664</c:v>
                </c:pt>
                <c:pt idx="23494">
                  <c:v>38313.305555555555</c:v>
                </c:pt>
                <c:pt idx="23495">
                  <c:v>38313.319444444445</c:v>
                </c:pt>
                <c:pt idx="23496">
                  <c:v>38313.333333333336</c:v>
                </c:pt>
                <c:pt idx="23497">
                  <c:v>38313.347222222219</c:v>
                </c:pt>
                <c:pt idx="23498">
                  <c:v>38313.361111111109</c:v>
                </c:pt>
                <c:pt idx="23499">
                  <c:v>38313.375</c:v>
                </c:pt>
                <c:pt idx="23500">
                  <c:v>38313.388888888891</c:v>
                </c:pt>
                <c:pt idx="23501">
                  <c:v>38313.402777777781</c:v>
                </c:pt>
                <c:pt idx="23502">
                  <c:v>38313.416666666664</c:v>
                </c:pt>
                <c:pt idx="23503">
                  <c:v>38313.430555555555</c:v>
                </c:pt>
                <c:pt idx="23504">
                  <c:v>38313.444444444445</c:v>
                </c:pt>
                <c:pt idx="23505">
                  <c:v>38313.458333333336</c:v>
                </c:pt>
                <c:pt idx="23506">
                  <c:v>38313.472222222219</c:v>
                </c:pt>
                <c:pt idx="23507">
                  <c:v>38313.486111111109</c:v>
                </c:pt>
                <c:pt idx="23508">
                  <c:v>38313.5</c:v>
                </c:pt>
                <c:pt idx="23509">
                  <c:v>38313.513888888891</c:v>
                </c:pt>
                <c:pt idx="23510">
                  <c:v>38313.527777777781</c:v>
                </c:pt>
                <c:pt idx="23511">
                  <c:v>38313.541666666664</c:v>
                </c:pt>
                <c:pt idx="23512">
                  <c:v>38313.555555555555</c:v>
                </c:pt>
                <c:pt idx="23513">
                  <c:v>38313.569444444445</c:v>
                </c:pt>
                <c:pt idx="23514">
                  <c:v>38313.583333333336</c:v>
                </c:pt>
                <c:pt idx="23515">
                  <c:v>38313.597222222219</c:v>
                </c:pt>
                <c:pt idx="23516">
                  <c:v>38313.611111111109</c:v>
                </c:pt>
                <c:pt idx="23517">
                  <c:v>38313.625</c:v>
                </c:pt>
                <c:pt idx="23518">
                  <c:v>38313.638888888891</c:v>
                </c:pt>
                <c:pt idx="23519">
                  <c:v>38313.652777777781</c:v>
                </c:pt>
                <c:pt idx="23520">
                  <c:v>38313.666666666664</c:v>
                </c:pt>
                <c:pt idx="23521">
                  <c:v>38313.680555555555</c:v>
                </c:pt>
                <c:pt idx="23522">
                  <c:v>38313.694444444445</c:v>
                </c:pt>
                <c:pt idx="23523">
                  <c:v>38313.708333333336</c:v>
                </c:pt>
                <c:pt idx="23524">
                  <c:v>38313.722222222219</c:v>
                </c:pt>
                <c:pt idx="23525">
                  <c:v>38313.736111111109</c:v>
                </c:pt>
                <c:pt idx="23526">
                  <c:v>38313.75</c:v>
                </c:pt>
                <c:pt idx="23527">
                  <c:v>38313.763888888891</c:v>
                </c:pt>
                <c:pt idx="23528">
                  <c:v>38313.777777777781</c:v>
                </c:pt>
                <c:pt idx="23529">
                  <c:v>38313.791666666664</c:v>
                </c:pt>
                <c:pt idx="23530">
                  <c:v>38313.805555555555</c:v>
                </c:pt>
                <c:pt idx="23531">
                  <c:v>38313.819444444445</c:v>
                </c:pt>
                <c:pt idx="23532">
                  <c:v>38313.833333333336</c:v>
                </c:pt>
                <c:pt idx="23533">
                  <c:v>38313.847222222219</c:v>
                </c:pt>
                <c:pt idx="23534">
                  <c:v>38313.861111111109</c:v>
                </c:pt>
                <c:pt idx="23535">
                  <c:v>38313.875</c:v>
                </c:pt>
                <c:pt idx="23536">
                  <c:v>38313.888888888891</c:v>
                </c:pt>
                <c:pt idx="23537">
                  <c:v>38313.902777777781</c:v>
                </c:pt>
                <c:pt idx="23538">
                  <c:v>38313.916666666664</c:v>
                </c:pt>
                <c:pt idx="23539">
                  <c:v>38313.930555555555</c:v>
                </c:pt>
                <c:pt idx="23540">
                  <c:v>38313.944444444445</c:v>
                </c:pt>
                <c:pt idx="23541">
                  <c:v>38313.958333333336</c:v>
                </c:pt>
                <c:pt idx="23542">
                  <c:v>38313.972222222219</c:v>
                </c:pt>
                <c:pt idx="23543">
                  <c:v>38313.986111111109</c:v>
                </c:pt>
                <c:pt idx="23544">
                  <c:v>38314</c:v>
                </c:pt>
                <c:pt idx="23545">
                  <c:v>38314.013888888891</c:v>
                </c:pt>
                <c:pt idx="23546">
                  <c:v>38314.027777777781</c:v>
                </c:pt>
                <c:pt idx="23547">
                  <c:v>38314.041666666664</c:v>
                </c:pt>
                <c:pt idx="23548">
                  <c:v>38314.055555555555</c:v>
                </c:pt>
                <c:pt idx="23549">
                  <c:v>38314.069444444445</c:v>
                </c:pt>
                <c:pt idx="23550">
                  <c:v>38314.083333333336</c:v>
                </c:pt>
                <c:pt idx="23551">
                  <c:v>38314.097222222219</c:v>
                </c:pt>
                <c:pt idx="23552">
                  <c:v>38314.111111111109</c:v>
                </c:pt>
                <c:pt idx="23553">
                  <c:v>38314.125</c:v>
                </c:pt>
                <c:pt idx="23554">
                  <c:v>38314.138888888891</c:v>
                </c:pt>
                <c:pt idx="23555">
                  <c:v>38314.152777777781</c:v>
                </c:pt>
                <c:pt idx="23556">
                  <c:v>38314.166666666664</c:v>
                </c:pt>
                <c:pt idx="23557">
                  <c:v>38314.180555555555</c:v>
                </c:pt>
                <c:pt idx="23558">
                  <c:v>38314.194444444445</c:v>
                </c:pt>
                <c:pt idx="23559">
                  <c:v>38314.208333333336</c:v>
                </c:pt>
                <c:pt idx="23560">
                  <c:v>38314.222222222219</c:v>
                </c:pt>
                <c:pt idx="23561">
                  <c:v>38314.236111111109</c:v>
                </c:pt>
                <c:pt idx="23562">
                  <c:v>38314.25</c:v>
                </c:pt>
                <c:pt idx="23563">
                  <c:v>38314.263888888891</c:v>
                </c:pt>
                <c:pt idx="23564">
                  <c:v>38314.277777777781</c:v>
                </c:pt>
                <c:pt idx="23565">
                  <c:v>38314.291666666664</c:v>
                </c:pt>
                <c:pt idx="23566">
                  <c:v>38314.305555555555</c:v>
                </c:pt>
                <c:pt idx="23567">
                  <c:v>38314.319444444445</c:v>
                </c:pt>
                <c:pt idx="23568">
                  <c:v>38314.333333333336</c:v>
                </c:pt>
                <c:pt idx="23569">
                  <c:v>38314.347222222219</c:v>
                </c:pt>
                <c:pt idx="23570">
                  <c:v>38314.361111111109</c:v>
                </c:pt>
                <c:pt idx="23571">
                  <c:v>38314.375</c:v>
                </c:pt>
                <c:pt idx="23572">
                  <c:v>38314.388888888891</c:v>
                </c:pt>
                <c:pt idx="23573">
                  <c:v>38314.402777777781</c:v>
                </c:pt>
                <c:pt idx="23574">
                  <c:v>38314.416666666664</c:v>
                </c:pt>
                <c:pt idx="23575">
                  <c:v>38314.430555555555</c:v>
                </c:pt>
                <c:pt idx="23576">
                  <c:v>38314.444444444445</c:v>
                </c:pt>
                <c:pt idx="23577">
                  <c:v>38314.458333333336</c:v>
                </c:pt>
                <c:pt idx="23578">
                  <c:v>38314.472222222219</c:v>
                </c:pt>
                <c:pt idx="23579">
                  <c:v>38314.486111111109</c:v>
                </c:pt>
                <c:pt idx="23580">
                  <c:v>38314.5</c:v>
                </c:pt>
                <c:pt idx="23581">
                  <c:v>38314.513888888891</c:v>
                </c:pt>
                <c:pt idx="23582">
                  <c:v>38314.527777777781</c:v>
                </c:pt>
                <c:pt idx="23583">
                  <c:v>38314.541666666664</c:v>
                </c:pt>
                <c:pt idx="23584">
                  <c:v>38314.555555555555</c:v>
                </c:pt>
                <c:pt idx="23585">
                  <c:v>38314.569444444445</c:v>
                </c:pt>
                <c:pt idx="23586">
                  <c:v>38314.583333333336</c:v>
                </c:pt>
                <c:pt idx="23587">
                  <c:v>38314.597222222219</c:v>
                </c:pt>
                <c:pt idx="23588">
                  <c:v>38314.611111111109</c:v>
                </c:pt>
                <c:pt idx="23589">
                  <c:v>38314.625</c:v>
                </c:pt>
                <c:pt idx="23590">
                  <c:v>38314.638888888891</c:v>
                </c:pt>
                <c:pt idx="23591">
                  <c:v>38314.652777777781</c:v>
                </c:pt>
                <c:pt idx="23592">
                  <c:v>38314.666666666664</c:v>
                </c:pt>
                <c:pt idx="23593">
                  <c:v>38314.680555555555</c:v>
                </c:pt>
                <c:pt idx="23594">
                  <c:v>38314.694444444445</c:v>
                </c:pt>
                <c:pt idx="23595">
                  <c:v>38314.708333333336</c:v>
                </c:pt>
                <c:pt idx="23596">
                  <c:v>38314.722222222219</c:v>
                </c:pt>
                <c:pt idx="23597">
                  <c:v>38314.736111111109</c:v>
                </c:pt>
                <c:pt idx="23598">
                  <c:v>38314.75</c:v>
                </c:pt>
                <c:pt idx="23599">
                  <c:v>38314.763888888891</c:v>
                </c:pt>
                <c:pt idx="23600">
                  <c:v>38314.777777777781</c:v>
                </c:pt>
                <c:pt idx="23601">
                  <c:v>38314.791666666664</c:v>
                </c:pt>
                <c:pt idx="23602">
                  <c:v>38314.805555555555</c:v>
                </c:pt>
                <c:pt idx="23603">
                  <c:v>38314.819444444445</c:v>
                </c:pt>
                <c:pt idx="23604">
                  <c:v>38314.833333333336</c:v>
                </c:pt>
                <c:pt idx="23605">
                  <c:v>38314.847222222219</c:v>
                </c:pt>
                <c:pt idx="23606">
                  <c:v>38314.861111111109</c:v>
                </c:pt>
                <c:pt idx="23607">
                  <c:v>38314.875</c:v>
                </c:pt>
                <c:pt idx="23608">
                  <c:v>38314.888888888891</c:v>
                </c:pt>
                <c:pt idx="23609">
                  <c:v>38314.902777777781</c:v>
                </c:pt>
                <c:pt idx="23610">
                  <c:v>38314.916666666664</c:v>
                </c:pt>
                <c:pt idx="23611">
                  <c:v>38314.930555555555</c:v>
                </c:pt>
                <c:pt idx="23612">
                  <c:v>38314.944444444445</c:v>
                </c:pt>
                <c:pt idx="23613">
                  <c:v>38314.958333333336</c:v>
                </c:pt>
                <c:pt idx="23614">
                  <c:v>38314.972222222219</c:v>
                </c:pt>
                <c:pt idx="23615">
                  <c:v>38314.986111111109</c:v>
                </c:pt>
                <c:pt idx="23616">
                  <c:v>38315</c:v>
                </c:pt>
                <c:pt idx="23617">
                  <c:v>38315.013888888891</c:v>
                </c:pt>
                <c:pt idx="23618">
                  <c:v>38315.027777777781</c:v>
                </c:pt>
                <c:pt idx="23619">
                  <c:v>38315.041666666664</c:v>
                </c:pt>
                <c:pt idx="23620">
                  <c:v>38315.055555555555</c:v>
                </c:pt>
                <c:pt idx="23621">
                  <c:v>38315.069444444445</c:v>
                </c:pt>
                <c:pt idx="23622">
                  <c:v>38315.083333333336</c:v>
                </c:pt>
                <c:pt idx="23623">
                  <c:v>38315.097222222219</c:v>
                </c:pt>
                <c:pt idx="23624">
                  <c:v>38315.111111111109</c:v>
                </c:pt>
                <c:pt idx="23625">
                  <c:v>38315.125</c:v>
                </c:pt>
                <c:pt idx="23626">
                  <c:v>38315.138888888891</c:v>
                </c:pt>
                <c:pt idx="23627">
                  <c:v>38315.152777777781</c:v>
                </c:pt>
                <c:pt idx="23628">
                  <c:v>38315.166666666664</c:v>
                </c:pt>
                <c:pt idx="23629">
                  <c:v>38315.180555555555</c:v>
                </c:pt>
                <c:pt idx="23630">
                  <c:v>38315.194444444445</c:v>
                </c:pt>
                <c:pt idx="23631">
                  <c:v>38315.208333333336</c:v>
                </c:pt>
                <c:pt idx="23632">
                  <c:v>38315.222222222219</c:v>
                </c:pt>
                <c:pt idx="23633">
                  <c:v>38315.236111111109</c:v>
                </c:pt>
                <c:pt idx="23634">
                  <c:v>38315.25</c:v>
                </c:pt>
                <c:pt idx="23635">
                  <c:v>38315.263888888891</c:v>
                </c:pt>
                <c:pt idx="23636">
                  <c:v>38315.277777777781</c:v>
                </c:pt>
                <c:pt idx="23637">
                  <c:v>38315.291666666664</c:v>
                </c:pt>
                <c:pt idx="23638">
                  <c:v>38315.305555555555</c:v>
                </c:pt>
                <c:pt idx="23639">
                  <c:v>38315.319444444445</c:v>
                </c:pt>
                <c:pt idx="23640">
                  <c:v>38315.333333333336</c:v>
                </c:pt>
                <c:pt idx="23641">
                  <c:v>38315.347222222219</c:v>
                </c:pt>
                <c:pt idx="23642">
                  <c:v>38315.361111111109</c:v>
                </c:pt>
                <c:pt idx="23643">
                  <c:v>38315.375</c:v>
                </c:pt>
                <c:pt idx="23644">
                  <c:v>38315.388888888891</c:v>
                </c:pt>
                <c:pt idx="23645">
                  <c:v>38315.402777777781</c:v>
                </c:pt>
                <c:pt idx="23646">
                  <c:v>38315.416666666664</c:v>
                </c:pt>
                <c:pt idx="23647">
                  <c:v>38315.430555555555</c:v>
                </c:pt>
                <c:pt idx="23648">
                  <c:v>38315.444444444445</c:v>
                </c:pt>
                <c:pt idx="23649">
                  <c:v>38315.458333333336</c:v>
                </c:pt>
                <c:pt idx="23650">
                  <c:v>38315.472222222219</c:v>
                </c:pt>
                <c:pt idx="23651">
                  <c:v>38315.486111111109</c:v>
                </c:pt>
                <c:pt idx="23652">
                  <c:v>38315.5</c:v>
                </c:pt>
                <c:pt idx="23653">
                  <c:v>38315.513888888891</c:v>
                </c:pt>
                <c:pt idx="23654">
                  <c:v>38315.527777777781</c:v>
                </c:pt>
                <c:pt idx="23655">
                  <c:v>38315.541666666664</c:v>
                </c:pt>
                <c:pt idx="23656">
                  <c:v>38315.555555555555</c:v>
                </c:pt>
                <c:pt idx="23657">
                  <c:v>38315.569444444445</c:v>
                </c:pt>
                <c:pt idx="23658">
                  <c:v>38315.583333333336</c:v>
                </c:pt>
                <c:pt idx="23659">
                  <c:v>38315.597222222219</c:v>
                </c:pt>
                <c:pt idx="23660">
                  <c:v>38315.611111111109</c:v>
                </c:pt>
                <c:pt idx="23661">
                  <c:v>38315.625</c:v>
                </c:pt>
                <c:pt idx="23662">
                  <c:v>38315.638888888891</c:v>
                </c:pt>
                <c:pt idx="23663">
                  <c:v>38315.652777777781</c:v>
                </c:pt>
                <c:pt idx="23664">
                  <c:v>38315.666666666664</c:v>
                </c:pt>
                <c:pt idx="23665">
                  <c:v>38315.680555555555</c:v>
                </c:pt>
                <c:pt idx="23666">
                  <c:v>38315.694444444445</c:v>
                </c:pt>
                <c:pt idx="23667">
                  <c:v>38315.708333333336</c:v>
                </c:pt>
                <c:pt idx="23668">
                  <c:v>38315.722222222219</c:v>
                </c:pt>
                <c:pt idx="23669">
                  <c:v>38315.736111111109</c:v>
                </c:pt>
                <c:pt idx="23670">
                  <c:v>38315.75</c:v>
                </c:pt>
                <c:pt idx="23671">
                  <c:v>38315.763888888891</c:v>
                </c:pt>
                <c:pt idx="23672">
                  <c:v>38315.777777777781</c:v>
                </c:pt>
                <c:pt idx="23673">
                  <c:v>38315.791666666664</c:v>
                </c:pt>
                <c:pt idx="23674">
                  <c:v>38315.805555555555</c:v>
                </c:pt>
                <c:pt idx="23675">
                  <c:v>38315.819444444445</c:v>
                </c:pt>
                <c:pt idx="23676">
                  <c:v>38315.833333333336</c:v>
                </c:pt>
                <c:pt idx="23677">
                  <c:v>38315.847222222219</c:v>
                </c:pt>
                <c:pt idx="23678">
                  <c:v>38315.861111111109</c:v>
                </c:pt>
                <c:pt idx="23679">
                  <c:v>38315.875</c:v>
                </c:pt>
                <c:pt idx="23680">
                  <c:v>38315.888888888891</c:v>
                </c:pt>
                <c:pt idx="23681">
                  <c:v>38315.902777777781</c:v>
                </c:pt>
                <c:pt idx="23682">
                  <c:v>38315.916666666664</c:v>
                </c:pt>
                <c:pt idx="23683">
                  <c:v>38315.930555555555</c:v>
                </c:pt>
                <c:pt idx="23684">
                  <c:v>38315.944444444445</c:v>
                </c:pt>
                <c:pt idx="23685">
                  <c:v>38315.958333333336</c:v>
                </c:pt>
                <c:pt idx="23686">
                  <c:v>38315.972222222219</c:v>
                </c:pt>
                <c:pt idx="23687">
                  <c:v>38315.986111111109</c:v>
                </c:pt>
                <c:pt idx="23688">
                  <c:v>38316</c:v>
                </c:pt>
                <c:pt idx="23689">
                  <c:v>38316.013888888891</c:v>
                </c:pt>
                <c:pt idx="23690">
                  <c:v>38316.027777777781</c:v>
                </c:pt>
                <c:pt idx="23691">
                  <c:v>38316.041666666664</c:v>
                </c:pt>
                <c:pt idx="23692">
                  <c:v>38316.055555555555</c:v>
                </c:pt>
                <c:pt idx="23693">
                  <c:v>38316.069444444445</c:v>
                </c:pt>
                <c:pt idx="23694">
                  <c:v>38316.083333333336</c:v>
                </c:pt>
                <c:pt idx="23695">
                  <c:v>38316.097222222219</c:v>
                </c:pt>
                <c:pt idx="23696">
                  <c:v>38316.111111111109</c:v>
                </c:pt>
                <c:pt idx="23697">
                  <c:v>38316.125</c:v>
                </c:pt>
                <c:pt idx="23698">
                  <c:v>38316.138888888891</c:v>
                </c:pt>
                <c:pt idx="23699">
                  <c:v>38316.152777777781</c:v>
                </c:pt>
                <c:pt idx="23700">
                  <c:v>38316.166666666664</c:v>
                </c:pt>
                <c:pt idx="23701">
                  <c:v>38316.180555555555</c:v>
                </c:pt>
                <c:pt idx="23702">
                  <c:v>38316.194444444445</c:v>
                </c:pt>
                <c:pt idx="23703">
                  <c:v>38316.208333333336</c:v>
                </c:pt>
                <c:pt idx="23704">
                  <c:v>38316.222222222219</c:v>
                </c:pt>
                <c:pt idx="23705">
                  <c:v>38316.236111111109</c:v>
                </c:pt>
                <c:pt idx="23706">
                  <c:v>38316.25</c:v>
                </c:pt>
                <c:pt idx="23707">
                  <c:v>38316.263888888891</c:v>
                </c:pt>
                <c:pt idx="23708">
                  <c:v>38316.277777777781</c:v>
                </c:pt>
                <c:pt idx="23709">
                  <c:v>38316.291666666664</c:v>
                </c:pt>
                <c:pt idx="23710">
                  <c:v>38316.305555555555</c:v>
                </c:pt>
                <c:pt idx="23711">
                  <c:v>38316.319444444445</c:v>
                </c:pt>
                <c:pt idx="23712">
                  <c:v>38316.333333333336</c:v>
                </c:pt>
                <c:pt idx="23713">
                  <c:v>38316.347222222219</c:v>
                </c:pt>
                <c:pt idx="23714">
                  <c:v>38316.361111111109</c:v>
                </c:pt>
                <c:pt idx="23715">
                  <c:v>38316.375</c:v>
                </c:pt>
                <c:pt idx="23716">
                  <c:v>38316.388888888891</c:v>
                </c:pt>
                <c:pt idx="23717">
                  <c:v>38316.402777777781</c:v>
                </c:pt>
                <c:pt idx="23718">
                  <c:v>38316.416666666664</c:v>
                </c:pt>
                <c:pt idx="23719">
                  <c:v>38316.430555555555</c:v>
                </c:pt>
                <c:pt idx="23720">
                  <c:v>38316.444444444445</c:v>
                </c:pt>
                <c:pt idx="23721">
                  <c:v>38316.458333333336</c:v>
                </c:pt>
                <c:pt idx="23722">
                  <c:v>38316.472222222219</c:v>
                </c:pt>
                <c:pt idx="23723">
                  <c:v>38316.486111111109</c:v>
                </c:pt>
                <c:pt idx="23724">
                  <c:v>38316.5</c:v>
                </c:pt>
                <c:pt idx="23725">
                  <c:v>38316.513888888891</c:v>
                </c:pt>
                <c:pt idx="23726">
                  <c:v>38316.527777777781</c:v>
                </c:pt>
                <c:pt idx="23727">
                  <c:v>38316.541666666664</c:v>
                </c:pt>
                <c:pt idx="23728">
                  <c:v>38316.555555555555</c:v>
                </c:pt>
                <c:pt idx="23729">
                  <c:v>38316.569444444445</c:v>
                </c:pt>
                <c:pt idx="23730">
                  <c:v>38316.583333333336</c:v>
                </c:pt>
                <c:pt idx="23731">
                  <c:v>38316.597222222219</c:v>
                </c:pt>
                <c:pt idx="23732">
                  <c:v>38316.611111111109</c:v>
                </c:pt>
                <c:pt idx="23733">
                  <c:v>38316.625</c:v>
                </c:pt>
                <c:pt idx="23734">
                  <c:v>38316.638888888891</c:v>
                </c:pt>
                <c:pt idx="23735">
                  <c:v>38316.652777777781</c:v>
                </c:pt>
                <c:pt idx="23736">
                  <c:v>38316.666666666664</c:v>
                </c:pt>
                <c:pt idx="23737">
                  <c:v>38316.680555555555</c:v>
                </c:pt>
                <c:pt idx="23738">
                  <c:v>38316.694444444445</c:v>
                </c:pt>
                <c:pt idx="23739">
                  <c:v>38316.708333333336</c:v>
                </c:pt>
                <c:pt idx="23740">
                  <c:v>38316.722222222219</c:v>
                </c:pt>
                <c:pt idx="23741">
                  <c:v>38316.736111111109</c:v>
                </c:pt>
                <c:pt idx="23742">
                  <c:v>38316.75</c:v>
                </c:pt>
                <c:pt idx="23743">
                  <c:v>38316.763888888891</c:v>
                </c:pt>
                <c:pt idx="23744">
                  <c:v>38316.777777777781</c:v>
                </c:pt>
                <c:pt idx="23745">
                  <c:v>38316.791666666664</c:v>
                </c:pt>
                <c:pt idx="23746">
                  <c:v>38316.805555555555</c:v>
                </c:pt>
                <c:pt idx="23747">
                  <c:v>38316.819444444445</c:v>
                </c:pt>
                <c:pt idx="23748">
                  <c:v>38316.833333333336</c:v>
                </c:pt>
                <c:pt idx="23749">
                  <c:v>38316.847222222219</c:v>
                </c:pt>
                <c:pt idx="23750">
                  <c:v>38316.861111111109</c:v>
                </c:pt>
                <c:pt idx="23751">
                  <c:v>38316.875</c:v>
                </c:pt>
                <c:pt idx="23752">
                  <c:v>38316.888888888891</c:v>
                </c:pt>
                <c:pt idx="23753">
                  <c:v>38316.902777777781</c:v>
                </c:pt>
                <c:pt idx="23754">
                  <c:v>38316.916666666664</c:v>
                </c:pt>
                <c:pt idx="23755">
                  <c:v>38316.930555555555</c:v>
                </c:pt>
                <c:pt idx="23756">
                  <c:v>38316.944444444445</c:v>
                </c:pt>
                <c:pt idx="23757">
                  <c:v>38316.958333333336</c:v>
                </c:pt>
                <c:pt idx="23758">
                  <c:v>38316.972222222219</c:v>
                </c:pt>
                <c:pt idx="23759">
                  <c:v>38316.986111111109</c:v>
                </c:pt>
                <c:pt idx="23760">
                  <c:v>38317</c:v>
                </c:pt>
                <c:pt idx="23761">
                  <c:v>38317.013888888891</c:v>
                </c:pt>
                <c:pt idx="23762">
                  <c:v>38317.027777777781</c:v>
                </c:pt>
                <c:pt idx="23763">
                  <c:v>38317.041666666664</c:v>
                </c:pt>
                <c:pt idx="23764">
                  <c:v>38317.055555555555</c:v>
                </c:pt>
                <c:pt idx="23765">
                  <c:v>38317.069444444445</c:v>
                </c:pt>
                <c:pt idx="23766">
                  <c:v>38317.083333333336</c:v>
                </c:pt>
                <c:pt idx="23767">
                  <c:v>38317.097222222219</c:v>
                </c:pt>
                <c:pt idx="23768">
                  <c:v>38317.111111111109</c:v>
                </c:pt>
                <c:pt idx="23769">
                  <c:v>38317.125</c:v>
                </c:pt>
                <c:pt idx="23770">
                  <c:v>38317.138888888891</c:v>
                </c:pt>
                <c:pt idx="23771">
                  <c:v>38317.152777777781</c:v>
                </c:pt>
                <c:pt idx="23772">
                  <c:v>38317.166666666664</c:v>
                </c:pt>
                <c:pt idx="23773">
                  <c:v>38317.180555555555</c:v>
                </c:pt>
                <c:pt idx="23774">
                  <c:v>38317.194444444445</c:v>
                </c:pt>
                <c:pt idx="23775">
                  <c:v>38317.208333333336</c:v>
                </c:pt>
                <c:pt idx="23776">
                  <c:v>38317.222222222219</c:v>
                </c:pt>
                <c:pt idx="23777">
                  <c:v>38317.236111111109</c:v>
                </c:pt>
                <c:pt idx="23778">
                  <c:v>38317.25</c:v>
                </c:pt>
                <c:pt idx="23779">
                  <c:v>38317.263888888891</c:v>
                </c:pt>
                <c:pt idx="23780">
                  <c:v>38317.277777777781</c:v>
                </c:pt>
                <c:pt idx="23781">
                  <c:v>38317.291666666664</c:v>
                </c:pt>
                <c:pt idx="23782">
                  <c:v>38317.305555555555</c:v>
                </c:pt>
                <c:pt idx="23783">
                  <c:v>38317.319444444445</c:v>
                </c:pt>
                <c:pt idx="23784">
                  <c:v>38317.333333333336</c:v>
                </c:pt>
                <c:pt idx="23785">
                  <c:v>38317.347222222219</c:v>
                </c:pt>
                <c:pt idx="23786">
                  <c:v>38317.361111111109</c:v>
                </c:pt>
                <c:pt idx="23787">
                  <c:v>38317.375</c:v>
                </c:pt>
                <c:pt idx="23788">
                  <c:v>38317.388888888891</c:v>
                </c:pt>
                <c:pt idx="23789">
                  <c:v>38317.402777777781</c:v>
                </c:pt>
                <c:pt idx="23790">
                  <c:v>38317.416666666664</c:v>
                </c:pt>
                <c:pt idx="23791">
                  <c:v>38317.430555555555</c:v>
                </c:pt>
                <c:pt idx="23792">
                  <c:v>38317.444444444445</c:v>
                </c:pt>
                <c:pt idx="23793">
                  <c:v>38317.458333333336</c:v>
                </c:pt>
                <c:pt idx="23794">
                  <c:v>38317.472222222219</c:v>
                </c:pt>
                <c:pt idx="23795">
                  <c:v>38317.486111111109</c:v>
                </c:pt>
                <c:pt idx="23796">
                  <c:v>38317.5</c:v>
                </c:pt>
                <c:pt idx="23797">
                  <c:v>38317.513888888891</c:v>
                </c:pt>
                <c:pt idx="23798">
                  <c:v>38317.527777777781</c:v>
                </c:pt>
                <c:pt idx="23799">
                  <c:v>38317.541666666664</c:v>
                </c:pt>
                <c:pt idx="23800">
                  <c:v>38317.555555555555</c:v>
                </c:pt>
                <c:pt idx="23801">
                  <c:v>38317.569444444445</c:v>
                </c:pt>
                <c:pt idx="23802">
                  <c:v>38317.583333333336</c:v>
                </c:pt>
                <c:pt idx="23803">
                  <c:v>38317.597222222219</c:v>
                </c:pt>
                <c:pt idx="23804">
                  <c:v>38317.611111111109</c:v>
                </c:pt>
                <c:pt idx="23805">
                  <c:v>38317.625</c:v>
                </c:pt>
                <c:pt idx="23806">
                  <c:v>38317.638888888891</c:v>
                </c:pt>
                <c:pt idx="23807">
                  <c:v>38317.652777777781</c:v>
                </c:pt>
                <c:pt idx="23808">
                  <c:v>38317.666666666664</c:v>
                </c:pt>
                <c:pt idx="23809">
                  <c:v>38317.680555555555</c:v>
                </c:pt>
                <c:pt idx="23810">
                  <c:v>38317.694444444445</c:v>
                </c:pt>
                <c:pt idx="23811">
                  <c:v>38317.708333333336</c:v>
                </c:pt>
                <c:pt idx="23812">
                  <c:v>38317.722222222219</c:v>
                </c:pt>
                <c:pt idx="23813">
                  <c:v>38317.736111111109</c:v>
                </c:pt>
                <c:pt idx="23814">
                  <c:v>38317.75</c:v>
                </c:pt>
                <c:pt idx="23815">
                  <c:v>38317.763888888891</c:v>
                </c:pt>
                <c:pt idx="23816">
                  <c:v>38317.777777777781</c:v>
                </c:pt>
                <c:pt idx="23817">
                  <c:v>38317.791666666664</c:v>
                </c:pt>
                <c:pt idx="23818">
                  <c:v>38317.805555555555</c:v>
                </c:pt>
                <c:pt idx="23819">
                  <c:v>38317.819444444445</c:v>
                </c:pt>
                <c:pt idx="23820">
                  <c:v>38317.833333333336</c:v>
                </c:pt>
                <c:pt idx="23821">
                  <c:v>38317.847222222219</c:v>
                </c:pt>
                <c:pt idx="23822">
                  <c:v>38317.861111111109</c:v>
                </c:pt>
                <c:pt idx="23823">
                  <c:v>38317.875</c:v>
                </c:pt>
                <c:pt idx="23824">
                  <c:v>38317.888888888891</c:v>
                </c:pt>
                <c:pt idx="23825">
                  <c:v>38317.902777777781</c:v>
                </c:pt>
                <c:pt idx="23826">
                  <c:v>38317.916666666664</c:v>
                </c:pt>
                <c:pt idx="23827">
                  <c:v>38317.930555555555</c:v>
                </c:pt>
                <c:pt idx="23828">
                  <c:v>38317.944444444445</c:v>
                </c:pt>
                <c:pt idx="23829">
                  <c:v>38317.958333333336</c:v>
                </c:pt>
                <c:pt idx="23830">
                  <c:v>38317.972222222219</c:v>
                </c:pt>
                <c:pt idx="23831">
                  <c:v>38317.986111111109</c:v>
                </c:pt>
                <c:pt idx="23832">
                  <c:v>38318</c:v>
                </c:pt>
                <c:pt idx="23833">
                  <c:v>38318.013888888891</c:v>
                </c:pt>
                <c:pt idx="23834">
                  <c:v>38318.027777777781</c:v>
                </c:pt>
                <c:pt idx="23835">
                  <c:v>38318.041666666664</c:v>
                </c:pt>
                <c:pt idx="23836">
                  <c:v>38318.055555555555</c:v>
                </c:pt>
                <c:pt idx="23837">
                  <c:v>38318.069444444445</c:v>
                </c:pt>
                <c:pt idx="23838">
                  <c:v>38318.083333333336</c:v>
                </c:pt>
                <c:pt idx="23839">
                  <c:v>38318.097222222219</c:v>
                </c:pt>
                <c:pt idx="23840">
                  <c:v>38318.111111111109</c:v>
                </c:pt>
                <c:pt idx="23841">
                  <c:v>38318.125</c:v>
                </c:pt>
                <c:pt idx="23842">
                  <c:v>38318.138888888891</c:v>
                </c:pt>
                <c:pt idx="23843">
                  <c:v>38318.152777777781</c:v>
                </c:pt>
                <c:pt idx="23844">
                  <c:v>38318.166666666664</c:v>
                </c:pt>
                <c:pt idx="23845">
                  <c:v>38318.180555555555</c:v>
                </c:pt>
                <c:pt idx="23846">
                  <c:v>38318.194444444445</c:v>
                </c:pt>
                <c:pt idx="23847">
                  <c:v>38318.208333333336</c:v>
                </c:pt>
                <c:pt idx="23848">
                  <c:v>38318.222222222219</c:v>
                </c:pt>
                <c:pt idx="23849">
                  <c:v>38318.236111111109</c:v>
                </c:pt>
                <c:pt idx="23850">
                  <c:v>38318.25</c:v>
                </c:pt>
                <c:pt idx="23851">
                  <c:v>38318.263888888891</c:v>
                </c:pt>
                <c:pt idx="23852">
                  <c:v>38318.277777777781</c:v>
                </c:pt>
                <c:pt idx="23853">
                  <c:v>38318.291666666664</c:v>
                </c:pt>
                <c:pt idx="23854">
                  <c:v>38318.305555555555</c:v>
                </c:pt>
                <c:pt idx="23855">
                  <c:v>38318.319444444445</c:v>
                </c:pt>
                <c:pt idx="23856">
                  <c:v>38318.333333333336</c:v>
                </c:pt>
                <c:pt idx="23857">
                  <c:v>38318.347222222219</c:v>
                </c:pt>
                <c:pt idx="23858">
                  <c:v>38318.361111111109</c:v>
                </c:pt>
                <c:pt idx="23859">
                  <c:v>38318.375</c:v>
                </c:pt>
                <c:pt idx="23860">
                  <c:v>38318.388888888891</c:v>
                </c:pt>
                <c:pt idx="23861">
                  <c:v>38318.402777777781</c:v>
                </c:pt>
                <c:pt idx="23862">
                  <c:v>38318.416666666664</c:v>
                </c:pt>
                <c:pt idx="23863">
                  <c:v>38318.430555555555</c:v>
                </c:pt>
                <c:pt idx="23864">
                  <c:v>38318.444444444445</c:v>
                </c:pt>
                <c:pt idx="23865">
                  <c:v>38318.458333333336</c:v>
                </c:pt>
                <c:pt idx="23866">
                  <c:v>38318.472222222219</c:v>
                </c:pt>
                <c:pt idx="23867">
                  <c:v>38318.486111111109</c:v>
                </c:pt>
                <c:pt idx="23868">
                  <c:v>38318.5</c:v>
                </c:pt>
                <c:pt idx="23869">
                  <c:v>38318.513888888891</c:v>
                </c:pt>
                <c:pt idx="23870">
                  <c:v>38318.527777777781</c:v>
                </c:pt>
                <c:pt idx="23871">
                  <c:v>38318.541666666664</c:v>
                </c:pt>
                <c:pt idx="23872">
                  <c:v>38318.555555555555</c:v>
                </c:pt>
                <c:pt idx="23873">
                  <c:v>38318.569444444445</c:v>
                </c:pt>
                <c:pt idx="23874">
                  <c:v>38318.583333333336</c:v>
                </c:pt>
                <c:pt idx="23875">
                  <c:v>38318.597222222219</c:v>
                </c:pt>
                <c:pt idx="23876">
                  <c:v>38318.611111111109</c:v>
                </c:pt>
                <c:pt idx="23877">
                  <c:v>38318.625</c:v>
                </c:pt>
                <c:pt idx="23878">
                  <c:v>38318.638888888891</c:v>
                </c:pt>
                <c:pt idx="23879">
                  <c:v>38318.652777777781</c:v>
                </c:pt>
                <c:pt idx="23880">
                  <c:v>38318.666666666664</c:v>
                </c:pt>
                <c:pt idx="23881">
                  <c:v>38318.680555555555</c:v>
                </c:pt>
                <c:pt idx="23882">
                  <c:v>38318.694444444445</c:v>
                </c:pt>
                <c:pt idx="23883">
                  <c:v>38318.708333333336</c:v>
                </c:pt>
                <c:pt idx="23884">
                  <c:v>38318.722222222219</c:v>
                </c:pt>
                <c:pt idx="23885">
                  <c:v>38318.736111111109</c:v>
                </c:pt>
                <c:pt idx="23886">
                  <c:v>38318.75</c:v>
                </c:pt>
                <c:pt idx="23887">
                  <c:v>38318.763888888891</c:v>
                </c:pt>
                <c:pt idx="23888">
                  <c:v>38318.777777777781</c:v>
                </c:pt>
                <c:pt idx="23889">
                  <c:v>38318.791666666664</c:v>
                </c:pt>
                <c:pt idx="23890">
                  <c:v>38318.805555555555</c:v>
                </c:pt>
                <c:pt idx="23891">
                  <c:v>38318.819444444445</c:v>
                </c:pt>
                <c:pt idx="23892">
                  <c:v>38318.833333333336</c:v>
                </c:pt>
                <c:pt idx="23893">
                  <c:v>38318.847222222219</c:v>
                </c:pt>
                <c:pt idx="23894">
                  <c:v>38318.861111111109</c:v>
                </c:pt>
                <c:pt idx="23895">
                  <c:v>38318.875</c:v>
                </c:pt>
                <c:pt idx="23896">
                  <c:v>38318.888888888891</c:v>
                </c:pt>
                <c:pt idx="23897">
                  <c:v>38318.902777777781</c:v>
                </c:pt>
                <c:pt idx="23898">
                  <c:v>38318.916666666664</c:v>
                </c:pt>
                <c:pt idx="23899">
                  <c:v>38318.930555555555</c:v>
                </c:pt>
                <c:pt idx="23900">
                  <c:v>38318.944444444445</c:v>
                </c:pt>
                <c:pt idx="23901">
                  <c:v>38318.958333333336</c:v>
                </c:pt>
                <c:pt idx="23902">
                  <c:v>38318.972222222219</c:v>
                </c:pt>
                <c:pt idx="23903">
                  <c:v>38318.986111111109</c:v>
                </c:pt>
                <c:pt idx="23904">
                  <c:v>38319</c:v>
                </c:pt>
                <c:pt idx="23905">
                  <c:v>38319.013888888891</c:v>
                </c:pt>
                <c:pt idx="23906">
                  <c:v>38319.027777777781</c:v>
                </c:pt>
                <c:pt idx="23907">
                  <c:v>38319.041666666664</c:v>
                </c:pt>
                <c:pt idx="23908">
                  <c:v>38319.055555555555</c:v>
                </c:pt>
                <c:pt idx="23909">
                  <c:v>38319.069444444445</c:v>
                </c:pt>
                <c:pt idx="23910">
                  <c:v>38319.083333333336</c:v>
                </c:pt>
                <c:pt idx="23911">
                  <c:v>38319.097222222219</c:v>
                </c:pt>
                <c:pt idx="23912">
                  <c:v>38319.111111111109</c:v>
                </c:pt>
                <c:pt idx="23913">
                  <c:v>38319.125</c:v>
                </c:pt>
                <c:pt idx="23914">
                  <c:v>38319.138888888891</c:v>
                </c:pt>
                <c:pt idx="23915">
                  <c:v>38319.152777777781</c:v>
                </c:pt>
                <c:pt idx="23916">
                  <c:v>38319.166666666664</c:v>
                </c:pt>
                <c:pt idx="23917">
                  <c:v>38319.180555555555</c:v>
                </c:pt>
                <c:pt idx="23918">
                  <c:v>38319.194444444445</c:v>
                </c:pt>
                <c:pt idx="23919">
                  <c:v>38319.208333333336</c:v>
                </c:pt>
                <c:pt idx="23920">
                  <c:v>38319.222222222219</c:v>
                </c:pt>
                <c:pt idx="23921">
                  <c:v>38319.236111111109</c:v>
                </c:pt>
                <c:pt idx="23922">
                  <c:v>38319.25</c:v>
                </c:pt>
                <c:pt idx="23923">
                  <c:v>38319.263888888891</c:v>
                </c:pt>
                <c:pt idx="23924">
                  <c:v>38319.277777777781</c:v>
                </c:pt>
                <c:pt idx="23925">
                  <c:v>38319.291666666664</c:v>
                </c:pt>
                <c:pt idx="23926">
                  <c:v>38319.305555555555</c:v>
                </c:pt>
                <c:pt idx="23927">
                  <c:v>38319.319444444445</c:v>
                </c:pt>
                <c:pt idx="23928">
                  <c:v>38319.333333333336</c:v>
                </c:pt>
                <c:pt idx="23929">
                  <c:v>38319.347222222219</c:v>
                </c:pt>
                <c:pt idx="23930">
                  <c:v>38319.361111111109</c:v>
                </c:pt>
                <c:pt idx="23931">
                  <c:v>38319.375</c:v>
                </c:pt>
                <c:pt idx="23932">
                  <c:v>38319.388888888891</c:v>
                </c:pt>
                <c:pt idx="23933">
                  <c:v>38319.402777777781</c:v>
                </c:pt>
                <c:pt idx="23934">
                  <c:v>38319.416666666664</c:v>
                </c:pt>
                <c:pt idx="23935">
                  <c:v>38319.430555555555</c:v>
                </c:pt>
                <c:pt idx="23936">
                  <c:v>38319.444444444445</c:v>
                </c:pt>
                <c:pt idx="23937">
                  <c:v>38319.458333333336</c:v>
                </c:pt>
                <c:pt idx="23938">
                  <c:v>38319.472222222219</c:v>
                </c:pt>
                <c:pt idx="23939">
                  <c:v>38319.486111111109</c:v>
                </c:pt>
                <c:pt idx="23940">
                  <c:v>38319.5</c:v>
                </c:pt>
                <c:pt idx="23941">
                  <c:v>38319.513888888891</c:v>
                </c:pt>
                <c:pt idx="23942">
                  <c:v>38319.527777777781</c:v>
                </c:pt>
                <c:pt idx="23943">
                  <c:v>38319.541666666664</c:v>
                </c:pt>
                <c:pt idx="23944">
                  <c:v>38319.555555555555</c:v>
                </c:pt>
                <c:pt idx="23945">
                  <c:v>38319.569444444445</c:v>
                </c:pt>
                <c:pt idx="23946">
                  <c:v>38319.583333333336</c:v>
                </c:pt>
                <c:pt idx="23947">
                  <c:v>38319.597222222219</c:v>
                </c:pt>
                <c:pt idx="23948">
                  <c:v>38319.611111111109</c:v>
                </c:pt>
                <c:pt idx="23949">
                  <c:v>38319.625</c:v>
                </c:pt>
                <c:pt idx="23950">
                  <c:v>38319.638888888891</c:v>
                </c:pt>
                <c:pt idx="23951">
                  <c:v>38319.652777777781</c:v>
                </c:pt>
                <c:pt idx="23952">
                  <c:v>38319.666666666664</c:v>
                </c:pt>
                <c:pt idx="23953">
                  <c:v>38319.680555555555</c:v>
                </c:pt>
                <c:pt idx="23954">
                  <c:v>38319.694444444445</c:v>
                </c:pt>
                <c:pt idx="23955">
                  <c:v>38319.708333333336</c:v>
                </c:pt>
                <c:pt idx="23956">
                  <c:v>38319.722222222219</c:v>
                </c:pt>
                <c:pt idx="23957">
                  <c:v>38319.736111111109</c:v>
                </c:pt>
                <c:pt idx="23958">
                  <c:v>38319.75</c:v>
                </c:pt>
                <c:pt idx="23959">
                  <c:v>38319.763888888891</c:v>
                </c:pt>
                <c:pt idx="23960">
                  <c:v>38319.777777777781</c:v>
                </c:pt>
                <c:pt idx="23961">
                  <c:v>38319.791666666664</c:v>
                </c:pt>
                <c:pt idx="23962">
                  <c:v>38319.805555555555</c:v>
                </c:pt>
                <c:pt idx="23963">
                  <c:v>38319.819444444445</c:v>
                </c:pt>
                <c:pt idx="23964">
                  <c:v>38319.833333333336</c:v>
                </c:pt>
                <c:pt idx="23965">
                  <c:v>38319.847222222219</c:v>
                </c:pt>
                <c:pt idx="23966">
                  <c:v>38319.861111111109</c:v>
                </c:pt>
                <c:pt idx="23967">
                  <c:v>38319.875</c:v>
                </c:pt>
                <c:pt idx="23968">
                  <c:v>38319.888888888891</c:v>
                </c:pt>
                <c:pt idx="23969">
                  <c:v>38319.902777777781</c:v>
                </c:pt>
                <c:pt idx="23970">
                  <c:v>38319.916666666664</c:v>
                </c:pt>
                <c:pt idx="23971">
                  <c:v>38319.930555555555</c:v>
                </c:pt>
                <c:pt idx="23972">
                  <c:v>38319.944444444445</c:v>
                </c:pt>
                <c:pt idx="23973">
                  <c:v>38319.958333333336</c:v>
                </c:pt>
                <c:pt idx="23974">
                  <c:v>38319.972222222219</c:v>
                </c:pt>
                <c:pt idx="23975">
                  <c:v>38319.986111111109</c:v>
                </c:pt>
                <c:pt idx="23976">
                  <c:v>38320</c:v>
                </c:pt>
                <c:pt idx="23977">
                  <c:v>38320.013888888891</c:v>
                </c:pt>
                <c:pt idx="23978">
                  <c:v>38320.027777777781</c:v>
                </c:pt>
                <c:pt idx="23979">
                  <c:v>38320.041666666664</c:v>
                </c:pt>
                <c:pt idx="23980">
                  <c:v>38320.055555555555</c:v>
                </c:pt>
                <c:pt idx="23981">
                  <c:v>38320.069444444445</c:v>
                </c:pt>
                <c:pt idx="23982">
                  <c:v>38320.083333333336</c:v>
                </c:pt>
                <c:pt idx="23983">
                  <c:v>38320.097222222219</c:v>
                </c:pt>
                <c:pt idx="23984">
                  <c:v>38320.111111111109</c:v>
                </c:pt>
                <c:pt idx="23985">
                  <c:v>38320.125</c:v>
                </c:pt>
                <c:pt idx="23986">
                  <c:v>38320.138888888891</c:v>
                </c:pt>
                <c:pt idx="23987">
                  <c:v>38320.152777777781</c:v>
                </c:pt>
                <c:pt idx="23988">
                  <c:v>38320.166666666664</c:v>
                </c:pt>
                <c:pt idx="23989">
                  <c:v>38320.180555555555</c:v>
                </c:pt>
                <c:pt idx="23990">
                  <c:v>38320.194444444445</c:v>
                </c:pt>
                <c:pt idx="23991">
                  <c:v>38320.208333333336</c:v>
                </c:pt>
                <c:pt idx="23992">
                  <c:v>38320.222222222219</c:v>
                </c:pt>
                <c:pt idx="23993">
                  <c:v>38320.236111111109</c:v>
                </c:pt>
                <c:pt idx="23994">
                  <c:v>38320.25</c:v>
                </c:pt>
                <c:pt idx="23995">
                  <c:v>38320.263888888891</c:v>
                </c:pt>
                <c:pt idx="23996">
                  <c:v>38320.277777777781</c:v>
                </c:pt>
                <c:pt idx="23997">
                  <c:v>38320.291666666664</c:v>
                </c:pt>
                <c:pt idx="23998">
                  <c:v>38320.305555555555</c:v>
                </c:pt>
                <c:pt idx="23999">
                  <c:v>38320.319444444445</c:v>
                </c:pt>
                <c:pt idx="24000">
                  <c:v>38320.333333333336</c:v>
                </c:pt>
                <c:pt idx="24001">
                  <c:v>38320.347222222219</c:v>
                </c:pt>
                <c:pt idx="24002">
                  <c:v>38320.361111111109</c:v>
                </c:pt>
                <c:pt idx="24003">
                  <c:v>38320.375</c:v>
                </c:pt>
                <c:pt idx="24004">
                  <c:v>38320.388888888891</c:v>
                </c:pt>
                <c:pt idx="24005">
                  <c:v>38320.402777777781</c:v>
                </c:pt>
                <c:pt idx="24006">
                  <c:v>38320.416666666664</c:v>
                </c:pt>
                <c:pt idx="24007">
                  <c:v>38320.430555555555</c:v>
                </c:pt>
                <c:pt idx="24008">
                  <c:v>38320.444444444445</c:v>
                </c:pt>
                <c:pt idx="24009">
                  <c:v>38320.458333333336</c:v>
                </c:pt>
                <c:pt idx="24010">
                  <c:v>38320.472222222219</c:v>
                </c:pt>
                <c:pt idx="24011">
                  <c:v>38320.486111111109</c:v>
                </c:pt>
                <c:pt idx="24012">
                  <c:v>38320.5</c:v>
                </c:pt>
                <c:pt idx="24013">
                  <c:v>38320.513888888891</c:v>
                </c:pt>
                <c:pt idx="24014">
                  <c:v>38320.527777777781</c:v>
                </c:pt>
                <c:pt idx="24015">
                  <c:v>38320.541666666664</c:v>
                </c:pt>
                <c:pt idx="24016">
                  <c:v>38320.555555555555</c:v>
                </c:pt>
                <c:pt idx="24017">
                  <c:v>38320.569444444445</c:v>
                </c:pt>
                <c:pt idx="24018">
                  <c:v>38320.583333333336</c:v>
                </c:pt>
                <c:pt idx="24019">
                  <c:v>38320.597222222219</c:v>
                </c:pt>
                <c:pt idx="24020">
                  <c:v>38320.611111111109</c:v>
                </c:pt>
                <c:pt idx="24021">
                  <c:v>38320.625</c:v>
                </c:pt>
                <c:pt idx="24022">
                  <c:v>38320.638888888891</c:v>
                </c:pt>
                <c:pt idx="24023">
                  <c:v>38320.652777777781</c:v>
                </c:pt>
                <c:pt idx="24024">
                  <c:v>38320.666666666664</c:v>
                </c:pt>
                <c:pt idx="24025">
                  <c:v>38320.680555555555</c:v>
                </c:pt>
                <c:pt idx="24026">
                  <c:v>38320.694444444445</c:v>
                </c:pt>
                <c:pt idx="24027">
                  <c:v>38320.708333333336</c:v>
                </c:pt>
                <c:pt idx="24028">
                  <c:v>38320.722222222219</c:v>
                </c:pt>
                <c:pt idx="24029">
                  <c:v>38320.736111111109</c:v>
                </c:pt>
                <c:pt idx="24030">
                  <c:v>38320.75</c:v>
                </c:pt>
                <c:pt idx="24031">
                  <c:v>38320.763888888891</c:v>
                </c:pt>
                <c:pt idx="24032">
                  <c:v>38320.777777777781</c:v>
                </c:pt>
                <c:pt idx="24033">
                  <c:v>38320.791666666664</c:v>
                </c:pt>
                <c:pt idx="24034">
                  <c:v>38320.805555555555</c:v>
                </c:pt>
                <c:pt idx="24035">
                  <c:v>38320.819444444445</c:v>
                </c:pt>
                <c:pt idx="24036">
                  <c:v>38320.833333333336</c:v>
                </c:pt>
                <c:pt idx="24037">
                  <c:v>38320.847222222219</c:v>
                </c:pt>
                <c:pt idx="24038">
                  <c:v>38320.861111111109</c:v>
                </c:pt>
                <c:pt idx="24039">
                  <c:v>38320.875</c:v>
                </c:pt>
                <c:pt idx="24040">
                  <c:v>38320.888888888891</c:v>
                </c:pt>
                <c:pt idx="24041">
                  <c:v>38320.902777777781</c:v>
                </c:pt>
                <c:pt idx="24042">
                  <c:v>38320.916666666664</c:v>
                </c:pt>
                <c:pt idx="24043">
                  <c:v>38320.930555555555</c:v>
                </c:pt>
                <c:pt idx="24044">
                  <c:v>38320.944444444445</c:v>
                </c:pt>
                <c:pt idx="24045">
                  <c:v>38320.958333333336</c:v>
                </c:pt>
                <c:pt idx="24046">
                  <c:v>38320.972222222219</c:v>
                </c:pt>
                <c:pt idx="24047">
                  <c:v>38320.986111111109</c:v>
                </c:pt>
                <c:pt idx="24048">
                  <c:v>38321</c:v>
                </c:pt>
                <c:pt idx="24049">
                  <c:v>38321.013888888891</c:v>
                </c:pt>
                <c:pt idx="24050">
                  <c:v>38321.027777777781</c:v>
                </c:pt>
                <c:pt idx="24051">
                  <c:v>38321.041666666664</c:v>
                </c:pt>
                <c:pt idx="24052">
                  <c:v>38321.055555555555</c:v>
                </c:pt>
                <c:pt idx="24053">
                  <c:v>38321.069444444445</c:v>
                </c:pt>
                <c:pt idx="24054">
                  <c:v>38321.083333333336</c:v>
                </c:pt>
                <c:pt idx="24055">
                  <c:v>38321.097222222219</c:v>
                </c:pt>
                <c:pt idx="24056">
                  <c:v>38321.111111111109</c:v>
                </c:pt>
                <c:pt idx="24057">
                  <c:v>38321.125</c:v>
                </c:pt>
                <c:pt idx="24058">
                  <c:v>38321.138888888891</c:v>
                </c:pt>
                <c:pt idx="24059">
                  <c:v>38321.152777777781</c:v>
                </c:pt>
                <c:pt idx="24060">
                  <c:v>38321.166666666664</c:v>
                </c:pt>
                <c:pt idx="24061">
                  <c:v>38321.180555555555</c:v>
                </c:pt>
                <c:pt idx="24062">
                  <c:v>38321.194444444445</c:v>
                </c:pt>
                <c:pt idx="24063">
                  <c:v>38321.208333333336</c:v>
                </c:pt>
                <c:pt idx="24064">
                  <c:v>38321.222222222219</c:v>
                </c:pt>
                <c:pt idx="24065">
                  <c:v>38321.236111111109</c:v>
                </c:pt>
                <c:pt idx="24066">
                  <c:v>38321.25</c:v>
                </c:pt>
                <c:pt idx="24067">
                  <c:v>38321.263888888891</c:v>
                </c:pt>
                <c:pt idx="24068">
                  <c:v>38321.277777777781</c:v>
                </c:pt>
                <c:pt idx="24069">
                  <c:v>38321.291666666664</c:v>
                </c:pt>
                <c:pt idx="24070">
                  <c:v>38321.305555555555</c:v>
                </c:pt>
                <c:pt idx="24071">
                  <c:v>38321.319444444445</c:v>
                </c:pt>
                <c:pt idx="24072">
                  <c:v>38321.333333333336</c:v>
                </c:pt>
                <c:pt idx="24073">
                  <c:v>38321.347222222219</c:v>
                </c:pt>
                <c:pt idx="24074">
                  <c:v>38321.361111111109</c:v>
                </c:pt>
                <c:pt idx="24075">
                  <c:v>38321.375</c:v>
                </c:pt>
                <c:pt idx="24076">
                  <c:v>38321.388888888891</c:v>
                </c:pt>
                <c:pt idx="24077">
                  <c:v>38321.402777777781</c:v>
                </c:pt>
                <c:pt idx="24078">
                  <c:v>38321.416666666664</c:v>
                </c:pt>
                <c:pt idx="24079">
                  <c:v>38321.430555555555</c:v>
                </c:pt>
                <c:pt idx="24080">
                  <c:v>38321.444444444445</c:v>
                </c:pt>
                <c:pt idx="24081">
                  <c:v>38321.458333333336</c:v>
                </c:pt>
                <c:pt idx="24082">
                  <c:v>38321.472222222219</c:v>
                </c:pt>
                <c:pt idx="24083">
                  <c:v>38321.486111111109</c:v>
                </c:pt>
                <c:pt idx="24084">
                  <c:v>38321.5</c:v>
                </c:pt>
                <c:pt idx="24085">
                  <c:v>38321.513888888891</c:v>
                </c:pt>
                <c:pt idx="24086">
                  <c:v>38321.527777777781</c:v>
                </c:pt>
                <c:pt idx="24087">
                  <c:v>38321.541666666664</c:v>
                </c:pt>
                <c:pt idx="24088">
                  <c:v>38321.555555555555</c:v>
                </c:pt>
                <c:pt idx="24089">
                  <c:v>38321.569444444445</c:v>
                </c:pt>
                <c:pt idx="24090">
                  <c:v>38321.583333333336</c:v>
                </c:pt>
                <c:pt idx="24091">
                  <c:v>38321.597222222219</c:v>
                </c:pt>
                <c:pt idx="24092">
                  <c:v>38321.611111111109</c:v>
                </c:pt>
                <c:pt idx="24093">
                  <c:v>38321.625</c:v>
                </c:pt>
                <c:pt idx="24094">
                  <c:v>38321.638888888891</c:v>
                </c:pt>
                <c:pt idx="24095">
                  <c:v>38321.652777777781</c:v>
                </c:pt>
                <c:pt idx="24096">
                  <c:v>38321.666666666664</c:v>
                </c:pt>
                <c:pt idx="24097">
                  <c:v>38321.680555555555</c:v>
                </c:pt>
                <c:pt idx="24098">
                  <c:v>38321.694444444445</c:v>
                </c:pt>
                <c:pt idx="24099">
                  <c:v>38321.708333333336</c:v>
                </c:pt>
                <c:pt idx="24100">
                  <c:v>38321.722222222219</c:v>
                </c:pt>
                <c:pt idx="24101">
                  <c:v>38321.736111111109</c:v>
                </c:pt>
                <c:pt idx="24102">
                  <c:v>38321.75</c:v>
                </c:pt>
                <c:pt idx="24103">
                  <c:v>38321.763888888891</c:v>
                </c:pt>
                <c:pt idx="24104">
                  <c:v>38321.777777777781</c:v>
                </c:pt>
                <c:pt idx="24105">
                  <c:v>38321.791666666664</c:v>
                </c:pt>
                <c:pt idx="24106">
                  <c:v>38321.805555555555</c:v>
                </c:pt>
                <c:pt idx="24107">
                  <c:v>38321.819444444445</c:v>
                </c:pt>
                <c:pt idx="24108">
                  <c:v>38321.833333333336</c:v>
                </c:pt>
                <c:pt idx="24109">
                  <c:v>38321.847222222219</c:v>
                </c:pt>
                <c:pt idx="24110">
                  <c:v>38321.861111111109</c:v>
                </c:pt>
                <c:pt idx="24111">
                  <c:v>38321.875</c:v>
                </c:pt>
                <c:pt idx="24112">
                  <c:v>38321.888888888891</c:v>
                </c:pt>
                <c:pt idx="24113">
                  <c:v>38321.902777777781</c:v>
                </c:pt>
                <c:pt idx="24114">
                  <c:v>38321.916666666664</c:v>
                </c:pt>
                <c:pt idx="24115">
                  <c:v>38321.930555555555</c:v>
                </c:pt>
                <c:pt idx="24116">
                  <c:v>38321.944444444445</c:v>
                </c:pt>
                <c:pt idx="24117">
                  <c:v>38321.958333333336</c:v>
                </c:pt>
                <c:pt idx="24118">
                  <c:v>38321.972222222219</c:v>
                </c:pt>
                <c:pt idx="24119">
                  <c:v>38321.986111111109</c:v>
                </c:pt>
                <c:pt idx="24120">
                  <c:v>38322</c:v>
                </c:pt>
                <c:pt idx="24121">
                  <c:v>38322.013888888891</c:v>
                </c:pt>
                <c:pt idx="24122">
                  <c:v>38322.027777777781</c:v>
                </c:pt>
                <c:pt idx="24123">
                  <c:v>38322.041666666664</c:v>
                </c:pt>
                <c:pt idx="24124">
                  <c:v>38322.055555555555</c:v>
                </c:pt>
                <c:pt idx="24125">
                  <c:v>38322.069444444445</c:v>
                </c:pt>
                <c:pt idx="24126">
                  <c:v>38322.083333333336</c:v>
                </c:pt>
                <c:pt idx="24127">
                  <c:v>38322.097222222219</c:v>
                </c:pt>
                <c:pt idx="24128">
                  <c:v>38322.111111111109</c:v>
                </c:pt>
                <c:pt idx="24129">
                  <c:v>38322.125</c:v>
                </c:pt>
                <c:pt idx="24130">
                  <c:v>38322.138888888891</c:v>
                </c:pt>
                <c:pt idx="24131">
                  <c:v>38322.152777777781</c:v>
                </c:pt>
                <c:pt idx="24132">
                  <c:v>38322.166666666664</c:v>
                </c:pt>
                <c:pt idx="24133">
                  <c:v>38322.180555555555</c:v>
                </c:pt>
                <c:pt idx="24134">
                  <c:v>38322.194444444445</c:v>
                </c:pt>
                <c:pt idx="24135">
                  <c:v>38322.208333333336</c:v>
                </c:pt>
                <c:pt idx="24136">
                  <c:v>38322.222222222219</c:v>
                </c:pt>
                <c:pt idx="24137">
                  <c:v>38322.236111111109</c:v>
                </c:pt>
                <c:pt idx="24138">
                  <c:v>38322.25</c:v>
                </c:pt>
                <c:pt idx="24139">
                  <c:v>38322.263888888891</c:v>
                </c:pt>
                <c:pt idx="24140">
                  <c:v>38322.277777777781</c:v>
                </c:pt>
                <c:pt idx="24141">
                  <c:v>38322.291666666664</c:v>
                </c:pt>
                <c:pt idx="24142">
                  <c:v>38322.305555555555</c:v>
                </c:pt>
                <c:pt idx="24143">
                  <c:v>38322.319444444445</c:v>
                </c:pt>
                <c:pt idx="24144">
                  <c:v>38322.333333333336</c:v>
                </c:pt>
                <c:pt idx="24145">
                  <c:v>38322.347222222219</c:v>
                </c:pt>
                <c:pt idx="24146">
                  <c:v>38322.361111111109</c:v>
                </c:pt>
                <c:pt idx="24147">
                  <c:v>38322.375</c:v>
                </c:pt>
                <c:pt idx="24148">
                  <c:v>38322.388888888891</c:v>
                </c:pt>
                <c:pt idx="24149">
                  <c:v>38322.402777777781</c:v>
                </c:pt>
                <c:pt idx="24150">
                  <c:v>38322.416666666664</c:v>
                </c:pt>
                <c:pt idx="24151">
                  <c:v>38322.430555555555</c:v>
                </c:pt>
                <c:pt idx="24152">
                  <c:v>38322.444444444445</c:v>
                </c:pt>
                <c:pt idx="24153">
                  <c:v>38322.458333333336</c:v>
                </c:pt>
                <c:pt idx="24154">
                  <c:v>38322.472222222219</c:v>
                </c:pt>
                <c:pt idx="24155">
                  <c:v>38322.486111111109</c:v>
                </c:pt>
                <c:pt idx="24156">
                  <c:v>38322.5</c:v>
                </c:pt>
                <c:pt idx="24157">
                  <c:v>38322.513888888891</c:v>
                </c:pt>
                <c:pt idx="24158">
                  <c:v>38322.527777777781</c:v>
                </c:pt>
                <c:pt idx="24159">
                  <c:v>38322.541666666664</c:v>
                </c:pt>
                <c:pt idx="24160">
                  <c:v>38322.555555555555</c:v>
                </c:pt>
                <c:pt idx="24161">
                  <c:v>38322.569444444445</c:v>
                </c:pt>
                <c:pt idx="24162">
                  <c:v>38322.583333333336</c:v>
                </c:pt>
                <c:pt idx="24163">
                  <c:v>38322.597222222219</c:v>
                </c:pt>
                <c:pt idx="24164">
                  <c:v>38322.611111111109</c:v>
                </c:pt>
                <c:pt idx="24165">
                  <c:v>38322.625</c:v>
                </c:pt>
                <c:pt idx="24166">
                  <c:v>38322.638888888891</c:v>
                </c:pt>
                <c:pt idx="24167">
                  <c:v>38322.652777777781</c:v>
                </c:pt>
                <c:pt idx="24168">
                  <c:v>38322.666666666664</c:v>
                </c:pt>
                <c:pt idx="24169">
                  <c:v>38322.680555555555</c:v>
                </c:pt>
                <c:pt idx="24170">
                  <c:v>38322.694444444445</c:v>
                </c:pt>
                <c:pt idx="24171">
                  <c:v>38322.708333333336</c:v>
                </c:pt>
                <c:pt idx="24172">
                  <c:v>38322.722222222219</c:v>
                </c:pt>
                <c:pt idx="24173">
                  <c:v>38322.736111111109</c:v>
                </c:pt>
                <c:pt idx="24174">
                  <c:v>38322.75</c:v>
                </c:pt>
                <c:pt idx="24175">
                  <c:v>38322.763888888891</c:v>
                </c:pt>
                <c:pt idx="24176">
                  <c:v>38322.777777777781</c:v>
                </c:pt>
                <c:pt idx="24177">
                  <c:v>38322.791666666664</c:v>
                </c:pt>
                <c:pt idx="24178">
                  <c:v>38322.805555555555</c:v>
                </c:pt>
                <c:pt idx="24179">
                  <c:v>38322.819444444445</c:v>
                </c:pt>
                <c:pt idx="24180">
                  <c:v>38322.833333333336</c:v>
                </c:pt>
                <c:pt idx="24181">
                  <c:v>38322.847222222219</c:v>
                </c:pt>
                <c:pt idx="24182">
                  <c:v>38322.861111111109</c:v>
                </c:pt>
                <c:pt idx="24183">
                  <c:v>38322.875</c:v>
                </c:pt>
                <c:pt idx="24184">
                  <c:v>38322.888888888891</c:v>
                </c:pt>
                <c:pt idx="24185">
                  <c:v>38322.902777777781</c:v>
                </c:pt>
                <c:pt idx="24186">
                  <c:v>38322.916666666664</c:v>
                </c:pt>
                <c:pt idx="24187">
                  <c:v>38322.930555555555</c:v>
                </c:pt>
                <c:pt idx="24188">
                  <c:v>38322.944444444445</c:v>
                </c:pt>
                <c:pt idx="24189">
                  <c:v>38322.958333333336</c:v>
                </c:pt>
                <c:pt idx="24190">
                  <c:v>38322.972222222219</c:v>
                </c:pt>
                <c:pt idx="24191">
                  <c:v>38322.986111111109</c:v>
                </c:pt>
                <c:pt idx="24192">
                  <c:v>38323</c:v>
                </c:pt>
                <c:pt idx="24193">
                  <c:v>38323.013888888891</c:v>
                </c:pt>
                <c:pt idx="24194">
                  <c:v>38323.027777777781</c:v>
                </c:pt>
                <c:pt idx="24195">
                  <c:v>38323.041666666664</c:v>
                </c:pt>
                <c:pt idx="24196">
                  <c:v>38323.055555555555</c:v>
                </c:pt>
                <c:pt idx="24197">
                  <c:v>38323.069444444445</c:v>
                </c:pt>
                <c:pt idx="24198">
                  <c:v>38323.083333333336</c:v>
                </c:pt>
                <c:pt idx="24199">
                  <c:v>38323.097222222219</c:v>
                </c:pt>
                <c:pt idx="24200">
                  <c:v>38323.111111111109</c:v>
                </c:pt>
                <c:pt idx="24201">
                  <c:v>38323.125</c:v>
                </c:pt>
                <c:pt idx="24202">
                  <c:v>38323.138888888891</c:v>
                </c:pt>
                <c:pt idx="24203">
                  <c:v>38323.152777777781</c:v>
                </c:pt>
                <c:pt idx="24204">
                  <c:v>38323.166666666664</c:v>
                </c:pt>
                <c:pt idx="24205">
                  <c:v>38323.180555555555</c:v>
                </c:pt>
                <c:pt idx="24206">
                  <c:v>38323.194444444445</c:v>
                </c:pt>
                <c:pt idx="24207">
                  <c:v>38323.208333333336</c:v>
                </c:pt>
                <c:pt idx="24208">
                  <c:v>38323.222222222219</c:v>
                </c:pt>
                <c:pt idx="24209">
                  <c:v>38323.236111111109</c:v>
                </c:pt>
                <c:pt idx="24210">
                  <c:v>38323.25</c:v>
                </c:pt>
                <c:pt idx="24211">
                  <c:v>38323.263888888891</c:v>
                </c:pt>
                <c:pt idx="24212">
                  <c:v>38323.277777777781</c:v>
                </c:pt>
                <c:pt idx="24213">
                  <c:v>38323.291666666664</c:v>
                </c:pt>
                <c:pt idx="24214">
                  <c:v>38323.305555555555</c:v>
                </c:pt>
                <c:pt idx="24215">
                  <c:v>38323.319444444445</c:v>
                </c:pt>
                <c:pt idx="24216">
                  <c:v>38323.333333333336</c:v>
                </c:pt>
                <c:pt idx="24217">
                  <c:v>38323.347222222219</c:v>
                </c:pt>
                <c:pt idx="24218">
                  <c:v>38323.361111111109</c:v>
                </c:pt>
                <c:pt idx="24219">
                  <c:v>38323.375</c:v>
                </c:pt>
                <c:pt idx="24220">
                  <c:v>38323.388888888891</c:v>
                </c:pt>
                <c:pt idx="24221">
                  <c:v>38323.402777777781</c:v>
                </c:pt>
                <c:pt idx="24222">
                  <c:v>38323.416666666664</c:v>
                </c:pt>
                <c:pt idx="24223">
                  <c:v>38323.430555555555</c:v>
                </c:pt>
                <c:pt idx="24224">
                  <c:v>38323.444444444445</c:v>
                </c:pt>
                <c:pt idx="24225">
                  <c:v>38323.458333333336</c:v>
                </c:pt>
                <c:pt idx="24226">
                  <c:v>38323.472222222219</c:v>
                </c:pt>
                <c:pt idx="24227">
                  <c:v>38323.486111111109</c:v>
                </c:pt>
                <c:pt idx="24228">
                  <c:v>38323.5</c:v>
                </c:pt>
                <c:pt idx="24229">
                  <c:v>38323.513888888891</c:v>
                </c:pt>
                <c:pt idx="24230">
                  <c:v>38323.527777777781</c:v>
                </c:pt>
                <c:pt idx="24231">
                  <c:v>38323.541666666664</c:v>
                </c:pt>
                <c:pt idx="24232">
                  <c:v>38323.555555555555</c:v>
                </c:pt>
                <c:pt idx="24233">
                  <c:v>38323.569444444445</c:v>
                </c:pt>
                <c:pt idx="24234">
                  <c:v>38323.583333333336</c:v>
                </c:pt>
                <c:pt idx="24235">
                  <c:v>38323.597222222219</c:v>
                </c:pt>
                <c:pt idx="24236">
                  <c:v>38323.611111111109</c:v>
                </c:pt>
                <c:pt idx="24237">
                  <c:v>38323.625</c:v>
                </c:pt>
                <c:pt idx="24238">
                  <c:v>38323.638888888891</c:v>
                </c:pt>
                <c:pt idx="24239">
                  <c:v>38323.652777777781</c:v>
                </c:pt>
                <c:pt idx="24240">
                  <c:v>38323.666666666664</c:v>
                </c:pt>
                <c:pt idx="24241">
                  <c:v>38323.680555555555</c:v>
                </c:pt>
                <c:pt idx="24242">
                  <c:v>38323.694444444445</c:v>
                </c:pt>
                <c:pt idx="24243">
                  <c:v>38323.708333333336</c:v>
                </c:pt>
                <c:pt idx="24244">
                  <c:v>38323.722222222219</c:v>
                </c:pt>
                <c:pt idx="24245">
                  <c:v>38323.736111111109</c:v>
                </c:pt>
                <c:pt idx="24246">
                  <c:v>38323.75</c:v>
                </c:pt>
                <c:pt idx="24247">
                  <c:v>38323.763888888891</c:v>
                </c:pt>
                <c:pt idx="24248">
                  <c:v>38323.777777777781</c:v>
                </c:pt>
                <c:pt idx="24249">
                  <c:v>38323.791666666664</c:v>
                </c:pt>
                <c:pt idx="24250">
                  <c:v>38323.805555555555</c:v>
                </c:pt>
                <c:pt idx="24251">
                  <c:v>38323.819444444445</c:v>
                </c:pt>
                <c:pt idx="24252">
                  <c:v>38323.833333333336</c:v>
                </c:pt>
                <c:pt idx="24253">
                  <c:v>38323.847222222219</c:v>
                </c:pt>
                <c:pt idx="24254">
                  <c:v>38323.861111111109</c:v>
                </c:pt>
                <c:pt idx="24255">
                  <c:v>38323.875</c:v>
                </c:pt>
                <c:pt idx="24256">
                  <c:v>38323.888888888891</c:v>
                </c:pt>
                <c:pt idx="24257">
                  <c:v>38323.902777777781</c:v>
                </c:pt>
                <c:pt idx="24258">
                  <c:v>38323.916666666664</c:v>
                </c:pt>
                <c:pt idx="24259">
                  <c:v>38323.930555555555</c:v>
                </c:pt>
                <c:pt idx="24260">
                  <c:v>38323.944444444445</c:v>
                </c:pt>
                <c:pt idx="24261">
                  <c:v>38323.958333333336</c:v>
                </c:pt>
                <c:pt idx="24262">
                  <c:v>38323.972222222219</c:v>
                </c:pt>
                <c:pt idx="24263">
                  <c:v>38323.986111111109</c:v>
                </c:pt>
                <c:pt idx="24264">
                  <c:v>38324</c:v>
                </c:pt>
                <c:pt idx="24265">
                  <c:v>38324.013888888891</c:v>
                </c:pt>
                <c:pt idx="24266">
                  <c:v>38324.027777777781</c:v>
                </c:pt>
                <c:pt idx="24267">
                  <c:v>38324.041666666664</c:v>
                </c:pt>
                <c:pt idx="24268">
                  <c:v>38324.055555555555</c:v>
                </c:pt>
                <c:pt idx="24269">
                  <c:v>38324.069444444445</c:v>
                </c:pt>
                <c:pt idx="24270">
                  <c:v>38324.083333333336</c:v>
                </c:pt>
                <c:pt idx="24271">
                  <c:v>38324.097222222219</c:v>
                </c:pt>
                <c:pt idx="24272">
                  <c:v>38324.111111111109</c:v>
                </c:pt>
                <c:pt idx="24273">
                  <c:v>38324.125</c:v>
                </c:pt>
                <c:pt idx="24274">
                  <c:v>38324.138888888891</c:v>
                </c:pt>
                <c:pt idx="24275">
                  <c:v>38324.152777777781</c:v>
                </c:pt>
                <c:pt idx="24276">
                  <c:v>38324.166666666664</c:v>
                </c:pt>
                <c:pt idx="24277">
                  <c:v>38324.180555555555</c:v>
                </c:pt>
                <c:pt idx="24278">
                  <c:v>38324.194444444445</c:v>
                </c:pt>
                <c:pt idx="24279">
                  <c:v>38324.208333333336</c:v>
                </c:pt>
                <c:pt idx="24280">
                  <c:v>38324.222222222219</c:v>
                </c:pt>
                <c:pt idx="24281">
                  <c:v>38324.236111111109</c:v>
                </c:pt>
                <c:pt idx="24282">
                  <c:v>38324.25</c:v>
                </c:pt>
                <c:pt idx="24283">
                  <c:v>38324.263888888891</c:v>
                </c:pt>
                <c:pt idx="24284">
                  <c:v>38324.277777777781</c:v>
                </c:pt>
                <c:pt idx="24285">
                  <c:v>38324.291666666664</c:v>
                </c:pt>
                <c:pt idx="24286">
                  <c:v>38324.305555555555</c:v>
                </c:pt>
                <c:pt idx="24287">
                  <c:v>38324.319444444445</c:v>
                </c:pt>
                <c:pt idx="24288">
                  <c:v>38324.333333333336</c:v>
                </c:pt>
                <c:pt idx="24289">
                  <c:v>38324.347222222219</c:v>
                </c:pt>
                <c:pt idx="24290">
                  <c:v>38324.361111111109</c:v>
                </c:pt>
                <c:pt idx="24291">
                  <c:v>38324.375</c:v>
                </c:pt>
                <c:pt idx="24292">
                  <c:v>38324.388888888891</c:v>
                </c:pt>
                <c:pt idx="24293">
                  <c:v>38324.402777777781</c:v>
                </c:pt>
                <c:pt idx="24294">
                  <c:v>38324.416666666664</c:v>
                </c:pt>
                <c:pt idx="24295">
                  <c:v>38324.430555555555</c:v>
                </c:pt>
                <c:pt idx="24296">
                  <c:v>38324.444444444445</c:v>
                </c:pt>
                <c:pt idx="24297">
                  <c:v>38324.458333333336</c:v>
                </c:pt>
                <c:pt idx="24298">
                  <c:v>38324.472222222219</c:v>
                </c:pt>
                <c:pt idx="24299">
                  <c:v>38324.486111111109</c:v>
                </c:pt>
                <c:pt idx="24300">
                  <c:v>38324.5</c:v>
                </c:pt>
                <c:pt idx="24301">
                  <c:v>38324.513888888891</c:v>
                </c:pt>
                <c:pt idx="24302">
                  <c:v>38324.527777777781</c:v>
                </c:pt>
                <c:pt idx="24303">
                  <c:v>38324.541666666664</c:v>
                </c:pt>
                <c:pt idx="24304">
                  <c:v>38324.555555555555</c:v>
                </c:pt>
                <c:pt idx="24305">
                  <c:v>38324.569444444445</c:v>
                </c:pt>
                <c:pt idx="24306">
                  <c:v>38324.583333333336</c:v>
                </c:pt>
                <c:pt idx="24307">
                  <c:v>38324.597222222219</c:v>
                </c:pt>
                <c:pt idx="24308">
                  <c:v>38324.611111111109</c:v>
                </c:pt>
                <c:pt idx="24309">
                  <c:v>38324.625</c:v>
                </c:pt>
                <c:pt idx="24310">
                  <c:v>38324.638888888891</c:v>
                </c:pt>
                <c:pt idx="24311">
                  <c:v>38324.652777777781</c:v>
                </c:pt>
                <c:pt idx="24312">
                  <c:v>38324.666666666664</c:v>
                </c:pt>
                <c:pt idx="24313">
                  <c:v>38324.680555555555</c:v>
                </c:pt>
                <c:pt idx="24314">
                  <c:v>38324.694444444445</c:v>
                </c:pt>
                <c:pt idx="24315">
                  <c:v>38324.708333333336</c:v>
                </c:pt>
                <c:pt idx="24316">
                  <c:v>38324.722222222219</c:v>
                </c:pt>
                <c:pt idx="24317">
                  <c:v>38324.736111111109</c:v>
                </c:pt>
                <c:pt idx="24318">
                  <c:v>38324.75</c:v>
                </c:pt>
                <c:pt idx="24319">
                  <c:v>38324.763888888891</c:v>
                </c:pt>
                <c:pt idx="24320">
                  <c:v>38324.777777777781</c:v>
                </c:pt>
                <c:pt idx="24321">
                  <c:v>38324.791666666664</c:v>
                </c:pt>
                <c:pt idx="24322">
                  <c:v>38324.805555555555</c:v>
                </c:pt>
                <c:pt idx="24323">
                  <c:v>38324.819444444445</c:v>
                </c:pt>
                <c:pt idx="24324">
                  <c:v>38324.833333333336</c:v>
                </c:pt>
                <c:pt idx="24325">
                  <c:v>38324.847222222219</c:v>
                </c:pt>
                <c:pt idx="24326">
                  <c:v>38324.861111111109</c:v>
                </c:pt>
                <c:pt idx="24327">
                  <c:v>38324.875</c:v>
                </c:pt>
                <c:pt idx="24328">
                  <c:v>38324.888888888891</c:v>
                </c:pt>
                <c:pt idx="24329">
                  <c:v>38324.902777777781</c:v>
                </c:pt>
                <c:pt idx="24330">
                  <c:v>38324.916666666664</c:v>
                </c:pt>
                <c:pt idx="24331">
                  <c:v>38324.930555555555</c:v>
                </c:pt>
                <c:pt idx="24332">
                  <c:v>38324.944444444445</c:v>
                </c:pt>
                <c:pt idx="24333">
                  <c:v>38324.958333333336</c:v>
                </c:pt>
                <c:pt idx="24334">
                  <c:v>38324.972222222219</c:v>
                </c:pt>
                <c:pt idx="24335">
                  <c:v>38324.986111111109</c:v>
                </c:pt>
                <c:pt idx="24336">
                  <c:v>38325</c:v>
                </c:pt>
                <c:pt idx="24337">
                  <c:v>38325.013888888891</c:v>
                </c:pt>
                <c:pt idx="24338">
                  <c:v>38325.027777777781</c:v>
                </c:pt>
                <c:pt idx="24339">
                  <c:v>38325.041666666664</c:v>
                </c:pt>
                <c:pt idx="24340">
                  <c:v>38325.055555555555</c:v>
                </c:pt>
                <c:pt idx="24341">
                  <c:v>38325.069444444445</c:v>
                </c:pt>
                <c:pt idx="24342">
                  <c:v>38325.083333333336</c:v>
                </c:pt>
                <c:pt idx="24343">
                  <c:v>38325.097222222219</c:v>
                </c:pt>
                <c:pt idx="24344">
                  <c:v>38325.111111111109</c:v>
                </c:pt>
                <c:pt idx="24345">
                  <c:v>38325.125</c:v>
                </c:pt>
                <c:pt idx="24346">
                  <c:v>38325.138888888891</c:v>
                </c:pt>
                <c:pt idx="24347">
                  <c:v>38325.152777777781</c:v>
                </c:pt>
                <c:pt idx="24348">
                  <c:v>38325.166666666664</c:v>
                </c:pt>
                <c:pt idx="24349">
                  <c:v>38325.180555555555</c:v>
                </c:pt>
                <c:pt idx="24350">
                  <c:v>38325.194444444445</c:v>
                </c:pt>
                <c:pt idx="24351">
                  <c:v>38325.208333333336</c:v>
                </c:pt>
                <c:pt idx="24352">
                  <c:v>38325.222222222219</c:v>
                </c:pt>
                <c:pt idx="24353">
                  <c:v>38325.236111111109</c:v>
                </c:pt>
                <c:pt idx="24354">
                  <c:v>38325.25</c:v>
                </c:pt>
                <c:pt idx="24355">
                  <c:v>38325.263888888891</c:v>
                </c:pt>
                <c:pt idx="24356">
                  <c:v>38325.277777777781</c:v>
                </c:pt>
                <c:pt idx="24357">
                  <c:v>38325.291666666664</c:v>
                </c:pt>
                <c:pt idx="24358">
                  <c:v>38325.305555555555</c:v>
                </c:pt>
                <c:pt idx="24359">
                  <c:v>38325.319444444445</c:v>
                </c:pt>
                <c:pt idx="24360">
                  <c:v>38325.333333333336</c:v>
                </c:pt>
                <c:pt idx="24361">
                  <c:v>38325.347222222219</c:v>
                </c:pt>
                <c:pt idx="24362">
                  <c:v>38325.361111111109</c:v>
                </c:pt>
                <c:pt idx="24363">
                  <c:v>38325.375</c:v>
                </c:pt>
                <c:pt idx="24364">
                  <c:v>38325.388888888891</c:v>
                </c:pt>
                <c:pt idx="24365">
                  <c:v>38325.402777777781</c:v>
                </c:pt>
                <c:pt idx="24366">
                  <c:v>38325.416666666664</c:v>
                </c:pt>
                <c:pt idx="24367">
                  <c:v>38325.430555555555</c:v>
                </c:pt>
                <c:pt idx="24368">
                  <c:v>38325.444444444445</c:v>
                </c:pt>
                <c:pt idx="24369">
                  <c:v>38325.458333333336</c:v>
                </c:pt>
                <c:pt idx="24370">
                  <c:v>38325.472222222219</c:v>
                </c:pt>
                <c:pt idx="24371">
                  <c:v>38325.486111111109</c:v>
                </c:pt>
                <c:pt idx="24372">
                  <c:v>38325.5</c:v>
                </c:pt>
                <c:pt idx="24373">
                  <c:v>38325.513888888891</c:v>
                </c:pt>
                <c:pt idx="24374">
                  <c:v>38325.527777777781</c:v>
                </c:pt>
                <c:pt idx="24375">
                  <c:v>38325.541666666664</c:v>
                </c:pt>
                <c:pt idx="24376">
                  <c:v>38325.555555555555</c:v>
                </c:pt>
                <c:pt idx="24377">
                  <c:v>38325.569444444445</c:v>
                </c:pt>
                <c:pt idx="24378">
                  <c:v>38325.583333333336</c:v>
                </c:pt>
                <c:pt idx="24379">
                  <c:v>38325.597222222219</c:v>
                </c:pt>
                <c:pt idx="24380">
                  <c:v>38325.611111111109</c:v>
                </c:pt>
                <c:pt idx="24381">
                  <c:v>38325.625</c:v>
                </c:pt>
                <c:pt idx="24382">
                  <c:v>38325.638888888891</c:v>
                </c:pt>
                <c:pt idx="24383">
                  <c:v>38325.652777777781</c:v>
                </c:pt>
                <c:pt idx="24384">
                  <c:v>38325.666666666664</c:v>
                </c:pt>
                <c:pt idx="24385">
                  <c:v>38325.680555555555</c:v>
                </c:pt>
                <c:pt idx="24386">
                  <c:v>38325.694444444445</c:v>
                </c:pt>
                <c:pt idx="24387">
                  <c:v>38325.708333333336</c:v>
                </c:pt>
                <c:pt idx="24388">
                  <c:v>38325.722222222219</c:v>
                </c:pt>
                <c:pt idx="24389">
                  <c:v>38325.736111111109</c:v>
                </c:pt>
                <c:pt idx="24390">
                  <c:v>38325.75</c:v>
                </c:pt>
                <c:pt idx="24391">
                  <c:v>38325.763888888891</c:v>
                </c:pt>
                <c:pt idx="24392">
                  <c:v>38325.777777777781</c:v>
                </c:pt>
                <c:pt idx="24393">
                  <c:v>38325.791666666664</c:v>
                </c:pt>
                <c:pt idx="24394">
                  <c:v>38325.805555555555</c:v>
                </c:pt>
                <c:pt idx="24395">
                  <c:v>38325.819444444445</c:v>
                </c:pt>
                <c:pt idx="24396">
                  <c:v>38325.833333333336</c:v>
                </c:pt>
                <c:pt idx="24397">
                  <c:v>38325.847222222219</c:v>
                </c:pt>
                <c:pt idx="24398">
                  <c:v>38325.861111111109</c:v>
                </c:pt>
                <c:pt idx="24399">
                  <c:v>38325.875</c:v>
                </c:pt>
                <c:pt idx="24400">
                  <c:v>38325.888888888891</c:v>
                </c:pt>
                <c:pt idx="24401">
                  <c:v>38325.902777777781</c:v>
                </c:pt>
                <c:pt idx="24402">
                  <c:v>38325.916666666664</c:v>
                </c:pt>
                <c:pt idx="24403">
                  <c:v>38325.930555555555</c:v>
                </c:pt>
                <c:pt idx="24404">
                  <c:v>38325.944444444445</c:v>
                </c:pt>
                <c:pt idx="24405">
                  <c:v>38325.958333333336</c:v>
                </c:pt>
                <c:pt idx="24406">
                  <c:v>38325.972222222219</c:v>
                </c:pt>
                <c:pt idx="24407">
                  <c:v>38325.986111111109</c:v>
                </c:pt>
                <c:pt idx="24408">
                  <c:v>38326</c:v>
                </c:pt>
                <c:pt idx="24409">
                  <c:v>38326.013888888891</c:v>
                </c:pt>
                <c:pt idx="24410">
                  <c:v>38326.027777777781</c:v>
                </c:pt>
                <c:pt idx="24411">
                  <c:v>38326.041666666664</c:v>
                </c:pt>
                <c:pt idx="24412">
                  <c:v>38326.055555555555</c:v>
                </c:pt>
                <c:pt idx="24413">
                  <c:v>38326.069444444445</c:v>
                </c:pt>
                <c:pt idx="24414">
                  <c:v>38326.083333333336</c:v>
                </c:pt>
                <c:pt idx="24415">
                  <c:v>38326.097222222219</c:v>
                </c:pt>
                <c:pt idx="24416">
                  <c:v>38326.111111111109</c:v>
                </c:pt>
                <c:pt idx="24417">
                  <c:v>38326.125</c:v>
                </c:pt>
                <c:pt idx="24418">
                  <c:v>38326.138888888891</c:v>
                </c:pt>
                <c:pt idx="24419">
                  <c:v>38326.152777777781</c:v>
                </c:pt>
                <c:pt idx="24420">
                  <c:v>38326.166666666664</c:v>
                </c:pt>
                <c:pt idx="24421">
                  <c:v>38326.180555555555</c:v>
                </c:pt>
                <c:pt idx="24422">
                  <c:v>38326.194444444445</c:v>
                </c:pt>
                <c:pt idx="24423">
                  <c:v>38326.208333333336</c:v>
                </c:pt>
                <c:pt idx="24424">
                  <c:v>38326.222222222219</c:v>
                </c:pt>
                <c:pt idx="24425">
                  <c:v>38326.236111111109</c:v>
                </c:pt>
                <c:pt idx="24426">
                  <c:v>38326.25</c:v>
                </c:pt>
                <c:pt idx="24427">
                  <c:v>38326.263888888891</c:v>
                </c:pt>
                <c:pt idx="24428">
                  <c:v>38326.277777777781</c:v>
                </c:pt>
                <c:pt idx="24429">
                  <c:v>38326.291666666664</c:v>
                </c:pt>
                <c:pt idx="24430">
                  <c:v>38326.305555555555</c:v>
                </c:pt>
                <c:pt idx="24431">
                  <c:v>38326.319444444445</c:v>
                </c:pt>
                <c:pt idx="24432">
                  <c:v>38326.333333333336</c:v>
                </c:pt>
                <c:pt idx="24433">
                  <c:v>38326.347222222219</c:v>
                </c:pt>
                <c:pt idx="24434">
                  <c:v>38326.361111111109</c:v>
                </c:pt>
                <c:pt idx="24435">
                  <c:v>38326.375</c:v>
                </c:pt>
                <c:pt idx="24436">
                  <c:v>38326.388888888891</c:v>
                </c:pt>
                <c:pt idx="24437">
                  <c:v>38326.402777777781</c:v>
                </c:pt>
                <c:pt idx="24438">
                  <c:v>38326.416666666664</c:v>
                </c:pt>
                <c:pt idx="24439">
                  <c:v>38326.430555555555</c:v>
                </c:pt>
                <c:pt idx="24440">
                  <c:v>38326.444444444445</c:v>
                </c:pt>
                <c:pt idx="24441">
                  <c:v>38326.458333333336</c:v>
                </c:pt>
                <c:pt idx="24442">
                  <c:v>38326.472222222219</c:v>
                </c:pt>
                <c:pt idx="24443">
                  <c:v>38326.486111111109</c:v>
                </c:pt>
                <c:pt idx="24444">
                  <c:v>38326.5</c:v>
                </c:pt>
                <c:pt idx="24445">
                  <c:v>38326.513888888891</c:v>
                </c:pt>
                <c:pt idx="24446">
                  <c:v>38326.527777777781</c:v>
                </c:pt>
                <c:pt idx="24447">
                  <c:v>38326.541666666664</c:v>
                </c:pt>
                <c:pt idx="24448">
                  <c:v>38326.555555555555</c:v>
                </c:pt>
                <c:pt idx="24449">
                  <c:v>38326.569444444445</c:v>
                </c:pt>
                <c:pt idx="24450">
                  <c:v>38326.583333333336</c:v>
                </c:pt>
                <c:pt idx="24451">
                  <c:v>38326.597222222219</c:v>
                </c:pt>
                <c:pt idx="24452">
                  <c:v>38326.611111111109</c:v>
                </c:pt>
                <c:pt idx="24453">
                  <c:v>38326.625</c:v>
                </c:pt>
                <c:pt idx="24454">
                  <c:v>38326.638888888891</c:v>
                </c:pt>
                <c:pt idx="24455">
                  <c:v>38326.652777777781</c:v>
                </c:pt>
                <c:pt idx="24456">
                  <c:v>38326.666666666664</c:v>
                </c:pt>
                <c:pt idx="24457">
                  <c:v>38326.680555555555</c:v>
                </c:pt>
                <c:pt idx="24458">
                  <c:v>38326.694444444445</c:v>
                </c:pt>
                <c:pt idx="24459">
                  <c:v>38326.708333333336</c:v>
                </c:pt>
                <c:pt idx="24460">
                  <c:v>38326.722222222219</c:v>
                </c:pt>
                <c:pt idx="24461">
                  <c:v>38326.736111111109</c:v>
                </c:pt>
                <c:pt idx="24462">
                  <c:v>38326.75</c:v>
                </c:pt>
                <c:pt idx="24463">
                  <c:v>38326.763888888891</c:v>
                </c:pt>
                <c:pt idx="24464">
                  <c:v>38326.777777777781</c:v>
                </c:pt>
                <c:pt idx="24465">
                  <c:v>38326.791666666664</c:v>
                </c:pt>
                <c:pt idx="24466">
                  <c:v>38326.805555555555</c:v>
                </c:pt>
                <c:pt idx="24467">
                  <c:v>38326.819444444445</c:v>
                </c:pt>
                <c:pt idx="24468">
                  <c:v>38326.833333333336</c:v>
                </c:pt>
                <c:pt idx="24469">
                  <c:v>38326.847222222219</c:v>
                </c:pt>
                <c:pt idx="24470">
                  <c:v>38326.861111111109</c:v>
                </c:pt>
                <c:pt idx="24471">
                  <c:v>38326.875</c:v>
                </c:pt>
                <c:pt idx="24472">
                  <c:v>38326.888888888891</c:v>
                </c:pt>
                <c:pt idx="24473">
                  <c:v>38326.902777777781</c:v>
                </c:pt>
                <c:pt idx="24474">
                  <c:v>38326.916666666664</c:v>
                </c:pt>
                <c:pt idx="24475">
                  <c:v>38326.930555555555</c:v>
                </c:pt>
                <c:pt idx="24476">
                  <c:v>38326.944444444445</c:v>
                </c:pt>
                <c:pt idx="24477">
                  <c:v>38326.958333333336</c:v>
                </c:pt>
                <c:pt idx="24478">
                  <c:v>38326.972222222219</c:v>
                </c:pt>
                <c:pt idx="24479">
                  <c:v>38326.986111111109</c:v>
                </c:pt>
                <c:pt idx="24480">
                  <c:v>38327</c:v>
                </c:pt>
                <c:pt idx="24481">
                  <c:v>38327.013888888891</c:v>
                </c:pt>
                <c:pt idx="24482">
                  <c:v>38327.027777777781</c:v>
                </c:pt>
                <c:pt idx="24483">
                  <c:v>38327.041666666664</c:v>
                </c:pt>
                <c:pt idx="24484">
                  <c:v>38327.055555555555</c:v>
                </c:pt>
                <c:pt idx="24485">
                  <c:v>38327.069444444445</c:v>
                </c:pt>
                <c:pt idx="24486">
                  <c:v>38327.083333333336</c:v>
                </c:pt>
                <c:pt idx="24487">
                  <c:v>38327.097222222219</c:v>
                </c:pt>
                <c:pt idx="24488">
                  <c:v>38327.111111111109</c:v>
                </c:pt>
                <c:pt idx="24489">
                  <c:v>38327.125</c:v>
                </c:pt>
                <c:pt idx="24490">
                  <c:v>38327.138888888891</c:v>
                </c:pt>
                <c:pt idx="24491">
                  <c:v>38327.152777777781</c:v>
                </c:pt>
                <c:pt idx="24492">
                  <c:v>38327.166666666664</c:v>
                </c:pt>
                <c:pt idx="24493">
                  <c:v>38327.180555555555</c:v>
                </c:pt>
                <c:pt idx="24494">
                  <c:v>38327.194444444445</c:v>
                </c:pt>
                <c:pt idx="24495">
                  <c:v>38327.208333333336</c:v>
                </c:pt>
                <c:pt idx="24496">
                  <c:v>38327.222222222219</c:v>
                </c:pt>
                <c:pt idx="24497">
                  <c:v>38327.236111111109</c:v>
                </c:pt>
                <c:pt idx="24498">
                  <c:v>38327.25</c:v>
                </c:pt>
                <c:pt idx="24499">
                  <c:v>38327.263888888891</c:v>
                </c:pt>
                <c:pt idx="24500">
                  <c:v>38327.277777777781</c:v>
                </c:pt>
                <c:pt idx="24501">
                  <c:v>38327.291666666664</c:v>
                </c:pt>
                <c:pt idx="24502">
                  <c:v>38327.305555555555</c:v>
                </c:pt>
                <c:pt idx="24503">
                  <c:v>38327.319444444445</c:v>
                </c:pt>
                <c:pt idx="24504">
                  <c:v>38327.333333333336</c:v>
                </c:pt>
                <c:pt idx="24505">
                  <c:v>38327.347222222219</c:v>
                </c:pt>
                <c:pt idx="24506">
                  <c:v>38327.361111111109</c:v>
                </c:pt>
                <c:pt idx="24507">
                  <c:v>38327.375</c:v>
                </c:pt>
                <c:pt idx="24508">
                  <c:v>38327.388888888891</c:v>
                </c:pt>
                <c:pt idx="24509">
                  <c:v>38327.402777777781</c:v>
                </c:pt>
                <c:pt idx="24510">
                  <c:v>38327.416666666664</c:v>
                </c:pt>
                <c:pt idx="24511">
                  <c:v>38327.430555555555</c:v>
                </c:pt>
                <c:pt idx="24512">
                  <c:v>38327.444444444445</c:v>
                </c:pt>
                <c:pt idx="24513">
                  <c:v>38327.458333333336</c:v>
                </c:pt>
                <c:pt idx="24514">
                  <c:v>38327.472222222219</c:v>
                </c:pt>
                <c:pt idx="24515">
                  <c:v>38327.486111111109</c:v>
                </c:pt>
                <c:pt idx="24516">
                  <c:v>38327.5</c:v>
                </c:pt>
                <c:pt idx="24517">
                  <c:v>38327.513888888891</c:v>
                </c:pt>
                <c:pt idx="24518">
                  <c:v>38327.527777777781</c:v>
                </c:pt>
                <c:pt idx="24519">
                  <c:v>38327.541666666664</c:v>
                </c:pt>
                <c:pt idx="24520">
                  <c:v>38327.555555555555</c:v>
                </c:pt>
                <c:pt idx="24521">
                  <c:v>38327.569444444445</c:v>
                </c:pt>
                <c:pt idx="24522">
                  <c:v>38327.583333333336</c:v>
                </c:pt>
                <c:pt idx="24523">
                  <c:v>38327.597222222219</c:v>
                </c:pt>
                <c:pt idx="24524">
                  <c:v>38327.611111111109</c:v>
                </c:pt>
                <c:pt idx="24525">
                  <c:v>38327.625</c:v>
                </c:pt>
                <c:pt idx="24526">
                  <c:v>38327.638888888891</c:v>
                </c:pt>
                <c:pt idx="24527">
                  <c:v>38327.652777777781</c:v>
                </c:pt>
                <c:pt idx="24528">
                  <c:v>38327.666666666664</c:v>
                </c:pt>
                <c:pt idx="24529">
                  <c:v>38327.680555555555</c:v>
                </c:pt>
                <c:pt idx="24530">
                  <c:v>38327.694444444445</c:v>
                </c:pt>
                <c:pt idx="24531">
                  <c:v>38327.708333333336</c:v>
                </c:pt>
                <c:pt idx="24532">
                  <c:v>38327.722222222219</c:v>
                </c:pt>
                <c:pt idx="24533">
                  <c:v>38327.736111111109</c:v>
                </c:pt>
                <c:pt idx="24534">
                  <c:v>38327.75</c:v>
                </c:pt>
                <c:pt idx="24535">
                  <c:v>38327.763888888891</c:v>
                </c:pt>
                <c:pt idx="24536">
                  <c:v>38327.777777777781</c:v>
                </c:pt>
                <c:pt idx="24537">
                  <c:v>38327.791666666664</c:v>
                </c:pt>
                <c:pt idx="24538">
                  <c:v>38327.805555555555</c:v>
                </c:pt>
                <c:pt idx="24539">
                  <c:v>38327.819444444445</c:v>
                </c:pt>
                <c:pt idx="24540">
                  <c:v>38327.833333333336</c:v>
                </c:pt>
                <c:pt idx="24541">
                  <c:v>38327.847222222219</c:v>
                </c:pt>
                <c:pt idx="24542">
                  <c:v>38327.861111111109</c:v>
                </c:pt>
                <c:pt idx="24543">
                  <c:v>38327.875</c:v>
                </c:pt>
                <c:pt idx="24544">
                  <c:v>38327.888888888891</c:v>
                </c:pt>
                <c:pt idx="24545">
                  <c:v>38327.902777777781</c:v>
                </c:pt>
                <c:pt idx="24546">
                  <c:v>38327.916666666664</c:v>
                </c:pt>
                <c:pt idx="24547">
                  <c:v>38327.930555555555</c:v>
                </c:pt>
                <c:pt idx="24548">
                  <c:v>38327.944444444445</c:v>
                </c:pt>
                <c:pt idx="24549">
                  <c:v>38327.958333333336</c:v>
                </c:pt>
                <c:pt idx="24550">
                  <c:v>38327.972222222219</c:v>
                </c:pt>
                <c:pt idx="24551">
                  <c:v>38327.986111111109</c:v>
                </c:pt>
                <c:pt idx="24552">
                  <c:v>38328</c:v>
                </c:pt>
                <c:pt idx="24553">
                  <c:v>38328.013888888891</c:v>
                </c:pt>
                <c:pt idx="24554">
                  <c:v>38328.027777777781</c:v>
                </c:pt>
                <c:pt idx="24555">
                  <c:v>38328.041666666664</c:v>
                </c:pt>
                <c:pt idx="24556">
                  <c:v>38328.055555555555</c:v>
                </c:pt>
                <c:pt idx="24557">
                  <c:v>38328.069444444445</c:v>
                </c:pt>
                <c:pt idx="24558">
                  <c:v>38328.083333333336</c:v>
                </c:pt>
                <c:pt idx="24559">
                  <c:v>38328.097222222219</c:v>
                </c:pt>
                <c:pt idx="24560">
                  <c:v>38328.111111111109</c:v>
                </c:pt>
                <c:pt idx="24561">
                  <c:v>38328.125</c:v>
                </c:pt>
                <c:pt idx="24562">
                  <c:v>38328.138888888891</c:v>
                </c:pt>
                <c:pt idx="24563">
                  <c:v>38328.152777777781</c:v>
                </c:pt>
                <c:pt idx="24564">
                  <c:v>38328.166666666664</c:v>
                </c:pt>
                <c:pt idx="24565">
                  <c:v>38328.180555555555</c:v>
                </c:pt>
                <c:pt idx="24566">
                  <c:v>38328.194444444445</c:v>
                </c:pt>
                <c:pt idx="24567">
                  <c:v>38328.208333333336</c:v>
                </c:pt>
                <c:pt idx="24568">
                  <c:v>38328.222222222219</c:v>
                </c:pt>
                <c:pt idx="24569">
                  <c:v>38328.236111111109</c:v>
                </c:pt>
                <c:pt idx="24570">
                  <c:v>38328.25</c:v>
                </c:pt>
                <c:pt idx="24571">
                  <c:v>38328.263888888891</c:v>
                </c:pt>
                <c:pt idx="24572">
                  <c:v>38328.277777777781</c:v>
                </c:pt>
                <c:pt idx="24573">
                  <c:v>38328.291666666664</c:v>
                </c:pt>
                <c:pt idx="24574">
                  <c:v>38328.305555555555</c:v>
                </c:pt>
                <c:pt idx="24575">
                  <c:v>38328.319444444445</c:v>
                </c:pt>
                <c:pt idx="24576">
                  <c:v>38328.333333333336</c:v>
                </c:pt>
                <c:pt idx="24577">
                  <c:v>38328.347222222219</c:v>
                </c:pt>
                <c:pt idx="24578">
                  <c:v>38328.361111111109</c:v>
                </c:pt>
                <c:pt idx="24579">
                  <c:v>38328.375</c:v>
                </c:pt>
                <c:pt idx="24580">
                  <c:v>38328.388888888891</c:v>
                </c:pt>
                <c:pt idx="24581">
                  <c:v>38328.402777777781</c:v>
                </c:pt>
                <c:pt idx="24582">
                  <c:v>38328.416666666664</c:v>
                </c:pt>
                <c:pt idx="24583">
                  <c:v>38328.430555555555</c:v>
                </c:pt>
                <c:pt idx="24584">
                  <c:v>38328.444444444445</c:v>
                </c:pt>
                <c:pt idx="24585">
                  <c:v>38328.458333333336</c:v>
                </c:pt>
                <c:pt idx="24586">
                  <c:v>38328.472222222219</c:v>
                </c:pt>
                <c:pt idx="24587">
                  <c:v>38328.486111111109</c:v>
                </c:pt>
                <c:pt idx="24588">
                  <c:v>38328.5</c:v>
                </c:pt>
                <c:pt idx="24589">
                  <c:v>38328.513888888891</c:v>
                </c:pt>
                <c:pt idx="24590">
                  <c:v>38328.527777777781</c:v>
                </c:pt>
                <c:pt idx="24591">
                  <c:v>38328.541666666664</c:v>
                </c:pt>
                <c:pt idx="24592">
                  <c:v>38328.555555555555</c:v>
                </c:pt>
                <c:pt idx="24593">
                  <c:v>38328.569444444445</c:v>
                </c:pt>
                <c:pt idx="24594">
                  <c:v>38328.583333333336</c:v>
                </c:pt>
                <c:pt idx="24595">
                  <c:v>38328.597222222219</c:v>
                </c:pt>
                <c:pt idx="24596">
                  <c:v>38328.611111111109</c:v>
                </c:pt>
                <c:pt idx="24597">
                  <c:v>38328.625</c:v>
                </c:pt>
                <c:pt idx="24598">
                  <c:v>38328.638888888891</c:v>
                </c:pt>
                <c:pt idx="24599">
                  <c:v>38328.652777777781</c:v>
                </c:pt>
                <c:pt idx="24600">
                  <c:v>38328.666666666664</c:v>
                </c:pt>
                <c:pt idx="24601">
                  <c:v>38328.680555555555</c:v>
                </c:pt>
                <c:pt idx="24602">
                  <c:v>38328.694444444445</c:v>
                </c:pt>
                <c:pt idx="24603">
                  <c:v>38328.708333333336</c:v>
                </c:pt>
                <c:pt idx="24604">
                  <c:v>38328.722222222219</c:v>
                </c:pt>
                <c:pt idx="24605">
                  <c:v>38328.736111111109</c:v>
                </c:pt>
                <c:pt idx="24606">
                  <c:v>38328.75</c:v>
                </c:pt>
                <c:pt idx="24607">
                  <c:v>38328.763888888891</c:v>
                </c:pt>
                <c:pt idx="24608">
                  <c:v>38328.777777777781</c:v>
                </c:pt>
                <c:pt idx="24609">
                  <c:v>38328.791666666664</c:v>
                </c:pt>
                <c:pt idx="24610">
                  <c:v>38328.805555555555</c:v>
                </c:pt>
                <c:pt idx="24611">
                  <c:v>38328.819444444445</c:v>
                </c:pt>
                <c:pt idx="24612">
                  <c:v>38328.833333333336</c:v>
                </c:pt>
                <c:pt idx="24613">
                  <c:v>38328.847222222219</c:v>
                </c:pt>
                <c:pt idx="24614">
                  <c:v>38328.861111111109</c:v>
                </c:pt>
                <c:pt idx="24615">
                  <c:v>38328.875</c:v>
                </c:pt>
                <c:pt idx="24616">
                  <c:v>38328.888888888891</c:v>
                </c:pt>
                <c:pt idx="24617">
                  <c:v>38328.902777777781</c:v>
                </c:pt>
                <c:pt idx="24618">
                  <c:v>38328.916666666664</c:v>
                </c:pt>
                <c:pt idx="24619">
                  <c:v>38328.930555555555</c:v>
                </c:pt>
                <c:pt idx="24620">
                  <c:v>38328.944444444445</c:v>
                </c:pt>
                <c:pt idx="24621">
                  <c:v>38328.958333333336</c:v>
                </c:pt>
                <c:pt idx="24622">
                  <c:v>38328.972222222219</c:v>
                </c:pt>
                <c:pt idx="24623">
                  <c:v>38328.986111111109</c:v>
                </c:pt>
                <c:pt idx="24624">
                  <c:v>38329</c:v>
                </c:pt>
                <c:pt idx="24625">
                  <c:v>38329.013888888891</c:v>
                </c:pt>
                <c:pt idx="24626">
                  <c:v>38329.027777777781</c:v>
                </c:pt>
                <c:pt idx="24627">
                  <c:v>38329.041666666664</c:v>
                </c:pt>
                <c:pt idx="24628">
                  <c:v>38329.055555555555</c:v>
                </c:pt>
                <c:pt idx="24629">
                  <c:v>38329.069444444445</c:v>
                </c:pt>
                <c:pt idx="24630">
                  <c:v>38329.083333333336</c:v>
                </c:pt>
                <c:pt idx="24631">
                  <c:v>38329.097222222219</c:v>
                </c:pt>
                <c:pt idx="24632">
                  <c:v>38329.111111111109</c:v>
                </c:pt>
                <c:pt idx="24633">
                  <c:v>38329.125</c:v>
                </c:pt>
                <c:pt idx="24634">
                  <c:v>38329.138888888891</c:v>
                </c:pt>
                <c:pt idx="24635">
                  <c:v>38329.152777777781</c:v>
                </c:pt>
                <c:pt idx="24636">
                  <c:v>38329.166666666664</c:v>
                </c:pt>
                <c:pt idx="24637">
                  <c:v>38329.180555555555</c:v>
                </c:pt>
                <c:pt idx="24638">
                  <c:v>38329.194444444445</c:v>
                </c:pt>
                <c:pt idx="24639">
                  <c:v>38329.208333333336</c:v>
                </c:pt>
                <c:pt idx="24640">
                  <c:v>38329.222222222219</c:v>
                </c:pt>
                <c:pt idx="24641">
                  <c:v>38329.236111111109</c:v>
                </c:pt>
                <c:pt idx="24642">
                  <c:v>38329.25</c:v>
                </c:pt>
                <c:pt idx="24643">
                  <c:v>38329.263888888891</c:v>
                </c:pt>
                <c:pt idx="24644">
                  <c:v>38329.277777777781</c:v>
                </c:pt>
                <c:pt idx="24645">
                  <c:v>38329.291666666664</c:v>
                </c:pt>
                <c:pt idx="24646">
                  <c:v>38329.305555555555</c:v>
                </c:pt>
                <c:pt idx="24647">
                  <c:v>38329.319444444445</c:v>
                </c:pt>
                <c:pt idx="24648">
                  <c:v>38329.333333333336</c:v>
                </c:pt>
                <c:pt idx="24649">
                  <c:v>38329.347222222219</c:v>
                </c:pt>
                <c:pt idx="24650">
                  <c:v>38329.361111111109</c:v>
                </c:pt>
                <c:pt idx="24651">
                  <c:v>38329.375</c:v>
                </c:pt>
                <c:pt idx="24652">
                  <c:v>38329.388888888891</c:v>
                </c:pt>
                <c:pt idx="24653">
                  <c:v>38329.402777777781</c:v>
                </c:pt>
                <c:pt idx="24654">
                  <c:v>38329.416666666664</c:v>
                </c:pt>
                <c:pt idx="24655">
                  <c:v>38329.430555555555</c:v>
                </c:pt>
                <c:pt idx="24656">
                  <c:v>38329.444444444445</c:v>
                </c:pt>
                <c:pt idx="24657">
                  <c:v>38329.458333333336</c:v>
                </c:pt>
                <c:pt idx="24658">
                  <c:v>38329.472222222219</c:v>
                </c:pt>
                <c:pt idx="24659">
                  <c:v>38329.486111111109</c:v>
                </c:pt>
                <c:pt idx="24660">
                  <c:v>38329.5</c:v>
                </c:pt>
                <c:pt idx="24661">
                  <c:v>38329.513888888891</c:v>
                </c:pt>
                <c:pt idx="24662">
                  <c:v>38329.527777777781</c:v>
                </c:pt>
                <c:pt idx="24663">
                  <c:v>38329.541666666664</c:v>
                </c:pt>
                <c:pt idx="24664">
                  <c:v>38329.555555555555</c:v>
                </c:pt>
                <c:pt idx="24665">
                  <c:v>38329.569444444445</c:v>
                </c:pt>
                <c:pt idx="24666">
                  <c:v>38329.583333333336</c:v>
                </c:pt>
                <c:pt idx="24667">
                  <c:v>38329.597222222219</c:v>
                </c:pt>
                <c:pt idx="24668">
                  <c:v>38329.611111111109</c:v>
                </c:pt>
                <c:pt idx="24669">
                  <c:v>38329.625</c:v>
                </c:pt>
                <c:pt idx="24670">
                  <c:v>38329.638888888891</c:v>
                </c:pt>
                <c:pt idx="24671">
                  <c:v>38329.652777777781</c:v>
                </c:pt>
                <c:pt idx="24672">
                  <c:v>38329.666666666664</c:v>
                </c:pt>
                <c:pt idx="24673">
                  <c:v>38329.680555555555</c:v>
                </c:pt>
                <c:pt idx="24674">
                  <c:v>38329.694444444445</c:v>
                </c:pt>
                <c:pt idx="24675">
                  <c:v>38329.708333333336</c:v>
                </c:pt>
                <c:pt idx="24676">
                  <c:v>38329.722222222219</c:v>
                </c:pt>
                <c:pt idx="24677">
                  <c:v>38329.736111111109</c:v>
                </c:pt>
                <c:pt idx="24678">
                  <c:v>38329.75</c:v>
                </c:pt>
                <c:pt idx="24679">
                  <c:v>38329.763888888891</c:v>
                </c:pt>
                <c:pt idx="24680">
                  <c:v>38329.777777777781</c:v>
                </c:pt>
                <c:pt idx="24681">
                  <c:v>38329.791666666664</c:v>
                </c:pt>
                <c:pt idx="24682">
                  <c:v>38329.805555555555</c:v>
                </c:pt>
                <c:pt idx="24683">
                  <c:v>38329.819444444445</c:v>
                </c:pt>
                <c:pt idx="24684">
                  <c:v>38329.833333333336</c:v>
                </c:pt>
                <c:pt idx="24685">
                  <c:v>38329.847222222219</c:v>
                </c:pt>
                <c:pt idx="24686">
                  <c:v>38329.861111111109</c:v>
                </c:pt>
                <c:pt idx="24687">
                  <c:v>38329.875</c:v>
                </c:pt>
                <c:pt idx="24688">
                  <c:v>38329.888888888891</c:v>
                </c:pt>
                <c:pt idx="24689">
                  <c:v>38329.902777777781</c:v>
                </c:pt>
                <c:pt idx="24690">
                  <c:v>38329.916666666664</c:v>
                </c:pt>
                <c:pt idx="24691">
                  <c:v>38329.930555555555</c:v>
                </c:pt>
                <c:pt idx="24692">
                  <c:v>38329.944444444445</c:v>
                </c:pt>
                <c:pt idx="24693">
                  <c:v>38329.958333333336</c:v>
                </c:pt>
                <c:pt idx="24694">
                  <c:v>38329.972222222219</c:v>
                </c:pt>
                <c:pt idx="24695">
                  <c:v>38329.986111111109</c:v>
                </c:pt>
                <c:pt idx="24696">
                  <c:v>38330</c:v>
                </c:pt>
                <c:pt idx="24697">
                  <c:v>38330.013888888891</c:v>
                </c:pt>
                <c:pt idx="24698">
                  <c:v>38330.027777777781</c:v>
                </c:pt>
                <c:pt idx="24699">
                  <c:v>38330.041666666664</c:v>
                </c:pt>
                <c:pt idx="24700">
                  <c:v>38330.055555555555</c:v>
                </c:pt>
                <c:pt idx="24701">
                  <c:v>38330.069444444445</c:v>
                </c:pt>
                <c:pt idx="24702">
                  <c:v>38330.083333333336</c:v>
                </c:pt>
                <c:pt idx="24703">
                  <c:v>38330.097222222219</c:v>
                </c:pt>
                <c:pt idx="24704">
                  <c:v>38330.111111111109</c:v>
                </c:pt>
                <c:pt idx="24705">
                  <c:v>38330.125</c:v>
                </c:pt>
                <c:pt idx="24706">
                  <c:v>38330.138888888891</c:v>
                </c:pt>
                <c:pt idx="24707">
                  <c:v>38330.152777777781</c:v>
                </c:pt>
                <c:pt idx="24708">
                  <c:v>38330.166666666664</c:v>
                </c:pt>
                <c:pt idx="24709">
                  <c:v>38330.180555555555</c:v>
                </c:pt>
                <c:pt idx="24710">
                  <c:v>38330.194444444445</c:v>
                </c:pt>
                <c:pt idx="24711">
                  <c:v>38330.208333333336</c:v>
                </c:pt>
                <c:pt idx="24712">
                  <c:v>38330.222222222219</c:v>
                </c:pt>
                <c:pt idx="24713">
                  <c:v>38330.236111111109</c:v>
                </c:pt>
                <c:pt idx="24714">
                  <c:v>38330.25</c:v>
                </c:pt>
                <c:pt idx="24715">
                  <c:v>38330.263888888891</c:v>
                </c:pt>
                <c:pt idx="24716">
                  <c:v>38330.277777777781</c:v>
                </c:pt>
                <c:pt idx="24717">
                  <c:v>38330.291666666664</c:v>
                </c:pt>
                <c:pt idx="24718">
                  <c:v>38330.305555555555</c:v>
                </c:pt>
                <c:pt idx="24719">
                  <c:v>38330.319444444445</c:v>
                </c:pt>
                <c:pt idx="24720">
                  <c:v>38330.333333333336</c:v>
                </c:pt>
                <c:pt idx="24721">
                  <c:v>38330.347222222219</c:v>
                </c:pt>
                <c:pt idx="24722">
                  <c:v>38330.361111111109</c:v>
                </c:pt>
                <c:pt idx="24723">
                  <c:v>38330.375</c:v>
                </c:pt>
                <c:pt idx="24724">
                  <c:v>38330.388888888891</c:v>
                </c:pt>
                <c:pt idx="24725">
                  <c:v>38330.402777777781</c:v>
                </c:pt>
                <c:pt idx="24726">
                  <c:v>38330.416666666664</c:v>
                </c:pt>
                <c:pt idx="24727">
                  <c:v>38330.430555555555</c:v>
                </c:pt>
                <c:pt idx="24728">
                  <c:v>38330.444444444445</c:v>
                </c:pt>
                <c:pt idx="24729">
                  <c:v>38330.458333333336</c:v>
                </c:pt>
                <c:pt idx="24730">
                  <c:v>38330.472222222219</c:v>
                </c:pt>
                <c:pt idx="24731">
                  <c:v>38330.486111111109</c:v>
                </c:pt>
                <c:pt idx="24732">
                  <c:v>38330.5</c:v>
                </c:pt>
                <c:pt idx="24733">
                  <c:v>38330.513888888891</c:v>
                </c:pt>
                <c:pt idx="24734">
                  <c:v>38330.527777777781</c:v>
                </c:pt>
                <c:pt idx="24735">
                  <c:v>38330.541666666664</c:v>
                </c:pt>
                <c:pt idx="24736">
                  <c:v>38330.555555555555</c:v>
                </c:pt>
                <c:pt idx="24737">
                  <c:v>38330.569444444445</c:v>
                </c:pt>
                <c:pt idx="24738">
                  <c:v>38330.583333333336</c:v>
                </c:pt>
                <c:pt idx="24739">
                  <c:v>38330.597222222219</c:v>
                </c:pt>
                <c:pt idx="24740">
                  <c:v>38330.611111111109</c:v>
                </c:pt>
                <c:pt idx="24741">
                  <c:v>38330.625</c:v>
                </c:pt>
                <c:pt idx="24742">
                  <c:v>38330.638888888891</c:v>
                </c:pt>
                <c:pt idx="24743">
                  <c:v>38330.652777777781</c:v>
                </c:pt>
                <c:pt idx="24744">
                  <c:v>38330.666666666664</c:v>
                </c:pt>
                <c:pt idx="24745">
                  <c:v>38330.680555555555</c:v>
                </c:pt>
                <c:pt idx="24746">
                  <c:v>38330.694444444445</c:v>
                </c:pt>
                <c:pt idx="24747">
                  <c:v>38330.708333333336</c:v>
                </c:pt>
                <c:pt idx="24748">
                  <c:v>38330.722222222219</c:v>
                </c:pt>
                <c:pt idx="24749">
                  <c:v>38330.736111111109</c:v>
                </c:pt>
                <c:pt idx="24750">
                  <c:v>38330.75</c:v>
                </c:pt>
                <c:pt idx="24751">
                  <c:v>38330.763888888891</c:v>
                </c:pt>
                <c:pt idx="24752">
                  <c:v>38330.777777777781</c:v>
                </c:pt>
                <c:pt idx="24753">
                  <c:v>38330.791666666664</c:v>
                </c:pt>
                <c:pt idx="24754">
                  <c:v>38330.805555555555</c:v>
                </c:pt>
                <c:pt idx="24755">
                  <c:v>38330.819444444445</c:v>
                </c:pt>
                <c:pt idx="24756">
                  <c:v>38330.833333333336</c:v>
                </c:pt>
                <c:pt idx="24757">
                  <c:v>38330.847222222219</c:v>
                </c:pt>
                <c:pt idx="24758">
                  <c:v>38330.861111111109</c:v>
                </c:pt>
                <c:pt idx="24759">
                  <c:v>38330.875</c:v>
                </c:pt>
                <c:pt idx="24760">
                  <c:v>38330.888888888891</c:v>
                </c:pt>
                <c:pt idx="24761">
                  <c:v>38330.902777777781</c:v>
                </c:pt>
                <c:pt idx="24762">
                  <c:v>38330.916666666664</c:v>
                </c:pt>
                <c:pt idx="24763">
                  <c:v>38330.930555555555</c:v>
                </c:pt>
                <c:pt idx="24764">
                  <c:v>38330.944444444445</c:v>
                </c:pt>
                <c:pt idx="24765">
                  <c:v>38330.958333333336</c:v>
                </c:pt>
                <c:pt idx="24766">
                  <c:v>38330.972222222219</c:v>
                </c:pt>
                <c:pt idx="24767">
                  <c:v>38330.986111111109</c:v>
                </c:pt>
                <c:pt idx="24768">
                  <c:v>38331</c:v>
                </c:pt>
                <c:pt idx="24769">
                  <c:v>38331.013888888891</c:v>
                </c:pt>
                <c:pt idx="24770">
                  <c:v>38331.027777777781</c:v>
                </c:pt>
                <c:pt idx="24771">
                  <c:v>38331.041666666664</c:v>
                </c:pt>
                <c:pt idx="24772">
                  <c:v>38331.055555555555</c:v>
                </c:pt>
                <c:pt idx="24773">
                  <c:v>38331.069444444445</c:v>
                </c:pt>
                <c:pt idx="24774">
                  <c:v>38331.083333333336</c:v>
                </c:pt>
                <c:pt idx="24775">
                  <c:v>38331.097222222219</c:v>
                </c:pt>
                <c:pt idx="24776">
                  <c:v>38331.111111111109</c:v>
                </c:pt>
                <c:pt idx="24777">
                  <c:v>38331.125</c:v>
                </c:pt>
                <c:pt idx="24778">
                  <c:v>38331.138888888891</c:v>
                </c:pt>
                <c:pt idx="24779">
                  <c:v>38331.152777777781</c:v>
                </c:pt>
                <c:pt idx="24780">
                  <c:v>38331.166666666664</c:v>
                </c:pt>
                <c:pt idx="24781">
                  <c:v>38331.180555555555</c:v>
                </c:pt>
                <c:pt idx="24782">
                  <c:v>38331.194444444445</c:v>
                </c:pt>
                <c:pt idx="24783">
                  <c:v>38331.208333333336</c:v>
                </c:pt>
                <c:pt idx="24784">
                  <c:v>38331.222222222219</c:v>
                </c:pt>
                <c:pt idx="24785">
                  <c:v>38331.236111111109</c:v>
                </c:pt>
                <c:pt idx="24786">
                  <c:v>38331.25</c:v>
                </c:pt>
                <c:pt idx="24787">
                  <c:v>38331.263888888891</c:v>
                </c:pt>
                <c:pt idx="24788">
                  <c:v>38331.277777777781</c:v>
                </c:pt>
                <c:pt idx="24789">
                  <c:v>38331.291666666664</c:v>
                </c:pt>
                <c:pt idx="24790">
                  <c:v>38331.305555555555</c:v>
                </c:pt>
                <c:pt idx="24791">
                  <c:v>38331.319444444445</c:v>
                </c:pt>
                <c:pt idx="24792">
                  <c:v>38331.333333333336</c:v>
                </c:pt>
                <c:pt idx="24793">
                  <c:v>38331.347222222219</c:v>
                </c:pt>
                <c:pt idx="24794">
                  <c:v>38331.361111111109</c:v>
                </c:pt>
                <c:pt idx="24795">
                  <c:v>38331.375</c:v>
                </c:pt>
                <c:pt idx="24796">
                  <c:v>38331.388888888891</c:v>
                </c:pt>
                <c:pt idx="24797">
                  <c:v>38331.402777777781</c:v>
                </c:pt>
                <c:pt idx="24798">
                  <c:v>38331.416666666664</c:v>
                </c:pt>
                <c:pt idx="24799">
                  <c:v>38331.430555555555</c:v>
                </c:pt>
                <c:pt idx="24800">
                  <c:v>38331.444444444445</c:v>
                </c:pt>
                <c:pt idx="24801">
                  <c:v>38331.458333333336</c:v>
                </c:pt>
                <c:pt idx="24802">
                  <c:v>38331.472222222219</c:v>
                </c:pt>
                <c:pt idx="24803">
                  <c:v>38331.486111111109</c:v>
                </c:pt>
                <c:pt idx="24804">
                  <c:v>38331.5</c:v>
                </c:pt>
                <c:pt idx="24805">
                  <c:v>38331.513888888891</c:v>
                </c:pt>
                <c:pt idx="24806">
                  <c:v>38331.527777777781</c:v>
                </c:pt>
                <c:pt idx="24807">
                  <c:v>38331.541666666664</c:v>
                </c:pt>
                <c:pt idx="24808">
                  <c:v>38331.555555555555</c:v>
                </c:pt>
                <c:pt idx="24809">
                  <c:v>38331.569444444445</c:v>
                </c:pt>
                <c:pt idx="24810">
                  <c:v>38331.583333333336</c:v>
                </c:pt>
                <c:pt idx="24811">
                  <c:v>38331.597222222219</c:v>
                </c:pt>
                <c:pt idx="24812">
                  <c:v>38331.611111111109</c:v>
                </c:pt>
                <c:pt idx="24813">
                  <c:v>38331.625</c:v>
                </c:pt>
                <c:pt idx="24814">
                  <c:v>38331.638888888891</c:v>
                </c:pt>
                <c:pt idx="24815">
                  <c:v>38331.652777777781</c:v>
                </c:pt>
                <c:pt idx="24816">
                  <c:v>38331.666666666664</c:v>
                </c:pt>
                <c:pt idx="24817">
                  <c:v>38331.680555555555</c:v>
                </c:pt>
                <c:pt idx="24818">
                  <c:v>38331.694444444445</c:v>
                </c:pt>
                <c:pt idx="24819">
                  <c:v>38331.708333333336</c:v>
                </c:pt>
                <c:pt idx="24820">
                  <c:v>38331.722222222219</c:v>
                </c:pt>
                <c:pt idx="24821">
                  <c:v>38331.736111111109</c:v>
                </c:pt>
                <c:pt idx="24822">
                  <c:v>38331.75</c:v>
                </c:pt>
                <c:pt idx="24823">
                  <c:v>38331.763888888891</c:v>
                </c:pt>
                <c:pt idx="24824">
                  <c:v>38331.777777777781</c:v>
                </c:pt>
                <c:pt idx="24825">
                  <c:v>38331.791666666664</c:v>
                </c:pt>
                <c:pt idx="24826">
                  <c:v>38331.805555555555</c:v>
                </c:pt>
                <c:pt idx="24827">
                  <c:v>38331.819444444445</c:v>
                </c:pt>
                <c:pt idx="24828">
                  <c:v>38331.833333333336</c:v>
                </c:pt>
                <c:pt idx="24829">
                  <c:v>38331.847222222219</c:v>
                </c:pt>
                <c:pt idx="24830">
                  <c:v>38331.861111111109</c:v>
                </c:pt>
                <c:pt idx="24831">
                  <c:v>38331.875</c:v>
                </c:pt>
                <c:pt idx="24832">
                  <c:v>38331.888888888891</c:v>
                </c:pt>
                <c:pt idx="24833">
                  <c:v>38331.902777777781</c:v>
                </c:pt>
                <c:pt idx="24834">
                  <c:v>38331.916666666664</c:v>
                </c:pt>
                <c:pt idx="24835">
                  <c:v>38331.930555555555</c:v>
                </c:pt>
                <c:pt idx="24836">
                  <c:v>38331.944444444445</c:v>
                </c:pt>
                <c:pt idx="24837">
                  <c:v>38331.958333333336</c:v>
                </c:pt>
                <c:pt idx="24838">
                  <c:v>38331.972222222219</c:v>
                </c:pt>
                <c:pt idx="24839">
                  <c:v>38331.986111111109</c:v>
                </c:pt>
                <c:pt idx="24840">
                  <c:v>38332</c:v>
                </c:pt>
                <c:pt idx="24841">
                  <c:v>38332.013888888891</c:v>
                </c:pt>
                <c:pt idx="24842">
                  <c:v>38332.027777777781</c:v>
                </c:pt>
                <c:pt idx="24843">
                  <c:v>38332.041666666664</c:v>
                </c:pt>
                <c:pt idx="24844">
                  <c:v>38332.055555555555</c:v>
                </c:pt>
                <c:pt idx="24845">
                  <c:v>38332.069444444445</c:v>
                </c:pt>
                <c:pt idx="24846">
                  <c:v>38332.083333333336</c:v>
                </c:pt>
                <c:pt idx="24847">
                  <c:v>38332.097222222219</c:v>
                </c:pt>
                <c:pt idx="24848">
                  <c:v>38332.111111111109</c:v>
                </c:pt>
                <c:pt idx="24849">
                  <c:v>38332.125</c:v>
                </c:pt>
                <c:pt idx="24850">
                  <c:v>38332.138888888891</c:v>
                </c:pt>
                <c:pt idx="24851">
                  <c:v>38332.152777777781</c:v>
                </c:pt>
                <c:pt idx="24852">
                  <c:v>38332.166666666664</c:v>
                </c:pt>
                <c:pt idx="24853">
                  <c:v>38332.180555555555</c:v>
                </c:pt>
                <c:pt idx="24854">
                  <c:v>38332.194444444445</c:v>
                </c:pt>
                <c:pt idx="24855">
                  <c:v>38332.208333333336</c:v>
                </c:pt>
                <c:pt idx="24856">
                  <c:v>38332.222222222219</c:v>
                </c:pt>
                <c:pt idx="24857">
                  <c:v>38332.236111111109</c:v>
                </c:pt>
                <c:pt idx="24858">
                  <c:v>38332.25</c:v>
                </c:pt>
                <c:pt idx="24859">
                  <c:v>38332.263888888891</c:v>
                </c:pt>
                <c:pt idx="24860">
                  <c:v>38332.277777777781</c:v>
                </c:pt>
                <c:pt idx="24861">
                  <c:v>38332.291666666664</c:v>
                </c:pt>
                <c:pt idx="24862">
                  <c:v>38332.305555555555</c:v>
                </c:pt>
                <c:pt idx="24863">
                  <c:v>38332.319444444445</c:v>
                </c:pt>
                <c:pt idx="24864">
                  <c:v>38332.333333333336</c:v>
                </c:pt>
                <c:pt idx="24865">
                  <c:v>38332.347222222219</c:v>
                </c:pt>
                <c:pt idx="24866">
                  <c:v>38332.361111111109</c:v>
                </c:pt>
                <c:pt idx="24867">
                  <c:v>38332.375</c:v>
                </c:pt>
                <c:pt idx="24868">
                  <c:v>38332.388888888891</c:v>
                </c:pt>
                <c:pt idx="24869">
                  <c:v>38332.402777777781</c:v>
                </c:pt>
                <c:pt idx="24870">
                  <c:v>38332.416666666664</c:v>
                </c:pt>
                <c:pt idx="24871">
                  <c:v>38332.430555555555</c:v>
                </c:pt>
                <c:pt idx="24872">
                  <c:v>38332.444444444445</c:v>
                </c:pt>
                <c:pt idx="24873">
                  <c:v>38332.458333333336</c:v>
                </c:pt>
                <c:pt idx="24874">
                  <c:v>38332.472222222219</c:v>
                </c:pt>
                <c:pt idx="24875">
                  <c:v>38332.486111111109</c:v>
                </c:pt>
                <c:pt idx="24876">
                  <c:v>38332.5</c:v>
                </c:pt>
                <c:pt idx="24877">
                  <c:v>38332.513888888891</c:v>
                </c:pt>
                <c:pt idx="24878">
                  <c:v>38332.527777777781</c:v>
                </c:pt>
                <c:pt idx="24879">
                  <c:v>38332.541666666664</c:v>
                </c:pt>
                <c:pt idx="24880">
                  <c:v>38332.555555555555</c:v>
                </c:pt>
                <c:pt idx="24881">
                  <c:v>38332.569444444445</c:v>
                </c:pt>
                <c:pt idx="24882">
                  <c:v>38332.583333333336</c:v>
                </c:pt>
                <c:pt idx="24883">
                  <c:v>38332.597222222219</c:v>
                </c:pt>
                <c:pt idx="24884">
                  <c:v>38332.611111111109</c:v>
                </c:pt>
                <c:pt idx="24885">
                  <c:v>38332.625</c:v>
                </c:pt>
                <c:pt idx="24886">
                  <c:v>38332.638888888891</c:v>
                </c:pt>
                <c:pt idx="24887">
                  <c:v>38332.652777777781</c:v>
                </c:pt>
                <c:pt idx="24888">
                  <c:v>38332.666666666664</c:v>
                </c:pt>
                <c:pt idx="24889">
                  <c:v>38332.680555555555</c:v>
                </c:pt>
                <c:pt idx="24890">
                  <c:v>38332.694444444445</c:v>
                </c:pt>
                <c:pt idx="24891">
                  <c:v>38332.708333333336</c:v>
                </c:pt>
                <c:pt idx="24892">
                  <c:v>38332.722222222219</c:v>
                </c:pt>
                <c:pt idx="24893">
                  <c:v>38332.736111111109</c:v>
                </c:pt>
                <c:pt idx="24894">
                  <c:v>38332.75</c:v>
                </c:pt>
                <c:pt idx="24895">
                  <c:v>38332.763888888891</c:v>
                </c:pt>
                <c:pt idx="24896">
                  <c:v>38332.777777777781</c:v>
                </c:pt>
                <c:pt idx="24897">
                  <c:v>38332.791666666664</c:v>
                </c:pt>
                <c:pt idx="24898">
                  <c:v>38332.805555555555</c:v>
                </c:pt>
                <c:pt idx="24899">
                  <c:v>38332.819444444445</c:v>
                </c:pt>
                <c:pt idx="24900">
                  <c:v>38332.833333333336</c:v>
                </c:pt>
                <c:pt idx="24901">
                  <c:v>38332.847222222219</c:v>
                </c:pt>
                <c:pt idx="24902">
                  <c:v>38332.861111111109</c:v>
                </c:pt>
                <c:pt idx="24903">
                  <c:v>38332.875</c:v>
                </c:pt>
                <c:pt idx="24904">
                  <c:v>38332.888888888891</c:v>
                </c:pt>
                <c:pt idx="24905">
                  <c:v>38332.902777777781</c:v>
                </c:pt>
                <c:pt idx="24906">
                  <c:v>38332.916666666664</c:v>
                </c:pt>
                <c:pt idx="24907">
                  <c:v>38332.930555555555</c:v>
                </c:pt>
                <c:pt idx="24908">
                  <c:v>38332.944444444445</c:v>
                </c:pt>
                <c:pt idx="24909">
                  <c:v>38332.958333333336</c:v>
                </c:pt>
                <c:pt idx="24910">
                  <c:v>38332.972222222219</c:v>
                </c:pt>
                <c:pt idx="24911">
                  <c:v>38332.986111111109</c:v>
                </c:pt>
                <c:pt idx="24912">
                  <c:v>38333</c:v>
                </c:pt>
                <c:pt idx="24913">
                  <c:v>38333.013888888891</c:v>
                </c:pt>
                <c:pt idx="24914">
                  <c:v>38333.027777777781</c:v>
                </c:pt>
                <c:pt idx="24915">
                  <c:v>38333.041666666664</c:v>
                </c:pt>
                <c:pt idx="24916">
                  <c:v>38333.055555555555</c:v>
                </c:pt>
                <c:pt idx="24917">
                  <c:v>38333.069444444445</c:v>
                </c:pt>
                <c:pt idx="24918">
                  <c:v>38333.083333333336</c:v>
                </c:pt>
                <c:pt idx="24919">
                  <c:v>38333.097222222219</c:v>
                </c:pt>
                <c:pt idx="24920">
                  <c:v>38333.111111111109</c:v>
                </c:pt>
                <c:pt idx="24921">
                  <c:v>38333.125</c:v>
                </c:pt>
                <c:pt idx="24922">
                  <c:v>38333.138888888891</c:v>
                </c:pt>
                <c:pt idx="24923">
                  <c:v>38333.152777777781</c:v>
                </c:pt>
                <c:pt idx="24924">
                  <c:v>38333.166666666664</c:v>
                </c:pt>
                <c:pt idx="24925">
                  <c:v>38333.180555555555</c:v>
                </c:pt>
                <c:pt idx="24926">
                  <c:v>38333.194444444445</c:v>
                </c:pt>
                <c:pt idx="24927">
                  <c:v>38333.208333333336</c:v>
                </c:pt>
                <c:pt idx="24928">
                  <c:v>38333.222222222219</c:v>
                </c:pt>
                <c:pt idx="24929">
                  <c:v>38333.236111111109</c:v>
                </c:pt>
                <c:pt idx="24930">
                  <c:v>38333.25</c:v>
                </c:pt>
                <c:pt idx="24931">
                  <c:v>38333.263888888891</c:v>
                </c:pt>
                <c:pt idx="24932">
                  <c:v>38333.277777777781</c:v>
                </c:pt>
                <c:pt idx="24933">
                  <c:v>38333.291666666664</c:v>
                </c:pt>
                <c:pt idx="24934">
                  <c:v>38333.305555555555</c:v>
                </c:pt>
                <c:pt idx="24935">
                  <c:v>38333.319444444445</c:v>
                </c:pt>
                <c:pt idx="24936">
                  <c:v>38333.333333333336</c:v>
                </c:pt>
                <c:pt idx="24937">
                  <c:v>38333.347222222219</c:v>
                </c:pt>
                <c:pt idx="24938">
                  <c:v>38333.361111111109</c:v>
                </c:pt>
                <c:pt idx="24939">
                  <c:v>38333.375</c:v>
                </c:pt>
                <c:pt idx="24940">
                  <c:v>38333.388888888891</c:v>
                </c:pt>
                <c:pt idx="24941">
                  <c:v>38333.402777777781</c:v>
                </c:pt>
                <c:pt idx="24942">
                  <c:v>38333.416666666664</c:v>
                </c:pt>
                <c:pt idx="24943">
                  <c:v>38333.430555555555</c:v>
                </c:pt>
                <c:pt idx="24944">
                  <c:v>38333.444444444445</c:v>
                </c:pt>
                <c:pt idx="24945">
                  <c:v>38333.458333333336</c:v>
                </c:pt>
                <c:pt idx="24946">
                  <c:v>38333.472222222219</c:v>
                </c:pt>
                <c:pt idx="24947">
                  <c:v>38333.486111111109</c:v>
                </c:pt>
                <c:pt idx="24948">
                  <c:v>38333.5</c:v>
                </c:pt>
                <c:pt idx="24949">
                  <c:v>38333.513888888891</c:v>
                </c:pt>
                <c:pt idx="24950">
                  <c:v>38333.527777777781</c:v>
                </c:pt>
                <c:pt idx="24951">
                  <c:v>38333.541666666664</c:v>
                </c:pt>
                <c:pt idx="24952">
                  <c:v>38333.555555555555</c:v>
                </c:pt>
                <c:pt idx="24953">
                  <c:v>38333.569444444445</c:v>
                </c:pt>
                <c:pt idx="24954">
                  <c:v>38333.583333333336</c:v>
                </c:pt>
                <c:pt idx="24955">
                  <c:v>38333.597222222219</c:v>
                </c:pt>
                <c:pt idx="24956">
                  <c:v>38333.611111111109</c:v>
                </c:pt>
                <c:pt idx="24957">
                  <c:v>38333.625</c:v>
                </c:pt>
                <c:pt idx="24958">
                  <c:v>38333.638888888891</c:v>
                </c:pt>
                <c:pt idx="24959">
                  <c:v>38333.652777777781</c:v>
                </c:pt>
                <c:pt idx="24960">
                  <c:v>38333.666666666664</c:v>
                </c:pt>
                <c:pt idx="24961">
                  <c:v>38333.680555555555</c:v>
                </c:pt>
                <c:pt idx="24962">
                  <c:v>38333.694444444445</c:v>
                </c:pt>
                <c:pt idx="24963">
                  <c:v>38333.708333333336</c:v>
                </c:pt>
                <c:pt idx="24964">
                  <c:v>38333.722222222219</c:v>
                </c:pt>
                <c:pt idx="24965">
                  <c:v>38333.736111111109</c:v>
                </c:pt>
                <c:pt idx="24966">
                  <c:v>38333.75</c:v>
                </c:pt>
                <c:pt idx="24967">
                  <c:v>38333.763888888891</c:v>
                </c:pt>
                <c:pt idx="24968">
                  <c:v>38333.777777777781</c:v>
                </c:pt>
                <c:pt idx="24969">
                  <c:v>38333.791666666664</c:v>
                </c:pt>
                <c:pt idx="24970">
                  <c:v>38333.805555555555</c:v>
                </c:pt>
                <c:pt idx="24971">
                  <c:v>38333.819444444445</c:v>
                </c:pt>
                <c:pt idx="24972">
                  <c:v>38333.833333333336</c:v>
                </c:pt>
                <c:pt idx="24973">
                  <c:v>38333.847222222219</c:v>
                </c:pt>
                <c:pt idx="24974">
                  <c:v>38333.861111111109</c:v>
                </c:pt>
                <c:pt idx="24975">
                  <c:v>38333.875</c:v>
                </c:pt>
                <c:pt idx="24976">
                  <c:v>38333.888888888891</c:v>
                </c:pt>
                <c:pt idx="24977">
                  <c:v>38333.902777777781</c:v>
                </c:pt>
                <c:pt idx="24978">
                  <c:v>38333.916666666664</c:v>
                </c:pt>
                <c:pt idx="24979">
                  <c:v>38333.930555555555</c:v>
                </c:pt>
                <c:pt idx="24980">
                  <c:v>38333.944444444445</c:v>
                </c:pt>
                <c:pt idx="24981">
                  <c:v>38333.958333333336</c:v>
                </c:pt>
                <c:pt idx="24982">
                  <c:v>38333.972222222219</c:v>
                </c:pt>
                <c:pt idx="24983">
                  <c:v>38333.986111111109</c:v>
                </c:pt>
                <c:pt idx="24984">
                  <c:v>38334</c:v>
                </c:pt>
                <c:pt idx="24985">
                  <c:v>38334.013888888891</c:v>
                </c:pt>
                <c:pt idx="24986">
                  <c:v>38334.027777777781</c:v>
                </c:pt>
                <c:pt idx="24987">
                  <c:v>38334.041666666664</c:v>
                </c:pt>
                <c:pt idx="24988">
                  <c:v>38334.055555555555</c:v>
                </c:pt>
                <c:pt idx="24989">
                  <c:v>38334.069444444445</c:v>
                </c:pt>
                <c:pt idx="24990">
                  <c:v>38334.083333333336</c:v>
                </c:pt>
                <c:pt idx="24991">
                  <c:v>38334.097222222219</c:v>
                </c:pt>
                <c:pt idx="24992">
                  <c:v>38334.111111111109</c:v>
                </c:pt>
                <c:pt idx="24993">
                  <c:v>38334.125</c:v>
                </c:pt>
                <c:pt idx="24994">
                  <c:v>38334.138888888891</c:v>
                </c:pt>
                <c:pt idx="24995">
                  <c:v>38334.152777777781</c:v>
                </c:pt>
                <c:pt idx="24996">
                  <c:v>38334.166666666664</c:v>
                </c:pt>
                <c:pt idx="24997">
                  <c:v>38334.180555555555</c:v>
                </c:pt>
                <c:pt idx="24998">
                  <c:v>38334.194444444445</c:v>
                </c:pt>
                <c:pt idx="24999">
                  <c:v>38334.208333333336</c:v>
                </c:pt>
                <c:pt idx="25000">
                  <c:v>38334.222222222219</c:v>
                </c:pt>
                <c:pt idx="25001">
                  <c:v>38334.236111111109</c:v>
                </c:pt>
                <c:pt idx="25002">
                  <c:v>38334.25</c:v>
                </c:pt>
                <c:pt idx="25003">
                  <c:v>38334.263888888891</c:v>
                </c:pt>
                <c:pt idx="25004">
                  <c:v>38334.277777777781</c:v>
                </c:pt>
                <c:pt idx="25005">
                  <c:v>38334.291666666664</c:v>
                </c:pt>
                <c:pt idx="25006">
                  <c:v>38334.305555555555</c:v>
                </c:pt>
                <c:pt idx="25007">
                  <c:v>38334.319444444445</c:v>
                </c:pt>
                <c:pt idx="25008">
                  <c:v>38334.333333333336</c:v>
                </c:pt>
                <c:pt idx="25009">
                  <c:v>38334.347222222219</c:v>
                </c:pt>
                <c:pt idx="25010">
                  <c:v>38334.361111111109</c:v>
                </c:pt>
                <c:pt idx="25011">
                  <c:v>38334.375</c:v>
                </c:pt>
                <c:pt idx="25012">
                  <c:v>38334.388888888891</c:v>
                </c:pt>
                <c:pt idx="25013">
                  <c:v>38334.402777777781</c:v>
                </c:pt>
                <c:pt idx="25014">
                  <c:v>38334.416666666664</c:v>
                </c:pt>
                <c:pt idx="25015">
                  <c:v>38334.430555555555</c:v>
                </c:pt>
                <c:pt idx="25016">
                  <c:v>38334.444444444445</c:v>
                </c:pt>
                <c:pt idx="25017">
                  <c:v>38334.458333333336</c:v>
                </c:pt>
                <c:pt idx="25018">
                  <c:v>38334.472222222219</c:v>
                </c:pt>
                <c:pt idx="25019">
                  <c:v>38334.486111111109</c:v>
                </c:pt>
                <c:pt idx="25020">
                  <c:v>38334.5</c:v>
                </c:pt>
                <c:pt idx="25021">
                  <c:v>38334.513888888891</c:v>
                </c:pt>
                <c:pt idx="25022">
                  <c:v>38334.527777777781</c:v>
                </c:pt>
                <c:pt idx="25023">
                  <c:v>38334.541666666664</c:v>
                </c:pt>
                <c:pt idx="25024">
                  <c:v>38334.555555555555</c:v>
                </c:pt>
                <c:pt idx="25025">
                  <c:v>38334.569444444445</c:v>
                </c:pt>
                <c:pt idx="25026">
                  <c:v>38334.583333333336</c:v>
                </c:pt>
                <c:pt idx="25027">
                  <c:v>38334.597222222219</c:v>
                </c:pt>
                <c:pt idx="25028">
                  <c:v>38334.611111111109</c:v>
                </c:pt>
                <c:pt idx="25029">
                  <c:v>38334.625</c:v>
                </c:pt>
                <c:pt idx="25030">
                  <c:v>38334.638888888891</c:v>
                </c:pt>
                <c:pt idx="25031">
                  <c:v>38334.652777777781</c:v>
                </c:pt>
                <c:pt idx="25032">
                  <c:v>38334.666666666664</c:v>
                </c:pt>
                <c:pt idx="25033">
                  <c:v>38334.680555555555</c:v>
                </c:pt>
                <c:pt idx="25034">
                  <c:v>38334.694444444445</c:v>
                </c:pt>
                <c:pt idx="25035">
                  <c:v>38334.708333333336</c:v>
                </c:pt>
                <c:pt idx="25036">
                  <c:v>38334.722222222219</c:v>
                </c:pt>
                <c:pt idx="25037">
                  <c:v>38334.736111111109</c:v>
                </c:pt>
                <c:pt idx="25038">
                  <c:v>38334.75</c:v>
                </c:pt>
                <c:pt idx="25039">
                  <c:v>38334.763888888891</c:v>
                </c:pt>
                <c:pt idx="25040">
                  <c:v>38334.777777777781</c:v>
                </c:pt>
                <c:pt idx="25041">
                  <c:v>38334.791666666664</c:v>
                </c:pt>
                <c:pt idx="25042">
                  <c:v>38334.805555555555</c:v>
                </c:pt>
                <c:pt idx="25043">
                  <c:v>38334.819444444445</c:v>
                </c:pt>
                <c:pt idx="25044">
                  <c:v>38334.833333333336</c:v>
                </c:pt>
                <c:pt idx="25045">
                  <c:v>38334.847222222219</c:v>
                </c:pt>
                <c:pt idx="25046">
                  <c:v>38334.861111111109</c:v>
                </c:pt>
                <c:pt idx="25047">
                  <c:v>38334.875</c:v>
                </c:pt>
                <c:pt idx="25048">
                  <c:v>38334.888888888891</c:v>
                </c:pt>
                <c:pt idx="25049">
                  <c:v>38334.902777777781</c:v>
                </c:pt>
                <c:pt idx="25050">
                  <c:v>38334.916666666664</c:v>
                </c:pt>
                <c:pt idx="25051">
                  <c:v>38334.930555555555</c:v>
                </c:pt>
                <c:pt idx="25052">
                  <c:v>38334.944444444445</c:v>
                </c:pt>
                <c:pt idx="25053">
                  <c:v>38334.958333333336</c:v>
                </c:pt>
                <c:pt idx="25054">
                  <c:v>38334.972222222219</c:v>
                </c:pt>
                <c:pt idx="25055">
                  <c:v>38334.986111111109</c:v>
                </c:pt>
                <c:pt idx="25056">
                  <c:v>38335</c:v>
                </c:pt>
                <c:pt idx="25057">
                  <c:v>38335.013888888891</c:v>
                </c:pt>
                <c:pt idx="25058">
                  <c:v>38335.027777777781</c:v>
                </c:pt>
                <c:pt idx="25059">
                  <c:v>38335.041666666664</c:v>
                </c:pt>
                <c:pt idx="25060">
                  <c:v>38335.055555555555</c:v>
                </c:pt>
                <c:pt idx="25061">
                  <c:v>38335.069444444445</c:v>
                </c:pt>
                <c:pt idx="25062">
                  <c:v>38335.083333333336</c:v>
                </c:pt>
                <c:pt idx="25063">
                  <c:v>38335.097222222219</c:v>
                </c:pt>
                <c:pt idx="25064">
                  <c:v>38335.111111111109</c:v>
                </c:pt>
                <c:pt idx="25065">
                  <c:v>38335.125</c:v>
                </c:pt>
                <c:pt idx="25066">
                  <c:v>38335.138888888891</c:v>
                </c:pt>
                <c:pt idx="25067">
                  <c:v>38335.152777777781</c:v>
                </c:pt>
                <c:pt idx="25068">
                  <c:v>38335.166666666664</c:v>
                </c:pt>
                <c:pt idx="25069">
                  <c:v>38335.180555555555</c:v>
                </c:pt>
                <c:pt idx="25070">
                  <c:v>38335.194444444445</c:v>
                </c:pt>
                <c:pt idx="25071">
                  <c:v>38335.208333333336</c:v>
                </c:pt>
                <c:pt idx="25072">
                  <c:v>38335.222222222219</c:v>
                </c:pt>
                <c:pt idx="25073">
                  <c:v>38335.236111111109</c:v>
                </c:pt>
                <c:pt idx="25074">
                  <c:v>38335.25</c:v>
                </c:pt>
                <c:pt idx="25075">
                  <c:v>38335.263888888891</c:v>
                </c:pt>
                <c:pt idx="25076">
                  <c:v>38335.277777777781</c:v>
                </c:pt>
                <c:pt idx="25077">
                  <c:v>38335.291666666664</c:v>
                </c:pt>
                <c:pt idx="25078">
                  <c:v>38335.305555555555</c:v>
                </c:pt>
                <c:pt idx="25079">
                  <c:v>38335.319444444445</c:v>
                </c:pt>
                <c:pt idx="25080">
                  <c:v>38335.333333333336</c:v>
                </c:pt>
                <c:pt idx="25081">
                  <c:v>38335.347222222219</c:v>
                </c:pt>
                <c:pt idx="25082">
                  <c:v>38335.361111111109</c:v>
                </c:pt>
                <c:pt idx="25083">
                  <c:v>38335.375</c:v>
                </c:pt>
                <c:pt idx="25084">
                  <c:v>38335.388888888891</c:v>
                </c:pt>
                <c:pt idx="25085">
                  <c:v>38335.402777777781</c:v>
                </c:pt>
                <c:pt idx="25086">
                  <c:v>38335.416666666664</c:v>
                </c:pt>
                <c:pt idx="25087">
                  <c:v>38335.430555555555</c:v>
                </c:pt>
                <c:pt idx="25088">
                  <c:v>38335.444444444445</c:v>
                </c:pt>
                <c:pt idx="25089">
                  <c:v>38335.458333333336</c:v>
                </c:pt>
                <c:pt idx="25090">
                  <c:v>38335.472222222219</c:v>
                </c:pt>
                <c:pt idx="25091">
                  <c:v>38335.486111111109</c:v>
                </c:pt>
                <c:pt idx="25092">
                  <c:v>38335.5</c:v>
                </c:pt>
                <c:pt idx="25093">
                  <c:v>38335.513888888891</c:v>
                </c:pt>
                <c:pt idx="25094">
                  <c:v>38335.527777777781</c:v>
                </c:pt>
                <c:pt idx="25095">
                  <c:v>38335.541666666664</c:v>
                </c:pt>
                <c:pt idx="25096">
                  <c:v>38335.555555555555</c:v>
                </c:pt>
                <c:pt idx="25097">
                  <c:v>38335.569444444445</c:v>
                </c:pt>
                <c:pt idx="25098">
                  <c:v>38335.583333333336</c:v>
                </c:pt>
                <c:pt idx="25099">
                  <c:v>38335.597222222219</c:v>
                </c:pt>
                <c:pt idx="25100">
                  <c:v>38335.611111111109</c:v>
                </c:pt>
                <c:pt idx="25101">
                  <c:v>38335.625</c:v>
                </c:pt>
                <c:pt idx="25102">
                  <c:v>38335.638888888891</c:v>
                </c:pt>
                <c:pt idx="25103">
                  <c:v>38335.652777777781</c:v>
                </c:pt>
                <c:pt idx="25104">
                  <c:v>38335.666666666664</c:v>
                </c:pt>
                <c:pt idx="25105">
                  <c:v>38335.680555555555</c:v>
                </c:pt>
                <c:pt idx="25106">
                  <c:v>38335.694444444445</c:v>
                </c:pt>
                <c:pt idx="25107">
                  <c:v>38335.708333333336</c:v>
                </c:pt>
                <c:pt idx="25108">
                  <c:v>38335.722222222219</c:v>
                </c:pt>
                <c:pt idx="25109">
                  <c:v>38335.736111111109</c:v>
                </c:pt>
                <c:pt idx="25110">
                  <c:v>38335.75</c:v>
                </c:pt>
                <c:pt idx="25111">
                  <c:v>38335.763888888891</c:v>
                </c:pt>
                <c:pt idx="25112">
                  <c:v>38335.777777777781</c:v>
                </c:pt>
                <c:pt idx="25113">
                  <c:v>38335.791666666664</c:v>
                </c:pt>
                <c:pt idx="25114">
                  <c:v>38335.805555555555</c:v>
                </c:pt>
                <c:pt idx="25115">
                  <c:v>38335.819444444445</c:v>
                </c:pt>
                <c:pt idx="25116">
                  <c:v>38335.833333333336</c:v>
                </c:pt>
                <c:pt idx="25117">
                  <c:v>38335.847222222219</c:v>
                </c:pt>
                <c:pt idx="25118">
                  <c:v>38335.861111111109</c:v>
                </c:pt>
                <c:pt idx="25119">
                  <c:v>38335.875</c:v>
                </c:pt>
                <c:pt idx="25120">
                  <c:v>38335.888888888891</c:v>
                </c:pt>
                <c:pt idx="25121">
                  <c:v>38335.902777777781</c:v>
                </c:pt>
                <c:pt idx="25122">
                  <c:v>38335.916666666664</c:v>
                </c:pt>
                <c:pt idx="25123">
                  <c:v>38335.930555555555</c:v>
                </c:pt>
                <c:pt idx="25124">
                  <c:v>38335.944444444445</c:v>
                </c:pt>
                <c:pt idx="25125">
                  <c:v>38335.958333333336</c:v>
                </c:pt>
                <c:pt idx="25126">
                  <c:v>38335.972222222219</c:v>
                </c:pt>
                <c:pt idx="25127">
                  <c:v>38335.986111111109</c:v>
                </c:pt>
                <c:pt idx="25128">
                  <c:v>38336</c:v>
                </c:pt>
                <c:pt idx="25129">
                  <c:v>38336.013888888891</c:v>
                </c:pt>
                <c:pt idx="25130">
                  <c:v>38336.027777777781</c:v>
                </c:pt>
                <c:pt idx="25131">
                  <c:v>38336.041666666664</c:v>
                </c:pt>
                <c:pt idx="25132">
                  <c:v>38336.055555555555</c:v>
                </c:pt>
                <c:pt idx="25133">
                  <c:v>38336.069444444445</c:v>
                </c:pt>
                <c:pt idx="25134">
                  <c:v>38336.083333333336</c:v>
                </c:pt>
                <c:pt idx="25135">
                  <c:v>38336.097222222219</c:v>
                </c:pt>
                <c:pt idx="25136">
                  <c:v>38336.111111111109</c:v>
                </c:pt>
                <c:pt idx="25137">
                  <c:v>38336.125</c:v>
                </c:pt>
                <c:pt idx="25138">
                  <c:v>38336.138888888891</c:v>
                </c:pt>
                <c:pt idx="25139">
                  <c:v>38336.152777777781</c:v>
                </c:pt>
                <c:pt idx="25140">
                  <c:v>38336.166666666664</c:v>
                </c:pt>
                <c:pt idx="25141">
                  <c:v>38336.180555555555</c:v>
                </c:pt>
                <c:pt idx="25142">
                  <c:v>38336.194444444445</c:v>
                </c:pt>
                <c:pt idx="25143">
                  <c:v>38336.208333333336</c:v>
                </c:pt>
                <c:pt idx="25144">
                  <c:v>38336.222222222219</c:v>
                </c:pt>
                <c:pt idx="25145">
                  <c:v>38336.236111111109</c:v>
                </c:pt>
                <c:pt idx="25146">
                  <c:v>38336.25</c:v>
                </c:pt>
                <c:pt idx="25147">
                  <c:v>38336.263888888891</c:v>
                </c:pt>
                <c:pt idx="25148">
                  <c:v>38336.277777777781</c:v>
                </c:pt>
                <c:pt idx="25149">
                  <c:v>38336.291666666664</c:v>
                </c:pt>
                <c:pt idx="25150">
                  <c:v>38336.305555555555</c:v>
                </c:pt>
                <c:pt idx="25151">
                  <c:v>38336.319444444445</c:v>
                </c:pt>
                <c:pt idx="25152">
                  <c:v>38336.333333333336</c:v>
                </c:pt>
                <c:pt idx="25153">
                  <c:v>38336.347222222219</c:v>
                </c:pt>
                <c:pt idx="25154">
                  <c:v>38336.361111111109</c:v>
                </c:pt>
                <c:pt idx="25155">
                  <c:v>38336.375</c:v>
                </c:pt>
                <c:pt idx="25156">
                  <c:v>38336.388888888891</c:v>
                </c:pt>
                <c:pt idx="25157">
                  <c:v>38336.402777777781</c:v>
                </c:pt>
                <c:pt idx="25158">
                  <c:v>38336.416666666664</c:v>
                </c:pt>
                <c:pt idx="25159">
                  <c:v>38336.430555555555</c:v>
                </c:pt>
                <c:pt idx="25160">
                  <c:v>38336.444444444445</c:v>
                </c:pt>
                <c:pt idx="25161">
                  <c:v>38336.458333333336</c:v>
                </c:pt>
                <c:pt idx="25162">
                  <c:v>38336.472222222219</c:v>
                </c:pt>
                <c:pt idx="25163">
                  <c:v>38336.486111111109</c:v>
                </c:pt>
                <c:pt idx="25164">
                  <c:v>38336.5</c:v>
                </c:pt>
                <c:pt idx="25165">
                  <c:v>38336.513888888891</c:v>
                </c:pt>
                <c:pt idx="25166">
                  <c:v>38336.527777777781</c:v>
                </c:pt>
                <c:pt idx="25167">
                  <c:v>38336.541666666664</c:v>
                </c:pt>
                <c:pt idx="25168">
                  <c:v>38336.555555555555</c:v>
                </c:pt>
                <c:pt idx="25169">
                  <c:v>38336.569444444445</c:v>
                </c:pt>
                <c:pt idx="25170">
                  <c:v>38336.583333333336</c:v>
                </c:pt>
                <c:pt idx="25171">
                  <c:v>38336.597222222219</c:v>
                </c:pt>
                <c:pt idx="25172">
                  <c:v>38336.611111111109</c:v>
                </c:pt>
                <c:pt idx="25173">
                  <c:v>38336.625</c:v>
                </c:pt>
                <c:pt idx="25174">
                  <c:v>38336.638888888891</c:v>
                </c:pt>
                <c:pt idx="25175">
                  <c:v>38336.652777777781</c:v>
                </c:pt>
                <c:pt idx="25176">
                  <c:v>38336.666666666664</c:v>
                </c:pt>
                <c:pt idx="25177">
                  <c:v>38336.680555555555</c:v>
                </c:pt>
                <c:pt idx="25178">
                  <c:v>38336.694444444445</c:v>
                </c:pt>
                <c:pt idx="25179">
                  <c:v>38336.708333333336</c:v>
                </c:pt>
                <c:pt idx="25180">
                  <c:v>38336.722222222219</c:v>
                </c:pt>
                <c:pt idx="25181">
                  <c:v>38336.736111111109</c:v>
                </c:pt>
                <c:pt idx="25182">
                  <c:v>38336.75</c:v>
                </c:pt>
                <c:pt idx="25183">
                  <c:v>38336.763888888891</c:v>
                </c:pt>
                <c:pt idx="25184">
                  <c:v>38336.777777777781</c:v>
                </c:pt>
                <c:pt idx="25185">
                  <c:v>38336.791666666664</c:v>
                </c:pt>
                <c:pt idx="25186">
                  <c:v>38336.805555555555</c:v>
                </c:pt>
                <c:pt idx="25187">
                  <c:v>38336.819444444445</c:v>
                </c:pt>
                <c:pt idx="25188">
                  <c:v>38336.833333333336</c:v>
                </c:pt>
                <c:pt idx="25189">
                  <c:v>38336.847222222219</c:v>
                </c:pt>
                <c:pt idx="25190">
                  <c:v>38336.861111111109</c:v>
                </c:pt>
                <c:pt idx="25191">
                  <c:v>38336.875</c:v>
                </c:pt>
                <c:pt idx="25192">
                  <c:v>38336.888888888891</c:v>
                </c:pt>
                <c:pt idx="25193">
                  <c:v>38336.902777777781</c:v>
                </c:pt>
                <c:pt idx="25194">
                  <c:v>38336.916666666664</c:v>
                </c:pt>
                <c:pt idx="25195">
                  <c:v>38336.930555555555</c:v>
                </c:pt>
                <c:pt idx="25196">
                  <c:v>38336.944444444445</c:v>
                </c:pt>
                <c:pt idx="25197">
                  <c:v>38336.958333333336</c:v>
                </c:pt>
                <c:pt idx="25198">
                  <c:v>38336.972222222219</c:v>
                </c:pt>
                <c:pt idx="25199">
                  <c:v>38336.986111111109</c:v>
                </c:pt>
                <c:pt idx="25200">
                  <c:v>38337</c:v>
                </c:pt>
                <c:pt idx="25201">
                  <c:v>38337.013888888891</c:v>
                </c:pt>
                <c:pt idx="25202">
                  <c:v>38337.027777777781</c:v>
                </c:pt>
                <c:pt idx="25203">
                  <c:v>38337.041666666664</c:v>
                </c:pt>
                <c:pt idx="25204">
                  <c:v>38337.055555555555</c:v>
                </c:pt>
                <c:pt idx="25205">
                  <c:v>38337.069444444445</c:v>
                </c:pt>
                <c:pt idx="25206">
                  <c:v>38337.083333333336</c:v>
                </c:pt>
                <c:pt idx="25207">
                  <c:v>38337.097222222219</c:v>
                </c:pt>
                <c:pt idx="25208">
                  <c:v>38337.111111111109</c:v>
                </c:pt>
                <c:pt idx="25209">
                  <c:v>38337.125</c:v>
                </c:pt>
                <c:pt idx="25210">
                  <c:v>38337.138888888891</c:v>
                </c:pt>
                <c:pt idx="25211">
                  <c:v>38337.152777777781</c:v>
                </c:pt>
                <c:pt idx="25212">
                  <c:v>38337.166666666664</c:v>
                </c:pt>
                <c:pt idx="25213">
                  <c:v>38337.180555555555</c:v>
                </c:pt>
                <c:pt idx="25214">
                  <c:v>38337.194444444445</c:v>
                </c:pt>
                <c:pt idx="25215">
                  <c:v>38337.208333333336</c:v>
                </c:pt>
                <c:pt idx="25216">
                  <c:v>38337.222222222219</c:v>
                </c:pt>
                <c:pt idx="25217">
                  <c:v>38337.236111111109</c:v>
                </c:pt>
                <c:pt idx="25218">
                  <c:v>38337.25</c:v>
                </c:pt>
                <c:pt idx="25219">
                  <c:v>38337.263888888891</c:v>
                </c:pt>
                <c:pt idx="25220">
                  <c:v>38337.277777777781</c:v>
                </c:pt>
                <c:pt idx="25221">
                  <c:v>38337.291666666664</c:v>
                </c:pt>
                <c:pt idx="25222">
                  <c:v>38337.305555555555</c:v>
                </c:pt>
                <c:pt idx="25223">
                  <c:v>38337.319444444445</c:v>
                </c:pt>
                <c:pt idx="25224">
                  <c:v>38337.333333333336</c:v>
                </c:pt>
                <c:pt idx="25225">
                  <c:v>38337.347222222219</c:v>
                </c:pt>
                <c:pt idx="25226">
                  <c:v>38337.361111111109</c:v>
                </c:pt>
                <c:pt idx="25227">
                  <c:v>38337.375</c:v>
                </c:pt>
                <c:pt idx="25228">
                  <c:v>38337.388888888891</c:v>
                </c:pt>
                <c:pt idx="25229">
                  <c:v>38337.402777777781</c:v>
                </c:pt>
                <c:pt idx="25230">
                  <c:v>38337.416666666664</c:v>
                </c:pt>
                <c:pt idx="25231">
                  <c:v>38337.430555555555</c:v>
                </c:pt>
                <c:pt idx="25232">
                  <c:v>38337.444444444445</c:v>
                </c:pt>
                <c:pt idx="25233">
                  <c:v>38337.458333333336</c:v>
                </c:pt>
                <c:pt idx="25234">
                  <c:v>38337.472222222219</c:v>
                </c:pt>
                <c:pt idx="25235">
                  <c:v>38337.486111111109</c:v>
                </c:pt>
                <c:pt idx="25236">
                  <c:v>38337.5</c:v>
                </c:pt>
                <c:pt idx="25237">
                  <c:v>38337.513888888891</c:v>
                </c:pt>
                <c:pt idx="25238">
                  <c:v>38337.527777777781</c:v>
                </c:pt>
                <c:pt idx="25239">
                  <c:v>38337.541666666664</c:v>
                </c:pt>
                <c:pt idx="25240">
                  <c:v>38337.555555555555</c:v>
                </c:pt>
                <c:pt idx="25241">
                  <c:v>38337.569444444445</c:v>
                </c:pt>
                <c:pt idx="25242">
                  <c:v>38337.583333333336</c:v>
                </c:pt>
                <c:pt idx="25243">
                  <c:v>38337.597222222219</c:v>
                </c:pt>
                <c:pt idx="25244">
                  <c:v>38337.611111111109</c:v>
                </c:pt>
                <c:pt idx="25245">
                  <c:v>38337.625</c:v>
                </c:pt>
                <c:pt idx="25246">
                  <c:v>38337.638888888891</c:v>
                </c:pt>
                <c:pt idx="25247">
                  <c:v>38337.652777777781</c:v>
                </c:pt>
                <c:pt idx="25248">
                  <c:v>38337.666666666664</c:v>
                </c:pt>
                <c:pt idx="25249">
                  <c:v>38337.680555555555</c:v>
                </c:pt>
                <c:pt idx="25250">
                  <c:v>38337.694444444445</c:v>
                </c:pt>
                <c:pt idx="25251">
                  <c:v>38337.708333333336</c:v>
                </c:pt>
                <c:pt idx="25252">
                  <c:v>38337.722222222219</c:v>
                </c:pt>
                <c:pt idx="25253">
                  <c:v>38337.736111111109</c:v>
                </c:pt>
                <c:pt idx="25254">
                  <c:v>38337.75</c:v>
                </c:pt>
                <c:pt idx="25255">
                  <c:v>38337.763888888891</c:v>
                </c:pt>
                <c:pt idx="25256">
                  <c:v>38337.777777777781</c:v>
                </c:pt>
                <c:pt idx="25257">
                  <c:v>38337.791666666664</c:v>
                </c:pt>
                <c:pt idx="25258">
                  <c:v>38337.805555555555</c:v>
                </c:pt>
                <c:pt idx="25259">
                  <c:v>38337.819444444445</c:v>
                </c:pt>
                <c:pt idx="25260">
                  <c:v>38337.833333333336</c:v>
                </c:pt>
                <c:pt idx="25261">
                  <c:v>38337.847222222219</c:v>
                </c:pt>
                <c:pt idx="25262">
                  <c:v>38337.861111111109</c:v>
                </c:pt>
                <c:pt idx="25263">
                  <c:v>38337.875</c:v>
                </c:pt>
                <c:pt idx="25264">
                  <c:v>38337.888888888891</c:v>
                </c:pt>
                <c:pt idx="25265">
                  <c:v>38337.902777777781</c:v>
                </c:pt>
                <c:pt idx="25266">
                  <c:v>38337.916666666664</c:v>
                </c:pt>
                <c:pt idx="25267">
                  <c:v>38337.930555555555</c:v>
                </c:pt>
                <c:pt idx="25268">
                  <c:v>38337.944444444445</c:v>
                </c:pt>
                <c:pt idx="25269">
                  <c:v>38337.958333333336</c:v>
                </c:pt>
                <c:pt idx="25270">
                  <c:v>38337.972222222219</c:v>
                </c:pt>
                <c:pt idx="25271">
                  <c:v>38337.986111111109</c:v>
                </c:pt>
                <c:pt idx="25272">
                  <c:v>38338</c:v>
                </c:pt>
                <c:pt idx="25273">
                  <c:v>38338.013888888891</c:v>
                </c:pt>
                <c:pt idx="25274">
                  <c:v>38338.027777777781</c:v>
                </c:pt>
                <c:pt idx="25275">
                  <c:v>38338.041666666664</c:v>
                </c:pt>
                <c:pt idx="25276">
                  <c:v>38338.055555555555</c:v>
                </c:pt>
                <c:pt idx="25277">
                  <c:v>38338.069444444445</c:v>
                </c:pt>
                <c:pt idx="25278">
                  <c:v>38338.083333333336</c:v>
                </c:pt>
                <c:pt idx="25279">
                  <c:v>38338.097222222219</c:v>
                </c:pt>
                <c:pt idx="25280">
                  <c:v>38338.111111111109</c:v>
                </c:pt>
                <c:pt idx="25281">
                  <c:v>38338.125</c:v>
                </c:pt>
                <c:pt idx="25282">
                  <c:v>38338.138888888891</c:v>
                </c:pt>
                <c:pt idx="25283">
                  <c:v>38338.152777777781</c:v>
                </c:pt>
                <c:pt idx="25284">
                  <c:v>38338.166666666664</c:v>
                </c:pt>
                <c:pt idx="25285">
                  <c:v>38338.180555555555</c:v>
                </c:pt>
                <c:pt idx="25286">
                  <c:v>38338.194444444445</c:v>
                </c:pt>
                <c:pt idx="25287">
                  <c:v>38338.208333333336</c:v>
                </c:pt>
                <c:pt idx="25288">
                  <c:v>38338.222222222219</c:v>
                </c:pt>
                <c:pt idx="25289">
                  <c:v>38338.236111111109</c:v>
                </c:pt>
                <c:pt idx="25290">
                  <c:v>38338.25</c:v>
                </c:pt>
                <c:pt idx="25291">
                  <c:v>38338.263888888891</c:v>
                </c:pt>
                <c:pt idx="25292">
                  <c:v>38338.277777777781</c:v>
                </c:pt>
                <c:pt idx="25293">
                  <c:v>38338.291666666664</c:v>
                </c:pt>
                <c:pt idx="25294">
                  <c:v>38338.305555555555</c:v>
                </c:pt>
                <c:pt idx="25295">
                  <c:v>38338.319444444445</c:v>
                </c:pt>
                <c:pt idx="25296">
                  <c:v>38338.333333333336</c:v>
                </c:pt>
                <c:pt idx="25297">
                  <c:v>38338.347222222219</c:v>
                </c:pt>
                <c:pt idx="25298">
                  <c:v>38338.361111111109</c:v>
                </c:pt>
                <c:pt idx="25299">
                  <c:v>38338.375</c:v>
                </c:pt>
                <c:pt idx="25300">
                  <c:v>38338.388888888891</c:v>
                </c:pt>
                <c:pt idx="25301">
                  <c:v>38338.402777777781</c:v>
                </c:pt>
                <c:pt idx="25302">
                  <c:v>38338.416666666664</c:v>
                </c:pt>
                <c:pt idx="25303">
                  <c:v>38338.430555555555</c:v>
                </c:pt>
                <c:pt idx="25304">
                  <c:v>38338.444444444445</c:v>
                </c:pt>
                <c:pt idx="25305">
                  <c:v>38338.458333333336</c:v>
                </c:pt>
                <c:pt idx="25306">
                  <c:v>38338.472222222219</c:v>
                </c:pt>
                <c:pt idx="25307">
                  <c:v>38338.486111111109</c:v>
                </c:pt>
                <c:pt idx="25308">
                  <c:v>38338.5</c:v>
                </c:pt>
                <c:pt idx="25309">
                  <c:v>38338.513888888891</c:v>
                </c:pt>
                <c:pt idx="25310">
                  <c:v>38338.527777777781</c:v>
                </c:pt>
                <c:pt idx="25311">
                  <c:v>38338.541666666664</c:v>
                </c:pt>
                <c:pt idx="25312">
                  <c:v>38338.555555555555</c:v>
                </c:pt>
                <c:pt idx="25313">
                  <c:v>38338.569444444445</c:v>
                </c:pt>
                <c:pt idx="25314">
                  <c:v>38338.583333333336</c:v>
                </c:pt>
                <c:pt idx="25315">
                  <c:v>38338.597222222219</c:v>
                </c:pt>
                <c:pt idx="25316">
                  <c:v>38338.611111111109</c:v>
                </c:pt>
                <c:pt idx="25317">
                  <c:v>38338.625</c:v>
                </c:pt>
                <c:pt idx="25318">
                  <c:v>38338.638888888891</c:v>
                </c:pt>
                <c:pt idx="25319">
                  <c:v>38338.652777777781</c:v>
                </c:pt>
                <c:pt idx="25320">
                  <c:v>38338.666666666664</c:v>
                </c:pt>
                <c:pt idx="25321">
                  <c:v>38338.680555555555</c:v>
                </c:pt>
                <c:pt idx="25322">
                  <c:v>38338.694444444445</c:v>
                </c:pt>
                <c:pt idx="25323">
                  <c:v>38338.708333333336</c:v>
                </c:pt>
                <c:pt idx="25324">
                  <c:v>38338.722222222219</c:v>
                </c:pt>
                <c:pt idx="25325">
                  <c:v>38338.736111111109</c:v>
                </c:pt>
                <c:pt idx="25326">
                  <c:v>38338.75</c:v>
                </c:pt>
                <c:pt idx="25327">
                  <c:v>38338.763888888891</c:v>
                </c:pt>
                <c:pt idx="25328">
                  <c:v>38338.777777777781</c:v>
                </c:pt>
                <c:pt idx="25329">
                  <c:v>38338.791666666664</c:v>
                </c:pt>
                <c:pt idx="25330">
                  <c:v>38338.805555555555</c:v>
                </c:pt>
                <c:pt idx="25331">
                  <c:v>38338.819444444445</c:v>
                </c:pt>
                <c:pt idx="25332">
                  <c:v>38338.833333333336</c:v>
                </c:pt>
                <c:pt idx="25333">
                  <c:v>38338.847222222219</c:v>
                </c:pt>
                <c:pt idx="25334">
                  <c:v>38338.861111111109</c:v>
                </c:pt>
                <c:pt idx="25335">
                  <c:v>38338.875</c:v>
                </c:pt>
                <c:pt idx="25336">
                  <c:v>38338.888888888891</c:v>
                </c:pt>
                <c:pt idx="25337">
                  <c:v>38338.902777777781</c:v>
                </c:pt>
                <c:pt idx="25338">
                  <c:v>38338.916666666664</c:v>
                </c:pt>
                <c:pt idx="25339">
                  <c:v>38338.930555555555</c:v>
                </c:pt>
                <c:pt idx="25340">
                  <c:v>38338.944444444445</c:v>
                </c:pt>
                <c:pt idx="25341">
                  <c:v>38338.958333333336</c:v>
                </c:pt>
                <c:pt idx="25342">
                  <c:v>38338.972222222219</c:v>
                </c:pt>
                <c:pt idx="25343">
                  <c:v>38338.986111111109</c:v>
                </c:pt>
                <c:pt idx="25344">
                  <c:v>38339</c:v>
                </c:pt>
                <c:pt idx="25345">
                  <c:v>38339.013888888891</c:v>
                </c:pt>
                <c:pt idx="25346">
                  <c:v>38339.027777777781</c:v>
                </c:pt>
                <c:pt idx="25347">
                  <c:v>38339.041666666664</c:v>
                </c:pt>
                <c:pt idx="25348">
                  <c:v>38339.055555555555</c:v>
                </c:pt>
                <c:pt idx="25349">
                  <c:v>38339.069444444445</c:v>
                </c:pt>
                <c:pt idx="25350">
                  <c:v>38339.083333333336</c:v>
                </c:pt>
                <c:pt idx="25351">
                  <c:v>38339.097222222219</c:v>
                </c:pt>
                <c:pt idx="25352">
                  <c:v>38339.111111111109</c:v>
                </c:pt>
                <c:pt idx="25353">
                  <c:v>38339.125</c:v>
                </c:pt>
                <c:pt idx="25354">
                  <c:v>38339.138888888891</c:v>
                </c:pt>
                <c:pt idx="25355">
                  <c:v>38339.152777777781</c:v>
                </c:pt>
                <c:pt idx="25356">
                  <c:v>38339.166666666664</c:v>
                </c:pt>
                <c:pt idx="25357">
                  <c:v>38339.180555555555</c:v>
                </c:pt>
                <c:pt idx="25358">
                  <c:v>38339.194444444445</c:v>
                </c:pt>
                <c:pt idx="25359">
                  <c:v>38339.208333333336</c:v>
                </c:pt>
                <c:pt idx="25360">
                  <c:v>38339.222222222219</c:v>
                </c:pt>
                <c:pt idx="25361">
                  <c:v>38339.236111111109</c:v>
                </c:pt>
                <c:pt idx="25362">
                  <c:v>38339.25</c:v>
                </c:pt>
                <c:pt idx="25363">
                  <c:v>38339.263888888891</c:v>
                </c:pt>
                <c:pt idx="25364">
                  <c:v>38339.277777777781</c:v>
                </c:pt>
                <c:pt idx="25365">
                  <c:v>38339.291666666664</c:v>
                </c:pt>
                <c:pt idx="25366">
                  <c:v>38339.305555555555</c:v>
                </c:pt>
                <c:pt idx="25367">
                  <c:v>38339.319444444445</c:v>
                </c:pt>
                <c:pt idx="25368">
                  <c:v>38339.333333333336</c:v>
                </c:pt>
                <c:pt idx="25369">
                  <c:v>38339.347222222219</c:v>
                </c:pt>
                <c:pt idx="25370">
                  <c:v>38339.361111111109</c:v>
                </c:pt>
                <c:pt idx="25371">
                  <c:v>38339.375</c:v>
                </c:pt>
                <c:pt idx="25372">
                  <c:v>38339.388888888891</c:v>
                </c:pt>
                <c:pt idx="25373">
                  <c:v>38339.402777777781</c:v>
                </c:pt>
                <c:pt idx="25374">
                  <c:v>38339.416666666664</c:v>
                </c:pt>
                <c:pt idx="25375">
                  <c:v>38339.430555555555</c:v>
                </c:pt>
                <c:pt idx="25376">
                  <c:v>38339.444444444445</c:v>
                </c:pt>
                <c:pt idx="25377">
                  <c:v>38339.458333333336</c:v>
                </c:pt>
                <c:pt idx="25378">
                  <c:v>38339.472222222219</c:v>
                </c:pt>
                <c:pt idx="25379">
                  <c:v>38339.486111111109</c:v>
                </c:pt>
                <c:pt idx="25380">
                  <c:v>38339.5</c:v>
                </c:pt>
                <c:pt idx="25381">
                  <c:v>38339.513888888891</c:v>
                </c:pt>
                <c:pt idx="25382">
                  <c:v>38339.527777777781</c:v>
                </c:pt>
                <c:pt idx="25383">
                  <c:v>38339.541666666664</c:v>
                </c:pt>
                <c:pt idx="25384">
                  <c:v>38339.555555555555</c:v>
                </c:pt>
                <c:pt idx="25385">
                  <c:v>38339.569444444445</c:v>
                </c:pt>
                <c:pt idx="25386">
                  <c:v>38339.583333333336</c:v>
                </c:pt>
                <c:pt idx="25387">
                  <c:v>38339.597222222219</c:v>
                </c:pt>
                <c:pt idx="25388">
                  <c:v>38339.611111111109</c:v>
                </c:pt>
                <c:pt idx="25389">
                  <c:v>38339.625</c:v>
                </c:pt>
                <c:pt idx="25390">
                  <c:v>38339.638888888891</c:v>
                </c:pt>
                <c:pt idx="25391">
                  <c:v>38339.652777777781</c:v>
                </c:pt>
                <c:pt idx="25392">
                  <c:v>38339.666666666664</c:v>
                </c:pt>
                <c:pt idx="25393">
                  <c:v>38339.680555555555</c:v>
                </c:pt>
                <c:pt idx="25394">
                  <c:v>38339.694444444445</c:v>
                </c:pt>
                <c:pt idx="25395">
                  <c:v>38339.708333333336</c:v>
                </c:pt>
                <c:pt idx="25396">
                  <c:v>38339.722222222219</c:v>
                </c:pt>
                <c:pt idx="25397">
                  <c:v>38339.736111111109</c:v>
                </c:pt>
                <c:pt idx="25398">
                  <c:v>38339.75</c:v>
                </c:pt>
                <c:pt idx="25399">
                  <c:v>38339.763888888891</c:v>
                </c:pt>
                <c:pt idx="25400">
                  <c:v>38339.777777777781</c:v>
                </c:pt>
                <c:pt idx="25401">
                  <c:v>38339.791666666664</c:v>
                </c:pt>
                <c:pt idx="25402">
                  <c:v>38339.805555555555</c:v>
                </c:pt>
                <c:pt idx="25403">
                  <c:v>38339.819444444445</c:v>
                </c:pt>
                <c:pt idx="25404">
                  <c:v>38339.833333333336</c:v>
                </c:pt>
                <c:pt idx="25405">
                  <c:v>38339.847222222219</c:v>
                </c:pt>
                <c:pt idx="25406">
                  <c:v>38339.861111111109</c:v>
                </c:pt>
                <c:pt idx="25407">
                  <c:v>38339.875</c:v>
                </c:pt>
                <c:pt idx="25408">
                  <c:v>38339.888888888891</c:v>
                </c:pt>
                <c:pt idx="25409">
                  <c:v>38339.902777777781</c:v>
                </c:pt>
                <c:pt idx="25410">
                  <c:v>38339.916666666664</c:v>
                </c:pt>
                <c:pt idx="25411">
                  <c:v>38339.930555555555</c:v>
                </c:pt>
                <c:pt idx="25412">
                  <c:v>38339.944444444445</c:v>
                </c:pt>
                <c:pt idx="25413">
                  <c:v>38339.958333333336</c:v>
                </c:pt>
                <c:pt idx="25414">
                  <c:v>38339.972222222219</c:v>
                </c:pt>
                <c:pt idx="25415">
                  <c:v>38339.986111111109</c:v>
                </c:pt>
                <c:pt idx="25416">
                  <c:v>38340</c:v>
                </c:pt>
                <c:pt idx="25417">
                  <c:v>38340.013888888891</c:v>
                </c:pt>
                <c:pt idx="25418">
                  <c:v>38340.027777777781</c:v>
                </c:pt>
                <c:pt idx="25419">
                  <c:v>38340.041666666664</c:v>
                </c:pt>
                <c:pt idx="25420">
                  <c:v>38340.055555555555</c:v>
                </c:pt>
                <c:pt idx="25421">
                  <c:v>38340.069444444445</c:v>
                </c:pt>
                <c:pt idx="25422">
                  <c:v>38340.083333333336</c:v>
                </c:pt>
                <c:pt idx="25423">
                  <c:v>38340.097222222219</c:v>
                </c:pt>
                <c:pt idx="25424">
                  <c:v>38340.111111111109</c:v>
                </c:pt>
                <c:pt idx="25425">
                  <c:v>38340.125</c:v>
                </c:pt>
                <c:pt idx="25426">
                  <c:v>38340.138888888891</c:v>
                </c:pt>
                <c:pt idx="25427">
                  <c:v>38340.152777777781</c:v>
                </c:pt>
                <c:pt idx="25428">
                  <c:v>38340.166666666664</c:v>
                </c:pt>
                <c:pt idx="25429">
                  <c:v>38340.180555555555</c:v>
                </c:pt>
                <c:pt idx="25430">
                  <c:v>38340.194444444445</c:v>
                </c:pt>
                <c:pt idx="25431">
                  <c:v>38340.208333333336</c:v>
                </c:pt>
                <c:pt idx="25432">
                  <c:v>38340.222222222219</c:v>
                </c:pt>
                <c:pt idx="25433">
                  <c:v>38340.236111111109</c:v>
                </c:pt>
                <c:pt idx="25434">
                  <c:v>38340.25</c:v>
                </c:pt>
                <c:pt idx="25435">
                  <c:v>38340.263888888891</c:v>
                </c:pt>
                <c:pt idx="25436">
                  <c:v>38340.277777777781</c:v>
                </c:pt>
                <c:pt idx="25437">
                  <c:v>38340.291666666664</c:v>
                </c:pt>
                <c:pt idx="25438">
                  <c:v>38340.305555555555</c:v>
                </c:pt>
                <c:pt idx="25439">
                  <c:v>38340.319444444445</c:v>
                </c:pt>
                <c:pt idx="25440">
                  <c:v>38340.333333333336</c:v>
                </c:pt>
                <c:pt idx="25441">
                  <c:v>38340.347222222219</c:v>
                </c:pt>
                <c:pt idx="25442">
                  <c:v>38340.361111111109</c:v>
                </c:pt>
                <c:pt idx="25443">
                  <c:v>38340.375</c:v>
                </c:pt>
                <c:pt idx="25444">
                  <c:v>38340.388888888891</c:v>
                </c:pt>
                <c:pt idx="25445">
                  <c:v>38340.402777777781</c:v>
                </c:pt>
                <c:pt idx="25446">
                  <c:v>38340.416666666664</c:v>
                </c:pt>
                <c:pt idx="25447">
                  <c:v>38340.430555555555</c:v>
                </c:pt>
                <c:pt idx="25448">
                  <c:v>38340.444444444445</c:v>
                </c:pt>
                <c:pt idx="25449">
                  <c:v>38340.458333333336</c:v>
                </c:pt>
                <c:pt idx="25450">
                  <c:v>38340.472222222219</c:v>
                </c:pt>
                <c:pt idx="25451">
                  <c:v>38340.486111111109</c:v>
                </c:pt>
                <c:pt idx="25452">
                  <c:v>38340.5</c:v>
                </c:pt>
                <c:pt idx="25453">
                  <c:v>38340.513888888891</c:v>
                </c:pt>
                <c:pt idx="25454">
                  <c:v>38340.527777777781</c:v>
                </c:pt>
                <c:pt idx="25455">
                  <c:v>38340.541666666664</c:v>
                </c:pt>
                <c:pt idx="25456">
                  <c:v>38340.555555555555</c:v>
                </c:pt>
                <c:pt idx="25457">
                  <c:v>38340.569444444445</c:v>
                </c:pt>
                <c:pt idx="25458">
                  <c:v>38340.583333333336</c:v>
                </c:pt>
                <c:pt idx="25459">
                  <c:v>38340.597222222219</c:v>
                </c:pt>
                <c:pt idx="25460">
                  <c:v>38340.611111111109</c:v>
                </c:pt>
                <c:pt idx="25461">
                  <c:v>38340.625</c:v>
                </c:pt>
                <c:pt idx="25462">
                  <c:v>38340.638888888891</c:v>
                </c:pt>
                <c:pt idx="25463">
                  <c:v>38340.652777777781</c:v>
                </c:pt>
                <c:pt idx="25464">
                  <c:v>38340.666666666664</c:v>
                </c:pt>
                <c:pt idx="25465">
                  <c:v>38340.680555555555</c:v>
                </c:pt>
                <c:pt idx="25466">
                  <c:v>38340.694444444445</c:v>
                </c:pt>
                <c:pt idx="25467">
                  <c:v>38340.708333333336</c:v>
                </c:pt>
                <c:pt idx="25468">
                  <c:v>38340.722222222219</c:v>
                </c:pt>
                <c:pt idx="25469">
                  <c:v>38340.736111111109</c:v>
                </c:pt>
                <c:pt idx="25470">
                  <c:v>38340.75</c:v>
                </c:pt>
                <c:pt idx="25471">
                  <c:v>38340.763888888891</c:v>
                </c:pt>
                <c:pt idx="25472">
                  <c:v>38340.777777777781</c:v>
                </c:pt>
                <c:pt idx="25473">
                  <c:v>38340.791666666664</c:v>
                </c:pt>
                <c:pt idx="25474">
                  <c:v>38340.805555555555</c:v>
                </c:pt>
                <c:pt idx="25475">
                  <c:v>38340.819444444445</c:v>
                </c:pt>
                <c:pt idx="25476">
                  <c:v>38340.833333333336</c:v>
                </c:pt>
                <c:pt idx="25477">
                  <c:v>38340.847222222219</c:v>
                </c:pt>
                <c:pt idx="25478">
                  <c:v>38340.861111111109</c:v>
                </c:pt>
                <c:pt idx="25479">
                  <c:v>38340.875</c:v>
                </c:pt>
                <c:pt idx="25480">
                  <c:v>38340.888888888891</c:v>
                </c:pt>
                <c:pt idx="25481">
                  <c:v>38340.902777777781</c:v>
                </c:pt>
                <c:pt idx="25482">
                  <c:v>38340.916666666664</c:v>
                </c:pt>
                <c:pt idx="25483">
                  <c:v>38340.930555555555</c:v>
                </c:pt>
                <c:pt idx="25484">
                  <c:v>38340.944444444445</c:v>
                </c:pt>
                <c:pt idx="25485">
                  <c:v>38340.958333333336</c:v>
                </c:pt>
                <c:pt idx="25486">
                  <c:v>38340.972222222219</c:v>
                </c:pt>
                <c:pt idx="25487">
                  <c:v>38340.986111111109</c:v>
                </c:pt>
                <c:pt idx="25488">
                  <c:v>38341</c:v>
                </c:pt>
                <c:pt idx="25489">
                  <c:v>38341.013888888891</c:v>
                </c:pt>
                <c:pt idx="25490">
                  <c:v>38341.027777777781</c:v>
                </c:pt>
                <c:pt idx="25491">
                  <c:v>38341.041666666664</c:v>
                </c:pt>
                <c:pt idx="25492">
                  <c:v>38341.055555555555</c:v>
                </c:pt>
                <c:pt idx="25493">
                  <c:v>38341.069444444445</c:v>
                </c:pt>
                <c:pt idx="25494">
                  <c:v>38341.083333333336</c:v>
                </c:pt>
                <c:pt idx="25495">
                  <c:v>38341.097222222219</c:v>
                </c:pt>
                <c:pt idx="25496">
                  <c:v>38341.111111111109</c:v>
                </c:pt>
                <c:pt idx="25497">
                  <c:v>38341.125</c:v>
                </c:pt>
                <c:pt idx="25498">
                  <c:v>38341.138888888891</c:v>
                </c:pt>
                <c:pt idx="25499">
                  <c:v>38341.152777777781</c:v>
                </c:pt>
                <c:pt idx="25500">
                  <c:v>38341.166666666664</c:v>
                </c:pt>
                <c:pt idx="25501">
                  <c:v>38341.180555555555</c:v>
                </c:pt>
                <c:pt idx="25502">
                  <c:v>38341.194444444445</c:v>
                </c:pt>
                <c:pt idx="25503">
                  <c:v>38341.208333333336</c:v>
                </c:pt>
                <c:pt idx="25504">
                  <c:v>38341.222222222219</c:v>
                </c:pt>
                <c:pt idx="25505">
                  <c:v>38341.236111111109</c:v>
                </c:pt>
                <c:pt idx="25506">
                  <c:v>38341.25</c:v>
                </c:pt>
                <c:pt idx="25507">
                  <c:v>38341.263888888891</c:v>
                </c:pt>
                <c:pt idx="25508">
                  <c:v>38341.277777777781</c:v>
                </c:pt>
                <c:pt idx="25509">
                  <c:v>38341.291666666664</c:v>
                </c:pt>
                <c:pt idx="25510">
                  <c:v>38341.305555555555</c:v>
                </c:pt>
                <c:pt idx="25511">
                  <c:v>38341.319444444445</c:v>
                </c:pt>
                <c:pt idx="25512">
                  <c:v>38341.333333333336</c:v>
                </c:pt>
                <c:pt idx="25513">
                  <c:v>38341.347222222219</c:v>
                </c:pt>
                <c:pt idx="25514">
                  <c:v>38341.361111111109</c:v>
                </c:pt>
                <c:pt idx="25515">
                  <c:v>38341.375</c:v>
                </c:pt>
                <c:pt idx="25516">
                  <c:v>38341.388888888891</c:v>
                </c:pt>
                <c:pt idx="25517">
                  <c:v>38341.402777777781</c:v>
                </c:pt>
                <c:pt idx="25518">
                  <c:v>38341.416666666664</c:v>
                </c:pt>
                <c:pt idx="25519">
                  <c:v>38341.430555555555</c:v>
                </c:pt>
                <c:pt idx="25520">
                  <c:v>38341.444444444445</c:v>
                </c:pt>
                <c:pt idx="25521">
                  <c:v>38341.458333333336</c:v>
                </c:pt>
                <c:pt idx="25522">
                  <c:v>38341.472222222219</c:v>
                </c:pt>
                <c:pt idx="25523">
                  <c:v>38341.486111111109</c:v>
                </c:pt>
                <c:pt idx="25524">
                  <c:v>38341.5</c:v>
                </c:pt>
                <c:pt idx="25525">
                  <c:v>38341.513888888891</c:v>
                </c:pt>
                <c:pt idx="25526">
                  <c:v>38341.527777777781</c:v>
                </c:pt>
                <c:pt idx="25527">
                  <c:v>38341.541666666664</c:v>
                </c:pt>
                <c:pt idx="25528">
                  <c:v>38341.555555555555</c:v>
                </c:pt>
                <c:pt idx="25529">
                  <c:v>38341.569444444445</c:v>
                </c:pt>
                <c:pt idx="25530">
                  <c:v>38341.583333333336</c:v>
                </c:pt>
                <c:pt idx="25531">
                  <c:v>38341.597222222219</c:v>
                </c:pt>
                <c:pt idx="25532">
                  <c:v>38341.611111111109</c:v>
                </c:pt>
                <c:pt idx="25533">
                  <c:v>38341.625</c:v>
                </c:pt>
                <c:pt idx="25534">
                  <c:v>38341.638888888891</c:v>
                </c:pt>
                <c:pt idx="25535">
                  <c:v>38341.652777777781</c:v>
                </c:pt>
                <c:pt idx="25536">
                  <c:v>38341.666666666664</c:v>
                </c:pt>
                <c:pt idx="25537">
                  <c:v>38341.680555555555</c:v>
                </c:pt>
                <c:pt idx="25538">
                  <c:v>38341.694444444445</c:v>
                </c:pt>
                <c:pt idx="25539">
                  <c:v>38341.708333333336</c:v>
                </c:pt>
                <c:pt idx="25540">
                  <c:v>38341.722222222219</c:v>
                </c:pt>
                <c:pt idx="25541">
                  <c:v>38341.736111111109</c:v>
                </c:pt>
                <c:pt idx="25542">
                  <c:v>38341.75</c:v>
                </c:pt>
                <c:pt idx="25543">
                  <c:v>38341.763888888891</c:v>
                </c:pt>
                <c:pt idx="25544">
                  <c:v>38341.777777777781</c:v>
                </c:pt>
                <c:pt idx="25545">
                  <c:v>38341.791666666664</c:v>
                </c:pt>
                <c:pt idx="25546">
                  <c:v>38341.805555555555</c:v>
                </c:pt>
                <c:pt idx="25547">
                  <c:v>38341.819444444445</c:v>
                </c:pt>
                <c:pt idx="25548">
                  <c:v>38341.833333333336</c:v>
                </c:pt>
                <c:pt idx="25549">
                  <c:v>38341.847222222219</c:v>
                </c:pt>
                <c:pt idx="25550">
                  <c:v>38341.861111111109</c:v>
                </c:pt>
                <c:pt idx="25551">
                  <c:v>38341.875</c:v>
                </c:pt>
                <c:pt idx="25552">
                  <c:v>38341.888888888891</c:v>
                </c:pt>
                <c:pt idx="25553">
                  <c:v>38341.902777777781</c:v>
                </c:pt>
                <c:pt idx="25554">
                  <c:v>38341.916666666664</c:v>
                </c:pt>
                <c:pt idx="25555">
                  <c:v>38341.930555555555</c:v>
                </c:pt>
                <c:pt idx="25556">
                  <c:v>38341.944444444445</c:v>
                </c:pt>
                <c:pt idx="25557">
                  <c:v>38341.958333333336</c:v>
                </c:pt>
                <c:pt idx="25558">
                  <c:v>38341.972222222219</c:v>
                </c:pt>
                <c:pt idx="25559">
                  <c:v>38341.986111111109</c:v>
                </c:pt>
                <c:pt idx="25560">
                  <c:v>38342</c:v>
                </c:pt>
                <c:pt idx="25561">
                  <c:v>38342.013888888891</c:v>
                </c:pt>
                <c:pt idx="25562">
                  <c:v>38342.027777777781</c:v>
                </c:pt>
                <c:pt idx="25563">
                  <c:v>38342.041666666664</c:v>
                </c:pt>
                <c:pt idx="25564">
                  <c:v>38342.055555555555</c:v>
                </c:pt>
                <c:pt idx="25565">
                  <c:v>38342.069444444445</c:v>
                </c:pt>
                <c:pt idx="25566">
                  <c:v>38342.083333333336</c:v>
                </c:pt>
                <c:pt idx="25567">
                  <c:v>38342.097222222219</c:v>
                </c:pt>
                <c:pt idx="25568">
                  <c:v>38342.111111111109</c:v>
                </c:pt>
                <c:pt idx="25569">
                  <c:v>38342.125</c:v>
                </c:pt>
                <c:pt idx="25570">
                  <c:v>38342.138888888891</c:v>
                </c:pt>
                <c:pt idx="25571">
                  <c:v>38342.152777777781</c:v>
                </c:pt>
                <c:pt idx="25572">
                  <c:v>38342.166666666664</c:v>
                </c:pt>
                <c:pt idx="25573">
                  <c:v>38342.180555555555</c:v>
                </c:pt>
                <c:pt idx="25574">
                  <c:v>38342.194444444445</c:v>
                </c:pt>
                <c:pt idx="25575">
                  <c:v>38342.208333333336</c:v>
                </c:pt>
                <c:pt idx="25576">
                  <c:v>38342.222222222219</c:v>
                </c:pt>
                <c:pt idx="25577">
                  <c:v>38342.236111111109</c:v>
                </c:pt>
                <c:pt idx="25578">
                  <c:v>38342.25</c:v>
                </c:pt>
                <c:pt idx="25579">
                  <c:v>38342.263888888891</c:v>
                </c:pt>
                <c:pt idx="25580">
                  <c:v>38342.277777777781</c:v>
                </c:pt>
                <c:pt idx="25581">
                  <c:v>38342.291666666664</c:v>
                </c:pt>
                <c:pt idx="25582">
                  <c:v>38342.305555555555</c:v>
                </c:pt>
                <c:pt idx="25583">
                  <c:v>38342.319444444445</c:v>
                </c:pt>
                <c:pt idx="25584">
                  <c:v>38342.333333333336</c:v>
                </c:pt>
                <c:pt idx="25585">
                  <c:v>38342.347222222219</c:v>
                </c:pt>
                <c:pt idx="25586">
                  <c:v>38342.361111111109</c:v>
                </c:pt>
                <c:pt idx="25587">
                  <c:v>38342.375</c:v>
                </c:pt>
                <c:pt idx="25588">
                  <c:v>38342.388888888891</c:v>
                </c:pt>
                <c:pt idx="25589">
                  <c:v>38342.402777777781</c:v>
                </c:pt>
                <c:pt idx="25590">
                  <c:v>38342.416666666664</c:v>
                </c:pt>
                <c:pt idx="25591">
                  <c:v>38342.430555555555</c:v>
                </c:pt>
                <c:pt idx="25592">
                  <c:v>38342.444444444445</c:v>
                </c:pt>
                <c:pt idx="25593">
                  <c:v>38342.458333333336</c:v>
                </c:pt>
                <c:pt idx="25594">
                  <c:v>38342.472222222219</c:v>
                </c:pt>
                <c:pt idx="25595">
                  <c:v>38342.486111111109</c:v>
                </c:pt>
                <c:pt idx="25596">
                  <c:v>38342.5</c:v>
                </c:pt>
                <c:pt idx="25597">
                  <c:v>38342.513888888891</c:v>
                </c:pt>
                <c:pt idx="25598">
                  <c:v>38342.527777777781</c:v>
                </c:pt>
                <c:pt idx="25599">
                  <c:v>38342.541666666664</c:v>
                </c:pt>
                <c:pt idx="25600">
                  <c:v>38342.555555555555</c:v>
                </c:pt>
                <c:pt idx="25601">
                  <c:v>38342.569444444445</c:v>
                </c:pt>
                <c:pt idx="25602">
                  <c:v>38342.583333333336</c:v>
                </c:pt>
                <c:pt idx="25603">
                  <c:v>38342.597222222219</c:v>
                </c:pt>
                <c:pt idx="25604">
                  <c:v>38342.611111111109</c:v>
                </c:pt>
                <c:pt idx="25605">
                  <c:v>38342.625</c:v>
                </c:pt>
                <c:pt idx="25606">
                  <c:v>38342.638888888891</c:v>
                </c:pt>
                <c:pt idx="25607">
                  <c:v>38342.652777777781</c:v>
                </c:pt>
                <c:pt idx="25608">
                  <c:v>38342.666666666664</c:v>
                </c:pt>
                <c:pt idx="25609">
                  <c:v>38342.680555555555</c:v>
                </c:pt>
                <c:pt idx="25610">
                  <c:v>38342.694444444445</c:v>
                </c:pt>
                <c:pt idx="25611">
                  <c:v>38342.708333333336</c:v>
                </c:pt>
                <c:pt idx="25612">
                  <c:v>38342.722222222219</c:v>
                </c:pt>
                <c:pt idx="25613">
                  <c:v>38342.736111111109</c:v>
                </c:pt>
                <c:pt idx="25614">
                  <c:v>38342.75</c:v>
                </c:pt>
                <c:pt idx="25615">
                  <c:v>38342.763888888891</c:v>
                </c:pt>
                <c:pt idx="25616">
                  <c:v>38342.777777777781</c:v>
                </c:pt>
                <c:pt idx="25617">
                  <c:v>38342.791666666664</c:v>
                </c:pt>
                <c:pt idx="25618">
                  <c:v>38342.805555555555</c:v>
                </c:pt>
                <c:pt idx="25619">
                  <c:v>38342.819444444445</c:v>
                </c:pt>
                <c:pt idx="25620">
                  <c:v>38342.833333333336</c:v>
                </c:pt>
                <c:pt idx="25621">
                  <c:v>38342.847222222219</c:v>
                </c:pt>
                <c:pt idx="25622">
                  <c:v>38342.861111111109</c:v>
                </c:pt>
                <c:pt idx="25623">
                  <c:v>38342.875</c:v>
                </c:pt>
                <c:pt idx="25624">
                  <c:v>38342.888888888891</c:v>
                </c:pt>
                <c:pt idx="25625">
                  <c:v>38342.902777777781</c:v>
                </c:pt>
                <c:pt idx="25626">
                  <c:v>38342.916666666664</c:v>
                </c:pt>
                <c:pt idx="25627">
                  <c:v>38342.930555555555</c:v>
                </c:pt>
                <c:pt idx="25628">
                  <c:v>38342.944444444445</c:v>
                </c:pt>
                <c:pt idx="25629">
                  <c:v>38342.958333333336</c:v>
                </c:pt>
                <c:pt idx="25630">
                  <c:v>38342.972222222219</c:v>
                </c:pt>
                <c:pt idx="25631">
                  <c:v>38342.986111111109</c:v>
                </c:pt>
                <c:pt idx="25632">
                  <c:v>38343</c:v>
                </c:pt>
                <c:pt idx="25633">
                  <c:v>38343.013888888891</c:v>
                </c:pt>
                <c:pt idx="25634">
                  <c:v>38343.027777777781</c:v>
                </c:pt>
                <c:pt idx="25635">
                  <c:v>38343.041666666664</c:v>
                </c:pt>
                <c:pt idx="25636">
                  <c:v>38343.055555555555</c:v>
                </c:pt>
                <c:pt idx="25637">
                  <c:v>38343.069444444445</c:v>
                </c:pt>
                <c:pt idx="25638">
                  <c:v>38343.083333333336</c:v>
                </c:pt>
                <c:pt idx="25639">
                  <c:v>38343.097222222219</c:v>
                </c:pt>
                <c:pt idx="25640">
                  <c:v>38343.111111111109</c:v>
                </c:pt>
                <c:pt idx="25641">
                  <c:v>38343.125</c:v>
                </c:pt>
                <c:pt idx="25642">
                  <c:v>38343.138888888891</c:v>
                </c:pt>
                <c:pt idx="25643">
                  <c:v>38343.152777777781</c:v>
                </c:pt>
                <c:pt idx="25644">
                  <c:v>38343.166666666664</c:v>
                </c:pt>
                <c:pt idx="25645">
                  <c:v>38343.180555555555</c:v>
                </c:pt>
                <c:pt idx="25646">
                  <c:v>38343.194444444445</c:v>
                </c:pt>
                <c:pt idx="25647">
                  <c:v>38343.208333333336</c:v>
                </c:pt>
                <c:pt idx="25648">
                  <c:v>38343.222222222219</c:v>
                </c:pt>
                <c:pt idx="25649">
                  <c:v>38343.236111111109</c:v>
                </c:pt>
                <c:pt idx="25650">
                  <c:v>38343.25</c:v>
                </c:pt>
                <c:pt idx="25651">
                  <c:v>38343.263888888891</c:v>
                </c:pt>
                <c:pt idx="25652">
                  <c:v>38343.277777777781</c:v>
                </c:pt>
                <c:pt idx="25653">
                  <c:v>38343.291666666664</c:v>
                </c:pt>
                <c:pt idx="25654">
                  <c:v>38343.305555555555</c:v>
                </c:pt>
                <c:pt idx="25655">
                  <c:v>38343.319444444445</c:v>
                </c:pt>
                <c:pt idx="25656">
                  <c:v>38343.333333333336</c:v>
                </c:pt>
                <c:pt idx="25657">
                  <c:v>38343.347222222219</c:v>
                </c:pt>
                <c:pt idx="25658">
                  <c:v>38343.361111111109</c:v>
                </c:pt>
                <c:pt idx="25659">
                  <c:v>38343.375</c:v>
                </c:pt>
                <c:pt idx="25660">
                  <c:v>38343.388888888891</c:v>
                </c:pt>
                <c:pt idx="25661">
                  <c:v>38343.402777777781</c:v>
                </c:pt>
                <c:pt idx="25662">
                  <c:v>38343.416666666664</c:v>
                </c:pt>
                <c:pt idx="25663">
                  <c:v>38343.430555555555</c:v>
                </c:pt>
                <c:pt idx="25664">
                  <c:v>38343.444444444445</c:v>
                </c:pt>
                <c:pt idx="25665">
                  <c:v>38343.458333333336</c:v>
                </c:pt>
                <c:pt idx="25666">
                  <c:v>38343.472222222219</c:v>
                </c:pt>
                <c:pt idx="25667">
                  <c:v>38343.486111111109</c:v>
                </c:pt>
                <c:pt idx="25668">
                  <c:v>38343.5</c:v>
                </c:pt>
                <c:pt idx="25669">
                  <c:v>38343.513888888891</c:v>
                </c:pt>
                <c:pt idx="25670">
                  <c:v>38343.527777777781</c:v>
                </c:pt>
                <c:pt idx="25671">
                  <c:v>38343.541666666664</c:v>
                </c:pt>
                <c:pt idx="25672">
                  <c:v>38343.555555555555</c:v>
                </c:pt>
                <c:pt idx="25673">
                  <c:v>38343.569444444445</c:v>
                </c:pt>
                <c:pt idx="25674">
                  <c:v>38343.583333333336</c:v>
                </c:pt>
                <c:pt idx="25675">
                  <c:v>38343.597222222219</c:v>
                </c:pt>
                <c:pt idx="25676">
                  <c:v>38343.611111111109</c:v>
                </c:pt>
                <c:pt idx="25677">
                  <c:v>38343.625</c:v>
                </c:pt>
                <c:pt idx="25678">
                  <c:v>38343.638888888891</c:v>
                </c:pt>
                <c:pt idx="25679">
                  <c:v>38343.652777777781</c:v>
                </c:pt>
                <c:pt idx="25680">
                  <c:v>38343.666666666664</c:v>
                </c:pt>
                <c:pt idx="25681">
                  <c:v>38343.680555555555</c:v>
                </c:pt>
                <c:pt idx="25682">
                  <c:v>38343.694444444445</c:v>
                </c:pt>
                <c:pt idx="25683">
                  <c:v>38343.708333333336</c:v>
                </c:pt>
                <c:pt idx="25684">
                  <c:v>38343.722222222219</c:v>
                </c:pt>
                <c:pt idx="25685">
                  <c:v>38343.736111111109</c:v>
                </c:pt>
                <c:pt idx="25686">
                  <c:v>38343.75</c:v>
                </c:pt>
                <c:pt idx="25687">
                  <c:v>38343.763888888891</c:v>
                </c:pt>
                <c:pt idx="25688">
                  <c:v>38343.777777777781</c:v>
                </c:pt>
                <c:pt idx="25689">
                  <c:v>38343.791666666664</c:v>
                </c:pt>
                <c:pt idx="25690">
                  <c:v>38343.805555555555</c:v>
                </c:pt>
                <c:pt idx="25691">
                  <c:v>38343.819444444445</c:v>
                </c:pt>
                <c:pt idx="25692">
                  <c:v>38343.833333333336</c:v>
                </c:pt>
                <c:pt idx="25693">
                  <c:v>38343.847222222219</c:v>
                </c:pt>
                <c:pt idx="25694">
                  <c:v>38343.861111111109</c:v>
                </c:pt>
                <c:pt idx="25695">
                  <c:v>38343.875</c:v>
                </c:pt>
                <c:pt idx="25696">
                  <c:v>38343.888888888891</c:v>
                </c:pt>
                <c:pt idx="25697">
                  <c:v>38343.902777777781</c:v>
                </c:pt>
                <c:pt idx="25698">
                  <c:v>38343.916666666664</c:v>
                </c:pt>
                <c:pt idx="25699">
                  <c:v>38343.930555555555</c:v>
                </c:pt>
                <c:pt idx="25700">
                  <c:v>38343.944444444445</c:v>
                </c:pt>
                <c:pt idx="25701">
                  <c:v>38343.958333333336</c:v>
                </c:pt>
                <c:pt idx="25702">
                  <c:v>38343.972222222219</c:v>
                </c:pt>
                <c:pt idx="25703">
                  <c:v>38343.986111111109</c:v>
                </c:pt>
                <c:pt idx="25704">
                  <c:v>38344</c:v>
                </c:pt>
                <c:pt idx="25705">
                  <c:v>38344.013888888891</c:v>
                </c:pt>
                <c:pt idx="25706">
                  <c:v>38344.027777777781</c:v>
                </c:pt>
                <c:pt idx="25707">
                  <c:v>38344.041666666664</c:v>
                </c:pt>
                <c:pt idx="25708">
                  <c:v>38344.055555555555</c:v>
                </c:pt>
                <c:pt idx="25709">
                  <c:v>38344.069444444445</c:v>
                </c:pt>
                <c:pt idx="25710">
                  <c:v>38344.083333333336</c:v>
                </c:pt>
                <c:pt idx="25711">
                  <c:v>38344.097222222219</c:v>
                </c:pt>
                <c:pt idx="25712">
                  <c:v>38344.111111111109</c:v>
                </c:pt>
                <c:pt idx="25713">
                  <c:v>38344.125</c:v>
                </c:pt>
                <c:pt idx="25714">
                  <c:v>38344.138888888891</c:v>
                </c:pt>
                <c:pt idx="25715">
                  <c:v>38344.152777777781</c:v>
                </c:pt>
                <c:pt idx="25716">
                  <c:v>38344.166666666664</c:v>
                </c:pt>
                <c:pt idx="25717">
                  <c:v>38344.180555555555</c:v>
                </c:pt>
                <c:pt idx="25718">
                  <c:v>38344.194444444445</c:v>
                </c:pt>
                <c:pt idx="25719">
                  <c:v>38344.208333333336</c:v>
                </c:pt>
                <c:pt idx="25720">
                  <c:v>38344.222222222219</c:v>
                </c:pt>
                <c:pt idx="25721">
                  <c:v>38344.236111111109</c:v>
                </c:pt>
                <c:pt idx="25722">
                  <c:v>38344.25</c:v>
                </c:pt>
                <c:pt idx="25723">
                  <c:v>38344.263888888891</c:v>
                </c:pt>
                <c:pt idx="25724">
                  <c:v>38344.277777777781</c:v>
                </c:pt>
                <c:pt idx="25725">
                  <c:v>38344.291666666664</c:v>
                </c:pt>
                <c:pt idx="25726">
                  <c:v>38344.305555555555</c:v>
                </c:pt>
                <c:pt idx="25727">
                  <c:v>38344.319444444445</c:v>
                </c:pt>
                <c:pt idx="25728">
                  <c:v>38344.333333333336</c:v>
                </c:pt>
                <c:pt idx="25729">
                  <c:v>38344.347222222219</c:v>
                </c:pt>
                <c:pt idx="25730">
                  <c:v>38344.361111111109</c:v>
                </c:pt>
                <c:pt idx="25731">
                  <c:v>38344.375</c:v>
                </c:pt>
                <c:pt idx="25732">
                  <c:v>38344.388888888891</c:v>
                </c:pt>
                <c:pt idx="25733">
                  <c:v>38344.402777777781</c:v>
                </c:pt>
                <c:pt idx="25734">
                  <c:v>38344.416666666664</c:v>
                </c:pt>
                <c:pt idx="25735">
                  <c:v>38344.430555555555</c:v>
                </c:pt>
                <c:pt idx="25736">
                  <c:v>38344.444444444445</c:v>
                </c:pt>
                <c:pt idx="25737">
                  <c:v>38344.458333333336</c:v>
                </c:pt>
                <c:pt idx="25738">
                  <c:v>38344.472222222219</c:v>
                </c:pt>
                <c:pt idx="25739">
                  <c:v>38344.486111111109</c:v>
                </c:pt>
                <c:pt idx="25740">
                  <c:v>38344.5</c:v>
                </c:pt>
                <c:pt idx="25741">
                  <c:v>38344.513888888891</c:v>
                </c:pt>
                <c:pt idx="25742">
                  <c:v>38344.527777777781</c:v>
                </c:pt>
                <c:pt idx="25743">
                  <c:v>38344.541666666664</c:v>
                </c:pt>
                <c:pt idx="25744">
                  <c:v>38344.555555555555</c:v>
                </c:pt>
                <c:pt idx="25745">
                  <c:v>38344.569444444445</c:v>
                </c:pt>
                <c:pt idx="25746">
                  <c:v>38344.583333333336</c:v>
                </c:pt>
                <c:pt idx="25747">
                  <c:v>38344.597222222219</c:v>
                </c:pt>
                <c:pt idx="25748">
                  <c:v>38344.611111111109</c:v>
                </c:pt>
                <c:pt idx="25749">
                  <c:v>38344.625</c:v>
                </c:pt>
                <c:pt idx="25750">
                  <c:v>38344.638888888891</c:v>
                </c:pt>
                <c:pt idx="25751">
                  <c:v>38344.652777777781</c:v>
                </c:pt>
                <c:pt idx="25752">
                  <c:v>38344.666666666664</c:v>
                </c:pt>
                <c:pt idx="25753">
                  <c:v>38344.680555555555</c:v>
                </c:pt>
                <c:pt idx="25754">
                  <c:v>38344.694444444445</c:v>
                </c:pt>
                <c:pt idx="25755">
                  <c:v>38344.708333333336</c:v>
                </c:pt>
                <c:pt idx="25756">
                  <c:v>38344.722222222219</c:v>
                </c:pt>
                <c:pt idx="25757">
                  <c:v>38344.736111111109</c:v>
                </c:pt>
                <c:pt idx="25758">
                  <c:v>38344.75</c:v>
                </c:pt>
                <c:pt idx="25759">
                  <c:v>38344.763888888891</c:v>
                </c:pt>
                <c:pt idx="25760">
                  <c:v>38344.777777777781</c:v>
                </c:pt>
                <c:pt idx="25761">
                  <c:v>38344.791666666664</c:v>
                </c:pt>
                <c:pt idx="25762">
                  <c:v>38344.805555555555</c:v>
                </c:pt>
                <c:pt idx="25763">
                  <c:v>38344.819444444445</c:v>
                </c:pt>
                <c:pt idx="25764">
                  <c:v>38344.833333333336</c:v>
                </c:pt>
                <c:pt idx="25765">
                  <c:v>38344.847222222219</c:v>
                </c:pt>
                <c:pt idx="25766">
                  <c:v>38344.861111111109</c:v>
                </c:pt>
                <c:pt idx="25767">
                  <c:v>38344.875</c:v>
                </c:pt>
                <c:pt idx="25768">
                  <c:v>38344.888888888891</c:v>
                </c:pt>
                <c:pt idx="25769">
                  <c:v>38344.902777777781</c:v>
                </c:pt>
                <c:pt idx="25770">
                  <c:v>38344.916666666664</c:v>
                </c:pt>
                <c:pt idx="25771">
                  <c:v>38344.930555555555</c:v>
                </c:pt>
                <c:pt idx="25772">
                  <c:v>38344.944444444445</c:v>
                </c:pt>
                <c:pt idx="25773">
                  <c:v>38344.958333333336</c:v>
                </c:pt>
                <c:pt idx="25774">
                  <c:v>38344.972222222219</c:v>
                </c:pt>
                <c:pt idx="25775">
                  <c:v>38344.986111111109</c:v>
                </c:pt>
                <c:pt idx="25776">
                  <c:v>38345</c:v>
                </c:pt>
                <c:pt idx="25777">
                  <c:v>38345.013888888891</c:v>
                </c:pt>
                <c:pt idx="25778">
                  <c:v>38345.027777777781</c:v>
                </c:pt>
                <c:pt idx="25779">
                  <c:v>38345.041666666664</c:v>
                </c:pt>
                <c:pt idx="25780">
                  <c:v>38345.055555555555</c:v>
                </c:pt>
                <c:pt idx="25781">
                  <c:v>38345.069444444445</c:v>
                </c:pt>
                <c:pt idx="25782">
                  <c:v>38345.083333333336</c:v>
                </c:pt>
                <c:pt idx="25783">
                  <c:v>38345.097222222219</c:v>
                </c:pt>
                <c:pt idx="25784">
                  <c:v>38345.111111111109</c:v>
                </c:pt>
                <c:pt idx="25785">
                  <c:v>38345.125</c:v>
                </c:pt>
                <c:pt idx="25786">
                  <c:v>38345.138888888891</c:v>
                </c:pt>
                <c:pt idx="25787">
                  <c:v>38345.152777777781</c:v>
                </c:pt>
                <c:pt idx="25788">
                  <c:v>38345.166666666664</c:v>
                </c:pt>
                <c:pt idx="25789">
                  <c:v>38345.180555555555</c:v>
                </c:pt>
                <c:pt idx="25790">
                  <c:v>38345.194444444445</c:v>
                </c:pt>
                <c:pt idx="25791">
                  <c:v>38345.208333333336</c:v>
                </c:pt>
                <c:pt idx="25792">
                  <c:v>38345.222222222219</c:v>
                </c:pt>
                <c:pt idx="25793">
                  <c:v>38345.236111111109</c:v>
                </c:pt>
                <c:pt idx="25794">
                  <c:v>38345.25</c:v>
                </c:pt>
                <c:pt idx="25795">
                  <c:v>38345.263888888891</c:v>
                </c:pt>
                <c:pt idx="25796">
                  <c:v>38345.277777777781</c:v>
                </c:pt>
                <c:pt idx="25797">
                  <c:v>38345.291666666664</c:v>
                </c:pt>
                <c:pt idx="25798">
                  <c:v>38345.305555555555</c:v>
                </c:pt>
                <c:pt idx="25799">
                  <c:v>38345.319444444445</c:v>
                </c:pt>
                <c:pt idx="25800">
                  <c:v>38345.333333333336</c:v>
                </c:pt>
                <c:pt idx="25801">
                  <c:v>38345.347222222219</c:v>
                </c:pt>
                <c:pt idx="25802">
                  <c:v>38345.361111111109</c:v>
                </c:pt>
                <c:pt idx="25803">
                  <c:v>38345.375</c:v>
                </c:pt>
                <c:pt idx="25804">
                  <c:v>38345.388888888891</c:v>
                </c:pt>
                <c:pt idx="25805">
                  <c:v>38345.402777777781</c:v>
                </c:pt>
                <c:pt idx="25806">
                  <c:v>38345.416666666664</c:v>
                </c:pt>
                <c:pt idx="25807">
                  <c:v>38345.430555555555</c:v>
                </c:pt>
                <c:pt idx="25808">
                  <c:v>38345.444444444445</c:v>
                </c:pt>
                <c:pt idx="25809">
                  <c:v>38345.458333333336</c:v>
                </c:pt>
                <c:pt idx="25810">
                  <c:v>38345.472222222219</c:v>
                </c:pt>
                <c:pt idx="25811">
                  <c:v>38345.486111111109</c:v>
                </c:pt>
                <c:pt idx="25812">
                  <c:v>38345.5</c:v>
                </c:pt>
                <c:pt idx="25813">
                  <c:v>38345.513888888891</c:v>
                </c:pt>
                <c:pt idx="25814">
                  <c:v>38345.527777777781</c:v>
                </c:pt>
                <c:pt idx="25815">
                  <c:v>38345.541666666664</c:v>
                </c:pt>
                <c:pt idx="25816">
                  <c:v>38345.555555555555</c:v>
                </c:pt>
                <c:pt idx="25817">
                  <c:v>38345.569444444445</c:v>
                </c:pt>
                <c:pt idx="25818">
                  <c:v>38345.583333333336</c:v>
                </c:pt>
                <c:pt idx="25819">
                  <c:v>38345.597222222219</c:v>
                </c:pt>
                <c:pt idx="25820">
                  <c:v>38345.611111111109</c:v>
                </c:pt>
                <c:pt idx="25821">
                  <c:v>38345.625</c:v>
                </c:pt>
                <c:pt idx="25822">
                  <c:v>38345.638888888891</c:v>
                </c:pt>
                <c:pt idx="25823">
                  <c:v>38345.652777777781</c:v>
                </c:pt>
                <c:pt idx="25824">
                  <c:v>38345.666666666664</c:v>
                </c:pt>
                <c:pt idx="25825">
                  <c:v>38345.680555555555</c:v>
                </c:pt>
                <c:pt idx="25826">
                  <c:v>38345.694444444445</c:v>
                </c:pt>
                <c:pt idx="25827">
                  <c:v>38345.708333333336</c:v>
                </c:pt>
                <c:pt idx="25828">
                  <c:v>38345.722222222219</c:v>
                </c:pt>
                <c:pt idx="25829">
                  <c:v>38345.736111111109</c:v>
                </c:pt>
                <c:pt idx="25830">
                  <c:v>38345.75</c:v>
                </c:pt>
                <c:pt idx="25831">
                  <c:v>38345.763888888891</c:v>
                </c:pt>
                <c:pt idx="25832">
                  <c:v>38345.777777777781</c:v>
                </c:pt>
                <c:pt idx="25833">
                  <c:v>38345.791666666664</c:v>
                </c:pt>
                <c:pt idx="25834">
                  <c:v>38345.805555555555</c:v>
                </c:pt>
                <c:pt idx="25835">
                  <c:v>38345.819444444445</c:v>
                </c:pt>
                <c:pt idx="25836">
                  <c:v>38345.833333333336</c:v>
                </c:pt>
                <c:pt idx="25837">
                  <c:v>38345.847222222219</c:v>
                </c:pt>
                <c:pt idx="25838">
                  <c:v>38345.861111111109</c:v>
                </c:pt>
                <c:pt idx="25839">
                  <c:v>38345.875</c:v>
                </c:pt>
                <c:pt idx="25840">
                  <c:v>38345.888888888891</c:v>
                </c:pt>
                <c:pt idx="25841">
                  <c:v>38345.902777777781</c:v>
                </c:pt>
                <c:pt idx="25842">
                  <c:v>38345.916666666664</c:v>
                </c:pt>
                <c:pt idx="25843">
                  <c:v>38345.930555555555</c:v>
                </c:pt>
                <c:pt idx="25844">
                  <c:v>38345.944444444445</c:v>
                </c:pt>
                <c:pt idx="25845">
                  <c:v>38345.958333333336</c:v>
                </c:pt>
                <c:pt idx="25846">
                  <c:v>38345.972222222219</c:v>
                </c:pt>
                <c:pt idx="25847">
                  <c:v>38345.986111111109</c:v>
                </c:pt>
                <c:pt idx="25848">
                  <c:v>38346</c:v>
                </c:pt>
                <c:pt idx="25849">
                  <c:v>38346.013888888891</c:v>
                </c:pt>
                <c:pt idx="25850">
                  <c:v>38346.027777777781</c:v>
                </c:pt>
                <c:pt idx="25851">
                  <c:v>38346.041666666664</c:v>
                </c:pt>
                <c:pt idx="25852">
                  <c:v>38346.055555555555</c:v>
                </c:pt>
                <c:pt idx="25853">
                  <c:v>38346.069444444445</c:v>
                </c:pt>
                <c:pt idx="25854">
                  <c:v>38346.083333333336</c:v>
                </c:pt>
                <c:pt idx="25855">
                  <c:v>38346.097222222219</c:v>
                </c:pt>
                <c:pt idx="25856">
                  <c:v>38346.111111111109</c:v>
                </c:pt>
                <c:pt idx="25857">
                  <c:v>38346.125</c:v>
                </c:pt>
                <c:pt idx="25858">
                  <c:v>38346.138888888891</c:v>
                </c:pt>
                <c:pt idx="25859">
                  <c:v>38346.152777777781</c:v>
                </c:pt>
                <c:pt idx="25860">
                  <c:v>38346.166666666664</c:v>
                </c:pt>
                <c:pt idx="25861">
                  <c:v>38346.180555555555</c:v>
                </c:pt>
                <c:pt idx="25862">
                  <c:v>38346.194444444445</c:v>
                </c:pt>
                <c:pt idx="25863">
                  <c:v>38346.208333333336</c:v>
                </c:pt>
                <c:pt idx="25864">
                  <c:v>38346.222222222219</c:v>
                </c:pt>
                <c:pt idx="25865">
                  <c:v>38346.236111111109</c:v>
                </c:pt>
                <c:pt idx="25866">
                  <c:v>38346.25</c:v>
                </c:pt>
                <c:pt idx="25867">
                  <c:v>38346.263888888891</c:v>
                </c:pt>
                <c:pt idx="25868">
                  <c:v>38346.277777777781</c:v>
                </c:pt>
                <c:pt idx="25869">
                  <c:v>38346.291666666664</c:v>
                </c:pt>
                <c:pt idx="25870">
                  <c:v>38346.305555555555</c:v>
                </c:pt>
                <c:pt idx="25871">
                  <c:v>38346.319444444445</c:v>
                </c:pt>
                <c:pt idx="25872">
                  <c:v>38346.333333333336</c:v>
                </c:pt>
                <c:pt idx="25873">
                  <c:v>38346.347222222219</c:v>
                </c:pt>
                <c:pt idx="25874">
                  <c:v>38346.361111111109</c:v>
                </c:pt>
                <c:pt idx="25875">
                  <c:v>38346.375</c:v>
                </c:pt>
                <c:pt idx="25876">
                  <c:v>38346.388888888891</c:v>
                </c:pt>
                <c:pt idx="25877">
                  <c:v>38346.402777777781</c:v>
                </c:pt>
                <c:pt idx="25878">
                  <c:v>38346.416666666664</c:v>
                </c:pt>
                <c:pt idx="25879">
                  <c:v>38346.430555555555</c:v>
                </c:pt>
                <c:pt idx="25880">
                  <c:v>38346.444444444445</c:v>
                </c:pt>
                <c:pt idx="25881">
                  <c:v>38346.458333333336</c:v>
                </c:pt>
                <c:pt idx="25882">
                  <c:v>38346.472222222219</c:v>
                </c:pt>
                <c:pt idx="25883">
                  <c:v>38346.486111111109</c:v>
                </c:pt>
                <c:pt idx="25884">
                  <c:v>38346.5</c:v>
                </c:pt>
                <c:pt idx="25885">
                  <c:v>38346.513888888891</c:v>
                </c:pt>
                <c:pt idx="25886">
                  <c:v>38346.527777777781</c:v>
                </c:pt>
                <c:pt idx="25887">
                  <c:v>38346.541666666664</c:v>
                </c:pt>
                <c:pt idx="25888">
                  <c:v>38346.555555555555</c:v>
                </c:pt>
                <c:pt idx="25889">
                  <c:v>38346.569444444445</c:v>
                </c:pt>
                <c:pt idx="25890">
                  <c:v>38346.583333333336</c:v>
                </c:pt>
                <c:pt idx="25891">
                  <c:v>38346.597222222219</c:v>
                </c:pt>
                <c:pt idx="25892">
                  <c:v>38346.611111111109</c:v>
                </c:pt>
                <c:pt idx="25893">
                  <c:v>38346.625</c:v>
                </c:pt>
                <c:pt idx="25894">
                  <c:v>38346.638888888891</c:v>
                </c:pt>
                <c:pt idx="25895">
                  <c:v>38346.652777777781</c:v>
                </c:pt>
                <c:pt idx="25896">
                  <c:v>38346.666666666664</c:v>
                </c:pt>
                <c:pt idx="25897">
                  <c:v>38346.680555555555</c:v>
                </c:pt>
                <c:pt idx="25898">
                  <c:v>38346.694444444445</c:v>
                </c:pt>
                <c:pt idx="25899">
                  <c:v>38346.708333333336</c:v>
                </c:pt>
                <c:pt idx="25900">
                  <c:v>38346.722222222219</c:v>
                </c:pt>
                <c:pt idx="25901">
                  <c:v>38346.736111111109</c:v>
                </c:pt>
                <c:pt idx="25902">
                  <c:v>38346.75</c:v>
                </c:pt>
                <c:pt idx="25903">
                  <c:v>38346.763888888891</c:v>
                </c:pt>
                <c:pt idx="25904">
                  <c:v>38346.777777777781</c:v>
                </c:pt>
                <c:pt idx="25905">
                  <c:v>38346.791666666664</c:v>
                </c:pt>
                <c:pt idx="25906">
                  <c:v>38346.805555555555</c:v>
                </c:pt>
                <c:pt idx="25907">
                  <c:v>38346.819444444445</c:v>
                </c:pt>
                <c:pt idx="25908">
                  <c:v>38346.833333333336</c:v>
                </c:pt>
                <c:pt idx="25909">
                  <c:v>38346.847222222219</c:v>
                </c:pt>
                <c:pt idx="25910">
                  <c:v>38346.861111111109</c:v>
                </c:pt>
                <c:pt idx="25911">
                  <c:v>38346.875</c:v>
                </c:pt>
                <c:pt idx="25912">
                  <c:v>38346.888888888891</c:v>
                </c:pt>
                <c:pt idx="25913">
                  <c:v>38346.902777777781</c:v>
                </c:pt>
                <c:pt idx="25914">
                  <c:v>38346.916666666664</c:v>
                </c:pt>
                <c:pt idx="25915">
                  <c:v>38346.930555555555</c:v>
                </c:pt>
                <c:pt idx="25916">
                  <c:v>38346.944444444445</c:v>
                </c:pt>
                <c:pt idx="25917">
                  <c:v>38346.958333333336</c:v>
                </c:pt>
                <c:pt idx="25918">
                  <c:v>38346.972222222219</c:v>
                </c:pt>
                <c:pt idx="25919">
                  <c:v>38346.986111111109</c:v>
                </c:pt>
                <c:pt idx="25920">
                  <c:v>38347</c:v>
                </c:pt>
                <c:pt idx="25921">
                  <c:v>38347.013888888891</c:v>
                </c:pt>
                <c:pt idx="25922">
                  <c:v>38347.027777777781</c:v>
                </c:pt>
                <c:pt idx="25923">
                  <c:v>38347.041666666664</c:v>
                </c:pt>
                <c:pt idx="25924">
                  <c:v>38347.055555555555</c:v>
                </c:pt>
                <c:pt idx="25925">
                  <c:v>38347.069444444445</c:v>
                </c:pt>
                <c:pt idx="25926">
                  <c:v>38347.083333333336</c:v>
                </c:pt>
                <c:pt idx="25927">
                  <c:v>38347.097222222219</c:v>
                </c:pt>
                <c:pt idx="25928">
                  <c:v>38347.111111111109</c:v>
                </c:pt>
                <c:pt idx="25929">
                  <c:v>38347.125</c:v>
                </c:pt>
                <c:pt idx="25930">
                  <c:v>38347.138888888891</c:v>
                </c:pt>
                <c:pt idx="25931">
                  <c:v>38347.152777777781</c:v>
                </c:pt>
                <c:pt idx="25932">
                  <c:v>38347.166666666664</c:v>
                </c:pt>
                <c:pt idx="25933">
                  <c:v>38347.180555555555</c:v>
                </c:pt>
                <c:pt idx="25934">
                  <c:v>38347.194444444445</c:v>
                </c:pt>
                <c:pt idx="25935">
                  <c:v>38347.208333333336</c:v>
                </c:pt>
                <c:pt idx="25936">
                  <c:v>38347.222222222219</c:v>
                </c:pt>
                <c:pt idx="25937">
                  <c:v>38347.236111111109</c:v>
                </c:pt>
                <c:pt idx="25938">
                  <c:v>38347.25</c:v>
                </c:pt>
                <c:pt idx="25939">
                  <c:v>38347.263888888891</c:v>
                </c:pt>
                <c:pt idx="25940">
                  <c:v>38347.277777777781</c:v>
                </c:pt>
                <c:pt idx="25941">
                  <c:v>38347.291666666664</c:v>
                </c:pt>
                <c:pt idx="25942">
                  <c:v>38347.305555555555</c:v>
                </c:pt>
                <c:pt idx="25943">
                  <c:v>38347.319444444445</c:v>
                </c:pt>
                <c:pt idx="25944">
                  <c:v>38347.333333333336</c:v>
                </c:pt>
                <c:pt idx="25945">
                  <c:v>38347.347222222219</c:v>
                </c:pt>
                <c:pt idx="25946">
                  <c:v>38347.361111111109</c:v>
                </c:pt>
                <c:pt idx="25947">
                  <c:v>38347.375</c:v>
                </c:pt>
                <c:pt idx="25948">
                  <c:v>38347.388888888891</c:v>
                </c:pt>
                <c:pt idx="25949">
                  <c:v>38347.402777777781</c:v>
                </c:pt>
                <c:pt idx="25950">
                  <c:v>38347.416666666664</c:v>
                </c:pt>
                <c:pt idx="25951">
                  <c:v>38347.430555555555</c:v>
                </c:pt>
                <c:pt idx="25952">
                  <c:v>38347.444444444445</c:v>
                </c:pt>
                <c:pt idx="25953">
                  <c:v>38347.458333333336</c:v>
                </c:pt>
                <c:pt idx="25954">
                  <c:v>38347.472222222219</c:v>
                </c:pt>
                <c:pt idx="25955">
                  <c:v>38347.486111111109</c:v>
                </c:pt>
                <c:pt idx="25956">
                  <c:v>38347.5</c:v>
                </c:pt>
                <c:pt idx="25957">
                  <c:v>38347.513888888891</c:v>
                </c:pt>
                <c:pt idx="25958">
                  <c:v>38347.527777777781</c:v>
                </c:pt>
                <c:pt idx="25959">
                  <c:v>38347.541666666664</c:v>
                </c:pt>
                <c:pt idx="25960">
                  <c:v>38347.555555555555</c:v>
                </c:pt>
                <c:pt idx="25961">
                  <c:v>38347.569444444445</c:v>
                </c:pt>
                <c:pt idx="25962">
                  <c:v>38347.583333333336</c:v>
                </c:pt>
                <c:pt idx="25963">
                  <c:v>38347.597222222219</c:v>
                </c:pt>
                <c:pt idx="25964">
                  <c:v>38347.611111111109</c:v>
                </c:pt>
                <c:pt idx="25965">
                  <c:v>38347.625</c:v>
                </c:pt>
                <c:pt idx="25966">
                  <c:v>38347.638888888891</c:v>
                </c:pt>
                <c:pt idx="25967">
                  <c:v>38347.652777777781</c:v>
                </c:pt>
                <c:pt idx="25968">
                  <c:v>38347.666666666664</c:v>
                </c:pt>
                <c:pt idx="25969">
                  <c:v>38347.680555555555</c:v>
                </c:pt>
                <c:pt idx="25970">
                  <c:v>38347.694444444445</c:v>
                </c:pt>
                <c:pt idx="25971">
                  <c:v>38347.708333333336</c:v>
                </c:pt>
                <c:pt idx="25972">
                  <c:v>38347.722222222219</c:v>
                </c:pt>
                <c:pt idx="25973">
                  <c:v>38347.736111111109</c:v>
                </c:pt>
                <c:pt idx="25974">
                  <c:v>38347.75</c:v>
                </c:pt>
                <c:pt idx="25975">
                  <c:v>38347.763888888891</c:v>
                </c:pt>
                <c:pt idx="25976">
                  <c:v>38347.777777777781</c:v>
                </c:pt>
                <c:pt idx="25977">
                  <c:v>38347.791666666664</c:v>
                </c:pt>
                <c:pt idx="25978">
                  <c:v>38347.805555555555</c:v>
                </c:pt>
                <c:pt idx="25979">
                  <c:v>38347.819444444445</c:v>
                </c:pt>
                <c:pt idx="25980">
                  <c:v>38347.833333333336</c:v>
                </c:pt>
                <c:pt idx="25981">
                  <c:v>38347.847222222219</c:v>
                </c:pt>
                <c:pt idx="25982">
                  <c:v>38347.861111111109</c:v>
                </c:pt>
                <c:pt idx="25983">
                  <c:v>38347.875</c:v>
                </c:pt>
                <c:pt idx="25984">
                  <c:v>38347.888888888891</c:v>
                </c:pt>
                <c:pt idx="25985">
                  <c:v>38347.902777777781</c:v>
                </c:pt>
                <c:pt idx="25986">
                  <c:v>38347.916666666664</c:v>
                </c:pt>
                <c:pt idx="25987">
                  <c:v>38347.930555555555</c:v>
                </c:pt>
                <c:pt idx="25988">
                  <c:v>38347.944444444445</c:v>
                </c:pt>
                <c:pt idx="25989">
                  <c:v>38347.958333333336</c:v>
                </c:pt>
                <c:pt idx="25990">
                  <c:v>38347.972222222219</c:v>
                </c:pt>
                <c:pt idx="25991">
                  <c:v>38347.986111111109</c:v>
                </c:pt>
                <c:pt idx="25992">
                  <c:v>38348</c:v>
                </c:pt>
                <c:pt idx="25993">
                  <c:v>38348.013888888891</c:v>
                </c:pt>
                <c:pt idx="25994">
                  <c:v>38348.027777777781</c:v>
                </c:pt>
                <c:pt idx="25995">
                  <c:v>38348.041666666664</c:v>
                </c:pt>
                <c:pt idx="25996">
                  <c:v>38348.055555555555</c:v>
                </c:pt>
                <c:pt idx="25997">
                  <c:v>38348.069444444445</c:v>
                </c:pt>
                <c:pt idx="25998">
                  <c:v>38348.083333333336</c:v>
                </c:pt>
                <c:pt idx="25999">
                  <c:v>38348.097222222219</c:v>
                </c:pt>
                <c:pt idx="26000">
                  <c:v>38348.111111111109</c:v>
                </c:pt>
                <c:pt idx="26001">
                  <c:v>38348.125</c:v>
                </c:pt>
                <c:pt idx="26002">
                  <c:v>38348.138888888891</c:v>
                </c:pt>
                <c:pt idx="26003">
                  <c:v>38348.152777777781</c:v>
                </c:pt>
                <c:pt idx="26004">
                  <c:v>38348.166666666664</c:v>
                </c:pt>
                <c:pt idx="26005">
                  <c:v>38348.180555555555</c:v>
                </c:pt>
                <c:pt idx="26006">
                  <c:v>38348.194444444445</c:v>
                </c:pt>
                <c:pt idx="26007">
                  <c:v>38348.208333333336</c:v>
                </c:pt>
                <c:pt idx="26008">
                  <c:v>38348.222222222219</c:v>
                </c:pt>
                <c:pt idx="26009">
                  <c:v>38348.236111111109</c:v>
                </c:pt>
                <c:pt idx="26010">
                  <c:v>38348.25</c:v>
                </c:pt>
                <c:pt idx="26011">
                  <c:v>38348.263888888891</c:v>
                </c:pt>
                <c:pt idx="26012">
                  <c:v>38348.277777777781</c:v>
                </c:pt>
                <c:pt idx="26013">
                  <c:v>38348.291666666664</c:v>
                </c:pt>
                <c:pt idx="26014">
                  <c:v>38348.305555555555</c:v>
                </c:pt>
                <c:pt idx="26015">
                  <c:v>38348.319444444445</c:v>
                </c:pt>
                <c:pt idx="26016">
                  <c:v>38348.333333333336</c:v>
                </c:pt>
                <c:pt idx="26017">
                  <c:v>38348.347222222219</c:v>
                </c:pt>
                <c:pt idx="26018">
                  <c:v>38348.361111111109</c:v>
                </c:pt>
                <c:pt idx="26019">
                  <c:v>38348.375</c:v>
                </c:pt>
                <c:pt idx="26020">
                  <c:v>38348.388888888891</c:v>
                </c:pt>
                <c:pt idx="26021">
                  <c:v>38348.402777777781</c:v>
                </c:pt>
                <c:pt idx="26022">
                  <c:v>38348.416666666664</c:v>
                </c:pt>
                <c:pt idx="26023">
                  <c:v>38348.430555555555</c:v>
                </c:pt>
                <c:pt idx="26024">
                  <c:v>38348.444444444445</c:v>
                </c:pt>
                <c:pt idx="26025">
                  <c:v>38348.458333333336</c:v>
                </c:pt>
                <c:pt idx="26026">
                  <c:v>38348.472222222219</c:v>
                </c:pt>
                <c:pt idx="26027">
                  <c:v>38348.486111111109</c:v>
                </c:pt>
                <c:pt idx="26028">
                  <c:v>38348.5</c:v>
                </c:pt>
                <c:pt idx="26029">
                  <c:v>38348.513888888891</c:v>
                </c:pt>
                <c:pt idx="26030">
                  <c:v>38348.527777777781</c:v>
                </c:pt>
                <c:pt idx="26031">
                  <c:v>38348.541666666664</c:v>
                </c:pt>
                <c:pt idx="26032">
                  <c:v>38348.555555555555</c:v>
                </c:pt>
                <c:pt idx="26033">
                  <c:v>38348.569444444445</c:v>
                </c:pt>
                <c:pt idx="26034">
                  <c:v>38348.583333333336</c:v>
                </c:pt>
                <c:pt idx="26035">
                  <c:v>38348.597222222219</c:v>
                </c:pt>
                <c:pt idx="26036">
                  <c:v>38348.611111111109</c:v>
                </c:pt>
                <c:pt idx="26037">
                  <c:v>38348.625</c:v>
                </c:pt>
                <c:pt idx="26038">
                  <c:v>38348.638888888891</c:v>
                </c:pt>
                <c:pt idx="26039">
                  <c:v>38348.652777777781</c:v>
                </c:pt>
                <c:pt idx="26040">
                  <c:v>38348.666666666664</c:v>
                </c:pt>
                <c:pt idx="26041">
                  <c:v>38348.680555555555</c:v>
                </c:pt>
                <c:pt idx="26042">
                  <c:v>38348.694444444445</c:v>
                </c:pt>
                <c:pt idx="26043">
                  <c:v>38348.708333333336</c:v>
                </c:pt>
                <c:pt idx="26044">
                  <c:v>38348.722222222219</c:v>
                </c:pt>
                <c:pt idx="26045">
                  <c:v>38348.736111111109</c:v>
                </c:pt>
                <c:pt idx="26046">
                  <c:v>38348.75</c:v>
                </c:pt>
                <c:pt idx="26047">
                  <c:v>38348.763888888891</c:v>
                </c:pt>
                <c:pt idx="26048">
                  <c:v>38348.777777777781</c:v>
                </c:pt>
                <c:pt idx="26049">
                  <c:v>38348.791666666664</c:v>
                </c:pt>
                <c:pt idx="26050">
                  <c:v>38348.805555555555</c:v>
                </c:pt>
                <c:pt idx="26051">
                  <c:v>38348.819444444445</c:v>
                </c:pt>
                <c:pt idx="26052">
                  <c:v>38348.833333333336</c:v>
                </c:pt>
                <c:pt idx="26053">
                  <c:v>38348.847222222219</c:v>
                </c:pt>
                <c:pt idx="26054">
                  <c:v>38348.861111111109</c:v>
                </c:pt>
                <c:pt idx="26055">
                  <c:v>38348.875</c:v>
                </c:pt>
                <c:pt idx="26056">
                  <c:v>38348.888888888891</c:v>
                </c:pt>
                <c:pt idx="26057">
                  <c:v>38348.902777777781</c:v>
                </c:pt>
                <c:pt idx="26058">
                  <c:v>38348.916666666664</c:v>
                </c:pt>
                <c:pt idx="26059">
                  <c:v>38348.930555555555</c:v>
                </c:pt>
                <c:pt idx="26060">
                  <c:v>38348.944444444445</c:v>
                </c:pt>
                <c:pt idx="26061">
                  <c:v>38348.958333333336</c:v>
                </c:pt>
                <c:pt idx="26062">
                  <c:v>38348.972222222219</c:v>
                </c:pt>
                <c:pt idx="26063">
                  <c:v>38348.986111111109</c:v>
                </c:pt>
                <c:pt idx="26064">
                  <c:v>38349</c:v>
                </c:pt>
                <c:pt idx="26065">
                  <c:v>38349.013888888891</c:v>
                </c:pt>
                <c:pt idx="26066">
                  <c:v>38349.027777777781</c:v>
                </c:pt>
                <c:pt idx="26067">
                  <c:v>38349.041666666664</c:v>
                </c:pt>
                <c:pt idx="26068">
                  <c:v>38349.055555555555</c:v>
                </c:pt>
                <c:pt idx="26069">
                  <c:v>38349.069444444445</c:v>
                </c:pt>
                <c:pt idx="26070">
                  <c:v>38349.083333333336</c:v>
                </c:pt>
                <c:pt idx="26071">
                  <c:v>38349.097222222219</c:v>
                </c:pt>
                <c:pt idx="26072">
                  <c:v>38349.111111111109</c:v>
                </c:pt>
                <c:pt idx="26073">
                  <c:v>38349.125</c:v>
                </c:pt>
                <c:pt idx="26074">
                  <c:v>38349.138888888891</c:v>
                </c:pt>
                <c:pt idx="26075">
                  <c:v>38349.152777777781</c:v>
                </c:pt>
                <c:pt idx="26076">
                  <c:v>38349.166666666664</c:v>
                </c:pt>
                <c:pt idx="26077">
                  <c:v>38349.180555555555</c:v>
                </c:pt>
                <c:pt idx="26078">
                  <c:v>38349.194444444445</c:v>
                </c:pt>
                <c:pt idx="26079">
                  <c:v>38349.208333333336</c:v>
                </c:pt>
                <c:pt idx="26080">
                  <c:v>38349.222222222219</c:v>
                </c:pt>
                <c:pt idx="26081">
                  <c:v>38349.236111111109</c:v>
                </c:pt>
                <c:pt idx="26082">
                  <c:v>38349.25</c:v>
                </c:pt>
                <c:pt idx="26083">
                  <c:v>38349.263888888891</c:v>
                </c:pt>
                <c:pt idx="26084">
                  <c:v>38349.277777777781</c:v>
                </c:pt>
                <c:pt idx="26085">
                  <c:v>38349.291666666664</c:v>
                </c:pt>
                <c:pt idx="26086">
                  <c:v>38349.305555555555</c:v>
                </c:pt>
                <c:pt idx="26087">
                  <c:v>38349.319444444445</c:v>
                </c:pt>
                <c:pt idx="26088">
                  <c:v>38349.333333333336</c:v>
                </c:pt>
                <c:pt idx="26089">
                  <c:v>38349.347222222219</c:v>
                </c:pt>
                <c:pt idx="26090">
                  <c:v>38349.361111111109</c:v>
                </c:pt>
                <c:pt idx="26091">
                  <c:v>38349.375</c:v>
                </c:pt>
                <c:pt idx="26092">
                  <c:v>38349.388888888891</c:v>
                </c:pt>
                <c:pt idx="26093">
                  <c:v>38349.402777777781</c:v>
                </c:pt>
                <c:pt idx="26094">
                  <c:v>38349.416666666664</c:v>
                </c:pt>
                <c:pt idx="26095">
                  <c:v>38349.430555555555</c:v>
                </c:pt>
                <c:pt idx="26096">
                  <c:v>38349.444444444445</c:v>
                </c:pt>
                <c:pt idx="26097">
                  <c:v>38349.458333333336</c:v>
                </c:pt>
                <c:pt idx="26098">
                  <c:v>38349.472222222219</c:v>
                </c:pt>
                <c:pt idx="26099">
                  <c:v>38349.486111111109</c:v>
                </c:pt>
                <c:pt idx="26100">
                  <c:v>38349.5</c:v>
                </c:pt>
                <c:pt idx="26101">
                  <c:v>38349.513888888891</c:v>
                </c:pt>
                <c:pt idx="26102">
                  <c:v>38349.527777777781</c:v>
                </c:pt>
                <c:pt idx="26103">
                  <c:v>38349.541666666664</c:v>
                </c:pt>
                <c:pt idx="26104">
                  <c:v>38349.555555555555</c:v>
                </c:pt>
                <c:pt idx="26105">
                  <c:v>38349.569444444445</c:v>
                </c:pt>
                <c:pt idx="26106">
                  <c:v>38349.583333333336</c:v>
                </c:pt>
                <c:pt idx="26107">
                  <c:v>38349.597222222219</c:v>
                </c:pt>
                <c:pt idx="26108">
                  <c:v>38349.611111111109</c:v>
                </c:pt>
                <c:pt idx="26109">
                  <c:v>38349.625</c:v>
                </c:pt>
                <c:pt idx="26110">
                  <c:v>38349.638888888891</c:v>
                </c:pt>
                <c:pt idx="26111">
                  <c:v>38349.652777777781</c:v>
                </c:pt>
                <c:pt idx="26112">
                  <c:v>38349.666666666664</c:v>
                </c:pt>
                <c:pt idx="26113">
                  <c:v>38349.680555555555</c:v>
                </c:pt>
                <c:pt idx="26114">
                  <c:v>38349.694444444445</c:v>
                </c:pt>
                <c:pt idx="26115">
                  <c:v>38349.708333333336</c:v>
                </c:pt>
                <c:pt idx="26116">
                  <c:v>38349.722222222219</c:v>
                </c:pt>
                <c:pt idx="26117">
                  <c:v>38349.736111111109</c:v>
                </c:pt>
                <c:pt idx="26118">
                  <c:v>38349.75</c:v>
                </c:pt>
                <c:pt idx="26119">
                  <c:v>38349.763888888891</c:v>
                </c:pt>
                <c:pt idx="26120">
                  <c:v>38349.777777777781</c:v>
                </c:pt>
                <c:pt idx="26121">
                  <c:v>38349.791666666664</c:v>
                </c:pt>
                <c:pt idx="26122">
                  <c:v>38349.805555555555</c:v>
                </c:pt>
                <c:pt idx="26123">
                  <c:v>38349.819444444445</c:v>
                </c:pt>
                <c:pt idx="26124">
                  <c:v>38349.833333333336</c:v>
                </c:pt>
                <c:pt idx="26125">
                  <c:v>38349.847222222219</c:v>
                </c:pt>
                <c:pt idx="26126">
                  <c:v>38349.861111111109</c:v>
                </c:pt>
                <c:pt idx="26127">
                  <c:v>38349.875</c:v>
                </c:pt>
                <c:pt idx="26128">
                  <c:v>38349.888888888891</c:v>
                </c:pt>
                <c:pt idx="26129">
                  <c:v>38349.902777777781</c:v>
                </c:pt>
                <c:pt idx="26130">
                  <c:v>38349.916666666664</c:v>
                </c:pt>
                <c:pt idx="26131">
                  <c:v>38349.930555555555</c:v>
                </c:pt>
                <c:pt idx="26132">
                  <c:v>38349.944444444445</c:v>
                </c:pt>
                <c:pt idx="26133">
                  <c:v>38349.958333333336</c:v>
                </c:pt>
                <c:pt idx="26134">
                  <c:v>38349.972222222219</c:v>
                </c:pt>
                <c:pt idx="26135">
                  <c:v>38349.986111111109</c:v>
                </c:pt>
                <c:pt idx="26136">
                  <c:v>38350</c:v>
                </c:pt>
                <c:pt idx="26137">
                  <c:v>38350.013888888891</c:v>
                </c:pt>
                <c:pt idx="26138">
                  <c:v>38350.027777777781</c:v>
                </c:pt>
                <c:pt idx="26139">
                  <c:v>38350.041666666664</c:v>
                </c:pt>
                <c:pt idx="26140">
                  <c:v>38350.055555555555</c:v>
                </c:pt>
                <c:pt idx="26141">
                  <c:v>38350.069444444445</c:v>
                </c:pt>
                <c:pt idx="26142">
                  <c:v>38350.083333333336</c:v>
                </c:pt>
                <c:pt idx="26143">
                  <c:v>38350.097222222219</c:v>
                </c:pt>
                <c:pt idx="26144">
                  <c:v>38350.111111111109</c:v>
                </c:pt>
                <c:pt idx="26145">
                  <c:v>38350.125</c:v>
                </c:pt>
                <c:pt idx="26146">
                  <c:v>38350.138888888891</c:v>
                </c:pt>
                <c:pt idx="26147">
                  <c:v>38350.152777777781</c:v>
                </c:pt>
                <c:pt idx="26148">
                  <c:v>38350.166666666664</c:v>
                </c:pt>
                <c:pt idx="26149">
                  <c:v>38350.180555555555</c:v>
                </c:pt>
                <c:pt idx="26150">
                  <c:v>38350.194444444445</c:v>
                </c:pt>
                <c:pt idx="26151">
                  <c:v>38350.208333333336</c:v>
                </c:pt>
                <c:pt idx="26152">
                  <c:v>38350.222222222219</c:v>
                </c:pt>
                <c:pt idx="26153">
                  <c:v>38350.236111111109</c:v>
                </c:pt>
                <c:pt idx="26154">
                  <c:v>38350.25</c:v>
                </c:pt>
                <c:pt idx="26155">
                  <c:v>38350.263888888891</c:v>
                </c:pt>
                <c:pt idx="26156">
                  <c:v>38350.277777777781</c:v>
                </c:pt>
                <c:pt idx="26157">
                  <c:v>38350.291666666664</c:v>
                </c:pt>
                <c:pt idx="26158">
                  <c:v>38350.305555555555</c:v>
                </c:pt>
                <c:pt idx="26159">
                  <c:v>38350.319444444445</c:v>
                </c:pt>
                <c:pt idx="26160">
                  <c:v>38350.333333333336</c:v>
                </c:pt>
                <c:pt idx="26161">
                  <c:v>38350.347222222219</c:v>
                </c:pt>
                <c:pt idx="26162">
                  <c:v>38350.361111111109</c:v>
                </c:pt>
                <c:pt idx="26163">
                  <c:v>38350.375</c:v>
                </c:pt>
                <c:pt idx="26164">
                  <c:v>38350.388888888891</c:v>
                </c:pt>
                <c:pt idx="26165">
                  <c:v>38350.402777777781</c:v>
                </c:pt>
                <c:pt idx="26166">
                  <c:v>38350.416666666664</c:v>
                </c:pt>
                <c:pt idx="26167">
                  <c:v>38350.430555555555</c:v>
                </c:pt>
                <c:pt idx="26168">
                  <c:v>38350.444444444445</c:v>
                </c:pt>
                <c:pt idx="26169">
                  <c:v>38350.458333333336</c:v>
                </c:pt>
                <c:pt idx="26170">
                  <c:v>38350.472222222219</c:v>
                </c:pt>
                <c:pt idx="26171">
                  <c:v>38350.486111111109</c:v>
                </c:pt>
                <c:pt idx="26172">
                  <c:v>38350.5</c:v>
                </c:pt>
                <c:pt idx="26173">
                  <c:v>38350.513888888891</c:v>
                </c:pt>
                <c:pt idx="26174">
                  <c:v>38350.527777777781</c:v>
                </c:pt>
                <c:pt idx="26175">
                  <c:v>38350.541666666664</c:v>
                </c:pt>
                <c:pt idx="26176">
                  <c:v>38350.555555555555</c:v>
                </c:pt>
                <c:pt idx="26177">
                  <c:v>38350.569444444445</c:v>
                </c:pt>
                <c:pt idx="26178">
                  <c:v>38350.583333333336</c:v>
                </c:pt>
                <c:pt idx="26179">
                  <c:v>38350.597222222219</c:v>
                </c:pt>
                <c:pt idx="26180">
                  <c:v>38350.611111111109</c:v>
                </c:pt>
                <c:pt idx="26181">
                  <c:v>38350.625</c:v>
                </c:pt>
                <c:pt idx="26182">
                  <c:v>38350.638888888891</c:v>
                </c:pt>
                <c:pt idx="26183">
                  <c:v>38350.652777777781</c:v>
                </c:pt>
                <c:pt idx="26184">
                  <c:v>38350.666666666664</c:v>
                </c:pt>
                <c:pt idx="26185">
                  <c:v>38350.680555555555</c:v>
                </c:pt>
                <c:pt idx="26186">
                  <c:v>38350.694444444445</c:v>
                </c:pt>
                <c:pt idx="26187">
                  <c:v>38350.708333333336</c:v>
                </c:pt>
                <c:pt idx="26188">
                  <c:v>38350.722222222219</c:v>
                </c:pt>
                <c:pt idx="26189">
                  <c:v>38350.736111111109</c:v>
                </c:pt>
                <c:pt idx="26190">
                  <c:v>38350.75</c:v>
                </c:pt>
                <c:pt idx="26191">
                  <c:v>38350.763888888891</c:v>
                </c:pt>
                <c:pt idx="26192">
                  <c:v>38350.777777777781</c:v>
                </c:pt>
                <c:pt idx="26193">
                  <c:v>38350.791666666664</c:v>
                </c:pt>
                <c:pt idx="26194">
                  <c:v>38350.805555555555</c:v>
                </c:pt>
                <c:pt idx="26195">
                  <c:v>38350.819444444445</c:v>
                </c:pt>
                <c:pt idx="26196">
                  <c:v>38350.833333333336</c:v>
                </c:pt>
                <c:pt idx="26197">
                  <c:v>38350.847222222219</c:v>
                </c:pt>
                <c:pt idx="26198">
                  <c:v>38350.861111111109</c:v>
                </c:pt>
                <c:pt idx="26199">
                  <c:v>38350.875</c:v>
                </c:pt>
                <c:pt idx="26200">
                  <c:v>38350.888888888891</c:v>
                </c:pt>
                <c:pt idx="26201">
                  <c:v>38350.902777777781</c:v>
                </c:pt>
                <c:pt idx="26202">
                  <c:v>38350.916666666664</c:v>
                </c:pt>
                <c:pt idx="26203">
                  <c:v>38350.930555555555</c:v>
                </c:pt>
                <c:pt idx="26204">
                  <c:v>38350.944444444445</c:v>
                </c:pt>
                <c:pt idx="26205">
                  <c:v>38350.958333333336</c:v>
                </c:pt>
                <c:pt idx="26206">
                  <c:v>38350.972222222219</c:v>
                </c:pt>
                <c:pt idx="26207">
                  <c:v>38350.986111111109</c:v>
                </c:pt>
                <c:pt idx="26208">
                  <c:v>38351</c:v>
                </c:pt>
                <c:pt idx="26209">
                  <c:v>38351.013888888891</c:v>
                </c:pt>
                <c:pt idx="26210">
                  <c:v>38351.027777777781</c:v>
                </c:pt>
                <c:pt idx="26211">
                  <c:v>38351.041666666664</c:v>
                </c:pt>
                <c:pt idx="26212">
                  <c:v>38351.055555555555</c:v>
                </c:pt>
                <c:pt idx="26213">
                  <c:v>38351.069444444445</c:v>
                </c:pt>
                <c:pt idx="26214">
                  <c:v>38351.083333333336</c:v>
                </c:pt>
                <c:pt idx="26215">
                  <c:v>38351.097222222219</c:v>
                </c:pt>
                <c:pt idx="26216">
                  <c:v>38351.111111111109</c:v>
                </c:pt>
                <c:pt idx="26217">
                  <c:v>38351.125</c:v>
                </c:pt>
                <c:pt idx="26218">
                  <c:v>38351.138888888891</c:v>
                </c:pt>
                <c:pt idx="26219">
                  <c:v>38351.152777777781</c:v>
                </c:pt>
                <c:pt idx="26220">
                  <c:v>38351.166666666664</c:v>
                </c:pt>
                <c:pt idx="26221">
                  <c:v>38351.180555555555</c:v>
                </c:pt>
                <c:pt idx="26222">
                  <c:v>38351.194444444445</c:v>
                </c:pt>
                <c:pt idx="26223">
                  <c:v>38351.208333333336</c:v>
                </c:pt>
                <c:pt idx="26224">
                  <c:v>38351.222222222219</c:v>
                </c:pt>
                <c:pt idx="26225">
                  <c:v>38351.236111111109</c:v>
                </c:pt>
                <c:pt idx="26226">
                  <c:v>38351.25</c:v>
                </c:pt>
                <c:pt idx="26227">
                  <c:v>38351.263888888891</c:v>
                </c:pt>
                <c:pt idx="26228">
                  <c:v>38351.277777777781</c:v>
                </c:pt>
                <c:pt idx="26229">
                  <c:v>38351.291666666664</c:v>
                </c:pt>
                <c:pt idx="26230">
                  <c:v>38351.305555555555</c:v>
                </c:pt>
                <c:pt idx="26231">
                  <c:v>38351.319444444445</c:v>
                </c:pt>
                <c:pt idx="26232">
                  <c:v>38351.333333333336</c:v>
                </c:pt>
                <c:pt idx="26233">
                  <c:v>38351.347222222219</c:v>
                </c:pt>
                <c:pt idx="26234">
                  <c:v>38351.361111111109</c:v>
                </c:pt>
                <c:pt idx="26235">
                  <c:v>38351.375</c:v>
                </c:pt>
                <c:pt idx="26236">
                  <c:v>38351.388888888891</c:v>
                </c:pt>
                <c:pt idx="26237">
                  <c:v>38351.402777777781</c:v>
                </c:pt>
                <c:pt idx="26238">
                  <c:v>38351.416666666664</c:v>
                </c:pt>
                <c:pt idx="26239">
                  <c:v>38351.430555555555</c:v>
                </c:pt>
                <c:pt idx="26240">
                  <c:v>38351.444444444445</c:v>
                </c:pt>
                <c:pt idx="26241">
                  <c:v>38351.458333333336</c:v>
                </c:pt>
                <c:pt idx="26242">
                  <c:v>38351.472222222219</c:v>
                </c:pt>
                <c:pt idx="26243">
                  <c:v>38351.486111111109</c:v>
                </c:pt>
                <c:pt idx="26244">
                  <c:v>38351.5</c:v>
                </c:pt>
                <c:pt idx="26245">
                  <c:v>38351.513888888891</c:v>
                </c:pt>
                <c:pt idx="26246">
                  <c:v>38351.527777777781</c:v>
                </c:pt>
                <c:pt idx="26247">
                  <c:v>38351.541666666664</c:v>
                </c:pt>
                <c:pt idx="26248">
                  <c:v>38351.555555555555</c:v>
                </c:pt>
                <c:pt idx="26249">
                  <c:v>38351.569444444445</c:v>
                </c:pt>
                <c:pt idx="26250">
                  <c:v>38351.583333333336</c:v>
                </c:pt>
                <c:pt idx="26251">
                  <c:v>38351.597222222219</c:v>
                </c:pt>
                <c:pt idx="26252">
                  <c:v>38351.611111111109</c:v>
                </c:pt>
                <c:pt idx="26253">
                  <c:v>38351.625</c:v>
                </c:pt>
                <c:pt idx="26254">
                  <c:v>38351.638888888891</c:v>
                </c:pt>
                <c:pt idx="26255">
                  <c:v>38351.652777777781</c:v>
                </c:pt>
                <c:pt idx="26256">
                  <c:v>38351.666666666664</c:v>
                </c:pt>
                <c:pt idx="26257">
                  <c:v>38351.680555555555</c:v>
                </c:pt>
                <c:pt idx="26258">
                  <c:v>38351.694444444445</c:v>
                </c:pt>
                <c:pt idx="26259">
                  <c:v>38351.708333333336</c:v>
                </c:pt>
                <c:pt idx="26260">
                  <c:v>38351.722222222219</c:v>
                </c:pt>
                <c:pt idx="26261">
                  <c:v>38351.736111111109</c:v>
                </c:pt>
                <c:pt idx="26262">
                  <c:v>38351.75</c:v>
                </c:pt>
                <c:pt idx="26263">
                  <c:v>38351.763888888891</c:v>
                </c:pt>
                <c:pt idx="26264">
                  <c:v>38351.777777777781</c:v>
                </c:pt>
                <c:pt idx="26265">
                  <c:v>38351.791666666664</c:v>
                </c:pt>
                <c:pt idx="26266">
                  <c:v>38351.805555555555</c:v>
                </c:pt>
                <c:pt idx="26267">
                  <c:v>38351.819444444445</c:v>
                </c:pt>
                <c:pt idx="26268">
                  <c:v>38351.833333333336</c:v>
                </c:pt>
                <c:pt idx="26269">
                  <c:v>38351.847222222219</c:v>
                </c:pt>
                <c:pt idx="26270">
                  <c:v>38351.861111111109</c:v>
                </c:pt>
                <c:pt idx="26271">
                  <c:v>38351.875</c:v>
                </c:pt>
                <c:pt idx="26272">
                  <c:v>38351.888888888891</c:v>
                </c:pt>
                <c:pt idx="26273">
                  <c:v>38351.902777777781</c:v>
                </c:pt>
                <c:pt idx="26274">
                  <c:v>38351.916666666664</c:v>
                </c:pt>
                <c:pt idx="26275">
                  <c:v>38351.930555555555</c:v>
                </c:pt>
                <c:pt idx="26276">
                  <c:v>38351.944444444445</c:v>
                </c:pt>
                <c:pt idx="26277">
                  <c:v>38351.958333333336</c:v>
                </c:pt>
                <c:pt idx="26278">
                  <c:v>38351.972222222219</c:v>
                </c:pt>
                <c:pt idx="26279">
                  <c:v>38351.986111111109</c:v>
                </c:pt>
                <c:pt idx="26280">
                  <c:v>38352</c:v>
                </c:pt>
                <c:pt idx="26281">
                  <c:v>38352.013888888891</c:v>
                </c:pt>
                <c:pt idx="26282">
                  <c:v>38352.027777777781</c:v>
                </c:pt>
                <c:pt idx="26283">
                  <c:v>38352.041666666664</c:v>
                </c:pt>
                <c:pt idx="26284">
                  <c:v>38352.055555555555</c:v>
                </c:pt>
                <c:pt idx="26285">
                  <c:v>38352.069444444445</c:v>
                </c:pt>
                <c:pt idx="26286">
                  <c:v>38352.083333333336</c:v>
                </c:pt>
                <c:pt idx="26287">
                  <c:v>38352.097222222219</c:v>
                </c:pt>
                <c:pt idx="26288">
                  <c:v>38352.111111111109</c:v>
                </c:pt>
                <c:pt idx="26289">
                  <c:v>38352.125</c:v>
                </c:pt>
                <c:pt idx="26290">
                  <c:v>38352.138888888891</c:v>
                </c:pt>
                <c:pt idx="26291">
                  <c:v>38352.152777777781</c:v>
                </c:pt>
                <c:pt idx="26292">
                  <c:v>38352.166666666664</c:v>
                </c:pt>
                <c:pt idx="26293">
                  <c:v>38352.180555555555</c:v>
                </c:pt>
                <c:pt idx="26294">
                  <c:v>38352.194444444445</c:v>
                </c:pt>
                <c:pt idx="26295">
                  <c:v>38352.208333333336</c:v>
                </c:pt>
                <c:pt idx="26296">
                  <c:v>38352.222222222219</c:v>
                </c:pt>
                <c:pt idx="26297">
                  <c:v>38352.236111111109</c:v>
                </c:pt>
                <c:pt idx="26298">
                  <c:v>38352.25</c:v>
                </c:pt>
                <c:pt idx="26299">
                  <c:v>38352.263888888891</c:v>
                </c:pt>
                <c:pt idx="26300">
                  <c:v>38352.277777777781</c:v>
                </c:pt>
                <c:pt idx="26301">
                  <c:v>38352.291666666664</c:v>
                </c:pt>
                <c:pt idx="26302">
                  <c:v>38352.305555555555</c:v>
                </c:pt>
                <c:pt idx="26303">
                  <c:v>38352.319444444445</c:v>
                </c:pt>
                <c:pt idx="26304">
                  <c:v>38352.333333333336</c:v>
                </c:pt>
                <c:pt idx="26305">
                  <c:v>38352.347222222219</c:v>
                </c:pt>
                <c:pt idx="26306">
                  <c:v>38352.361111111109</c:v>
                </c:pt>
                <c:pt idx="26307">
                  <c:v>38352.375</c:v>
                </c:pt>
                <c:pt idx="26308">
                  <c:v>38352.388888888891</c:v>
                </c:pt>
                <c:pt idx="26309">
                  <c:v>38352.402777777781</c:v>
                </c:pt>
                <c:pt idx="26310">
                  <c:v>38352.416666666664</c:v>
                </c:pt>
                <c:pt idx="26311">
                  <c:v>38352.430555555555</c:v>
                </c:pt>
                <c:pt idx="26312">
                  <c:v>38352.444444444445</c:v>
                </c:pt>
                <c:pt idx="26313">
                  <c:v>38352.458333333336</c:v>
                </c:pt>
                <c:pt idx="26314">
                  <c:v>38352.472222222219</c:v>
                </c:pt>
                <c:pt idx="26315">
                  <c:v>38352.486111111109</c:v>
                </c:pt>
                <c:pt idx="26316">
                  <c:v>38352.5</c:v>
                </c:pt>
                <c:pt idx="26317">
                  <c:v>38352.513888888891</c:v>
                </c:pt>
                <c:pt idx="26318">
                  <c:v>38352.527777777781</c:v>
                </c:pt>
                <c:pt idx="26319">
                  <c:v>38352.541666666664</c:v>
                </c:pt>
                <c:pt idx="26320">
                  <c:v>38352.555555555555</c:v>
                </c:pt>
                <c:pt idx="26321">
                  <c:v>38352.569444444445</c:v>
                </c:pt>
                <c:pt idx="26322">
                  <c:v>38352.583333333336</c:v>
                </c:pt>
                <c:pt idx="26323">
                  <c:v>38352.597222222219</c:v>
                </c:pt>
                <c:pt idx="26324">
                  <c:v>38352.611111111109</c:v>
                </c:pt>
                <c:pt idx="26325">
                  <c:v>38352.625</c:v>
                </c:pt>
                <c:pt idx="26326">
                  <c:v>38352.638888888891</c:v>
                </c:pt>
                <c:pt idx="26327">
                  <c:v>38352.652777777781</c:v>
                </c:pt>
                <c:pt idx="26328">
                  <c:v>38352.666666666664</c:v>
                </c:pt>
                <c:pt idx="26329">
                  <c:v>38352.680555555555</c:v>
                </c:pt>
                <c:pt idx="26330">
                  <c:v>38352.694444444445</c:v>
                </c:pt>
                <c:pt idx="26331">
                  <c:v>38352.708333333336</c:v>
                </c:pt>
                <c:pt idx="26332">
                  <c:v>38352.722222222219</c:v>
                </c:pt>
                <c:pt idx="26333">
                  <c:v>38352.736111111109</c:v>
                </c:pt>
                <c:pt idx="26334">
                  <c:v>38352.75</c:v>
                </c:pt>
                <c:pt idx="26335">
                  <c:v>38352.763888888891</c:v>
                </c:pt>
                <c:pt idx="26336">
                  <c:v>38352.777777777781</c:v>
                </c:pt>
                <c:pt idx="26337">
                  <c:v>38352.791666666664</c:v>
                </c:pt>
                <c:pt idx="26338">
                  <c:v>38352.805555555555</c:v>
                </c:pt>
                <c:pt idx="26339">
                  <c:v>38352.819444444445</c:v>
                </c:pt>
                <c:pt idx="26340">
                  <c:v>38352.833333333336</c:v>
                </c:pt>
                <c:pt idx="26341">
                  <c:v>38352.847222222219</c:v>
                </c:pt>
                <c:pt idx="26342">
                  <c:v>38352.861111111109</c:v>
                </c:pt>
                <c:pt idx="26343">
                  <c:v>38352.875</c:v>
                </c:pt>
                <c:pt idx="26344">
                  <c:v>38352.888888888891</c:v>
                </c:pt>
                <c:pt idx="26345">
                  <c:v>38352.902777777781</c:v>
                </c:pt>
                <c:pt idx="26346">
                  <c:v>38352.916666666664</c:v>
                </c:pt>
                <c:pt idx="26347">
                  <c:v>38352.930555555555</c:v>
                </c:pt>
                <c:pt idx="26348">
                  <c:v>38352.944444444445</c:v>
                </c:pt>
                <c:pt idx="26349">
                  <c:v>38352.958333333336</c:v>
                </c:pt>
                <c:pt idx="26350">
                  <c:v>38352.972222222219</c:v>
                </c:pt>
                <c:pt idx="26351">
                  <c:v>38352.986111111109</c:v>
                </c:pt>
              </c:numCache>
            </c:numRef>
          </c:xVal>
          <c:yVal>
            <c:numRef>
              <c:f>Sheet1!$N$2:$N$26353</c:f>
              <c:numCache>
                <c:formatCode>0.000%</c:formatCode>
                <c:ptCount val="26352"/>
                <c:pt idx="0">
                  <c:v>4.6569320698757674E-3</c:v>
                </c:pt>
                <c:pt idx="1">
                  <c:v>4.7271823901144372E-3</c:v>
                </c:pt>
                <c:pt idx="2">
                  <c:v>4.7451735472493787E-3</c:v>
                </c:pt>
                <c:pt idx="3">
                  <c:v>4.7451735472493787E-3</c:v>
                </c:pt>
                <c:pt idx="4">
                  <c:v>4.7417552405846237E-3</c:v>
                </c:pt>
                <c:pt idx="5">
                  <c:v>4.7225665352829266E-3</c:v>
                </c:pt>
                <c:pt idx="6">
                  <c:v>4.7225665352829266E-3</c:v>
                </c:pt>
                <c:pt idx="7">
                  <c:v>4.7179411028291729E-3</c:v>
                </c:pt>
                <c:pt idx="8">
                  <c:v>4.7179411028291729E-3</c:v>
                </c:pt>
                <c:pt idx="9">
                  <c:v>4.8227842384475986E-3</c:v>
                </c:pt>
                <c:pt idx="10">
                  <c:v>4.8906432153616132E-3</c:v>
                </c:pt>
                <c:pt idx="11">
                  <c:v>4.9248873398990266E-3</c:v>
                </c:pt>
                <c:pt idx="12">
                  <c:v>4.8374840499772476E-3</c:v>
                </c:pt>
                <c:pt idx="13">
                  <c:v>4.9093984474526432E-3</c:v>
                </c:pt>
                <c:pt idx="14">
                  <c:v>4.8074499526435449E-3</c:v>
                </c:pt>
                <c:pt idx="15">
                  <c:v>4.7914993703229002E-3</c:v>
                </c:pt>
                <c:pt idx="16">
                  <c:v>4.9108359731305029E-3</c:v>
                </c:pt>
                <c:pt idx="17">
                  <c:v>4.9973918390507728E-3</c:v>
                </c:pt>
                <c:pt idx="18">
                  <c:v>4.9973918390507728E-3</c:v>
                </c:pt>
                <c:pt idx="19">
                  <c:v>5.0093157098663674E-3</c:v>
                </c:pt>
                <c:pt idx="20">
                  <c:v>5.0445072525692209E-3</c:v>
                </c:pt>
                <c:pt idx="21">
                  <c:v>4.9743408669905807E-3</c:v>
                </c:pt>
                <c:pt idx="22">
                  <c:v>4.7689787393235487E-3</c:v>
                </c:pt>
                <c:pt idx="23">
                  <c:v>4.7689787393235487E-3</c:v>
                </c:pt>
                <c:pt idx="24">
                  <c:v>4.9743408669905807E-3</c:v>
                </c:pt>
                <c:pt idx="25">
                  <c:v>5.0395761604357225E-3</c:v>
                </c:pt>
                <c:pt idx="26">
                  <c:v>5.1463580275380172E-3</c:v>
                </c:pt>
                <c:pt idx="27">
                  <c:v>5.291834941908569E-3</c:v>
                </c:pt>
                <c:pt idx="28">
                  <c:v>5.4356116423574467E-3</c:v>
                </c:pt>
                <c:pt idx="29">
                  <c:v>5.6261908887867132E-3</c:v>
                </c:pt>
                <c:pt idx="30">
                  <c:v>5.7361622454422797E-3</c:v>
                </c:pt>
                <c:pt idx="31">
                  <c:v>5.6838718977470651E-3</c:v>
                </c:pt>
                <c:pt idx="32">
                  <c:v>5.6451820369996936E-3</c:v>
                </c:pt>
                <c:pt idx="33">
                  <c:v>5.8597172788293185E-3</c:v>
                </c:pt>
                <c:pt idx="34">
                  <c:v>5.7509603779961876E-3</c:v>
                </c:pt>
                <c:pt idx="35">
                  <c:v>5.9476373717805347E-3</c:v>
                </c:pt>
                <c:pt idx="36">
                  <c:v>5.4300994266899463E-3</c:v>
                </c:pt>
                <c:pt idx="37">
                  <c:v>5.3829961611036106E-3</c:v>
                </c:pt>
                <c:pt idx="38">
                  <c:v>5.2752884117283523E-3</c:v>
                </c:pt>
                <c:pt idx="39">
                  <c:v>5.2316858750058072E-3</c:v>
                </c:pt>
                <c:pt idx="40">
                  <c:v>5.2316858750058072E-3</c:v>
                </c:pt>
                <c:pt idx="41">
                  <c:v>5.048117949567007E-3</c:v>
                </c:pt>
                <c:pt idx="42">
                  <c:v>5.1114043796436793E-3</c:v>
                </c:pt>
                <c:pt idx="43">
                  <c:v>5.1449360963337016E-3</c:v>
                </c:pt>
                <c:pt idx="44">
                  <c:v>5.2125792889320165E-3</c:v>
                </c:pt>
                <c:pt idx="45">
                  <c:v>5.1449360963337016E-3</c:v>
                </c:pt>
                <c:pt idx="46">
                  <c:v>5.0530622374705993E-3</c:v>
                </c:pt>
                <c:pt idx="47">
                  <c:v>4.6458988963794176E-3</c:v>
                </c:pt>
                <c:pt idx="48">
                  <c:v>4.8375791450199108E-3</c:v>
                </c:pt>
                <c:pt idx="49">
                  <c:v>5.0231980980073856E-3</c:v>
                </c:pt>
                <c:pt idx="50">
                  <c:v>5.0563634815672144E-3</c:v>
                </c:pt>
                <c:pt idx="51">
                  <c:v>5.0946676566187713E-3</c:v>
                </c:pt>
                <c:pt idx="52">
                  <c:v>5.0932784263679294E-3</c:v>
                </c:pt>
                <c:pt idx="53">
                  <c:v>5.1539787966913084E-3</c:v>
                </c:pt>
                <c:pt idx="54">
                  <c:v>5.2049607450756919E-3</c:v>
                </c:pt>
                <c:pt idx="55">
                  <c:v>5.2138759153275939E-3</c:v>
                </c:pt>
                <c:pt idx="56">
                  <c:v>5.2724657412834604E-3</c:v>
                </c:pt>
                <c:pt idx="57">
                  <c:v>5.2382046957633703E-3</c:v>
                </c:pt>
                <c:pt idx="58">
                  <c:v>5.1640845185669127E-3</c:v>
                </c:pt>
                <c:pt idx="59">
                  <c:v>5.0942753832499315E-3</c:v>
                </c:pt>
                <c:pt idx="60">
                  <c:v>5.0151861560504595E-3</c:v>
                </c:pt>
                <c:pt idx="61">
                  <c:v>4.9405243570574946E-3</c:v>
                </c:pt>
                <c:pt idx="62">
                  <c:v>4.839668743487591E-3</c:v>
                </c:pt>
                <c:pt idx="63">
                  <c:v>4.8239129271353326E-3</c:v>
                </c:pt>
                <c:pt idx="64">
                  <c:v>4.7749713657569233E-3</c:v>
                </c:pt>
                <c:pt idx="65">
                  <c:v>4.8940639572315229E-3</c:v>
                </c:pt>
                <c:pt idx="66">
                  <c:v>4.8174447248794149E-3</c:v>
                </c:pt>
                <c:pt idx="67">
                  <c:v>4.7061524474096804E-3</c:v>
                </c:pt>
                <c:pt idx="68">
                  <c:v>4.5764601878978493E-3</c:v>
                </c:pt>
                <c:pt idx="69">
                  <c:v>4.5640859501253793E-3</c:v>
                </c:pt>
                <c:pt idx="70">
                  <c:v>4.4113488065718352E-3</c:v>
                </c:pt>
                <c:pt idx="71">
                  <c:v>4.4284546157834911E-3</c:v>
                </c:pt>
                <c:pt idx="72">
                  <c:v>4.3846094640494849E-3</c:v>
                </c:pt>
                <c:pt idx="73">
                  <c:v>4.3846094640494849E-3</c:v>
                </c:pt>
                <c:pt idx="74">
                  <c:v>4.2321834228840191E-3</c:v>
                </c:pt>
                <c:pt idx="75">
                  <c:v>4.2340448769124578E-3</c:v>
                </c:pt>
                <c:pt idx="76">
                  <c:v>4.4340969151538175E-3</c:v>
                </c:pt>
                <c:pt idx="77">
                  <c:v>4.415669422445069E-3</c:v>
                </c:pt>
                <c:pt idx="78">
                  <c:v>4.6523709219131078E-3</c:v>
                </c:pt>
                <c:pt idx="79">
                  <c:v>4.4856589849831411E-3</c:v>
                </c:pt>
                <c:pt idx="80">
                  <c:v>4.3559655513218422E-3</c:v>
                </c:pt>
                <c:pt idx="81">
                  <c:v>4.2381959013015873E-3</c:v>
                </c:pt>
                <c:pt idx="82">
                  <c:v>4.4028038905833669E-3</c:v>
                </c:pt>
                <c:pt idx="83">
                  <c:v>4.3837121898698886E-3</c:v>
                </c:pt>
                <c:pt idx="84">
                  <c:v>4.1040456137366385E-3</c:v>
                </c:pt>
                <c:pt idx="85">
                  <c:v>4.0752202079619541E-3</c:v>
                </c:pt>
                <c:pt idx="86">
                  <c:v>3.9745691824342394E-3</c:v>
                </c:pt>
                <c:pt idx="87">
                  <c:v>3.8621273797459152E-3</c:v>
                </c:pt>
                <c:pt idx="88">
                  <c:v>3.8479028096675507E-3</c:v>
                </c:pt>
                <c:pt idx="89">
                  <c:v>3.7655925410373719E-3</c:v>
                </c:pt>
                <c:pt idx="90">
                  <c:v>3.7385036773295243E-3</c:v>
                </c:pt>
                <c:pt idx="91">
                  <c:v>3.7385036773295243E-3</c:v>
                </c:pt>
                <c:pt idx="92">
                  <c:v>3.7385036773295243E-3</c:v>
                </c:pt>
                <c:pt idx="93">
                  <c:v>3.7255330459199532E-3</c:v>
                </c:pt>
                <c:pt idx="94">
                  <c:v>3.7255330459199532E-3</c:v>
                </c:pt>
                <c:pt idx="95">
                  <c:v>3.842590028197773E-3</c:v>
                </c:pt>
                <c:pt idx="96">
                  <c:v>3.8515708295779496E-3</c:v>
                </c:pt>
                <c:pt idx="97">
                  <c:v>3.9812588372296412E-3</c:v>
                </c:pt>
                <c:pt idx="98">
                  <c:v>4.2126535834091901E-3</c:v>
                </c:pt>
                <c:pt idx="99">
                  <c:v>4.6083283392342449E-3</c:v>
                </c:pt>
                <c:pt idx="100">
                  <c:v>4.8482631379356276E-3</c:v>
                </c:pt>
                <c:pt idx="101">
                  <c:v>4.8640412299255113E-3</c:v>
                </c:pt>
                <c:pt idx="102">
                  <c:v>4.8640412299255113E-3</c:v>
                </c:pt>
                <c:pt idx="103">
                  <c:v>4.2437363241786532E-3</c:v>
                </c:pt>
                <c:pt idx="104">
                  <c:v>3.6065673090322288E-3</c:v>
                </c:pt>
                <c:pt idx="105">
                  <c:v>3.7503469114160515E-3</c:v>
                </c:pt>
                <c:pt idx="106">
                  <c:v>3.7502800176723613E-3</c:v>
                </c:pt>
                <c:pt idx="107">
                  <c:v>3.7783482247980044E-3</c:v>
                </c:pt>
                <c:pt idx="108">
                  <c:v>3.2811971425877411E-3</c:v>
                </c:pt>
                <c:pt idx="109">
                  <c:v>3.0838676547211594E-3</c:v>
                </c:pt>
                <c:pt idx="110">
                  <c:v>2.9156069706488289E-3</c:v>
                </c:pt>
                <c:pt idx="111">
                  <c:v>2.7984860060546162E-3</c:v>
                </c:pt>
                <c:pt idx="112">
                  <c:v>2.8710807940445417E-3</c:v>
                </c:pt>
                <c:pt idx="113">
                  <c:v>3.0198390709396863E-3</c:v>
                </c:pt>
                <c:pt idx="114">
                  <c:v>3.0781469772515452E-3</c:v>
                </c:pt>
                <c:pt idx="115">
                  <c:v>3.0978009411513447E-3</c:v>
                </c:pt>
                <c:pt idx="116">
                  <c:v>3.1206302175580333E-3</c:v>
                </c:pt>
                <c:pt idx="117">
                  <c:v>3.2775853446668267E-3</c:v>
                </c:pt>
                <c:pt idx="118">
                  <c:v>3.7221024770135898E-3</c:v>
                </c:pt>
                <c:pt idx="119">
                  <c:v>3.6517613871935007E-3</c:v>
                </c:pt>
                <c:pt idx="120">
                  <c:v>3.6945436377562122E-3</c:v>
                </c:pt>
                <c:pt idx="121">
                  <c:v>3.6476472352746521E-3</c:v>
                </c:pt>
                <c:pt idx="122">
                  <c:v>3.5554170973223962E-3</c:v>
                </c:pt>
                <c:pt idx="123">
                  <c:v>3.6840765197430955E-3</c:v>
                </c:pt>
                <c:pt idx="124">
                  <c:v>4.1656785560238857E-3</c:v>
                </c:pt>
                <c:pt idx="125">
                  <c:v>4.4343225199427417E-3</c:v>
                </c:pt>
                <c:pt idx="126">
                  <c:v>4.5060343678817397E-3</c:v>
                </c:pt>
                <c:pt idx="127">
                  <c:v>4.5179563958568283E-3</c:v>
                </c:pt>
                <c:pt idx="128">
                  <c:v>4.547664009008183E-3</c:v>
                </c:pt>
                <c:pt idx="129">
                  <c:v>4.7076984701872075E-3</c:v>
                </c:pt>
                <c:pt idx="130">
                  <c:v>4.6069332401898113E-3</c:v>
                </c:pt>
                <c:pt idx="131">
                  <c:v>4.6489218748636324E-3</c:v>
                </c:pt>
                <c:pt idx="132">
                  <c:v>4.6174563547441922E-3</c:v>
                </c:pt>
                <c:pt idx="133">
                  <c:v>4.3754690794951309E-3</c:v>
                </c:pt>
                <c:pt idx="134">
                  <c:v>4.3775428734457028E-3</c:v>
                </c:pt>
                <c:pt idx="135">
                  <c:v>4.3487645674551174E-3</c:v>
                </c:pt>
                <c:pt idx="136">
                  <c:v>4.3437098242162797E-3</c:v>
                </c:pt>
                <c:pt idx="137">
                  <c:v>4.2294016709474294E-3</c:v>
                </c:pt>
                <c:pt idx="138">
                  <c:v>4.2002099144018562E-3</c:v>
                </c:pt>
                <c:pt idx="139">
                  <c:v>4.1336820866064742E-3</c:v>
                </c:pt>
                <c:pt idx="140">
                  <c:v>4.1336820866064742E-3</c:v>
                </c:pt>
                <c:pt idx="141">
                  <c:v>4.0880143391111524E-3</c:v>
                </c:pt>
                <c:pt idx="142">
                  <c:v>3.9941360513060841E-3</c:v>
                </c:pt>
                <c:pt idx="143">
                  <c:v>4.1220200462480953E-3</c:v>
                </c:pt>
                <c:pt idx="144">
                  <c:v>4.0221658060374758E-3</c:v>
                </c:pt>
                <c:pt idx="145">
                  <c:v>4.1260731633043866E-3</c:v>
                </c:pt>
                <c:pt idx="146">
                  <c:v>4.3288549782502352E-3</c:v>
                </c:pt>
                <c:pt idx="147">
                  <c:v>4.3193599394651221E-3</c:v>
                </c:pt>
                <c:pt idx="148">
                  <c:v>4.4450254821779217E-3</c:v>
                </c:pt>
                <c:pt idx="149">
                  <c:v>4.3747861270602983E-3</c:v>
                </c:pt>
                <c:pt idx="150">
                  <c:v>4.2888948680837712E-3</c:v>
                </c:pt>
                <c:pt idx="151">
                  <c:v>4.203881001571339E-3</c:v>
                </c:pt>
                <c:pt idx="152">
                  <c:v>4.1516067192336071E-3</c:v>
                </c:pt>
                <c:pt idx="153">
                  <c:v>4.1518269582165599E-3</c:v>
                </c:pt>
                <c:pt idx="154">
                  <c:v>4.0659275108099902E-3</c:v>
                </c:pt>
                <c:pt idx="155">
                  <c:v>4.1794068898782155E-3</c:v>
                </c:pt>
                <c:pt idx="156">
                  <c:v>4.2923638328478978E-3</c:v>
                </c:pt>
                <c:pt idx="157">
                  <c:v>4.3290806542980557E-3</c:v>
                </c:pt>
                <c:pt idx="158">
                  <c:v>4.213638503516773E-3</c:v>
                </c:pt>
                <c:pt idx="159">
                  <c:v>4.1559174281261321E-3</c:v>
                </c:pt>
                <c:pt idx="160">
                  <c:v>4.1272563556618673E-3</c:v>
                </c:pt>
                <c:pt idx="161">
                  <c:v>4.1559174281261321E-3</c:v>
                </c:pt>
                <c:pt idx="162">
                  <c:v>4.098196352735492E-3</c:v>
                </c:pt>
                <c:pt idx="163">
                  <c:v>4.096717165083248E-3</c:v>
                </c:pt>
                <c:pt idx="164">
                  <c:v>4.0685105867616237E-3</c:v>
                </c:pt>
                <c:pt idx="165">
                  <c:v>4.040475277344851E-3</c:v>
                </c:pt>
                <c:pt idx="166">
                  <c:v>3.9279875490269636E-3</c:v>
                </c:pt>
                <c:pt idx="167">
                  <c:v>3.8141328374609643E-3</c:v>
                </c:pt>
                <c:pt idx="168">
                  <c:v>3.6536563749118818E-3</c:v>
                </c:pt>
                <c:pt idx="169">
                  <c:v>3.6080804793757431E-3</c:v>
                </c:pt>
                <c:pt idx="170">
                  <c:v>3.5583795678449811E-3</c:v>
                </c:pt>
                <c:pt idx="171">
                  <c:v>3.5631942138879638E-3</c:v>
                </c:pt>
                <c:pt idx="172">
                  <c:v>3.6061347543735124E-3</c:v>
                </c:pt>
                <c:pt idx="173">
                  <c:v>3.5372169552997661E-3</c:v>
                </c:pt>
                <c:pt idx="174">
                  <c:v>3.3813830717510053E-3</c:v>
                </c:pt>
                <c:pt idx="175">
                  <c:v>3.4264535507448251E-3</c:v>
                </c:pt>
                <c:pt idx="176">
                  <c:v>3.4323712309243921E-3</c:v>
                </c:pt>
                <c:pt idx="177">
                  <c:v>3.5883842217116807E-3</c:v>
                </c:pt>
                <c:pt idx="178">
                  <c:v>3.8169799486230034E-3</c:v>
                </c:pt>
                <c:pt idx="179">
                  <c:v>3.2314097898355734E-3</c:v>
                </c:pt>
                <c:pt idx="180">
                  <c:v>3.066729061761126E-3</c:v>
                </c:pt>
                <c:pt idx="181">
                  <c:v>3.2557959527160962E-3</c:v>
                </c:pt>
                <c:pt idx="182">
                  <c:v>3.7944425360289221E-3</c:v>
                </c:pt>
                <c:pt idx="183">
                  <c:v>4.1467702481230214E-3</c:v>
                </c:pt>
                <c:pt idx="184">
                  <c:v>4.2561724049123327E-3</c:v>
                </c:pt>
                <c:pt idx="185">
                  <c:v>4.2561724049123327E-3</c:v>
                </c:pt>
                <c:pt idx="186">
                  <c:v>4.1467702481230214E-3</c:v>
                </c:pt>
                <c:pt idx="187">
                  <c:v>3.9325444241376266E-3</c:v>
                </c:pt>
                <c:pt idx="188">
                  <c:v>3.8815121337611143E-3</c:v>
                </c:pt>
                <c:pt idx="189">
                  <c:v>4.0663460448925959E-3</c:v>
                </c:pt>
                <c:pt idx="190">
                  <c:v>4.3783566662597088E-3</c:v>
                </c:pt>
                <c:pt idx="191">
                  <c:v>4.591443309611842E-3</c:v>
                </c:pt>
                <c:pt idx="192">
                  <c:v>4.647783201597532E-3</c:v>
                </c:pt>
                <c:pt idx="193">
                  <c:v>4.6977185920759794E-3</c:v>
                </c:pt>
                <c:pt idx="194">
                  <c:v>4.7415100646440904E-3</c:v>
                </c:pt>
                <c:pt idx="195">
                  <c:v>4.5750276136922426E-3</c:v>
                </c:pt>
                <c:pt idx="196">
                  <c:v>4.5468640294989817E-3</c:v>
                </c:pt>
                <c:pt idx="197">
                  <c:v>4.470146512041008E-3</c:v>
                </c:pt>
                <c:pt idx="198">
                  <c:v>4.4526030342021822E-3</c:v>
                </c:pt>
                <c:pt idx="199">
                  <c:v>4.5244192121731853E-3</c:v>
                </c:pt>
                <c:pt idx="200">
                  <c:v>4.4103972095308275E-3</c:v>
                </c:pt>
                <c:pt idx="201">
                  <c:v>4.4183321116491895E-3</c:v>
                </c:pt>
                <c:pt idx="202">
                  <c:v>4.4183321116491895E-3</c:v>
                </c:pt>
                <c:pt idx="203">
                  <c:v>4.4693926018921143E-3</c:v>
                </c:pt>
                <c:pt idx="204">
                  <c:v>4.478210901741682E-3</c:v>
                </c:pt>
                <c:pt idx="205">
                  <c:v>4.5230566786053422E-3</c:v>
                </c:pt>
                <c:pt idx="206">
                  <c:v>4.5230566786053422E-3</c:v>
                </c:pt>
                <c:pt idx="207">
                  <c:v>4.5594944468334477E-3</c:v>
                </c:pt>
                <c:pt idx="208">
                  <c:v>4.6984775802972239E-3</c:v>
                </c:pt>
                <c:pt idx="209">
                  <c:v>4.6708053279936306E-3</c:v>
                </c:pt>
                <c:pt idx="210">
                  <c:v>4.3052016375356335E-3</c:v>
                </c:pt>
                <c:pt idx="211">
                  <c:v>4.0843867088496107E-3</c:v>
                </c:pt>
                <c:pt idx="212">
                  <c:v>3.9747643407627977E-3</c:v>
                </c:pt>
                <c:pt idx="213">
                  <c:v>3.8922244438489703E-3</c:v>
                </c:pt>
                <c:pt idx="214">
                  <c:v>3.811199946586873E-3</c:v>
                </c:pt>
                <c:pt idx="215">
                  <c:v>3.734064068736827E-3</c:v>
                </c:pt>
                <c:pt idx="216">
                  <c:v>3.6066703953002328E-3</c:v>
                </c:pt>
                <c:pt idx="217">
                  <c:v>3.5322833854516764E-3</c:v>
                </c:pt>
                <c:pt idx="218">
                  <c:v>3.4587430397794144E-3</c:v>
                </c:pt>
                <c:pt idx="219">
                  <c:v>3.3622048623466673E-3</c:v>
                </c:pt>
                <c:pt idx="220">
                  <c:v>3.3385158358432122E-3</c:v>
                </c:pt>
                <c:pt idx="221">
                  <c:v>3.2676174561776538E-3</c:v>
                </c:pt>
                <c:pt idx="222">
                  <c:v>3.150511577053248E-3</c:v>
                </c:pt>
                <c:pt idx="223">
                  <c:v>3.0348779848044551E-3</c:v>
                </c:pt>
                <c:pt idx="224">
                  <c:v>2.9952464817052959E-3</c:v>
                </c:pt>
                <c:pt idx="225">
                  <c:v>3.021730315247126E-3</c:v>
                </c:pt>
                <c:pt idx="226">
                  <c:v>3.0624252963600078E-3</c:v>
                </c:pt>
                <c:pt idx="227">
                  <c:v>2.9916476423744081E-3</c:v>
                </c:pt>
                <c:pt idx="228">
                  <c:v>2.8644545639804641E-3</c:v>
                </c:pt>
                <c:pt idx="229">
                  <c:v>2.7621371352644433E-3</c:v>
                </c:pt>
                <c:pt idx="230">
                  <c:v>2.7023101702831559E-3</c:v>
                </c:pt>
                <c:pt idx="231">
                  <c:v>2.6436321679356076E-3</c:v>
                </c:pt>
                <c:pt idx="232">
                  <c:v>2.5704071634783457E-3</c:v>
                </c:pt>
                <c:pt idx="233">
                  <c:v>2.6722469864100063E-3</c:v>
                </c:pt>
                <c:pt idx="234">
                  <c:v>2.4440005000390952E-3</c:v>
                </c:pt>
                <c:pt idx="235">
                  <c:v>2.6361888696382397E-3</c:v>
                </c:pt>
                <c:pt idx="236">
                  <c:v>2.6091862311373379E-3</c:v>
                </c:pt>
                <c:pt idx="237">
                  <c:v>2.5400467841763447E-3</c:v>
                </c:pt>
                <c:pt idx="238">
                  <c:v>2.4421674928537715E-3</c:v>
                </c:pt>
                <c:pt idx="239">
                  <c:v>2.4653822657582829E-3</c:v>
                </c:pt>
                <c:pt idx="240">
                  <c:v>2.5726662462734629E-3</c:v>
                </c:pt>
                <c:pt idx="241">
                  <c:v>2.6719855382151777E-3</c:v>
                </c:pt>
                <c:pt idx="242">
                  <c:v>2.7731732094043167E-3</c:v>
                </c:pt>
                <c:pt idx="243">
                  <c:v>2.652313095245616E-3</c:v>
                </c:pt>
                <c:pt idx="244">
                  <c:v>2.0359740420838441E-3</c:v>
                </c:pt>
                <c:pt idx="245">
                  <c:v>2.2527309266283024E-3</c:v>
                </c:pt>
                <c:pt idx="246">
                  <c:v>2.5388563435875264E-3</c:v>
                </c:pt>
                <c:pt idx="247">
                  <c:v>2.5019061006346754E-3</c:v>
                </c:pt>
                <c:pt idx="248">
                  <c:v>2.1961756173850149E-3</c:v>
                </c:pt>
                <c:pt idx="249">
                  <c:v>2.0965552550720151E-3</c:v>
                </c:pt>
                <c:pt idx="250">
                  <c:v>2.1871767527102668E-3</c:v>
                </c:pt>
                <c:pt idx="251">
                  <c:v>2.2157104574618636E-3</c:v>
                </c:pt>
                <c:pt idx="252">
                  <c:v>2.1393275335601374E-3</c:v>
                </c:pt>
                <c:pt idx="253">
                  <c:v>2.0961121025364956E-3</c:v>
                </c:pt>
                <c:pt idx="254">
                  <c:v>2.0909118139991346E-3</c:v>
                </c:pt>
                <c:pt idx="255">
                  <c:v>2.0537588142876496E-3</c:v>
                </c:pt>
                <c:pt idx="256">
                  <c:v>1.5111548755538527E-3</c:v>
                </c:pt>
                <c:pt idx="257">
                  <c:v>1.6804980888852673E-3</c:v>
                </c:pt>
                <c:pt idx="258">
                  <c:v>1.6959564912488786E-3</c:v>
                </c:pt>
                <c:pt idx="259">
                  <c:v>1.777280685934384E-3</c:v>
                </c:pt>
                <c:pt idx="260">
                  <c:v>1.8133858506646232E-3</c:v>
                </c:pt>
                <c:pt idx="261">
                  <c:v>1.8576695125660304E-3</c:v>
                </c:pt>
                <c:pt idx="262">
                  <c:v>1.8843416447505458E-3</c:v>
                </c:pt>
                <c:pt idx="263">
                  <c:v>1.8753920829723181E-3</c:v>
                </c:pt>
                <c:pt idx="264">
                  <c:v>1.9330085559368408E-3</c:v>
                </c:pt>
                <c:pt idx="265">
                  <c:v>1.9774018404163716E-3</c:v>
                </c:pt>
                <c:pt idx="266">
                  <c:v>2.0675393675954981E-3</c:v>
                </c:pt>
                <c:pt idx="267">
                  <c:v>2.1046861456636653E-3</c:v>
                </c:pt>
                <c:pt idx="268">
                  <c:v>2.0049270903103175E-3</c:v>
                </c:pt>
                <c:pt idx="269">
                  <c:v>1.9940457308284254E-3</c:v>
                </c:pt>
                <c:pt idx="270">
                  <c:v>2.2178869903277396E-3</c:v>
                </c:pt>
                <c:pt idx="271">
                  <c:v>2.3880458177337571E-3</c:v>
                </c:pt>
                <c:pt idx="272">
                  <c:v>2.3636005230562242E-3</c:v>
                </c:pt>
                <c:pt idx="273">
                  <c:v>2.3669804580743123E-3</c:v>
                </c:pt>
                <c:pt idx="274">
                  <c:v>2.3009868577080457E-3</c:v>
                </c:pt>
                <c:pt idx="275">
                  <c:v>2.2833407506116163E-3</c:v>
                </c:pt>
                <c:pt idx="276">
                  <c:v>2.4038981835466434E-3</c:v>
                </c:pt>
                <c:pt idx="277">
                  <c:v>2.3865155471344897E-3</c:v>
                </c:pt>
                <c:pt idx="278">
                  <c:v>2.4328128744676198E-3</c:v>
                </c:pt>
                <c:pt idx="279">
                  <c:v>2.517701988539278E-3</c:v>
                </c:pt>
                <c:pt idx="280">
                  <c:v>2.463214905224431E-3</c:v>
                </c:pt>
                <c:pt idx="281">
                  <c:v>2.4625472559415885E-3</c:v>
                </c:pt>
                <c:pt idx="282">
                  <c:v>2.4755132095723659E-3</c:v>
                </c:pt>
                <c:pt idx="283">
                  <c:v>2.4392083421958814E-3</c:v>
                </c:pt>
                <c:pt idx="284">
                  <c:v>2.4450871922082826E-3</c:v>
                </c:pt>
                <c:pt idx="285">
                  <c:v>2.4129149923108051E-3</c:v>
                </c:pt>
                <c:pt idx="286">
                  <c:v>2.4542520930846395E-3</c:v>
                </c:pt>
                <c:pt idx="287">
                  <c:v>2.449066002340418E-3</c:v>
                </c:pt>
                <c:pt idx="288">
                  <c:v>2.4716489449938435E-3</c:v>
                </c:pt>
                <c:pt idx="289">
                  <c:v>2.4901933417141781E-3</c:v>
                </c:pt>
                <c:pt idx="290">
                  <c:v>2.4740745082372133E-3</c:v>
                </c:pt>
                <c:pt idx="291">
                  <c:v>2.4742891330063479E-3</c:v>
                </c:pt>
                <c:pt idx="292">
                  <c:v>2.4754496466749725E-3</c:v>
                </c:pt>
                <c:pt idx="293">
                  <c:v>2.4473195370536662E-3</c:v>
                </c:pt>
                <c:pt idx="294">
                  <c:v>2.4384830505062142E-3</c:v>
                </c:pt>
                <c:pt idx="295">
                  <c:v>2.4107730158413709E-3</c:v>
                </c:pt>
                <c:pt idx="296">
                  <c:v>2.4107730158413709E-3</c:v>
                </c:pt>
                <c:pt idx="297">
                  <c:v>2.401065999328998E-3</c:v>
                </c:pt>
                <c:pt idx="298">
                  <c:v>2.4191894274323594E-3</c:v>
                </c:pt>
                <c:pt idx="299">
                  <c:v>2.4191894274323594E-3</c:v>
                </c:pt>
                <c:pt idx="300">
                  <c:v>2.4090917046373215E-3</c:v>
                </c:pt>
                <c:pt idx="301">
                  <c:v>2.3807494492886472E-3</c:v>
                </c:pt>
                <c:pt idx="302">
                  <c:v>2.3660142852225613E-3</c:v>
                </c:pt>
                <c:pt idx="303">
                  <c:v>2.3747109412680161E-3</c:v>
                </c:pt>
                <c:pt idx="304">
                  <c:v>2.3481981010886332E-3</c:v>
                </c:pt>
                <c:pt idx="305">
                  <c:v>2.3129220957359043E-3</c:v>
                </c:pt>
                <c:pt idx="306">
                  <c:v>2.3305009336864156E-3</c:v>
                </c:pt>
                <c:pt idx="307">
                  <c:v>2.2954609032471876E-3</c:v>
                </c:pt>
                <c:pt idx="308">
                  <c:v>2.2954609032471876E-3</c:v>
                </c:pt>
                <c:pt idx="309">
                  <c:v>2.2781166755083942E-3</c:v>
                </c:pt>
                <c:pt idx="310">
                  <c:v>2.2581418199398261E-3</c:v>
                </c:pt>
                <c:pt idx="311">
                  <c:v>2.2733600206695575E-3</c:v>
                </c:pt>
                <c:pt idx="312">
                  <c:v>2.3448068052691127E-3</c:v>
                </c:pt>
                <c:pt idx="313">
                  <c:v>2.4861401653352862E-3</c:v>
                </c:pt>
                <c:pt idx="314">
                  <c:v>2.6620949307231533E-3</c:v>
                </c:pt>
                <c:pt idx="315">
                  <c:v>2.7379306010659309E-3</c:v>
                </c:pt>
                <c:pt idx="316">
                  <c:v>2.8031067440973823E-3</c:v>
                </c:pt>
                <c:pt idx="317">
                  <c:v>2.3624861744253843E-3</c:v>
                </c:pt>
                <c:pt idx="318">
                  <c:v>1.9990267629753249E-3</c:v>
                </c:pt>
                <c:pt idx="319">
                  <c:v>2.1260877502264613E-3</c:v>
                </c:pt>
                <c:pt idx="320">
                  <c:v>2.1667466370696802E-3</c:v>
                </c:pt>
                <c:pt idx="321">
                  <c:v>2.2882747077758391E-3</c:v>
                </c:pt>
                <c:pt idx="322">
                  <c:v>2.3368578590486941E-3</c:v>
                </c:pt>
                <c:pt idx="323">
                  <c:v>2.4320206149627556E-3</c:v>
                </c:pt>
                <c:pt idx="324">
                  <c:v>2.4462196003056345E-3</c:v>
                </c:pt>
                <c:pt idx="325">
                  <c:v>2.4571066945453042E-3</c:v>
                </c:pt>
                <c:pt idx="326">
                  <c:v>2.466843216625303E-3</c:v>
                </c:pt>
                <c:pt idx="327">
                  <c:v>2.4993021872320624E-3</c:v>
                </c:pt>
                <c:pt idx="328">
                  <c:v>2.5189957537436274E-3</c:v>
                </c:pt>
                <c:pt idx="329">
                  <c:v>2.4857554110513189E-3</c:v>
                </c:pt>
                <c:pt idx="330">
                  <c:v>2.4378867797364224E-3</c:v>
                </c:pt>
                <c:pt idx="331">
                  <c:v>2.4378867797364224E-3</c:v>
                </c:pt>
                <c:pt idx="332">
                  <c:v>2.2721317248452031E-3</c:v>
                </c:pt>
                <c:pt idx="333">
                  <c:v>2.1427239169976384E-3</c:v>
                </c:pt>
                <c:pt idx="334">
                  <c:v>2.0671777902500437E-3</c:v>
                </c:pt>
                <c:pt idx="335">
                  <c:v>1.8648517725998717E-3</c:v>
                </c:pt>
                <c:pt idx="336">
                  <c:v>1.9386549725216727E-3</c:v>
                </c:pt>
                <c:pt idx="337">
                  <c:v>1.9638189007375418E-3</c:v>
                </c:pt>
                <c:pt idx="338">
                  <c:v>1.8248015296471881E-3</c:v>
                </c:pt>
                <c:pt idx="339">
                  <c:v>1.8170299106402379E-3</c:v>
                </c:pt>
                <c:pt idx="340">
                  <c:v>1.9808219780087059E-3</c:v>
                </c:pt>
                <c:pt idx="341">
                  <c:v>2.0544595501805003E-3</c:v>
                </c:pt>
                <c:pt idx="342">
                  <c:v>2.1289931715206298E-3</c:v>
                </c:pt>
                <c:pt idx="343">
                  <c:v>2.2190378156318395E-3</c:v>
                </c:pt>
                <c:pt idx="344">
                  <c:v>2.2401346442240404E-3</c:v>
                </c:pt>
                <c:pt idx="345">
                  <c:v>2.3377341927433791E-3</c:v>
                </c:pt>
                <c:pt idx="346">
                  <c:v>2.3217954126455932E-3</c:v>
                </c:pt>
                <c:pt idx="347">
                  <c:v>2.2745517356803722E-3</c:v>
                </c:pt>
                <c:pt idx="348">
                  <c:v>2.2690436404060499E-3</c:v>
                </c:pt>
                <c:pt idx="349">
                  <c:v>2.3604792705202004E-3</c:v>
                </c:pt>
                <c:pt idx="350">
                  <c:v>2.4970052071956262E-3</c:v>
                </c:pt>
                <c:pt idx="351">
                  <c:v>2.5507520845154986E-3</c:v>
                </c:pt>
                <c:pt idx="352">
                  <c:v>2.1492842801777343E-3</c:v>
                </c:pt>
                <c:pt idx="353">
                  <c:v>1.8109701428323432E-3</c:v>
                </c:pt>
                <c:pt idx="354">
                  <c:v>2.2459744841993061E-3</c:v>
                </c:pt>
                <c:pt idx="355">
                  <c:v>2.4410552085342868E-3</c:v>
                </c:pt>
                <c:pt idx="356">
                  <c:v>2.579839913078879E-3</c:v>
                </c:pt>
                <c:pt idx="357">
                  <c:v>2.5846955397846091E-3</c:v>
                </c:pt>
                <c:pt idx="358">
                  <c:v>2.4360953856529567E-3</c:v>
                </c:pt>
                <c:pt idx="359">
                  <c:v>2.3839417451868936E-3</c:v>
                </c:pt>
                <c:pt idx="360">
                  <c:v>2.3142906163703086E-3</c:v>
                </c:pt>
                <c:pt idx="361">
                  <c:v>2.41714019321498E-3</c:v>
                </c:pt>
                <c:pt idx="362">
                  <c:v>2.4211579339630425E-3</c:v>
                </c:pt>
                <c:pt idx="363">
                  <c:v>2.3586721263757645E-3</c:v>
                </c:pt>
                <c:pt idx="364">
                  <c:v>2.3586721263757645E-3</c:v>
                </c:pt>
                <c:pt idx="365">
                  <c:v>2.3246462775328948E-3</c:v>
                </c:pt>
                <c:pt idx="366">
                  <c:v>2.0961199293765892E-3</c:v>
                </c:pt>
                <c:pt idx="367">
                  <c:v>2.2283011156200593E-3</c:v>
                </c:pt>
                <c:pt idx="368">
                  <c:v>2.2496576879350591E-3</c:v>
                </c:pt>
                <c:pt idx="369">
                  <c:v>2.2445428299382275E-3</c:v>
                </c:pt>
                <c:pt idx="370">
                  <c:v>2.2377368783597818E-3</c:v>
                </c:pt>
                <c:pt idx="371">
                  <c:v>2.2835438180241088E-3</c:v>
                </c:pt>
                <c:pt idx="372">
                  <c:v>2.1691674728556445E-3</c:v>
                </c:pt>
                <c:pt idx="373">
                  <c:v>2.1142941566333067E-3</c:v>
                </c:pt>
                <c:pt idx="374">
                  <c:v>2.1122233494279851E-3</c:v>
                </c:pt>
                <c:pt idx="375">
                  <c:v>2.1638001063820763E-3</c:v>
                </c:pt>
                <c:pt idx="376">
                  <c:v>2.1694423183575505E-3</c:v>
                </c:pt>
                <c:pt idx="377">
                  <c:v>2.1105480742344036E-3</c:v>
                </c:pt>
                <c:pt idx="378">
                  <c:v>2.2017974369464002E-3</c:v>
                </c:pt>
                <c:pt idx="379">
                  <c:v>2.0797680228063068E-3</c:v>
                </c:pt>
                <c:pt idx="380">
                  <c:v>2.1989035307838313E-3</c:v>
                </c:pt>
                <c:pt idx="381">
                  <c:v>2.1841015429312997E-3</c:v>
                </c:pt>
                <c:pt idx="382">
                  <c:v>2.2274528482503675E-3</c:v>
                </c:pt>
                <c:pt idx="383">
                  <c:v>2.2274528482503675E-3</c:v>
                </c:pt>
                <c:pt idx="384">
                  <c:v>2.2337510283576391E-3</c:v>
                </c:pt>
                <c:pt idx="385">
                  <c:v>2.3586721263757645E-3</c:v>
                </c:pt>
                <c:pt idx="386">
                  <c:v>2.4662104665050429E-3</c:v>
                </c:pt>
                <c:pt idx="387">
                  <c:v>2.1095031100095319E-3</c:v>
                </c:pt>
                <c:pt idx="388">
                  <c:v>1.944736232899179E-3</c:v>
                </c:pt>
                <c:pt idx="389">
                  <c:v>2.089959131589715E-3</c:v>
                </c:pt>
                <c:pt idx="390">
                  <c:v>2.2110528765730015E-3</c:v>
                </c:pt>
                <c:pt idx="391">
                  <c:v>2.2870282061696222E-3</c:v>
                </c:pt>
                <c:pt idx="392">
                  <c:v>2.3285688346859255E-3</c:v>
                </c:pt>
                <c:pt idx="393">
                  <c:v>2.3360972732264255E-3</c:v>
                </c:pt>
                <c:pt idx="394">
                  <c:v>2.3399905689814879E-3</c:v>
                </c:pt>
                <c:pt idx="395">
                  <c:v>2.4654994965433246E-3</c:v>
                </c:pt>
                <c:pt idx="396">
                  <c:v>2.4513490489868929E-3</c:v>
                </c:pt>
                <c:pt idx="397">
                  <c:v>2.4464288740311643E-3</c:v>
                </c:pt>
                <c:pt idx="398">
                  <c:v>2.5289707606211066E-3</c:v>
                </c:pt>
                <c:pt idx="399">
                  <c:v>2.6114046487827271E-3</c:v>
                </c:pt>
                <c:pt idx="400">
                  <c:v>2.5674114744728329E-3</c:v>
                </c:pt>
                <c:pt idx="401">
                  <c:v>2.6169837808775482E-3</c:v>
                </c:pt>
                <c:pt idx="402">
                  <c:v>2.6700103974431088E-3</c:v>
                </c:pt>
                <c:pt idx="403">
                  <c:v>2.7213182637133488E-3</c:v>
                </c:pt>
                <c:pt idx="404">
                  <c:v>2.686632293259824E-3</c:v>
                </c:pt>
                <c:pt idx="405">
                  <c:v>2.7379330116334122E-3</c:v>
                </c:pt>
                <c:pt idx="406">
                  <c:v>2.7379330116334122E-3</c:v>
                </c:pt>
                <c:pt idx="407">
                  <c:v>2.8804601898849065E-3</c:v>
                </c:pt>
                <c:pt idx="408">
                  <c:v>2.8804601898849065E-3</c:v>
                </c:pt>
                <c:pt idx="409">
                  <c:v>2.9868360126909955E-3</c:v>
                </c:pt>
                <c:pt idx="410">
                  <c:v>3.0723161428968578E-3</c:v>
                </c:pt>
                <c:pt idx="411">
                  <c:v>3.0762728198498726E-3</c:v>
                </c:pt>
                <c:pt idx="412">
                  <c:v>3.1687711819542211E-3</c:v>
                </c:pt>
                <c:pt idx="413">
                  <c:v>3.1866632432118644E-3</c:v>
                </c:pt>
                <c:pt idx="414">
                  <c:v>3.1917441623410979E-3</c:v>
                </c:pt>
                <c:pt idx="415">
                  <c:v>3.1094436358290812E-3</c:v>
                </c:pt>
                <c:pt idx="416">
                  <c:v>2.9953647168376014E-3</c:v>
                </c:pt>
                <c:pt idx="417">
                  <c:v>3.0800484192795058E-3</c:v>
                </c:pt>
                <c:pt idx="418">
                  <c:v>3.3180220189121656E-3</c:v>
                </c:pt>
                <c:pt idx="419">
                  <c:v>3.5262796351742095E-3</c:v>
                </c:pt>
                <c:pt idx="420">
                  <c:v>3.5428171658163287E-3</c:v>
                </c:pt>
                <c:pt idx="421">
                  <c:v>3.6004471861081229E-3</c:v>
                </c:pt>
                <c:pt idx="422">
                  <c:v>3.5612773578006449E-3</c:v>
                </c:pt>
                <c:pt idx="423">
                  <c:v>3.5185708972394689E-3</c:v>
                </c:pt>
                <c:pt idx="424">
                  <c:v>3.5185708972394689E-3</c:v>
                </c:pt>
                <c:pt idx="425">
                  <c:v>3.5206126318301839E-3</c:v>
                </c:pt>
                <c:pt idx="426">
                  <c:v>3.4937164661103847E-3</c:v>
                </c:pt>
                <c:pt idx="427">
                  <c:v>3.4925626302711476E-3</c:v>
                </c:pt>
                <c:pt idx="428">
                  <c:v>3.4691415539732187E-3</c:v>
                </c:pt>
                <c:pt idx="429">
                  <c:v>3.4695775711898629E-3</c:v>
                </c:pt>
                <c:pt idx="430">
                  <c:v>3.4679551443799615E-3</c:v>
                </c:pt>
                <c:pt idx="431">
                  <c:v>3.5128754446143891E-3</c:v>
                </c:pt>
                <c:pt idx="432">
                  <c:v>3.5095846431469763E-3</c:v>
                </c:pt>
                <c:pt idx="433">
                  <c:v>3.5345707707602793E-3</c:v>
                </c:pt>
                <c:pt idx="434">
                  <c:v>3.5511344128943199E-3</c:v>
                </c:pt>
                <c:pt idx="435">
                  <c:v>3.6065521231374393E-3</c:v>
                </c:pt>
                <c:pt idx="436">
                  <c:v>3.7194350224342338E-3</c:v>
                </c:pt>
                <c:pt idx="437">
                  <c:v>3.7100541618880259E-3</c:v>
                </c:pt>
                <c:pt idx="438">
                  <c:v>3.6642163461643386E-3</c:v>
                </c:pt>
                <c:pt idx="439">
                  <c:v>3.6642163461643386E-3</c:v>
                </c:pt>
                <c:pt idx="440">
                  <c:v>3.7078379693329627E-3</c:v>
                </c:pt>
                <c:pt idx="441">
                  <c:v>3.7078379693329627E-3</c:v>
                </c:pt>
                <c:pt idx="442">
                  <c:v>3.7114731045970141E-3</c:v>
                </c:pt>
                <c:pt idx="443">
                  <c:v>3.7717463626881927E-3</c:v>
                </c:pt>
                <c:pt idx="444">
                  <c:v>3.800919733201426E-3</c:v>
                </c:pt>
                <c:pt idx="445">
                  <c:v>3.8260286520209407E-3</c:v>
                </c:pt>
                <c:pt idx="446">
                  <c:v>3.8363904650146829E-3</c:v>
                </c:pt>
                <c:pt idx="447">
                  <c:v>3.7717463626881927E-3</c:v>
                </c:pt>
                <c:pt idx="448">
                  <c:v>3.749476190050225E-3</c:v>
                </c:pt>
                <c:pt idx="449">
                  <c:v>3.6841622645753147E-3</c:v>
                </c:pt>
                <c:pt idx="450">
                  <c:v>3.7107676411123696E-3</c:v>
                </c:pt>
                <c:pt idx="451">
                  <c:v>3.671806160601589E-3</c:v>
                </c:pt>
                <c:pt idx="452">
                  <c:v>3.671806160601589E-3</c:v>
                </c:pt>
                <c:pt idx="453">
                  <c:v>3.5415142721913037E-3</c:v>
                </c:pt>
                <c:pt idx="454">
                  <c:v>3.5804320114461532E-3</c:v>
                </c:pt>
                <c:pt idx="455">
                  <c:v>3.5125082914075367E-3</c:v>
                </c:pt>
                <c:pt idx="456">
                  <c:v>3.6247524590950733E-3</c:v>
                </c:pt>
                <c:pt idx="457">
                  <c:v>3.7169067582901926E-3</c:v>
                </c:pt>
                <c:pt idx="458">
                  <c:v>3.9987363670731853E-3</c:v>
                </c:pt>
                <c:pt idx="459">
                  <c:v>4.2766053062951543E-3</c:v>
                </c:pt>
                <c:pt idx="460">
                  <c:v>4.3917916344279172E-3</c:v>
                </c:pt>
                <c:pt idx="461">
                  <c:v>4.3801890094655477E-3</c:v>
                </c:pt>
                <c:pt idx="462">
                  <c:v>3.8069733341467675E-3</c:v>
                </c:pt>
                <c:pt idx="463">
                  <c:v>3.5315021540613125E-3</c:v>
                </c:pt>
                <c:pt idx="464">
                  <c:v>3.3959169294264075E-3</c:v>
                </c:pt>
                <c:pt idx="465">
                  <c:v>3.2633878326330146E-3</c:v>
                </c:pt>
                <c:pt idx="466">
                  <c:v>3.3030515878143723E-3</c:v>
                </c:pt>
                <c:pt idx="467">
                  <c:v>3.3913961512578193E-3</c:v>
                </c:pt>
                <c:pt idx="468">
                  <c:v>3.3813426812039564E-3</c:v>
                </c:pt>
                <c:pt idx="469">
                  <c:v>3.2679453877707478E-3</c:v>
                </c:pt>
                <c:pt idx="470">
                  <c:v>3.3419298114175399E-3</c:v>
                </c:pt>
                <c:pt idx="471">
                  <c:v>3.6283239160822193E-3</c:v>
                </c:pt>
                <c:pt idx="472">
                  <c:v>3.7345141503980364E-3</c:v>
                </c:pt>
                <c:pt idx="473">
                  <c:v>3.8028856474751323E-3</c:v>
                </c:pt>
                <c:pt idx="474">
                  <c:v>3.8579965163925358E-3</c:v>
                </c:pt>
                <c:pt idx="475">
                  <c:v>3.8306774619340177E-3</c:v>
                </c:pt>
                <c:pt idx="476">
                  <c:v>3.8760213373648504E-3</c:v>
                </c:pt>
                <c:pt idx="477">
                  <c:v>3.8685847195581153E-3</c:v>
                </c:pt>
                <c:pt idx="478">
                  <c:v>3.7585661453234907E-3</c:v>
                </c:pt>
                <c:pt idx="479">
                  <c:v>3.8065068853664025E-3</c:v>
                </c:pt>
                <c:pt idx="480">
                  <c:v>4.2418102621725063E-3</c:v>
                </c:pt>
                <c:pt idx="481">
                  <c:v>4.2694439732813482E-3</c:v>
                </c:pt>
                <c:pt idx="482">
                  <c:v>4.2104871485815461E-3</c:v>
                </c:pt>
                <c:pt idx="483">
                  <c:v>4.3131819570835358E-3</c:v>
                </c:pt>
                <c:pt idx="484">
                  <c:v>4.3706445777858252E-3</c:v>
                </c:pt>
                <c:pt idx="485">
                  <c:v>4.443306578444879E-3</c:v>
                </c:pt>
                <c:pt idx="486">
                  <c:v>4.4360812100623899E-3</c:v>
                </c:pt>
                <c:pt idx="487">
                  <c:v>4.4878849521013207E-3</c:v>
                </c:pt>
                <c:pt idx="488">
                  <c:v>4.4746567237546634E-3</c:v>
                </c:pt>
                <c:pt idx="489">
                  <c:v>4.4097712488502024E-3</c:v>
                </c:pt>
                <c:pt idx="490">
                  <c:v>4.4261920187689775E-3</c:v>
                </c:pt>
                <c:pt idx="491">
                  <c:v>4.4057442611451286E-3</c:v>
                </c:pt>
                <c:pt idx="492">
                  <c:v>4.3216134435713482E-3</c:v>
                </c:pt>
                <c:pt idx="493">
                  <c:v>4.2138145362888247E-3</c:v>
                </c:pt>
                <c:pt idx="494">
                  <c:v>4.1559178581317404E-3</c:v>
                </c:pt>
                <c:pt idx="495">
                  <c:v>4.1849048144294628E-3</c:v>
                </c:pt>
                <c:pt idx="496">
                  <c:v>4.1559178581317404E-3</c:v>
                </c:pt>
                <c:pt idx="497">
                  <c:v>4.1214501841562116E-3</c:v>
                </c:pt>
                <c:pt idx="498">
                  <c:v>4.2128482397499837E-3</c:v>
                </c:pt>
                <c:pt idx="499">
                  <c:v>4.1847779658214538E-3</c:v>
                </c:pt>
                <c:pt idx="500">
                  <c:v>4.2048452620602412E-3</c:v>
                </c:pt>
                <c:pt idx="501">
                  <c:v>4.293422053616114E-3</c:v>
                </c:pt>
                <c:pt idx="502">
                  <c:v>4.2989954130500923E-3</c:v>
                </c:pt>
                <c:pt idx="503">
                  <c:v>4.269778621368227E-3</c:v>
                </c:pt>
                <c:pt idx="504">
                  <c:v>4.2403081790419123E-3</c:v>
                </c:pt>
                <c:pt idx="505">
                  <c:v>4.3292615098857795E-3</c:v>
                </c:pt>
                <c:pt idx="506">
                  <c:v>4.3292615098857795E-3</c:v>
                </c:pt>
                <c:pt idx="507">
                  <c:v>4.3292615098857795E-3</c:v>
                </c:pt>
                <c:pt idx="508">
                  <c:v>4.3267090029864702E-3</c:v>
                </c:pt>
                <c:pt idx="509">
                  <c:v>4.3533830638163634E-3</c:v>
                </c:pt>
                <c:pt idx="510">
                  <c:v>4.3751768408901862E-3</c:v>
                </c:pt>
                <c:pt idx="511">
                  <c:v>4.3643999520895423E-3</c:v>
                </c:pt>
                <c:pt idx="512">
                  <c:v>4.2124235820423395E-3</c:v>
                </c:pt>
                <c:pt idx="513">
                  <c:v>4.2741382753511891E-3</c:v>
                </c:pt>
                <c:pt idx="514">
                  <c:v>4.2974742291812312E-3</c:v>
                </c:pt>
                <c:pt idx="515">
                  <c:v>4.2741382753511891E-3</c:v>
                </c:pt>
                <c:pt idx="516">
                  <c:v>4.2741382753511891E-3</c:v>
                </c:pt>
                <c:pt idx="517">
                  <c:v>4.2741382753511891E-3</c:v>
                </c:pt>
                <c:pt idx="518">
                  <c:v>4.3809917322349687E-3</c:v>
                </c:pt>
                <c:pt idx="519">
                  <c:v>4.3122146527439682E-3</c:v>
                </c:pt>
                <c:pt idx="520">
                  <c:v>4.2901647117526229E-3</c:v>
                </c:pt>
                <c:pt idx="521">
                  <c:v>4.2821317371096171E-3</c:v>
                </c:pt>
                <c:pt idx="522">
                  <c:v>4.2974742291812312E-3</c:v>
                </c:pt>
                <c:pt idx="523">
                  <c:v>4.2901647117526229E-3</c:v>
                </c:pt>
                <c:pt idx="524">
                  <c:v>4.2305397884697428E-3</c:v>
                </c:pt>
                <c:pt idx="525">
                  <c:v>4.2675680951321862E-3</c:v>
                </c:pt>
                <c:pt idx="526">
                  <c:v>4.1842892508497723E-3</c:v>
                </c:pt>
                <c:pt idx="527">
                  <c:v>4.1164627934097663E-3</c:v>
                </c:pt>
                <c:pt idx="528">
                  <c:v>4.1209339095922368E-3</c:v>
                </c:pt>
                <c:pt idx="529">
                  <c:v>4.3294915337126266E-3</c:v>
                </c:pt>
                <c:pt idx="530">
                  <c:v>4.4724224680305243E-3</c:v>
                </c:pt>
                <c:pt idx="531">
                  <c:v>4.5730528306957641E-3</c:v>
                </c:pt>
                <c:pt idx="532">
                  <c:v>4.6564300497628115E-3</c:v>
                </c:pt>
                <c:pt idx="533">
                  <c:v>4.6413912083640143E-3</c:v>
                </c:pt>
                <c:pt idx="534">
                  <c:v>4.6357987160461599E-3</c:v>
                </c:pt>
                <c:pt idx="535">
                  <c:v>4.5162926994447199E-3</c:v>
                </c:pt>
                <c:pt idx="536">
                  <c:v>4.5162926994447199E-3</c:v>
                </c:pt>
                <c:pt idx="537">
                  <c:v>4.3927356830857495E-3</c:v>
                </c:pt>
                <c:pt idx="538">
                  <c:v>4.3336424644062881E-3</c:v>
                </c:pt>
                <c:pt idx="539">
                  <c:v>4.2971569354772693E-3</c:v>
                </c:pt>
                <c:pt idx="540">
                  <c:v>4.2739202607254148E-3</c:v>
                </c:pt>
                <c:pt idx="541">
                  <c:v>4.2039678631902947E-3</c:v>
                </c:pt>
                <c:pt idx="542">
                  <c:v>4.0870781013564259E-3</c:v>
                </c:pt>
                <c:pt idx="543">
                  <c:v>4.1182057540137592E-3</c:v>
                </c:pt>
                <c:pt idx="544">
                  <c:v>4.0672858203922111E-3</c:v>
                </c:pt>
                <c:pt idx="545">
                  <c:v>4.0181966375264786E-3</c:v>
                </c:pt>
                <c:pt idx="546">
                  <c:v>3.9884809947037473E-3</c:v>
                </c:pt>
                <c:pt idx="547">
                  <c:v>4.0067724655804505E-3</c:v>
                </c:pt>
                <c:pt idx="548">
                  <c:v>3.9565823923994386E-3</c:v>
                </c:pt>
                <c:pt idx="549">
                  <c:v>3.7917334901511582E-3</c:v>
                </c:pt>
                <c:pt idx="550">
                  <c:v>3.8312312487510046E-3</c:v>
                </c:pt>
                <c:pt idx="551">
                  <c:v>3.7580876878697267E-3</c:v>
                </c:pt>
                <c:pt idx="552">
                  <c:v>3.813064017792603E-3</c:v>
                </c:pt>
                <c:pt idx="553">
                  <c:v>3.813064017792603E-3</c:v>
                </c:pt>
                <c:pt idx="554">
                  <c:v>3.7642042837355526E-3</c:v>
                </c:pt>
                <c:pt idx="555">
                  <c:v>3.788565076114431E-3</c:v>
                </c:pt>
                <c:pt idx="556">
                  <c:v>3.866406656954896E-3</c:v>
                </c:pt>
                <c:pt idx="557">
                  <c:v>3.8011026531983424E-3</c:v>
                </c:pt>
                <c:pt idx="558">
                  <c:v>3.7042494800327078E-3</c:v>
                </c:pt>
                <c:pt idx="559">
                  <c:v>3.7465795751931673E-3</c:v>
                </c:pt>
                <c:pt idx="560">
                  <c:v>3.784076520522415E-3</c:v>
                </c:pt>
                <c:pt idx="561">
                  <c:v>3.7798671237782855E-3</c:v>
                </c:pt>
                <c:pt idx="562">
                  <c:v>3.8064787899900684E-3</c:v>
                </c:pt>
                <c:pt idx="563">
                  <c:v>3.8494990291698564E-3</c:v>
                </c:pt>
                <c:pt idx="564">
                  <c:v>3.8132696559474519E-3</c:v>
                </c:pt>
                <c:pt idx="565">
                  <c:v>3.7625343090597835E-3</c:v>
                </c:pt>
                <c:pt idx="566">
                  <c:v>3.7253893692518461E-3</c:v>
                </c:pt>
                <c:pt idx="567">
                  <c:v>3.6731431440500161E-3</c:v>
                </c:pt>
                <c:pt idx="568">
                  <c:v>3.6472633452712898E-3</c:v>
                </c:pt>
                <c:pt idx="569">
                  <c:v>3.6426871700286551E-3</c:v>
                </c:pt>
                <c:pt idx="570">
                  <c:v>3.6572363692999551E-3</c:v>
                </c:pt>
                <c:pt idx="571">
                  <c:v>3.576095111460521E-3</c:v>
                </c:pt>
                <c:pt idx="572">
                  <c:v>3.5568610408436134E-3</c:v>
                </c:pt>
                <c:pt idx="573">
                  <c:v>3.5158516042336748E-3</c:v>
                </c:pt>
                <c:pt idx="574">
                  <c:v>3.4481991962020844E-3</c:v>
                </c:pt>
                <c:pt idx="575">
                  <c:v>3.4360122101152048E-3</c:v>
                </c:pt>
                <c:pt idx="576">
                  <c:v>3.661680720093772E-3</c:v>
                </c:pt>
                <c:pt idx="577">
                  <c:v>3.5673352865924555E-3</c:v>
                </c:pt>
                <c:pt idx="578">
                  <c:v>3.647475323080171E-3</c:v>
                </c:pt>
                <c:pt idx="579">
                  <c:v>3.6718298432081705E-3</c:v>
                </c:pt>
                <c:pt idx="580">
                  <c:v>3.5426119972435804E-3</c:v>
                </c:pt>
                <c:pt idx="581">
                  <c:v>3.4413018556630677E-3</c:v>
                </c:pt>
                <c:pt idx="582">
                  <c:v>3.3892086106368834E-3</c:v>
                </c:pt>
                <c:pt idx="583">
                  <c:v>3.3892086106368834E-3</c:v>
                </c:pt>
                <c:pt idx="584">
                  <c:v>3.4801039866823721E-3</c:v>
                </c:pt>
                <c:pt idx="585">
                  <c:v>3.4418614738862506E-3</c:v>
                </c:pt>
                <c:pt idx="586">
                  <c:v>3.4847072397952011E-3</c:v>
                </c:pt>
                <c:pt idx="587">
                  <c:v>3.3878961503128542E-3</c:v>
                </c:pt>
                <c:pt idx="588">
                  <c:v>3.4566447367994266E-3</c:v>
                </c:pt>
                <c:pt idx="589">
                  <c:v>3.4586733752769386E-3</c:v>
                </c:pt>
                <c:pt idx="590">
                  <c:v>3.4586733752769386E-3</c:v>
                </c:pt>
                <c:pt idx="591">
                  <c:v>3.5047201554960555E-3</c:v>
                </c:pt>
                <c:pt idx="592">
                  <c:v>3.4941606572464847E-3</c:v>
                </c:pt>
                <c:pt idx="593">
                  <c:v>3.4806093101781501E-3</c:v>
                </c:pt>
                <c:pt idx="594">
                  <c:v>3.3544547340759218E-3</c:v>
                </c:pt>
                <c:pt idx="595">
                  <c:v>3.2870671699672263E-3</c:v>
                </c:pt>
                <c:pt idx="596">
                  <c:v>3.3259741082664793E-3</c:v>
                </c:pt>
                <c:pt idx="597">
                  <c:v>3.2413404500903492E-3</c:v>
                </c:pt>
                <c:pt idx="598">
                  <c:v>3.3457572181928206E-3</c:v>
                </c:pt>
                <c:pt idx="599">
                  <c:v>3.383413493670856E-3</c:v>
                </c:pt>
                <c:pt idx="600">
                  <c:v>3.4709189031932575E-3</c:v>
                </c:pt>
                <c:pt idx="601">
                  <c:v>3.4291303899607372E-3</c:v>
                </c:pt>
                <c:pt idx="602">
                  <c:v>3.1097948399704737E-3</c:v>
                </c:pt>
                <c:pt idx="603">
                  <c:v>2.6534325843055226E-3</c:v>
                </c:pt>
                <c:pt idx="604">
                  <c:v>2.5349293421181849E-3</c:v>
                </c:pt>
                <c:pt idx="605">
                  <c:v>2.6131088791941526E-3</c:v>
                </c:pt>
                <c:pt idx="606">
                  <c:v>2.4896894561504939E-3</c:v>
                </c:pt>
                <c:pt idx="607">
                  <c:v>2.4273208904842234E-3</c:v>
                </c:pt>
                <c:pt idx="608">
                  <c:v>2.0251428926621714E-3</c:v>
                </c:pt>
                <c:pt idx="609">
                  <c:v>1.9371469950339717E-3</c:v>
                </c:pt>
                <c:pt idx="610">
                  <c:v>2.0380836571330554E-3</c:v>
                </c:pt>
                <c:pt idx="611">
                  <c:v>2.0641827195164355E-3</c:v>
                </c:pt>
                <c:pt idx="612">
                  <c:v>2.1059348885540557E-3</c:v>
                </c:pt>
                <c:pt idx="613">
                  <c:v>2.1327962162880597E-3</c:v>
                </c:pt>
                <c:pt idx="614">
                  <c:v>2.17577563523655E-3</c:v>
                </c:pt>
                <c:pt idx="615">
                  <c:v>1.9834381863356953E-3</c:v>
                </c:pt>
                <c:pt idx="616">
                  <c:v>1.896749481033799E-3</c:v>
                </c:pt>
                <c:pt idx="617">
                  <c:v>1.9327960660215295E-3</c:v>
                </c:pt>
                <c:pt idx="618">
                  <c:v>1.8266816479639036E-3</c:v>
                </c:pt>
                <c:pt idx="619">
                  <c:v>1.8612599153011273E-3</c:v>
                </c:pt>
                <c:pt idx="620">
                  <c:v>1.7391331116147664E-3</c:v>
                </c:pt>
                <c:pt idx="621">
                  <c:v>1.7283127784939038E-3</c:v>
                </c:pt>
                <c:pt idx="622">
                  <c:v>1.8846290263541752E-3</c:v>
                </c:pt>
                <c:pt idx="623">
                  <c:v>1.8496707327881755E-3</c:v>
                </c:pt>
                <c:pt idx="624">
                  <c:v>1.9571589085327534E-3</c:v>
                </c:pt>
                <c:pt idx="625">
                  <c:v>1.9327960660215295E-3</c:v>
                </c:pt>
                <c:pt idx="626">
                  <c:v>2.0359456671013064E-3</c:v>
                </c:pt>
                <c:pt idx="627">
                  <c:v>1.8612927451884323E-3</c:v>
                </c:pt>
                <c:pt idx="628">
                  <c:v>1.9115905142723572E-3</c:v>
                </c:pt>
                <c:pt idx="629">
                  <c:v>1.9672709572569978E-3</c:v>
                </c:pt>
                <c:pt idx="630">
                  <c:v>2.0366959233413398E-3</c:v>
                </c:pt>
                <c:pt idx="631">
                  <c:v>1.9719002461857458E-3</c:v>
                </c:pt>
                <c:pt idx="632">
                  <c:v>1.9765039749622794E-3</c:v>
                </c:pt>
                <c:pt idx="633">
                  <c:v>2.0544581308893197E-3</c:v>
                </c:pt>
                <c:pt idx="634">
                  <c:v>2.0473440128153117E-3</c:v>
                </c:pt>
                <c:pt idx="635">
                  <c:v>2.020499716381477E-3</c:v>
                </c:pt>
                <c:pt idx="636">
                  <c:v>2.0361845517354168E-3</c:v>
                </c:pt>
                <c:pt idx="637">
                  <c:v>2.1052765675848985E-3</c:v>
                </c:pt>
                <c:pt idx="638">
                  <c:v>2.1520855572682998E-3</c:v>
                </c:pt>
                <c:pt idx="639">
                  <c:v>2.1500487137890091E-3</c:v>
                </c:pt>
                <c:pt idx="640">
                  <c:v>2.1355552963187698E-3</c:v>
                </c:pt>
                <c:pt idx="641">
                  <c:v>2.1232737798862816E-3</c:v>
                </c:pt>
                <c:pt idx="642">
                  <c:v>2.1232737798862816E-3</c:v>
                </c:pt>
                <c:pt idx="643">
                  <c:v>2.0927561710104713E-3</c:v>
                </c:pt>
                <c:pt idx="644">
                  <c:v>2.1219352350893002E-3</c:v>
                </c:pt>
                <c:pt idx="645">
                  <c:v>2.2070468779605465E-3</c:v>
                </c:pt>
                <c:pt idx="646">
                  <c:v>2.1531635408111784E-3</c:v>
                </c:pt>
                <c:pt idx="647">
                  <c:v>2.1678722363458456E-3</c:v>
                </c:pt>
                <c:pt idx="648">
                  <c:v>2.12400946308059E-3</c:v>
                </c:pt>
                <c:pt idx="649">
                  <c:v>2.1385427662647372E-3</c:v>
                </c:pt>
                <c:pt idx="650">
                  <c:v>2.2391420958899535E-3</c:v>
                </c:pt>
                <c:pt idx="651">
                  <c:v>2.3134219750753321E-3</c:v>
                </c:pt>
                <c:pt idx="652">
                  <c:v>2.2439225945593741E-3</c:v>
                </c:pt>
                <c:pt idx="653">
                  <c:v>2.2367549754458899E-3</c:v>
                </c:pt>
                <c:pt idx="654">
                  <c:v>2.1762481699091041E-3</c:v>
                </c:pt>
                <c:pt idx="655">
                  <c:v>2.1783303981412227E-3</c:v>
                </c:pt>
                <c:pt idx="656">
                  <c:v>2.1035952110163045E-3</c:v>
                </c:pt>
                <c:pt idx="657">
                  <c:v>2.0891706908336789E-3</c:v>
                </c:pt>
                <c:pt idx="658">
                  <c:v>2.0738003474068496E-3</c:v>
                </c:pt>
                <c:pt idx="659">
                  <c:v>2.0880834863386166E-3</c:v>
                </c:pt>
                <c:pt idx="660">
                  <c:v>2.0266692661521863E-3</c:v>
                </c:pt>
                <c:pt idx="661">
                  <c:v>2.0337004440335758E-3</c:v>
                </c:pt>
                <c:pt idx="662">
                  <c:v>2.0546478649225534E-3</c:v>
                </c:pt>
                <c:pt idx="663">
                  <c:v>2.0687642893708145E-3</c:v>
                </c:pt>
                <c:pt idx="664">
                  <c:v>2.089959131589715E-3</c:v>
                </c:pt>
                <c:pt idx="665">
                  <c:v>2.1042360650245385E-3</c:v>
                </c:pt>
                <c:pt idx="666">
                  <c:v>2.0616608487044477E-3</c:v>
                </c:pt>
                <c:pt idx="667">
                  <c:v>2.0687642893708145E-3</c:v>
                </c:pt>
                <c:pt idx="668">
                  <c:v>2.0757675382921913E-3</c:v>
                </c:pt>
                <c:pt idx="669">
                  <c:v>2.1042360650245385E-3</c:v>
                </c:pt>
                <c:pt idx="670">
                  <c:v>2.089959131589715E-3</c:v>
                </c:pt>
                <c:pt idx="671">
                  <c:v>2.1042360650245385E-3</c:v>
                </c:pt>
                <c:pt idx="672">
                  <c:v>2.1232234014941444E-3</c:v>
                </c:pt>
                <c:pt idx="673">
                  <c:v>2.1089955587638275E-3</c:v>
                </c:pt>
                <c:pt idx="674">
                  <c:v>2.1646286051663862E-3</c:v>
                </c:pt>
                <c:pt idx="675">
                  <c:v>2.1812406661802907E-3</c:v>
                </c:pt>
                <c:pt idx="676">
                  <c:v>2.1479402748848324E-3</c:v>
                </c:pt>
                <c:pt idx="677">
                  <c:v>2.2355538066375137E-3</c:v>
                </c:pt>
                <c:pt idx="678">
                  <c:v>2.2284145928138997E-3</c:v>
                </c:pt>
                <c:pt idx="679">
                  <c:v>2.2432107395728052E-3</c:v>
                </c:pt>
                <c:pt idx="680">
                  <c:v>2.2179560138832549E-3</c:v>
                </c:pt>
                <c:pt idx="681">
                  <c:v>2.2331066640101298E-3</c:v>
                </c:pt>
                <c:pt idx="682">
                  <c:v>2.2172543865855215E-3</c:v>
                </c:pt>
                <c:pt idx="683">
                  <c:v>2.2384666869908598E-3</c:v>
                </c:pt>
                <c:pt idx="684">
                  <c:v>2.2548644841336907E-3</c:v>
                </c:pt>
                <c:pt idx="685">
                  <c:v>2.344494337613199E-3</c:v>
                </c:pt>
                <c:pt idx="686">
                  <c:v>2.390271462540108E-3</c:v>
                </c:pt>
                <c:pt idx="687">
                  <c:v>2.3159526554169781E-3</c:v>
                </c:pt>
                <c:pt idx="688">
                  <c:v>2.4401551076941802E-3</c:v>
                </c:pt>
                <c:pt idx="689">
                  <c:v>2.5674114744728329E-3</c:v>
                </c:pt>
                <c:pt idx="690">
                  <c:v>2.6004481174733952E-3</c:v>
                </c:pt>
                <c:pt idx="691">
                  <c:v>2.730765684393963E-3</c:v>
                </c:pt>
                <c:pt idx="692">
                  <c:v>2.7833663375903092E-3</c:v>
                </c:pt>
                <c:pt idx="693">
                  <c:v>2.7186503046312768E-3</c:v>
                </c:pt>
                <c:pt idx="694">
                  <c:v>2.7482016192523469E-3</c:v>
                </c:pt>
                <c:pt idx="695">
                  <c:v>2.8445475879103786E-3</c:v>
                </c:pt>
                <c:pt idx="696">
                  <c:v>2.9021852146120745E-3</c:v>
                </c:pt>
                <c:pt idx="697">
                  <c:v>2.8655193527533066E-3</c:v>
                </c:pt>
                <c:pt idx="698">
                  <c:v>2.8473390968288383E-3</c:v>
                </c:pt>
                <c:pt idx="699">
                  <c:v>2.8471853963089834E-3</c:v>
                </c:pt>
                <c:pt idx="700">
                  <c:v>2.8268556652137726E-3</c:v>
                </c:pt>
                <c:pt idx="701">
                  <c:v>2.9021968268264087E-3</c:v>
                </c:pt>
                <c:pt idx="702">
                  <c:v>2.9621359256083702E-3</c:v>
                </c:pt>
                <c:pt idx="703">
                  <c:v>2.9621359256083702E-3</c:v>
                </c:pt>
                <c:pt idx="704">
                  <c:v>3.0348097320338128E-3</c:v>
                </c:pt>
                <c:pt idx="705">
                  <c:v>2.9953647168376014E-3</c:v>
                </c:pt>
                <c:pt idx="706">
                  <c:v>3.0459574897098167E-3</c:v>
                </c:pt>
                <c:pt idx="707">
                  <c:v>3.0542452504023735E-3</c:v>
                </c:pt>
                <c:pt idx="708">
                  <c:v>3.1229653439571741E-3</c:v>
                </c:pt>
                <c:pt idx="709">
                  <c:v>3.0612317121028977E-3</c:v>
                </c:pt>
                <c:pt idx="710">
                  <c:v>3.0981274753856987E-3</c:v>
                </c:pt>
                <c:pt idx="711">
                  <c:v>3.0816893252707507E-3</c:v>
                </c:pt>
                <c:pt idx="712">
                  <c:v>3.0227216946856457E-3</c:v>
                </c:pt>
                <c:pt idx="713">
                  <c:v>3.000573289463591E-3</c:v>
                </c:pt>
                <c:pt idx="714">
                  <c:v>3.1656756569856436E-3</c:v>
                </c:pt>
                <c:pt idx="715">
                  <c:v>3.2390273822848733E-3</c:v>
                </c:pt>
                <c:pt idx="716">
                  <c:v>3.3001411064789276E-3</c:v>
                </c:pt>
                <c:pt idx="717">
                  <c:v>3.3195458205306908E-3</c:v>
                </c:pt>
                <c:pt idx="718">
                  <c:v>3.2886853142854128E-3</c:v>
                </c:pt>
                <c:pt idx="719">
                  <c:v>3.4247232602891177E-3</c:v>
                </c:pt>
                <c:pt idx="720">
                  <c:v>3.4555463071611883E-3</c:v>
                </c:pt>
                <c:pt idx="721">
                  <c:v>3.4316762242593041E-3</c:v>
                </c:pt>
                <c:pt idx="722">
                  <c:v>3.3656763075255126E-3</c:v>
                </c:pt>
                <c:pt idx="723">
                  <c:v>3.4711302263748488E-3</c:v>
                </c:pt>
                <c:pt idx="724">
                  <c:v>3.4555463071611883E-3</c:v>
                </c:pt>
                <c:pt idx="725">
                  <c:v>3.4533598621097157E-3</c:v>
                </c:pt>
                <c:pt idx="726">
                  <c:v>3.3988980070437918E-3</c:v>
                </c:pt>
                <c:pt idx="727">
                  <c:v>3.4795625988671636E-3</c:v>
                </c:pt>
                <c:pt idx="728">
                  <c:v>3.3656763075255126E-3</c:v>
                </c:pt>
                <c:pt idx="729">
                  <c:v>3.2837796930124618E-3</c:v>
                </c:pt>
                <c:pt idx="730">
                  <c:v>3.2775486926643563E-3</c:v>
                </c:pt>
                <c:pt idx="731">
                  <c:v>3.3843716366737937E-3</c:v>
                </c:pt>
                <c:pt idx="732">
                  <c:v>3.3843716366737937E-3</c:v>
                </c:pt>
                <c:pt idx="733">
                  <c:v>3.427424138729485E-3</c:v>
                </c:pt>
                <c:pt idx="734">
                  <c:v>3.4245674712564522E-3</c:v>
                </c:pt>
                <c:pt idx="735">
                  <c:v>3.4514802865620682E-3</c:v>
                </c:pt>
                <c:pt idx="736">
                  <c:v>3.4728399259718093E-3</c:v>
                </c:pt>
                <c:pt idx="737">
                  <c:v>3.4276733778905335E-3</c:v>
                </c:pt>
                <c:pt idx="738">
                  <c:v>3.4263953391167131E-3</c:v>
                </c:pt>
                <c:pt idx="739">
                  <c:v>3.4185658888785846E-3</c:v>
                </c:pt>
                <c:pt idx="740">
                  <c:v>3.5206126318301839E-3</c:v>
                </c:pt>
                <c:pt idx="741">
                  <c:v>3.5508161433954566E-3</c:v>
                </c:pt>
                <c:pt idx="742">
                  <c:v>3.5651559082826279E-3</c:v>
                </c:pt>
                <c:pt idx="743">
                  <c:v>3.4953346411549023E-3</c:v>
                </c:pt>
                <c:pt idx="744">
                  <c:v>3.3889526294809376E-3</c:v>
                </c:pt>
                <c:pt idx="745">
                  <c:v>3.5564900882720193E-3</c:v>
                </c:pt>
                <c:pt idx="746">
                  <c:v>3.4385986551876521E-3</c:v>
                </c:pt>
                <c:pt idx="747">
                  <c:v>3.2214766888652695E-3</c:v>
                </c:pt>
                <c:pt idx="748">
                  <c:v>3.2067222839232811E-3</c:v>
                </c:pt>
                <c:pt idx="749">
                  <c:v>3.1366496861748969E-3</c:v>
                </c:pt>
                <c:pt idx="750">
                  <c:v>3.2394365094267556E-3</c:v>
                </c:pt>
                <c:pt idx="751">
                  <c:v>3.2830728144928843E-3</c:v>
                </c:pt>
                <c:pt idx="752">
                  <c:v>3.2581633401658257E-3</c:v>
                </c:pt>
                <c:pt idx="753">
                  <c:v>3.3017676666303696E-3</c:v>
                </c:pt>
                <c:pt idx="754">
                  <c:v>3.3740960004215656E-3</c:v>
                </c:pt>
                <c:pt idx="755">
                  <c:v>3.4009711442401481E-3</c:v>
                </c:pt>
                <c:pt idx="756">
                  <c:v>3.3551498653563373E-3</c:v>
                </c:pt>
                <c:pt idx="757">
                  <c:v>3.4926541529550531E-3</c:v>
                </c:pt>
                <c:pt idx="758">
                  <c:v>3.7540237221135178E-3</c:v>
                </c:pt>
                <c:pt idx="759">
                  <c:v>3.9029543533182745E-3</c:v>
                </c:pt>
                <c:pt idx="760">
                  <c:v>3.931492205598219E-3</c:v>
                </c:pt>
                <c:pt idx="761">
                  <c:v>3.7394295840565287E-3</c:v>
                </c:pt>
                <c:pt idx="762">
                  <c:v>3.7268962611910453E-3</c:v>
                </c:pt>
                <c:pt idx="763">
                  <c:v>3.9568951744519817E-3</c:v>
                </c:pt>
                <c:pt idx="764">
                  <c:v>4.0090279511375074E-3</c:v>
                </c:pt>
                <c:pt idx="765">
                  <c:v>4.0349525267981716E-3</c:v>
                </c:pt>
                <c:pt idx="766">
                  <c:v>4.0081332467154932E-3</c:v>
                </c:pt>
                <c:pt idx="767">
                  <c:v>4.1651528152126119E-3</c:v>
                </c:pt>
                <c:pt idx="768">
                  <c:v>4.3917879807241654E-3</c:v>
                </c:pt>
                <c:pt idx="769">
                  <c:v>4.4650034156888995E-3</c:v>
                </c:pt>
                <c:pt idx="770">
                  <c:v>4.4498376998077741E-3</c:v>
                </c:pt>
                <c:pt idx="771">
                  <c:v>4.6550174418090139E-3</c:v>
                </c:pt>
                <c:pt idx="772">
                  <c:v>4.6891397079376852E-3</c:v>
                </c:pt>
                <c:pt idx="773">
                  <c:v>4.6586514828427768E-3</c:v>
                </c:pt>
                <c:pt idx="774">
                  <c:v>4.8376971895391207E-3</c:v>
                </c:pt>
                <c:pt idx="775">
                  <c:v>5.0478571315969679E-3</c:v>
                </c:pt>
                <c:pt idx="776">
                  <c:v>5.1412363633612486E-3</c:v>
                </c:pt>
                <c:pt idx="777">
                  <c:v>5.0734478779930073E-3</c:v>
                </c:pt>
                <c:pt idx="778">
                  <c:v>4.8864339564545249E-3</c:v>
                </c:pt>
                <c:pt idx="779">
                  <c:v>4.7892989310040022E-3</c:v>
                </c:pt>
                <c:pt idx="780">
                  <c:v>4.6938658595989981E-3</c:v>
                </c:pt>
                <c:pt idx="781">
                  <c:v>4.6803525651440405E-3</c:v>
                </c:pt>
                <c:pt idx="782">
                  <c:v>4.624596239138884E-3</c:v>
                </c:pt>
                <c:pt idx="783">
                  <c:v>4.588902190326055E-3</c:v>
                </c:pt>
                <c:pt idx="784">
                  <c:v>4.5993841185221016E-3</c:v>
                </c:pt>
                <c:pt idx="785">
                  <c:v>4.6030163922411785E-3</c:v>
                </c:pt>
                <c:pt idx="786">
                  <c:v>4.6660418593702478E-3</c:v>
                </c:pt>
                <c:pt idx="787">
                  <c:v>4.5763573673960438E-3</c:v>
                </c:pt>
                <c:pt idx="788">
                  <c:v>4.57455958986805E-3</c:v>
                </c:pt>
                <c:pt idx="789">
                  <c:v>4.4519531636666564E-3</c:v>
                </c:pt>
                <c:pt idx="790">
                  <c:v>4.3016791941804296E-3</c:v>
                </c:pt>
                <c:pt idx="791">
                  <c:v>4.1790019880670265E-3</c:v>
                </c:pt>
                <c:pt idx="792">
                  <c:v>4.0310308440024189E-3</c:v>
                </c:pt>
                <c:pt idx="793">
                  <c:v>4.0024878911351395E-3</c:v>
                </c:pt>
                <c:pt idx="794">
                  <c:v>3.922104650650465E-3</c:v>
                </c:pt>
                <c:pt idx="795">
                  <c:v>3.8941709527720728E-3</c:v>
                </c:pt>
                <c:pt idx="796">
                  <c:v>3.8814838237647676E-3</c:v>
                </c:pt>
                <c:pt idx="797">
                  <c:v>3.8262316669282733E-3</c:v>
                </c:pt>
                <c:pt idx="798">
                  <c:v>3.7586626104343076E-3</c:v>
                </c:pt>
                <c:pt idx="799">
                  <c:v>3.7586626104343076E-3</c:v>
                </c:pt>
                <c:pt idx="800">
                  <c:v>3.8545694005291909E-3</c:v>
                </c:pt>
                <c:pt idx="801">
                  <c:v>3.7858059952379296E-3</c:v>
                </c:pt>
                <c:pt idx="802">
                  <c:v>3.7995176388085933E-3</c:v>
                </c:pt>
                <c:pt idx="803">
                  <c:v>3.8682781687626499E-3</c:v>
                </c:pt>
                <c:pt idx="804">
                  <c:v>3.7302284521250235E-3</c:v>
                </c:pt>
                <c:pt idx="805">
                  <c:v>3.7182423745972136E-3</c:v>
                </c:pt>
                <c:pt idx="806">
                  <c:v>3.8814838237647676E-3</c:v>
                </c:pt>
                <c:pt idx="807">
                  <c:v>3.6769525536857351E-3</c:v>
                </c:pt>
                <c:pt idx="808">
                  <c:v>3.5089700459629103E-3</c:v>
                </c:pt>
                <c:pt idx="809">
                  <c:v>3.5345463420200433E-3</c:v>
                </c:pt>
                <c:pt idx="810">
                  <c:v>3.4920770283479955E-3</c:v>
                </c:pt>
                <c:pt idx="811">
                  <c:v>3.4667443314677598E-3</c:v>
                </c:pt>
                <c:pt idx="812">
                  <c:v>3.4165659442815491E-3</c:v>
                </c:pt>
                <c:pt idx="813">
                  <c:v>3.3802194980657877E-3</c:v>
                </c:pt>
                <c:pt idx="814">
                  <c:v>3.3802194980657877E-3</c:v>
                </c:pt>
                <c:pt idx="815">
                  <c:v>3.3929838137769573E-3</c:v>
                </c:pt>
                <c:pt idx="816">
                  <c:v>3.5276802320655561E-3</c:v>
                </c:pt>
                <c:pt idx="817">
                  <c:v>3.7617105637571605E-3</c:v>
                </c:pt>
                <c:pt idx="818">
                  <c:v>4.2003118248640468E-3</c:v>
                </c:pt>
                <c:pt idx="819">
                  <c:v>4.4054596163628197E-3</c:v>
                </c:pt>
                <c:pt idx="820">
                  <c:v>4.4966834486681751E-3</c:v>
                </c:pt>
                <c:pt idx="821">
                  <c:v>4.5119650662136957E-3</c:v>
                </c:pt>
                <c:pt idx="822">
                  <c:v>4.530505765661213E-3</c:v>
                </c:pt>
                <c:pt idx="823">
                  <c:v>4.6279395354706055E-3</c:v>
                </c:pt>
                <c:pt idx="824">
                  <c:v>4.6892774464714357E-3</c:v>
                </c:pt>
                <c:pt idx="825">
                  <c:v>4.6066185534336147E-3</c:v>
                </c:pt>
                <c:pt idx="826">
                  <c:v>4.5432078265850145E-3</c:v>
                </c:pt>
                <c:pt idx="827">
                  <c:v>4.484251009816702E-3</c:v>
                </c:pt>
                <c:pt idx="828">
                  <c:v>4.4392758701040794E-3</c:v>
                </c:pt>
                <c:pt idx="829">
                  <c:v>4.4719796035553394E-3</c:v>
                </c:pt>
                <c:pt idx="830">
                  <c:v>4.3911662384875962E-3</c:v>
                </c:pt>
                <c:pt idx="831">
                  <c:v>4.3914282623019616E-3</c:v>
                </c:pt>
                <c:pt idx="832">
                  <c:v>4.3662385644164855E-3</c:v>
                </c:pt>
                <c:pt idx="833">
                  <c:v>4.2968742791488612E-3</c:v>
                </c:pt>
                <c:pt idx="834">
                  <c:v>4.2040221729010147E-3</c:v>
                </c:pt>
                <c:pt idx="835">
                  <c:v>4.1166745210276566E-3</c:v>
                </c:pt>
                <c:pt idx="836">
                  <c:v>3.9668763726713905E-3</c:v>
                </c:pt>
                <c:pt idx="837">
                  <c:v>3.917188065985561E-3</c:v>
                </c:pt>
                <c:pt idx="838">
                  <c:v>3.9694766102795686E-3</c:v>
                </c:pt>
                <c:pt idx="839">
                  <c:v>4.0447950776343576E-3</c:v>
                </c:pt>
                <c:pt idx="840">
                  <c:v>3.9707578564019894E-3</c:v>
                </c:pt>
                <c:pt idx="841">
                  <c:v>4.0463988928721049E-3</c:v>
                </c:pt>
                <c:pt idx="842">
                  <c:v>3.9928250527261734E-3</c:v>
                </c:pt>
                <c:pt idx="843">
                  <c:v>4.1249443612281257E-3</c:v>
                </c:pt>
                <c:pt idx="844">
                  <c:v>4.1628059594459171E-3</c:v>
                </c:pt>
                <c:pt idx="845">
                  <c:v>4.1505005194802545E-3</c:v>
                </c:pt>
                <c:pt idx="846">
                  <c:v>4.0796511579651688E-3</c:v>
                </c:pt>
                <c:pt idx="847">
                  <c:v>3.9907901179196126E-3</c:v>
                </c:pt>
                <c:pt idx="848">
                  <c:v>4.0686328273806197E-3</c:v>
                </c:pt>
                <c:pt idx="849">
                  <c:v>4.243284945535589E-3</c:v>
                </c:pt>
                <c:pt idx="850">
                  <c:v>4.2138719855769448E-3</c:v>
                </c:pt>
                <c:pt idx="851">
                  <c:v>4.2289217772238661E-3</c:v>
                </c:pt>
                <c:pt idx="852">
                  <c:v>4.1966936819602067E-3</c:v>
                </c:pt>
                <c:pt idx="853">
                  <c:v>4.1071504484769599E-3</c:v>
                </c:pt>
                <c:pt idx="854">
                  <c:v>4.0582139492941699E-3</c:v>
                </c:pt>
                <c:pt idx="855">
                  <c:v>3.973469548659167E-3</c:v>
                </c:pt>
                <c:pt idx="856">
                  <c:v>3.9926824614903919E-3</c:v>
                </c:pt>
                <c:pt idx="857">
                  <c:v>3.8778301565889285E-3</c:v>
                </c:pt>
                <c:pt idx="858">
                  <c:v>3.8454504612106246E-3</c:v>
                </c:pt>
                <c:pt idx="859">
                  <c:v>3.8601860619586264E-3</c:v>
                </c:pt>
                <c:pt idx="860">
                  <c:v>3.7987334283644688E-3</c:v>
                </c:pt>
                <c:pt idx="861">
                  <c:v>3.7987334283644688E-3</c:v>
                </c:pt>
                <c:pt idx="862">
                  <c:v>3.7451941114277011E-3</c:v>
                </c:pt>
                <c:pt idx="863">
                  <c:v>3.7823786613321508E-3</c:v>
                </c:pt>
                <c:pt idx="864">
                  <c:v>3.8002608110916727E-3</c:v>
                </c:pt>
                <c:pt idx="865">
                  <c:v>3.8002608110916727E-3</c:v>
                </c:pt>
                <c:pt idx="866">
                  <c:v>3.7464779676912243E-3</c:v>
                </c:pt>
                <c:pt idx="867">
                  <c:v>3.763602280406805E-3</c:v>
                </c:pt>
                <c:pt idx="868">
                  <c:v>3.9150927569619907E-3</c:v>
                </c:pt>
                <c:pt idx="869">
                  <c:v>3.7288931939019635E-3</c:v>
                </c:pt>
                <c:pt idx="870">
                  <c:v>3.7905541790758269E-3</c:v>
                </c:pt>
                <c:pt idx="871">
                  <c:v>3.9926824614903919E-3</c:v>
                </c:pt>
                <c:pt idx="872">
                  <c:v>3.9371463936329577E-3</c:v>
                </c:pt>
                <c:pt idx="873">
                  <c:v>3.7640248099049816E-3</c:v>
                </c:pt>
                <c:pt idx="874">
                  <c:v>3.8365403092674019E-3</c:v>
                </c:pt>
                <c:pt idx="875">
                  <c:v>3.6892626233917037E-3</c:v>
                </c:pt>
                <c:pt idx="876">
                  <c:v>3.6516367095954568E-3</c:v>
                </c:pt>
                <c:pt idx="877">
                  <c:v>3.7045011807475235E-3</c:v>
                </c:pt>
                <c:pt idx="878">
                  <c:v>3.6926663355459671E-3</c:v>
                </c:pt>
                <c:pt idx="879">
                  <c:v>3.7461247895199672E-3</c:v>
                </c:pt>
                <c:pt idx="880">
                  <c:v>3.7461247895199672E-3</c:v>
                </c:pt>
                <c:pt idx="881">
                  <c:v>3.7069261940149674E-3</c:v>
                </c:pt>
                <c:pt idx="882">
                  <c:v>3.6538949110376789E-3</c:v>
                </c:pt>
                <c:pt idx="883">
                  <c:v>3.6538949110376789E-3</c:v>
                </c:pt>
                <c:pt idx="884">
                  <c:v>3.6674956310425218E-3</c:v>
                </c:pt>
                <c:pt idx="885">
                  <c:v>3.6940476023677631E-3</c:v>
                </c:pt>
                <c:pt idx="886">
                  <c:v>3.7694320065555184E-3</c:v>
                </c:pt>
                <c:pt idx="887">
                  <c:v>3.6102200538014463E-3</c:v>
                </c:pt>
                <c:pt idx="888">
                  <c:v>3.7710465176736489E-3</c:v>
                </c:pt>
                <c:pt idx="889">
                  <c:v>3.9189594381680076E-3</c:v>
                </c:pt>
                <c:pt idx="890">
                  <c:v>4.1420847119962518E-3</c:v>
                </c:pt>
                <c:pt idx="891">
                  <c:v>4.2217218022793318E-3</c:v>
                </c:pt>
                <c:pt idx="892">
                  <c:v>4.4835094557458032E-3</c:v>
                </c:pt>
                <c:pt idx="893">
                  <c:v>4.5876536340630466E-3</c:v>
                </c:pt>
                <c:pt idx="894">
                  <c:v>4.5983204590314321E-3</c:v>
                </c:pt>
                <c:pt idx="895">
                  <c:v>4.5713065253034568E-3</c:v>
                </c:pt>
                <c:pt idx="896">
                  <c:v>4.5176888096337365E-3</c:v>
                </c:pt>
                <c:pt idx="897">
                  <c:v>4.434540429422016E-3</c:v>
                </c:pt>
                <c:pt idx="898">
                  <c:v>4.4067451230403896E-3</c:v>
                </c:pt>
                <c:pt idx="899">
                  <c:v>4.2499450305880449E-3</c:v>
                </c:pt>
                <c:pt idx="900">
                  <c:v>4.1811482452592972E-3</c:v>
                </c:pt>
                <c:pt idx="901">
                  <c:v>4.0541959954794845E-3</c:v>
                </c:pt>
                <c:pt idx="902">
                  <c:v>3.9133626870148722E-3</c:v>
                </c:pt>
                <c:pt idx="903">
                  <c:v>3.6955909432088195E-3</c:v>
                </c:pt>
                <c:pt idx="904">
                  <c:v>3.5499516847994151E-3</c:v>
                </c:pt>
                <c:pt idx="905">
                  <c:v>3.5724045784351925E-3</c:v>
                </c:pt>
                <c:pt idx="906">
                  <c:v>3.5371380351426002E-3</c:v>
                </c:pt>
                <c:pt idx="907">
                  <c:v>3.4492182136615659E-3</c:v>
                </c:pt>
                <c:pt idx="908">
                  <c:v>3.5499516847994151E-3</c:v>
                </c:pt>
                <c:pt idx="909">
                  <c:v>3.483332657546555E-3</c:v>
                </c:pt>
                <c:pt idx="910">
                  <c:v>3.6074721813053705E-3</c:v>
                </c:pt>
                <c:pt idx="911">
                  <c:v>3.7038925823119576E-3</c:v>
                </c:pt>
                <c:pt idx="912">
                  <c:v>3.7713823591011908E-3</c:v>
                </c:pt>
                <c:pt idx="913">
                  <c:v>3.9493368816185797E-3</c:v>
                </c:pt>
                <c:pt idx="914">
                  <c:v>3.8992848480677326E-3</c:v>
                </c:pt>
                <c:pt idx="915">
                  <c:v>3.9345419145139955E-3</c:v>
                </c:pt>
                <c:pt idx="916">
                  <c:v>3.9963676892398117E-3</c:v>
                </c:pt>
                <c:pt idx="917">
                  <c:v>3.8947659271400112E-3</c:v>
                </c:pt>
                <c:pt idx="918">
                  <c:v>3.8953164778714683E-3</c:v>
                </c:pt>
                <c:pt idx="919">
                  <c:v>3.9644890268537743E-3</c:v>
                </c:pt>
                <c:pt idx="920">
                  <c:v>3.998599883316716E-3</c:v>
                </c:pt>
                <c:pt idx="921">
                  <c:v>4.0460247487577499E-3</c:v>
                </c:pt>
                <c:pt idx="922">
                  <c:v>4.035896367280265E-3</c:v>
                </c:pt>
                <c:pt idx="923">
                  <c:v>4.1163656944262494E-3</c:v>
                </c:pt>
                <c:pt idx="924">
                  <c:v>4.0553405369261565E-3</c:v>
                </c:pt>
                <c:pt idx="925">
                  <c:v>3.9346008409492927E-3</c:v>
                </c:pt>
                <c:pt idx="926">
                  <c:v>4.0213942679243912E-3</c:v>
                </c:pt>
                <c:pt idx="927">
                  <c:v>4.0488717313200973E-3</c:v>
                </c:pt>
                <c:pt idx="928">
                  <c:v>4.0697223149280381E-3</c:v>
                </c:pt>
                <c:pt idx="929">
                  <c:v>4.0370169896950629E-3</c:v>
                </c:pt>
                <c:pt idx="930">
                  <c:v>4.0697223149280381E-3</c:v>
                </c:pt>
                <c:pt idx="931">
                  <c:v>4.0736547245204899E-3</c:v>
                </c:pt>
                <c:pt idx="932">
                  <c:v>4.1008781627869095E-3</c:v>
                </c:pt>
                <c:pt idx="933">
                  <c:v>4.0736547245204899E-3</c:v>
                </c:pt>
                <c:pt idx="934">
                  <c:v>4.1030581874161127E-3</c:v>
                </c:pt>
                <c:pt idx="935">
                  <c:v>4.0226060660942288E-3</c:v>
                </c:pt>
                <c:pt idx="936">
                  <c:v>4.0736547245204899E-3</c:v>
                </c:pt>
                <c:pt idx="937">
                  <c:v>4.0954485268263029E-3</c:v>
                </c:pt>
                <c:pt idx="938">
                  <c:v>4.0681295699777856E-3</c:v>
                </c:pt>
                <c:pt idx="939">
                  <c:v>4.0883047456586798E-3</c:v>
                </c:pt>
                <c:pt idx="940">
                  <c:v>4.0796250500860758E-3</c:v>
                </c:pt>
                <c:pt idx="941">
                  <c:v>4.0522796376775399E-3</c:v>
                </c:pt>
                <c:pt idx="942">
                  <c:v>4.124641774064638E-3</c:v>
                </c:pt>
                <c:pt idx="943">
                  <c:v>4.0796250500860758E-3</c:v>
                </c:pt>
                <c:pt idx="944">
                  <c:v>4.0649487583932263E-3</c:v>
                </c:pt>
                <c:pt idx="945">
                  <c:v>4.0649487583932263E-3</c:v>
                </c:pt>
                <c:pt idx="946">
                  <c:v>4.0649487583932263E-3</c:v>
                </c:pt>
                <c:pt idx="947">
                  <c:v>4.0377456701253334E-3</c:v>
                </c:pt>
                <c:pt idx="948">
                  <c:v>4.0649487583932263E-3</c:v>
                </c:pt>
                <c:pt idx="949">
                  <c:v>4.0179071987013473E-3</c:v>
                </c:pt>
                <c:pt idx="950">
                  <c:v>3.9910405991497129E-3</c:v>
                </c:pt>
                <c:pt idx="951">
                  <c:v>3.9910405991497129E-3</c:v>
                </c:pt>
                <c:pt idx="952">
                  <c:v>3.9949572238790051E-3</c:v>
                </c:pt>
                <c:pt idx="953">
                  <c:v>4.0146387334849222E-3</c:v>
                </c:pt>
                <c:pt idx="954">
                  <c:v>4.0602330815198897E-3</c:v>
                </c:pt>
                <c:pt idx="955">
                  <c:v>4.0329956625707016E-3</c:v>
                </c:pt>
                <c:pt idx="956">
                  <c:v>4.022821067290727E-3</c:v>
                </c:pt>
                <c:pt idx="957">
                  <c:v>4.0658480375745463E-3</c:v>
                </c:pt>
                <c:pt idx="958">
                  <c:v>4.1606255965207376E-3</c:v>
                </c:pt>
                <c:pt idx="959">
                  <c:v>4.5875227216984373E-3</c:v>
                </c:pt>
                <c:pt idx="960">
                  <c:v>5.1339925316739431E-3</c:v>
                </c:pt>
                <c:pt idx="961">
                  <c:v>5.324090877657674E-3</c:v>
                </c:pt>
                <c:pt idx="962">
                  <c:v>5.5325360526164409E-3</c:v>
                </c:pt>
                <c:pt idx="963">
                  <c:v>5.5964110853530128E-3</c:v>
                </c:pt>
                <c:pt idx="964">
                  <c:v>5.6574478166898853E-3</c:v>
                </c:pt>
                <c:pt idx="965">
                  <c:v>5.837570453265886E-3</c:v>
                </c:pt>
                <c:pt idx="966">
                  <c:v>5.9441713647702945E-3</c:v>
                </c:pt>
                <c:pt idx="967">
                  <c:v>5.9982579261290362E-3</c:v>
                </c:pt>
                <c:pt idx="968">
                  <c:v>5.9577254336347909E-3</c:v>
                </c:pt>
                <c:pt idx="969">
                  <c:v>6.0519213153595632E-3</c:v>
                </c:pt>
                <c:pt idx="970">
                  <c:v>6.0777482493718747E-3</c:v>
                </c:pt>
                <c:pt idx="971">
                  <c:v>6.0015383500801088E-3</c:v>
                </c:pt>
                <c:pt idx="972">
                  <c:v>5.9608187915881601E-3</c:v>
                </c:pt>
                <c:pt idx="973">
                  <c:v>6.0918257979966899E-3</c:v>
                </c:pt>
                <c:pt idx="974">
                  <c:v>6.0564035315729247E-3</c:v>
                </c:pt>
                <c:pt idx="975">
                  <c:v>6.1633777582748269E-3</c:v>
                </c:pt>
                <c:pt idx="976">
                  <c:v>6.169438110052875E-3</c:v>
                </c:pt>
                <c:pt idx="977">
                  <c:v>6.0623586972873523E-3</c:v>
                </c:pt>
                <c:pt idx="978">
                  <c:v>6.0211595693818506E-3</c:v>
                </c:pt>
                <c:pt idx="979">
                  <c:v>6.1038057897331629E-3</c:v>
                </c:pt>
                <c:pt idx="980">
                  <c:v>6.1038057897331629E-3</c:v>
                </c:pt>
                <c:pt idx="981">
                  <c:v>6.1038057897331629E-3</c:v>
                </c:pt>
                <c:pt idx="982">
                  <c:v>6.1038057897331629E-3</c:v>
                </c:pt>
                <c:pt idx="983">
                  <c:v>6.1335763985191369E-3</c:v>
                </c:pt>
                <c:pt idx="984">
                  <c:v>6.1567006582404884E-3</c:v>
                </c:pt>
                <c:pt idx="985">
                  <c:v>6.1148263537648693E-3</c:v>
                </c:pt>
                <c:pt idx="986">
                  <c:v>6.0732030053893904E-3</c:v>
                </c:pt>
                <c:pt idx="987">
                  <c:v>6.0318293260572479E-3</c:v>
                </c:pt>
                <c:pt idx="988">
                  <c:v>5.990704034091277E-3</c:v>
                </c:pt>
                <c:pt idx="989">
                  <c:v>5.9498258531773644E-3</c:v>
                </c:pt>
                <c:pt idx="990">
                  <c:v>5.9091935123478587E-3</c:v>
                </c:pt>
                <c:pt idx="991">
                  <c:v>5.9305826485541429E-3</c:v>
                </c:pt>
                <c:pt idx="992">
                  <c:v>5.9305826485541429E-3</c:v>
                </c:pt>
                <c:pt idx="993">
                  <c:v>5.8842240639938913E-3</c:v>
                </c:pt>
                <c:pt idx="994">
                  <c:v>5.8842240639938913E-3</c:v>
                </c:pt>
                <c:pt idx="995">
                  <c:v>5.8439412940328077E-3</c:v>
                </c:pt>
                <c:pt idx="996">
                  <c:v>5.8439412940328077E-3</c:v>
                </c:pt>
                <c:pt idx="997">
                  <c:v>5.8439412940328077E-3</c:v>
                </c:pt>
                <c:pt idx="998">
                  <c:v>5.8439412940328077E-3</c:v>
                </c:pt>
                <c:pt idx="999">
                  <c:v>5.8039016289784867E-3</c:v>
                </c:pt>
                <c:pt idx="1000">
                  <c:v>5.8039016289784867E-3</c:v>
                </c:pt>
                <c:pt idx="1001">
                  <c:v>5.8039016289784867E-3</c:v>
                </c:pt>
                <c:pt idx="1002">
                  <c:v>5.8039016289784867E-3</c:v>
                </c:pt>
                <c:pt idx="1003">
                  <c:v>5.8643589376136803E-3</c:v>
                </c:pt>
                <c:pt idx="1004">
                  <c:v>5.8643589376136803E-3</c:v>
                </c:pt>
                <c:pt idx="1005">
                  <c:v>5.9048156825123157E-3</c:v>
                </c:pt>
                <c:pt idx="1006">
                  <c:v>5.9048156825123157E-3</c:v>
                </c:pt>
                <c:pt idx="1007">
                  <c:v>5.910627508971482E-3</c:v>
                </c:pt>
                <c:pt idx="1008">
                  <c:v>5.910627508971482E-3</c:v>
                </c:pt>
                <c:pt idx="1009">
                  <c:v>5.910627508971482E-3</c:v>
                </c:pt>
                <c:pt idx="1010">
                  <c:v>5.910627508971482E-3</c:v>
                </c:pt>
                <c:pt idx="1011">
                  <c:v>5.9715618131876832E-3</c:v>
                </c:pt>
                <c:pt idx="1012">
                  <c:v>5.9715618131876832E-3</c:v>
                </c:pt>
                <c:pt idx="1013">
                  <c:v>6.0186481482144422E-3</c:v>
                </c:pt>
                <c:pt idx="1014">
                  <c:v>6.0127242819268296E-3</c:v>
                </c:pt>
                <c:pt idx="1015">
                  <c:v>6.0186481482144422E-3</c:v>
                </c:pt>
                <c:pt idx="1016">
                  <c:v>6.0186481482144422E-3</c:v>
                </c:pt>
                <c:pt idx="1017">
                  <c:v>6.0601011201892327E-3</c:v>
                </c:pt>
                <c:pt idx="1018">
                  <c:v>6.0601011201892327E-3</c:v>
                </c:pt>
                <c:pt idx="1019">
                  <c:v>6.0601011201892327E-3</c:v>
                </c:pt>
                <c:pt idx="1020">
                  <c:v>6.0601011201892327E-3</c:v>
                </c:pt>
                <c:pt idx="1021">
                  <c:v>6.0601011201892327E-3</c:v>
                </c:pt>
                <c:pt idx="1022">
                  <c:v>6.0601011201892327E-3</c:v>
                </c:pt>
                <c:pt idx="1023">
                  <c:v>5.9364907610198053E-3</c:v>
                </c:pt>
                <c:pt idx="1024">
                  <c:v>5.5020405502140034E-3</c:v>
                </c:pt>
                <c:pt idx="1025">
                  <c:v>5.4639713930697319E-3</c:v>
                </c:pt>
                <c:pt idx="1026">
                  <c:v>5.131660843921821E-3</c:v>
                </c:pt>
                <c:pt idx="1027">
                  <c:v>5.4435139648740458E-3</c:v>
                </c:pt>
                <c:pt idx="1028">
                  <c:v>5.2403938620973678E-3</c:v>
                </c:pt>
                <c:pt idx="1029">
                  <c:v>5.2570272331168575E-3</c:v>
                </c:pt>
                <c:pt idx="1030">
                  <c:v>5.3682308940246164E-3</c:v>
                </c:pt>
                <c:pt idx="1031">
                  <c:v>5.3629472021997889E-3</c:v>
                </c:pt>
                <c:pt idx="1032">
                  <c:v>5.0199765873237649E-3</c:v>
                </c:pt>
                <c:pt idx="1033">
                  <c:v>5.0357354884803945E-3</c:v>
                </c:pt>
                <c:pt idx="1034">
                  <c:v>5.4585934684702542E-3</c:v>
                </c:pt>
                <c:pt idx="1035">
                  <c:v>6.0541364537323537E-3</c:v>
                </c:pt>
                <c:pt idx="1036">
                  <c:v>6.5039847256300647E-3</c:v>
                </c:pt>
                <c:pt idx="1037">
                  <c:v>6.8355154307238493E-3</c:v>
                </c:pt>
                <c:pt idx="1038">
                  <c:v>5.9889633131994914E-3</c:v>
                </c:pt>
                <c:pt idx="1039">
                  <c:v>5.1865662134785917E-3</c:v>
                </c:pt>
                <c:pt idx="1040">
                  <c:v>5.0265831799231253E-3</c:v>
                </c:pt>
                <c:pt idx="1041">
                  <c:v>5.1112151029352104E-3</c:v>
                </c:pt>
                <c:pt idx="1042">
                  <c:v>4.9900569411636076E-3</c:v>
                </c:pt>
                <c:pt idx="1043">
                  <c:v>4.8056816894185232E-3</c:v>
                </c:pt>
                <c:pt idx="1044">
                  <c:v>4.8052126234198666E-3</c:v>
                </c:pt>
                <c:pt idx="1045">
                  <c:v>4.7754289095777004E-3</c:v>
                </c:pt>
                <c:pt idx="1046">
                  <c:v>4.5805134438806515E-3</c:v>
                </c:pt>
                <c:pt idx="1047">
                  <c:v>4.5416197015668005E-3</c:v>
                </c:pt>
                <c:pt idx="1048">
                  <c:v>4.6403505646443396E-3</c:v>
                </c:pt>
                <c:pt idx="1049">
                  <c:v>4.5889979295861234E-3</c:v>
                </c:pt>
                <c:pt idx="1050">
                  <c:v>4.6232796403982328E-3</c:v>
                </c:pt>
                <c:pt idx="1051">
                  <c:v>4.5497956619637344E-3</c:v>
                </c:pt>
                <c:pt idx="1052">
                  <c:v>4.3329935944652715E-3</c:v>
                </c:pt>
                <c:pt idx="1053">
                  <c:v>3.981057631313214E-3</c:v>
                </c:pt>
                <c:pt idx="1054">
                  <c:v>4.0831360321161164E-3</c:v>
                </c:pt>
                <c:pt idx="1055">
                  <c:v>4.3150609977050175E-3</c:v>
                </c:pt>
                <c:pt idx="1056">
                  <c:v>4.4761940928964676E-3</c:v>
                </c:pt>
                <c:pt idx="1057">
                  <c:v>4.6053956124986334E-3</c:v>
                </c:pt>
                <c:pt idx="1058">
                  <c:v>4.6751360525807556E-3</c:v>
                </c:pt>
                <c:pt idx="1059">
                  <c:v>4.6449313648068711E-3</c:v>
                </c:pt>
                <c:pt idx="1060">
                  <c:v>4.4447720386603089E-3</c:v>
                </c:pt>
                <c:pt idx="1061">
                  <c:v>5.0160949893730171E-3</c:v>
                </c:pt>
                <c:pt idx="1062">
                  <c:v>5.3663636051025374E-3</c:v>
                </c:pt>
                <c:pt idx="1063">
                  <c:v>5.3814323666759867E-3</c:v>
                </c:pt>
                <c:pt idx="1064">
                  <c:v>5.4281486164096115E-3</c:v>
                </c:pt>
                <c:pt idx="1065">
                  <c:v>5.3902099507813963E-3</c:v>
                </c:pt>
                <c:pt idx="1066">
                  <c:v>5.3878439662109201E-3</c:v>
                </c:pt>
                <c:pt idx="1067">
                  <c:v>5.4635993989222507E-3</c:v>
                </c:pt>
                <c:pt idx="1068">
                  <c:v>5.3805817221213746E-3</c:v>
                </c:pt>
                <c:pt idx="1069">
                  <c:v>5.3340284509539836E-3</c:v>
                </c:pt>
                <c:pt idx="1070">
                  <c:v>5.2976014920207738E-3</c:v>
                </c:pt>
                <c:pt idx="1071">
                  <c:v>5.2268781854647225E-3</c:v>
                </c:pt>
                <c:pt idx="1072">
                  <c:v>5.2138200212425365E-3</c:v>
                </c:pt>
                <c:pt idx="1073">
                  <c:v>5.1067787487496545E-3</c:v>
                </c:pt>
                <c:pt idx="1074">
                  <c:v>5.0966555263831535E-3</c:v>
                </c:pt>
                <c:pt idx="1075">
                  <c:v>5.0679749716519649E-3</c:v>
                </c:pt>
                <c:pt idx="1076">
                  <c:v>5.0437150784281735E-3</c:v>
                </c:pt>
                <c:pt idx="1077">
                  <c:v>4.9967511119290448E-3</c:v>
                </c:pt>
                <c:pt idx="1078">
                  <c:v>4.9278161224538082E-3</c:v>
                </c:pt>
                <c:pt idx="1079">
                  <c:v>4.8660800148047001E-3</c:v>
                </c:pt>
                <c:pt idx="1080">
                  <c:v>4.9195534215607951E-3</c:v>
                </c:pt>
                <c:pt idx="1081">
                  <c:v>4.7985618588392044E-3</c:v>
                </c:pt>
                <c:pt idx="1082">
                  <c:v>4.6842838988828137E-3</c:v>
                </c:pt>
                <c:pt idx="1083">
                  <c:v>4.7698129639016928E-3</c:v>
                </c:pt>
                <c:pt idx="1084">
                  <c:v>4.6977272635654625E-3</c:v>
                </c:pt>
                <c:pt idx="1085">
                  <c:v>4.6649819097500066E-3</c:v>
                </c:pt>
                <c:pt idx="1086">
                  <c:v>4.6054750702247873E-3</c:v>
                </c:pt>
                <c:pt idx="1087">
                  <c:v>4.6234686664433314E-3</c:v>
                </c:pt>
                <c:pt idx="1088">
                  <c:v>4.7551538835470669E-3</c:v>
                </c:pt>
                <c:pt idx="1089">
                  <c:v>4.6889035082505479E-3</c:v>
                </c:pt>
                <c:pt idx="1090">
                  <c:v>4.8068403388030131E-3</c:v>
                </c:pt>
                <c:pt idx="1091">
                  <c:v>4.7732514972331037E-3</c:v>
                </c:pt>
                <c:pt idx="1092">
                  <c:v>4.7219262123166178E-3</c:v>
                </c:pt>
                <c:pt idx="1093">
                  <c:v>4.7066943025374204E-3</c:v>
                </c:pt>
                <c:pt idx="1094">
                  <c:v>4.7398698507315319E-3</c:v>
                </c:pt>
                <c:pt idx="1095">
                  <c:v>4.693532238268564E-3</c:v>
                </c:pt>
                <c:pt idx="1096">
                  <c:v>4.6280328013559111E-3</c:v>
                </c:pt>
                <c:pt idx="1097">
                  <c:v>4.5972625880015081E-3</c:v>
                </c:pt>
                <c:pt idx="1098">
                  <c:v>4.5483555391929824E-3</c:v>
                </c:pt>
                <c:pt idx="1099">
                  <c:v>4.5283186873854133E-3</c:v>
                </c:pt>
                <c:pt idx="1100">
                  <c:v>4.4647070516489629E-3</c:v>
                </c:pt>
                <c:pt idx="1101">
                  <c:v>4.3707681477912893E-3</c:v>
                </c:pt>
                <c:pt idx="1102">
                  <c:v>4.3398452474630667E-3</c:v>
                </c:pt>
                <c:pt idx="1103">
                  <c:v>4.3707681477912893E-3</c:v>
                </c:pt>
                <c:pt idx="1104">
                  <c:v>4.3550568150628162E-3</c:v>
                </c:pt>
                <c:pt idx="1105">
                  <c:v>4.5411516079374792E-3</c:v>
                </c:pt>
                <c:pt idx="1106">
                  <c:v>4.722188642807202E-3</c:v>
                </c:pt>
                <c:pt idx="1107">
                  <c:v>5.0328026422142404E-3</c:v>
                </c:pt>
                <c:pt idx="1108">
                  <c:v>5.2463895158380482E-3</c:v>
                </c:pt>
                <c:pt idx="1109">
                  <c:v>5.3255107593436282E-3</c:v>
                </c:pt>
                <c:pt idx="1110">
                  <c:v>4.8432705808510168E-3</c:v>
                </c:pt>
                <c:pt idx="1111">
                  <c:v>4.9253599127298481E-3</c:v>
                </c:pt>
                <c:pt idx="1112">
                  <c:v>4.7831316573864521E-3</c:v>
                </c:pt>
                <c:pt idx="1113">
                  <c:v>4.7044165778076987E-3</c:v>
                </c:pt>
                <c:pt idx="1114">
                  <c:v>4.6249870337519046E-3</c:v>
                </c:pt>
                <c:pt idx="1115">
                  <c:v>4.6261943724948077E-3</c:v>
                </c:pt>
                <c:pt idx="1116">
                  <c:v>4.5626095155912949E-3</c:v>
                </c:pt>
                <c:pt idx="1117">
                  <c:v>4.4474418173390227E-3</c:v>
                </c:pt>
                <c:pt idx="1118">
                  <c:v>4.2176236767649195E-3</c:v>
                </c:pt>
                <c:pt idx="1119">
                  <c:v>3.8407963943711708E-3</c:v>
                </c:pt>
                <c:pt idx="1120">
                  <c:v>3.6594466537002678E-3</c:v>
                </c:pt>
                <c:pt idx="1121">
                  <c:v>3.7923976650537242E-3</c:v>
                </c:pt>
                <c:pt idx="1122">
                  <c:v>3.8069718806684953E-3</c:v>
                </c:pt>
                <c:pt idx="1123">
                  <c:v>3.7820213631464743E-3</c:v>
                </c:pt>
                <c:pt idx="1124">
                  <c:v>3.8193542865196215E-3</c:v>
                </c:pt>
                <c:pt idx="1125">
                  <c:v>3.8445916477252927E-3</c:v>
                </c:pt>
                <c:pt idx="1126">
                  <c:v>3.7693157082664972E-3</c:v>
                </c:pt>
                <c:pt idx="1127">
                  <c:v>3.6594104917615604E-3</c:v>
                </c:pt>
                <c:pt idx="1128">
                  <c:v>3.8549819743634631E-3</c:v>
                </c:pt>
                <c:pt idx="1129">
                  <c:v>3.9734802958993846E-3</c:v>
                </c:pt>
                <c:pt idx="1130">
                  <c:v>3.9519686256290869E-3</c:v>
                </c:pt>
                <c:pt idx="1131">
                  <c:v>3.8998609323778357E-3</c:v>
                </c:pt>
                <c:pt idx="1132">
                  <c:v>3.9285320964319893E-3</c:v>
                </c:pt>
                <c:pt idx="1133">
                  <c:v>3.9746754348154523E-3</c:v>
                </c:pt>
                <c:pt idx="1134">
                  <c:v>4.0533502739225355E-3</c:v>
                </c:pt>
                <c:pt idx="1135">
                  <c:v>4.1979105405653035E-3</c:v>
                </c:pt>
                <c:pt idx="1136">
                  <c:v>4.294662976368253E-3</c:v>
                </c:pt>
                <c:pt idx="1137">
                  <c:v>4.3488377142148777E-3</c:v>
                </c:pt>
                <c:pt idx="1138">
                  <c:v>4.5190050426534775E-3</c:v>
                </c:pt>
                <c:pt idx="1139">
                  <c:v>4.5835622575485279E-3</c:v>
                </c:pt>
                <c:pt idx="1140">
                  <c:v>4.5213492000256211E-3</c:v>
                </c:pt>
                <c:pt idx="1141">
                  <c:v>4.5156396614415319E-3</c:v>
                </c:pt>
                <c:pt idx="1142">
                  <c:v>4.5537692263921143E-3</c:v>
                </c:pt>
                <c:pt idx="1143">
                  <c:v>4.5536662410337724E-3</c:v>
                </c:pt>
                <c:pt idx="1144">
                  <c:v>4.4915065481414829E-3</c:v>
                </c:pt>
                <c:pt idx="1145">
                  <c:v>4.3954627400138464E-3</c:v>
                </c:pt>
                <c:pt idx="1146">
                  <c:v>4.4133262098162308E-3</c:v>
                </c:pt>
                <c:pt idx="1147">
                  <c:v>4.3878210846791978E-3</c:v>
                </c:pt>
                <c:pt idx="1148">
                  <c:v>4.3659753440634325E-3</c:v>
                </c:pt>
                <c:pt idx="1149">
                  <c:v>4.3810265491677899E-3</c:v>
                </c:pt>
                <c:pt idx="1150">
                  <c:v>4.4553198014466349E-3</c:v>
                </c:pt>
                <c:pt idx="1151">
                  <c:v>4.4030366055995218E-3</c:v>
                </c:pt>
                <c:pt idx="1152">
                  <c:v>4.4338100015674023E-3</c:v>
                </c:pt>
                <c:pt idx="1153">
                  <c:v>4.3784426542889283E-3</c:v>
                </c:pt>
                <c:pt idx="1154">
                  <c:v>4.3629022367038198E-3</c:v>
                </c:pt>
                <c:pt idx="1155">
                  <c:v>4.3765047685308291E-3</c:v>
                </c:pt>
                <c:pt idx="1156">
                  <c:v>4.2343823453944648E-3</c:v>
                </c:pt>
                <c:pt idx="1157">
                  <c:v>4.2642039774345589E-3</c:v>
                </c:pt>
                <c:pt idx="1158">
                  <c:v>4.2459223185200238E-3</c:v>
                </c:pt>
                <c:pt idx="1159">
                  <c:v>4.2642039774345589E-3</c:v>
                </c:pt>
                <c:pt idx="1160">
                  <c:v>4.2758998708179617E-3</c:v>
                </c:pt>
                <c:pt idx="1161">
                  <c:v>4.195970291243317E-3</c:v>
                </c:pt>
                <c:pt idx="1162">
                  <c:v>4.2424732296361591E-3</c:v>
                </c:pt>
                <c:pt idx="1163">
                  <c:v>4.2255951664553976E-3</c:v>
                </c:pt>
                <c:pt idx="1164">
                  <c:v>4.1500777373524146E-3</c:v>
                </c:pt>
                <c:pt idx="1165">
                  <c:v>4.0498222058261172E-3</c:v>
                </c:pt>
                <c:pt idx="1166">
                  <c:v>4.2032838621902657E-3</c:v>
                </c:pt>
                <c:pt idx="1167">
                  <c:v>4.2424732296361591E-3</c:v>
                </c:pt>
                <c:pt idx="1168">
                  <c:v>4.2942107080463556E-3</c:v>
                </c:pt>
                <c:pt idx="1169">
                  <c:v>4.265731870799456E-3</c:v>
                </c:pt>
                <c:pt idx="1170">
                  <c:v>4.2249840519740485E-3</c:v>
                </c:pt>
                <c:pt idx="1171">
                  <c:v>4.2459223185200238E-3</c:v>
                </c:pt>
                <c:pt idx="1172">
                  <c:v>4.1838518371042441E-3</c:v>
                </c:pt>
                <c:pt idx="1173">
                  <c:v>4.2094084706202324E-3</c:v>
                </c:pt>
                <c:pt idx="1174">
                  <c:v>4.1823942205699398E-3</c:v>
                </c:pt>
                <c:pt idx="1175">
                  <c:v>4.2769548641973512E-3</c:v>
                </c:pt>
                <c:pt idx="1176">
                  <c:v>4.4406558070340368E-3</c:v>
                </c:pt>
                <c:pt idx="1177">
                  <c:v>4.3278709935330338E-3</c:v>
                </c:pt>
                <c:pt idx="1178">
                  <c:v>3.5857385318798446E-3</c:v>
                </c:pt>
                <c:pt idx="1179">
                  <c:v>3.8478952669318326E-3</c:v>
                </c:pt>
                <c:pt idx="1180">
                  <c:v>3.986547874344654E-3</c:v>
                </c:pt>
                <c:pt idx="1181">
                  <c:v>4.1148512537093904E-3</c:v>
                </c:pt>
                <c:pt idx="1182">
                  <c:v>4.0544891570881798E-3</c:v>
                </c:pt>
                <c:pt idx="1183">
                  <c:v>4.062015005871028E-3</c:v>
                </c:pt>
                <c:pt idx="1184">
                  <c:v>3.8068660918020593E-3</c:v>
                </c:pt>
                <c:pt idx="1185">
                  <c:v>3.8139017541817051E-3</c:v>
                </c:pt>
                <c:pt idx="1186">
                  <c:v>3.7885222434606612E-3</c:v>
                </c:pt>
                <c:pt idx="1187">
                  <c:v>3.6374912235991852E-3</c:v>
                </c:pt>
                <c:pt idx="1188">
                  <c:v>3.5892314704384512E-3</c:v>
                </c:pt>
                <c:pt idx="1189">
                  <c:v>3.5410242006940784E-3</c:v>
                </c:pt>
                <c:pt idx="1190">
                  <c:v>3.4372977321470688E-3</c:v>
                </c:pt>
                <c:pt idx="1191">
                  <c:v>2.9946379355646892E-3</c:v>
                </c:pt>
                <c:pt idx="1192">
                  <c:v>2.8560491659787124E-3</c:v>
                </c:pt>
                <c:pt idx="1193">
                  <c:v>3.5565719020242944E-3</c:v>
                </c:pt>
                <c:pt idx="1194">
                  <c:v>3.2216375714745516E-3</c:v>
                </c:pt>
                <c:pt idx="1195">
                  <c:v>3.4617002610571063E-3</c:v>
                </c:pt>
                <c:pt idx="1196">
                  <c:v>3.3963851617918777E-3</c:v>
                </c:pt>
                <c:pt idx="1197">
                  <c:v>3.4953479397162438E-3</c:v>
                </c:pt>
                <c:pt idx="1198">
                  <c:v>3.5412096374265348E-3</c:v>
                </c:pt>
                <c:pt idx="1199">
                  <c:v>3.5650674645935033E-3</c:v>
                </c:pt>
                <c:pt idx="1200">
                  <c:v>3.4674344366468152E-3</c:v>
                </c:pt>
                <c:pt idx="1201">
                  <c:v>3.4560838689855779E-3</c:v>
                </c:pt>
                <c:pt idx="1202">
                  <c:v>3.4361367337975212E-3</c:v>
                </c:pt>
                <c:pt idx="1203">
                  <c:v>3.3903190200837616E-3</c:v>
                </c:pt>
                <c:pt idx="1204">
                  <c:v>3.5615472296327785E-3</c:v>
                </c:pt>
                <c:pt idx="1205">
                  <c:v>3.7041596479295159E-3</c:v>
                </c:pt>
                <c:pt idx="1206">
                  <c:v>3.6915256454738594E-3</c:v>
                </c:pt>
                <c:pt idx="1207">
                  <c:v>3.7535074447865497E-3</c:v>
                </c:pt>
                <c:pt idx="1208">
                  <c:v>3.4898267953239986E-3</c:v>
                </c:pt>
                <c:pt idx="1209">
                  <c:v>3.5546450371698002E-3</c:v>
                </c:pt>
                <c:pt idx="1210">
                  <c:v>3.5786869320138075E-3</c:v>
                </c:pt>
                <c:pt idx="1211">
                  <c:v>3.5537418121273467E-3</c:v>
                </c:pt>
                <c:pt idx="1212">
                  <c:v>3.5543308544807627E-3</c:v>
                </c:pt>
                <c:pt idx="1213">
                  <c:v>3.5615994455452851E-3</c:v>
                </c:pt>
                <c:pt idx="1214">
                  <c:v>3.5310497518033905E-3</c:v>
                </c:pt>
                <c:pt idx="1215">
                  <c:v>3.500013929678913E-3</c:v>
                </c:pt>
                <c:pt idx="1216">
                  <c:v>3.486273069221002E-3</c:v>
                </c:pt>
                <c:pt idx="1217">
                  <c:v>3.4785152419603924E-3</c:v>
                </c:pt>
                <c:pt idx="1218">
                  <c:v>3.436447182842437E-3</c:v>
                </c:pt>
                <c:pt idx="1219">
                  <c:v>3.404291391824341E-3</c:v>
                </c:pt>
                <c:pt idx="1220">
                  <c:v>3.3716085870927766E-3</c:v>
                </c:pt>
                <c:pt idx="1221">
                  <c:v>3.3682998446128033E-3</c:v>
                </c:pt>
                <c:pt idx="1222">
                  <c:v>3.3595160897030543E-3</c:v>
                </c:pt>
                <c:pt idx="1223">
                  <c:v>3.2713028266168212E-3</c:v>
                </c:pt>
                <c:pt idx="1224">
                  <c:v>3.2601373745617464E-3</c:v>
                </c:pt>
                <c:pt idx="1225">
                  <c:v>3.3260285674959313E-3</c:v>
                </c:pt>
                <c:pt idx="1226">
                  <c:v>3.2840209058735332E-3</c:v>
                </c:pt>
                <c:pt idx="1227">
                  <c:v>3.3080590381518418E-3</c:v>
                </c:pt>
                <c:pt idx="1228">
                  <c:v>3.2601373745617464E-3</c:v>
                </c:pt>
                <c:pt idx="1229">
                  <c:v>3.2004503559558439E-3</c:v>
                </c:pt>
                <c:pt idx="1230">
                  <c:v>3.2128535312239024E-3</c:v>
                </c:pt>
                <c:pt idx="1231">
                  <c:v>3.1893692258399583E-3</c:v>
                </c:pt>
                <c:pt idx="1232">
                  <c:v>3.1893692258399583E-3</c:v>
                </c:pt>
                <c:pt idx="1233">
                  <c:v>3.2013114327240654E-3</c:v>
                </c:pt>
                <c:pt idx="1234">
                  <c:v>3.119824866858324E-3</c:v>
                </c:pt>
                <c:pt idx="1235">
                  <c:v>3.1076259948110817E-3</c:v>
                </c:pt>
                <c:pt idx="1236">
                  <c:v>3.15373600671548E-3</c:v>
                </c:pt>
                <c:pt idx="1237">
                  <c:v>3.0859137270011689E-3</c:v>
                </c:pt>
                <c:pt idx="1238">
                  <c:v>2.9949508167563354E-3</c:v>
                </c:pt>
                <c:pt idx="1239">
                  <c:v>2.9509032602732508E-3</c:v>
                </c:pt>
                <c:pt idx="1240">
                  <c:v>2.9358117854522206E-3</c:v>
                </c:pt>
                <c:pt idx="1241">
                  <c:v>2.9140785344303703E-3</c:v>
                </c:pt>
                <c:pt idx="1242">
                  <c:v>2.9140785344303703E-3</c:v>
                </c:pt>
                <c:pt idx="1243">
                  <c:v>2.9045797451814526E-3</c:v>
                </c:pt>
                <c:pt idx="1244">
                  <c:v>2.849730990998803E-3</c:v>
                </c:pt>
                <c:pt idx="1245">
                  <c:v>2.8404959750190327E-3</c:v>
                </c:pt>
                <c:pt idx="1246">
                  <c:v>2.8194147038605186E-3</c:v>
                </c:pt>
                <c:pt idx="1247">
                  <c:v>2.849283448339613E-3</c:v>
                </c:pt>
                <c:pt idx="1248">
                  <c:v>2.9141436665467064E-3</c:v>
                </c:pt>
                <c:pt idx="1249">
                  <c:v>3.1124213789351469E-3</c:v>
                </c:pt>
                <c:pt idx="1250">
                  <c:v>3.369931950153256E-3</c:v>
                </c:pt>
                <c:pt idx="1251">
                  <c:v>3.6481208790606736E-3</c:v>
                </c:pt>
                <c:pt idx="1252">
                  <c:v>3.7997905326889962E-3</c:v>
                </c:pt>
                <c:pt idx="1253">
                  <c:v>3.6645563021382695E-3</c:v>
                </c:pt>
                <c:pt idx="1254">
                  <c:v>3.5135847380358171E-3</c:v>
                </c:pt>
                <c:pt idx="1255">
                  <c:v>3.5644838814310716E-3</c:v>
                </c:pt>
                <c:pt idx="1256">
                  <c:v>3.4128737723552521E-3</c:v>
                </c:pt>
                <c:pt idx="1257">
                  <c:v>3.4588089602043959E-3</c:v>
                </c:pt>
                <c:pt idx="1258">
                  <c:v>3.5523127157871233E-3</c:v>
                </c:pt>
                <c:pt idx="1259">
                  <c:v>3.4858962147799491E-3</c:v>
                </c:pt>
                <c:pt idx="1260">
                  <c:v>3.5795188893629377E-3</c:v>
                </c:pt>
                <c:pt idx="1261">
                  <c:v>3.4997019838956113E-3</c:v>
                </c:pt>
                <c:pt idx="1262">
                  <c:v>3.4618390361188024E-3</c:v>
                </c:pt>
                <c:pt idx="1263">
                  <c:v>3.4222760214216736E-3</c:v>
                </c:pt>
                <c:pt idx="1264">
                  <c:v>3.2287735504253671E-3</c:v>
                </c:pt>
                <c:pt idx="1265">
                  <c:v>3.1862030399350703E-3</c:v>
                </c:pt>
                <c:pt idx="1266">
                  <c:v>3.0976973999368739E-3</c:v>
                </c:pt>
                <c:pt idx="1267">
                  <c:v>3.0891619347526694E-3</c:v>
                </c:pt>
                <c:pt idx="1268">
                  <c:v>3.129842135989908E-3</c:v>
                </c:pt>
                <c:pt idx="1269">
                  <c:v>3.0777273584394085E-3</c:v>
                </c:pt>
                <c:pt idx="1270">
                  <c:v>3.1181269073672414E-3</c:v>
                </c:pt>
                <c:pt idx="1271">
                  <c:v>3.0978693340369483E-3</c:v>
                </c:pt>
                <c:pt idx="1272">
                  <c:v>3.0978693340369483E-3</c:v>
                </c:pt>
                <c:pt idx="1273">
                  <c:v>3.0577004187922517E-3</c:v>
                </c:pt>
                <c:pt idx="1274">
                  <c:v>3.1503580072405014E-3</c:v>
                </c:pt>
                <c:pt idx="1275">
                  <c:v>3.249525666715743E-3</c:v>
                </c:pt>
                <c:pt idx="1276">
                  <c:v>3.3842970637974366E-3</c:v>
                </c:pt>
                <c:pt idx="1277">
                  <c:v>3.662675014582163E-3</c:v>
                </c:pt>
                <c:pt idx="1278">
                  <c:v>3.6008889844381265E-3</c:v>
                </c:pt>
                <c:pt idx="1279">
                  <c:v>3.6594646811112081E-3</c:v>
                </c:pt>
                <c:pt idx="1280">
                  <c:v>3.6432877745197095E-3</c:v>
                </c:pt>
                <c:pt idx="1281">
                  <c:v>3.6218308752237562E-3</c:v>
                </c:pt>
                <c:pt idx="1282">
                  <c:v>3.655418999582057E-3</c:v>
                </c:pt>
                <c:pt idx="1283">
                  <c:v>3.6984698878947376E-3</c:v>
                </c:pt>
                <c:pt idx="1284">
                  <c:v>3.6475040312189413E-3</c:v>
                </c:pt>
                <c:pt idx="1285">
                  <c:v>3.6475040312189413E-3</c:v>
                </c:pt>
                <c:pt idx="1286">
                  <c:v>3.6197247143562408E-3</c:v>
                </c:pt>
                <c:pt idx="1287">
                  <c:v>3.5799649594529504E-3</c:v>
                </c:pt>
                <c:pt idx="1288">
                  <c:v>3.6061419478818058E-3</c:v>
                </c:pt>
                <c:pt idx="1289">
                  <c:v>3.5296392575836105E-3</c:v>
                </c:pt>
                <c:pt idx="1290">
                  <c:v>3.5135222699092497E-3</c:v>
                </c:pt>
                <c:pt idx="1291">
                  <c:v>3.5388314602721222E-3</c:v>
                </c:pt>
                <c:pt idx="1292">
                  <c:v>3.4967025143165013E-3</c:v>
                </c:pt>
                <c:pt idx="1293">
                  <c:v>3.4297090511113733E-3</c:v>
                </c:pt>
                <c:pt idx="1294">
                  <c:v>3.4221523801369631E-3</c:v>
                </c:pt>
                <c:pt idx="1295">
                  <c:v>3.4053166143996239E-3</c:v>
                </c:pt>
                <c:pt idx="1296">
                  <c:v>3.3976163106639013E-3</c:v>
                </c:pt>
                <c:pt idx="1297">
                  <c:v>3.3371219201910303E-3</c:v>
                </c:pt>
                <c:pt idx="1298">
                  <c:v>3.326826165440863E-3</c:v>
                </c:pt>
                <c:pt idx="1299">
                  <c:v>3.2313754909493674E-3</c:v>
                </c:pt>
                <c:pt idx="1300">
                  <c:v>3.312994449234346E-3</c:v>
                </c:pt>
                <c:pt idx="1301">
                  <c:v>3.2604064737498566E-3</c:v>
                </c:pt>
                <c:pt idx="1302">
                  <c:v>3.1894058402885035E-3</c:v>
                </c:pt>
                <c:pt idx="1303">
                  <c:v>3.1547021690373506E-3</c:v>
                </c:pt>
                <c:pt idx="1304">
                  <c:v>3.2211775441605469E-3</c:v>
                </c:pt>
                <c:pt idx="1305">
                  <c:v>3.1200351122347421E-3</c:v>
                </c:pt>
                <c:pt idx="1306">
                  <c:v>3.1644874190338416E-3</c:v>
                </c:pt>
                <c:pt idx="1307">
                  <c:v>3.0745327887461431E-3</c:v>
                </c:pt>
                <c:pt idx="1308">
                  <c:v>3.1200351122347421E-3</c:v>
                </c:pt>
                <c:pt idx="1309">
                  <c:v>3.0184558162165381E-3</c:v>
                </c:pt>
                <c:pt idx="1310">
                  <c:v>3.0632810240758929E-3</c:v>
                </c:pt>
                <c:pt idx="1311">
                  <c:v>3.0972100218927519E-3</c:v>
                </c:pt>
                <c:pt idx="1312">
                  <c:v>3.0853680554321335E-3</c:v>
                </c:pt>
                <c:pt idx="1313">
                  <c:v>3.0632810240758929E-3</c:v>
                </c:pt>
                <c:pt idx="1314">
                  <c:v>3.0745327887461431E-3</c:v>
                </c:pt>
                <c:pt idx="1315">
                  <c:v>2.9962616684390021E-3</c:v>
                </c:pt>
                <c:pt idx="1316">
                  <c:v>3.0407953282560046E-3</c:v>
                </c:pt>
                <c:pt idx="1317">
                  <c:v>3.0184558162165381E-3</c:v>
                </c:pt>
                <c:pt idx="1318">
                  <c:v>3.0632810240758929E-3</c:v>
                </c:pt>
                <c:pt idx="1319">
                  <c:v>3.0073799949784661E-3</c:v>
                </c:pt>
                <c:pt idx="1320">
                  <c:v>3.1430088892407736E-3</c:v>
                </c:pt>
                <c:pt idx="1321">
                  <c:v>3.3502100956186434E-3</c:v>
                </c:pt>
                <c:pt idx="1322">
                  <c:v>3.5876739707908184E-3</c:v>
                </c:pt>
                <c:pt idx="1323">
                  <c:v>3.7399987393273437E-3</c:v>
                </c:pt>
                <c:pt idx="1324">
                  <c:v>3.8645951037940521E-3</c:v>
                </c:pt>
                <c:pt idx="1325">
                  <c:v>3.7658417099003696E-3</c:v>
                </c:pt>
                <c:pt idx="1326">
                  <c:v>3.6990344665546347E-3</c:v>
                </c:pt>
                <c:pt idx="1327">
                  <c:v>3.7736507135550258E-3</c:v>
                </c:pt>
                <c:pt idx="1328">
                  <c:v>3.5159851715913346E-3</c:v>
                </c:pt>
                <c:pt idx="1329">
                  <c:v>3.4652363266351109E-3</c:v>
                </c:pt>
                <c:pt idx="1330">
                  <c:v>3.5170418269041856E-3</c:v>
                </c:pt>
                <c:pt idx="1331">
                  <c:v>3.5203194722753881E-3</c:v>
                </c:pt>
                <c:pt idx="1332">
                  <c:v>3.5244470922329452E-3</c:v>
                </c:pt>
                <c:pt idx="1333">
                  <c:v>3.4271821624913858E-3</c:v>
                </c:pt>
                <c:pt idx="1334">
                  <c:v>3.300543023266927E-3</c:v>
                </c:pt>
                <c:pt idx="1335">
                  <c:v>3.2118707634901161E-3</c:v>
                </c:pt>
                <c:pt idx="1336">
                  <c:v>3.0062497067648124E-3</c:v>
                </c:pt>
                <c:pt idx="1337">
                  <c:v>2.6952583577891428E-3</c:v>
                </c:pt>
                <c:pt idx="1338">
                  <c:v>2.9706492999995379E-3</c:v>
                </c:pt>
                <c:pt idx="1339">
                  <c:v>3.1531683515157389E-3</c:v>
                </c:pt>
                <c:pt idx="1340">
                  <c:v>3.01524249444933E-3</c:v>
                </c:pt>
                <c:pt idx="1341">
                  <c:v>2.8314024798899145E-3</c:v>
                </c:pt>
                <c:pt idx="1342">
                  <c:v>2.7302809627509895E-3</c:v>
                </c:pt>
                <c:pt idx="1343">
                  <c:v>2.688270526724264E-3</c:v>
                </c:pt>
                <c:pt idx="1344">
                  <c:v>2.7126557256395541E-3</c:v>
                </c:pt>
                <c:pt idx="1345">
                  <c:v>2.7304085149763135E-3</c:v>
                </c:pt>
                <c:pt idx="1346">
                  <c:v>2.8434522641328408E-3</c:v>
                </c:pt>
                <c:pt idx="1347">
                  <c:v>2.9189044441731392E-3</c:v>
                </c:pt>
                <c:pt idx="1348">
                  <c:v>2.8910544186879616E-3</c:v>
                </c:pt>
                <c:pt idx="1349">
                  <c:v>3.0172230795221019E-3</c:v>
                </c:pt>
                <c:pt idx="1350">
                  <c:v>3.0720745502094025E-3</c:v>
                </c:pt>
                <c:pt idx="1351">
                  <c:v>3.1089685247512391E-3</c:v>
                </c:pt>
                <c:pt idx="1352">
                  <c:v>3.1213578888123756E-3</c:v>
                </c:pt>
                <c:pt idx="1353">
                  <c:v>3.1534521148888126E-3</c:v>
                </c:pt>
                <c:pt idx="1354">
                  <c:v>3.2123989346334943E-3</c:v>
                </c:pt>
                <c:pt idx="1355">
                  <c:v>3.1468743207318148E-3</c:v>
                </c:pt>
                <c:pt idx="1356">
                  <c:v>3.1038480361180575E-3</c:v>
                </c:pt>
                <c:pt idx="1357">
                  <c:v>3.1138702186624201E-3</c:v>
                </c:pt>
                <c:pt idx="1358">
                  <c:v>3.0562059553538566E-3</c:v>
                </c:pt>
                <c:pt idx="1359">
                  <c:v>2.9844692654981326E-3</c:v>
                </c:pt>
                <c:pt idx="1360">
                  <c:v>3.1859904866791446E-3</c:v>
                </c:pt>
                <c:pt idx="1361">
                  <c:v>3.3604631789287383E-3</c:v>
                </c:pt>
                <c:pt idx="1362">
                  <c:v>3.3062909772851078E-3</c:v>
                </c:pt>
                <c:pt idx="1363">
                  <c:v>3.4346793830810286E-3</c:v>
                </c:pt>
                <c:pt idx="1364">
                  <c:v>3.301421456978244E-3</c:v>
                </c:pt>
                <c:pt idx="1365">
                  <c:v>3.258667302464231E-3</c:v>
                </c:pt>
                <c:pt idx="1366">
                  <c:v>3.3765813236303955E-3</c:v>
                </c:pt>
                <c:pt idx="1367">
                  <c:v>3.4003025487881859E-3</c:v>
                </c:pt>
                <c:pt idx="1368">
                  <c:v>3.4481863090042616E-3</c:v>
                </c:pt>
                <c:pt idx="1369">
                  <c:v>3.4588890223905752E-3</c:v>
                </c:pt>
                <c:pt idx="1370">
                  <c:v>3.4167476167612093E-3</c:v>
                </c:pt>
                <c:pt idx="1371">
                  <c:v>3.3875035491899705E-3</c:v>
                </c:pt>
                <c:pt idx="1372">
                  <c:v>3.304674088955563E-3</c:v>
                </c:pt>
                <c:pt idx="1373">
                  <c:v>3.290337576025636E-3</c:v>
                </c:pt>
                <c:pt idx="1374">
                  <c:v>3.2725776137993833E-3</c:v>
                </c:pt>
                <c:pt idx="1375">
                  <c:v>3.3167543567766055E-3</c:v>
                </c:pt>
                <c:pt idx="1376">
                  <c:v>3.2934627476914583E-3</c:v>
                </c:pt>
                <c:pt idx="1377">
                  <c:v>3.3679369365217635E-3</c:v>
                </c:pt>
                <c:pt idx="1378">
                  <c:v>3.415761949516205E-3</c:v>
                </c:pt>
                <c:pt idx="1379">
                  <c:v>3.3637739800902447E-3</c:v>
                </c:pt>
                <c:pt idx="1380">
                  <c:v>3.3153512188779269E-3</c:v>
                </c:pt>
                <c:pt idx="1381">
                  <c:v>3.3512887143979236E-3</c:v>
                </c:pt>
                <c:pt idx="1382">
                  <c:v>3.3748127358869126E-3</c:v>
                </c:pt>
                <c:pt idx="1383">
                  <c:v>3.3984822517119074E-3</c:v>
                </c:pt>
                <c:pt idx="1384">
                  <c:v>3.3619223780760226E-3</c:v>
                </c:pt>
                <c:pt idx="1385">
                  <c:v>3.5143907254674197E-3</c:v>
                </c:pt>
                <c:pt idx="1386">
                  <c:v>3.3799080047374206E-3</c:v>
                </c:pt>
                <c:pt idx="1387">
                  <c:v>3.3637739800902447E-3</c:v>
                </c:pt>
                <c:pt idx="1388">
                  <c:v>3.3369437947244483E-3</c:v>
                </c:pt>
                <c:pt idx="1389">
                  <c:v>3.4113806654907449E-3</c:v>
                </c:pt>
                <c:pt idx="1390">
                  <c:v>3.4113806654907449E-3</c:v>
                </c:pt>
                <c:pt idx="1391">
                  <c:v>3.4897519745726436E-3</c:v>
                </c:pt>
                <c:pt idx="1392">
                  <c:v>3.4595806868753551E-3</c:v>
                </c:pt>
                <c:pt idx="1393">
                  <c:v>3.4567982282686063E-3</c:v>
                </c:pt>
                <c:pt idx="1394">
                  <c:v>3.4258051786614915E-3</c:v>
                </c:pt>
                <c:pt idx="1395">
                  <c:v>3.4286187748114884E-3</c:v>
                </c:pt>
                <c:pt idx="1396">
                  <c:v>3.3964568604475148E-3</c:v>
                </c:pt>
                <c:pt idx="1397">
                  <c:v>3.2781173731590758E-3</c:v>
                </c:pt>
                <c:pt idx="1398">
                  <c:v>3.0955086705112605E-3</c:v>
                </c:pt>
                <c:pt idx="1399">
                  <c:v>2.9879449859108883E-3</c:v>
                </c:pt>
                <c:pt idx="1400">
                  <c:v>3.0325667069597221E-3</c:v>
                </c:pt>
                <c:pt idx="1401">
                  <c:v>2.9523072705240922E-3</c:v>
                </c:pt>
                <c:pt idx="1402">
                  <c:v>2.3734905625012724E-3</c:v>
                </c:pt>
                <c:pt idx="1403">
                  <c:v>2.4266367485810438E-3</c:v>
                </c:pt>
                <c:pt idx="1404">
                  <c:v>2.5831939581669175E-3</c:v>
                </c:pt>
                <c:pt idx="1405">
                  <c:v>2.688388142386487E-3</c:v>
                </c:pt>
                <c:pt idx="1406">
                  <c:v>2.5958380654651472E-3</c:v>
                </c:pt>
                <c:pt idx="1407">
                  <c:v>2.5098613882843226E-3</c:v>
                </c:pt>
                <c:pt idx="1408">
                  <c:v>2.5455310466234618E-3</c:v>
                </c:pt>
                <c:pt idx="1409">
                  <c:v>2.6379261665314714E-3</c:v>
                </c:pt>
                <c:pt idx="1410">
                  <c:v>2.7424504299870299E-3</c:v>
                </c:pt>
                <c:pt idx="1411">
                  <c:v>2.7607925255039396E-3</c:v>
                </c:pt>
                <c:pt idx="1412">
                  <c:v>2.6619003871686127E-3</c:v>
                </c:pt>
                <c:pt idx="1413">
                  <c:v>2.6130599275328687E-3</c:v>
                </c:pt>
                <c:pt idx="1414">
                  <c:v>2.665329256092446E-3</c:v>
                </c:pt>
                <c:pt idx="1415">
                  <c:v>2.6973521832597356E-3</c:v>
                </c:pt>
                <c:pt idx="1416">
                  <c:v>2.7607925255039396E-3</c:v>
                </c:pt>
                <c:pt idx="1417">
                  <c:v>2.8798849980555732E-3</c:v>
                </c:pt>
                <c:pt idx="1418">
                  <c:v>2.9775176097002047E-3</c:v>
                </c:pt>
                <c:pt idx="1419">
                  <c:v>2.9577197277327509E-3</c:v>
                </c:pt>
                <c:pt idx="1420">
                  <c:v>3.1404332127780645E-3</c:v>
                </c:pt>
                <c:pt idx="1421">
                  <c:v>3.1479854220670873E-3</c:v>
                </c:pt>
                <c:pt idx="1422">
                  <c:v>3.0727074138008283E-3</c:v>
                </c:pt>
                <c:pt idx="1423">
                  <c:v>3.1213578888123756E-3</c:v>
                </c:pt>
                <c:pt idx="1424">
                  <c:v>3.1728905058873297E-3</c:v>
                </c:pt>
                <c:pt idx="1425">
                  <c:v>3.1755613921450945E-3</c:v>
                </c:pt>
                <c:pt idx="1426">
                  <c:v>3.3388959357009483E-3</c:v>
                </c:pt>
                <c:pt idx="1427">
                  <c:v>3.6663116069366045E-3</c:v>
                </c:pt>
                <c:pt idx="1428">
                  <c:v>3.4412489641934599E-3</c:v>
                </c:pt>
                <c:pt idx="1429">
                  <c:v>3.3480913663729633E-3</c:v>
                </c:pt>
                <c:pt idx="1430">
                  <c:v>3.4700290546451932E-3</c:v>
                </c:pt>
                <c:pt idx="1431">
                  <c:v>3.6797946217340684E-3</c:v>
                </c:pt>
                <c:pt idx="1432">
                  <c:v>3.7901524841771552E-3</c:v>
                </c:pt>
                <c:pt idx="1433">
                  <c:v>3.677640039996182E-3</c:v>
                </c:pt>
                <c:pt idx="1434">
                  <c:v>3.6274385181115543E-3</c:v>
                </c:pt>
                <c:pt idx="1435">
                  <c:v>3.5990260174956837E-3</c:v>
                </c:pt>
                <c:pt idx="1436">
                  <c:v>3.6590097844539449E-3</c:v>
                </c:pt>
                <c:pt idx="1437">
                  <c:v>3.642889214671474E-3</c:v>
                </c:pt>
                <c:pt idx="1438">
                  <c:v>3.7016454923274648E-3</c:v>
                </c:pt>
                <c:pt idx="1439">
                  <c:v>3.7864293481416175E-3</c:v>
                </c:pt>
                <c:pt idx="1440">
                  <c:v>3.8293231345064567E-3</c:v>
                </c:pt>
                <c:pt idx="1441">
                  <c:v>3.8864772111408818E-3</c:v>
                </c:pt>
                <c:pt idx="1442">
                  <c:v>3.8387392590721664E-3</c:v>
                </c:pt>
                <c:pt idx="1443">
                  <c:v>3.8365556934536449E-3</c:v>
                </c:pt>
                <c:pt idx="1444">
                  <c:v>3.7738700560922202E-3</c:v>
                </c:pt>
                <c:pt idx="1445">
                  <c:v>3.7473464775185563E-3</c:v>
                </c:pt>
                <c:pt idx="1446">
                  <c:v>3.678972604545876E-3</c:v>
                </c:pt>
                <c:pt idx="1447">
                  <c:v>3.6488407329576169E-3</c:v>
                </c:pt>
                <c:pt idx="1448">
                  <c:v>3.6563351701586117E-3</c:v>
                </c:pt>
                <c:pt idx="1449">
                  <c:v>3.6042447085372744E-3</c:v>
                </c:pt>
                <c:pt idx="1450">
                  <c:v>3.4564166943288608E-3</c:v>
                </c:pt>
                <c:pt idx="1451">
                  <c:v>3.472124119616241E-3</c:v>
                </c:pt>
                <c:pt idx="1452">
                  <c:v>3.3844309912303967E-3</c:v>
                </c:pt>
                <c:pt idx="1453">
                  <c:v>3.4220357800218452E-3</c:v>
                </c:pt>
                <c:pt idx="1454">
                  <c:v>3.3355259645345141E-3</c:v>
                </c:pt>
                <c:pt idx="1455">
                  <c:v>3.3725873641404528E-3</c:v>
                </c:pt>
                <c:pt idx="1456">
                  <c:v>3.4171392318933058E-3</c:v>
                </c:pt>
                <c:pt idx="1457">
                  <c:v>3.1691469671731253E-3</c:v>
                </c:pt>
                <c:pt idx="1458">
                  <c:v>3.3475729956195309E-3</c:v>
                </c:pt>
                <c:pt idx="1459">
                  <c:v>3.4345642436149314E-3</c:v>
                </c:pt>
                <c:pt idx="1460">
                  <c:v>3.3844309912303967E-3</c:v>
                </c:pt>
                <c:pt idx="1461">
                  <c:v>3.4807275706352763E-3</c:v>
                </c:pt>
                <c:pt idx="1462">
                  <c:v>3.4562454357722609E-3</c:v>
                </c:pt>
                <c:pt idx="1463">
                  <c:v>3.5323736477132894E-3</c:v>
                </c:pt>
                <c:pt idx="1464">
                  <c:v>3.7019963751455977E-3</c:v>
                </c:pt>
                <c:pt idx="1465">
                  <c:v>3.8463572733234571E-3</c:v>
                </c:pt>
                <c:pt idx="1466">
                  <c:v>4.0459153561600751E-3</c:v>
                </c:pt>
                <c:pt idx="1467">
                  <c:v>4.1470519034241338E-3</c:v>
                </c:pt>
                <c:pt idx="1468">
                  <c:v>4.1671744166955696E-3</c:v>
                </c:pt>
                <c:pt idx="1469">
                  <c:v>4.1611126680415498E-3</c:v>
                </c:pt>
                <c:pt idx="1470">
                  <c:v>4.1024163409506091E-3</c:v>
                </c:pt>
                <c:pt idx="1471">
                  <c:v>3.9878866363113989E-3</c:v>
                </c:pt>
                <c:pt idx="1472">
                  <c:v>3.7875665208932782E-3</c:v>
                </c:pt>
                <c:pt idx="1473">
                  <c:v>3.6275963222331558E-3</c:v>
                </c:pt>
                <c:pt idx="1474">
                  <c:v>3.6416693004563913E-3</c:v>
                </c:pt>
                <c:pt idx="1475">
                  <c:v>3.5685194322898428E-3</c:v>
                </c:pt>
                <c:pt idx="1476">
                  <c:v>3.6125871600549875E-3</c:v>
                </c:pt>
                <c:pt idx="1477">
                  <c:v>3.5253308114630648E-3</c:v>
                </c:pt>
                <c:pt idx="1478">
                  <c:v>3.4105736240607116E-3</c:v>
                </c:pt>
                <c:pt idx="1479">
                  <c:v>3.5527039463299033E-3</c:v>
                </c:pt>
                <c:pt idx="1480">
                  <c:v>3.623734475564507E-3</c:v>
                </c:pt>
                <c:pt idx="1481">
                  <c:v>3.4816272412286436E-3</c:v>
                </c:pt>
                <c:pt idx="1482">
                  <c:v>3.4816272412286436E-3</c:v>
                </c:pt>
                <c:pt idx="1483">
                  <c:v>3.4105736240607116E-3</c:v>
                </c:pt>
                <c:pt idx="1484">
                  <c:v>3.3170629853098983E-3</c:v>
                </c:pt>
                <c:pt idx="1485">
                  <c:v>3.3648397552341076E-3</c:v>
                </c:pt>
                <c:pt idx="1486">
                  <c:v>3.3454589023986154E-3</c:v>
                </c:pt>
                <c:pt idx="1487">
                  <c:v>3.2979754092466256E-3</c:v>
                </c:pt>
                <c:pt idx="1488">
                  <c:v>3.3170629853098983E-3</c:v>
                </c:pt>
                <c:pt idx="1489">
                  <c:v>3.3196463094886473E-3</c:v>
                </c:pt>
                <c:pt idx="1490">
                  <c:v>3.4579649057173405E-3</c:v>
                </c:pt>
                <c:pt idx="1491">
                  <c:v>3.5916968166461857E-3</c:v>
                </c:pt>
                <c:pt idx="1492">
                  <c:v>3.6347162365064304E-3</c:v>
                </c:pt>
                <c:pt idx="1493">
                  <c:v>3.5239289521811629E-3</c:v>
                </c:pt>
                <c:pt idx="1494">
                  <c:v>3.602692676234602E-3</c:v>
                </c:pt>
                <c:pt idx="1495">
                  <c:v>3.6467146048337466E-3</c:v>
                </c:pt>
                <c:pt idx="1496">
                  <c:v>3.6218308752237562E-3</c:v>
                </c:pt>
                <c:pt idx="1497">
                  <c:v>3.6092482060826126E-3</c:v>
                </c:pt>
                <c:pt idx="1498">
                  <c:v>3.655418999582057E-3</c:v>
                </c:pt>
                <c:pt idx="1499">
                  <c:v>3.620318913561777E-3</c:v>
                </c:pt>
                <c:pt idx="1500">
                  <c:v>3.6393142497895587E-3</c:v>
                </c:pt>
                <c:pt idx="1501">
                  <c:v>3.7729170862768201E-3</c:v>
                </c:pt>
                <c:pt idx="1502">
                  <c:v>3.9428541359894731E-3</c:v>
                </c:pt>
                <c:pt idx="1503">
                  <c:v>3.8616376770665641E-3</c:v>
                </c:pt>
                <c:pt idx="1504">
                  <c:v>3.8611773558726967E-3</c:v>
                </c:pt>
                <c:pt idx="1505">
                  <c:v>3.8060302812416014E-3</c:v>
                </c:pt>
                <c:pt idx="1506">
                  <c:v>3.8544359342046787E-3</c:v>
                </c:pt>
                <c:pt idx="1507">
                  <c:v>3.8868097490257912E-3</c:v>
                </c:pt>
                <c:pt idx="1508">
                  <c:v>4.0122544343408348E-3</c:v>
                </c:pt>
                <c:pt idx="1509">
                  <c:v>4.053323237311216E-3</c:v>
                </c:pt>
                <c:pt idx="1510">
                  <c:v>4.1619757999920596E-3</c:v>
                </c:pt>
                <c:pt idx="1511">
                  <c:v>4.063194489433603E-3</c:v>
                </c:pt>
                <c:pt idx="1512">
                  <c:v>4.0926862857446579E-3</c:v>
                </c:pt>
                <c:pt idx="1513">
                  <c:v>4.1216059876331467E-3</c:v>
                </c:pt>
                <c:pt idx="1514">
                  <c:v>4.0719480841676882E-3</c:v>
                </c:pt>
                <c:pt idx="1515">
                  <c:v>4.1880223652952823E-3</c:v>
                </c:pt>
                <c:pt idx="1516">
                  <c:v>4.2689258559872019E-3</c:v>
                </c:pt>
                <c:pt idx="1517">
                  <c:v>4.2314272393125449E-3</c:v>
                </c:pt>
                <c:pt idx="1518">
                  <c:v>4.1494320293653728E-3</c:v>
                </c:pt>
                <c:pt idx="1519">
                  <c:v>4.1012896025737497E-3</c:v>
                </c:pt>
                <c:pt idx="1520">
                  <c:v>4.0969075732974558E-3</c:v>
                </c:pt>
                <c:pt idx="1521">
                  <c:v>4.0969075732974558E-3</c:v>
                </c:pt>
                <c:pt idx="1522">
                  <c:v>4.2174930143488018E-3</c:v>
                </c:pt>
                <c:pt idx="1523">
                  <c:v>4.350739843157164E-3</c:v>
                </c:pt>
                <c:pt idx="1524">
                  <c:v>4.4871620723224573E-3</c:v>
                </c:pt>
                <c:pt idx="1525">
                  <c:v>4.5507738589345053E-3</c:v>
                </c:pt>
                <c:pt idx="1526">
                  <c:v>4.6151798685871818E-3</c:v>
                </c:pt>
                <c:pt idx="1527">
                  <c:v>4.6835996298066184E-3</c:v>
                </c:pt>
                <c:pt idx="1528">
                  <c:v>4.7508078747118456E-3</c:v>
                </c:pt>
                <c:pt idx="1529">
                  <c:v>4.7175008292186628E-3</c:v>
                </c:pt>
                <c:pt idx="1530">
                  <c:v>4.6674314843293463E-3</c:v>
                </c:pt>
                <c:pt idx="1531">
                  <c:v>4.6188124063675819E-3</c:v>
                </c:pt>
                <c:pt idx="1532">
                  <c:v>4.6350904922891319E-3</c:v>
                </c:pt>
                <c:pt idx="1533">
                  <c:v>4.6678429257532026E-3</c:v>
                </c:pt>
                <c:pt idx="1534">
                  <c:v>4.7843222024906307E-3</c:v>
                </c:pt>
                <c:pt idx="1535">
                  <c:v>4.8687611800480157E-3</c:v>
                </c:pt>
                <c:pt idx="1536">
                  <c:v>4.8982436616767785E-3</c:v>
                </c:pt>
                <c:pt idx="1537">
                  <c:v>4.8639878847734587E-3</c:v>
                </c:pt>
                <c:pt idx="1538">
                  <c:v>4.8639878847734587E-3</c:v>
                </c:pt>
                <c:pt idx="1539">
                  <c:v>4.9327120592498469E-3</c:v>
                </c:pt>
                <c:pt idx="1540">
                  <c:v>4.9673942078674854E-3</c:v>
                </c:pt>
                <c:pt idx="1541">
                  <c:v>4.9108359731305029E-3</c:v>
                </c:pt>
                <c:pt idx="1542">
                  <c:v>4.8765487118563313E-3</c:v>
                </c:pt>
                <c:pt idx="1543">
                  <c:v>4.9453356740606609E-3</c:v>
                </c:pt>
                <c:pt idx="1544">
                  <c:v>4.9453356740606609E-3</c:v>
                </c:pt>
                <c:pt idx="1545">
                  <c:v>5.0501207115147091E-3</c:v>
                </c:pt>
                <c:pt idx="1546">
                  <c:v>5.0501207115147091E-3</c:v>
                </c:pt>
                <c:pt idx="1547">
                  <c:v>5.121060397870217E-3</c:v>
                </c:pt>
                <c:pt idx="1548">
                  <c:v>5.1740740653393111E-3</c:v>
                </c:pt>
                <c:pt idx="1549">
                  <c:v>5.2682919109178772E-3</c:v>
                </c:pt>
                <c:pt idx="1550">
                  <c:v>5.3049069130269881E-3</c:v>
                </c:pt>
                <c:pt idx="1551">
                  <c:v>5.5130909501893309E-3</c:v>
                </c:pt>
                <c:pt idx="1552">
                  <c:v>5.475256352986093E-3</c:v>
                </c:pt>
                <c:pt idx="1553">
                  <c:v>5.3221117615116498E-3</c:v>
                </c:pt>
                <c:pt idx="1554">
                  <c:v>5.3336262830939157E-3</c:v>
                </c:pt>
                <c:pt idx="1555">
                  <c:v>5.363176004422333E-3</c:v>
                </c:pt>
                <c:pt idx="1556">
                  <c:v>5.2046968207424419E-3</c:v>
                </c:pt>
                <c:pt idx="1557">
                  <c:v>5.0354792213684624E-3</c:v>
                </c:pt>
                <c:pt idx="1558">
                  <c:v>4.9079987347515393E-3</c:v>
                </c:pt>
                <c:pt idx="1559">
                  <c:v>4.9463228160000882E-3</c:v>
                </c:pt>
                <c:pt idx="1560">
                  <c:v>4.9856032905381317E-3</c:v>
                </c:pt>
                <c:pt idx="1561">
                  <c:v>5.0145685235959397E-3</c:v>
                </c:pt>
                <c:pt idx="1562">
                  <c:v>4.8084903650919969E-3</c:v>
                </c:pt>
                <c:pt idx="1563">
                  <c:v>4.780881145595578E-3</c:v>
                </c:pt>
                <c:pt idx="1564">
                  <c:v>4.811518377016588E-3</c:v>
                </c:pt>
                <c:pt idx="1565">
                  <c:v>4.811518377016588E-3</c:v>
                </c:pt>
                <c:pt idx="1566">
                  <c:v>4.6834019938238229E-3</c:v>
                </c:pt>
                <c:pt idx="1567">
                  <c:v>4.5566182348130563E-3</c:v>
                </c:pt>
                <c:pt idx="1568">
                  <c:v>4.7018089097439113E-3</c:v>
                </c:pt>
                <c:pt idx="1569">
                  <c:v>4.7383682455275711E-3</c:v>
                </c:pt>
                <c:pt idx="1570">
                  <c:v>4.7272268017810289E-3</c:v>
                </c:pt>
                <c:pt idx="1571">
                  <c:v>4.7556886288891362E-3</c:v>
                </c:pt>
                <c:pt idx="1572">
                  <c:v>4.6244175555467323E-3</c:v>
                </c:pt>
                <c:pt idx="1573">
                  <c:v>4.5783840403999364E-3</c:v>
                </c:pt>
                <c:pt idx="1574">
                  <c:v>4.4685699223131906E-3</c:v>
                </c:pt>
                <c:pt idx="1575">
                  <c:v>4.3912265788965434E-3</c:v>
                </c:pt>
                <c:pt idx="1576">
                  <c:v>4.4537912897144281E-3</c:v>
                </c:pt>
                <c:pt idx="1577">
                  <c:v>4.3912265788965434E-3</c:v>
                </c:pt>
                <c:pt idx="1578">
                  <c:v>4.3559655513218422E-3</c:v>
                </c:pt>
                <c:pt idx="1579">
                  <c:v>4.4028038905833669E-3</c:v>
                </c:pt>
                <c:pt idx="1580">
                  <c:v>4.3408020586291549E-3</c:v>
                </c:pt>
                <c:pt idx="1581">
                  <c:v>4.4812681589320499E-3</c:v>
                </c:pt>
                <c:pt idx="1582">
                  <c:v>4.5130923111794032E-3</c:v>
                </c:pt>
                <c:pt idx="1583">
                  <c:v>4.4340969151538175E-3</c:v>
                </c:pt>
                <c:pt idx="1584">
                  <c:v>4.4340969151538175E-3</c:v>
                </c:pt>
                <c:pt idx="1585">
                  <c:v>4.3100911664324679E-3</c:v>
                </c:pt>
                <c:pt idx="1586">
                  <c:v>4.3869808039337212E-3</c:v>
                </c:pt>
                <c:pt idx="1587">
                  <c:v>4.3559432001179189E-3</c:v>
                </c:pt>
                <c:pt idx="1588">
                  <c:v>4.3559432001179189E-3</c:v>
                </c:pt>
                <c:pt idx="1589">
                  <c:v>4.2191061721343851E-3</c:v>
                </c:pt>
                <c:pt idx="1590">
                  <c:v>4.1737554615244137E-3</c:v>
                </c:pt>
                <c:pt idx="1591">
                  <c:v>4.1440542010191929E-3</c:v>
                </c:pt>
                <c:pt idx="1592">
                  <c:v>4.0310553386461393E-3</c:v>
                </c:pt>
                <c:pt idx="1593">
                  <c:v>4.0443788117395683E-3</c:v>
                </c:pt>
                <c:pt idx="1594">
                  <c:v>3.9581521505198608E-3</c:v>
                </c:pt>
                <c:pt idx="1595">
                  <c:v>3.9139032700918029E-3</c:v>
                </c:pt>
                <c:pt idx="1596">
                  <c:v>3.9139032700918029E-3</c:v>
                </c:pt>
                <c:pt idx="1597">
                  <c:v>3.9422153383809125E-3</c:v>
                </c:pt>
                <c:pt idx="1598">
                  <c:v>3.9993829020877752E-3</c:v>
                </c:pt>
                <c:pt idx="1599">
                  <c:v>4.2052804273649963E-3</c:v>
                </c:pt>
                <c:pt idx="1600">
                  <c:v>4.1619270208973162E-3</c:v>
                </c:pt>
                <c:pt idx="1601">
                  <c:v>4.1917813887213332E-3</c:v>
                </c:pt>
                <c:pt idx="1602">
                  <c:v>4.2218247194713817E-3</c:v>
                </c:pt>
                <c:pt idx="1603">
                  <c:v>4.2520580394557837E-3</c:v>
                </c:pt>
                <c:pt idx="1604">
                  <c:v>4.3130987752182303E-3</c:v>
                </c:pt>
                <c:pt idx="1605">
                  <c:v>4.2077657682114524E-3</c:v>
                </c:pt>
                <c:pt idx="1606">
                  <c:v>4.0852111041285661E-3</c:v>
                </c:pt>
                <c:pt idx="1607">
                  <c:v>4.278287979571303E-3</c:v>
                </c:pt>
                <c:pt idx="1608">
                  <c:v>4.1876758241878162E-3</c:v>
                </c:pt>
                <c:pt idx="1609">
                  <c:v>4.496480569106418E-3</c:v>
                </c:pt>
                <c:pt idx="1610">
                  <c:v>4.7073731916177997E-3</c:v>
                </c:pt>
                <c:pt idx="1611">
                  <c:v>4.7537966249349018E-3</c:v>
                </c:pt>
                <c:pt idx="1612">
                  <c:v>4.8624416496232583E-3</c:v>
                </c:pt>
                <c:pt idx="1613">
                  <c:v>5.0947102596320907E-3</c:v>
                </c:pt>
                <c:pt idx="1614">
                  <c:v>4.903139306940244E-3</c:v>
                </c:pt>
                <c:pt idx="1615">
                  <c:v>4.936187506731071E-3</c:v>
                </c:pt>
                <c:pt idx="1616">
                  <c:v>4.9674092281144387E-3</c:v>
                </c:pt>
                <c:pt idx="1617">
                  <c:v>4.9206252743227265E-3</c:v>
                </c:pt>
                <c:pt idx="1618">
                  <c:v>4.9107754650794255E-3</c:v>
                </c:pt>
                <c:pt idx="1619">
                  <c:v>5.0009554824393182E-3</c:v>
                </c:pt>
                <c:pt idx="1620">
                  <c:v>4.9570039606171177E-3</c:v>
                </c:pt>
                <c:pt idx="1621">
                  <c:v>4.9676499620114048E-3</c:v>
                </c:pt>
                <c:pt idx="1622">
                  <c:v>4.8960246021001672E-3</c:v>
                </c:pt>
                <c:pt idx="1623">
                  <c:v>4.8389851551684801E-3</c:v>
                </c:pt>
                <c:pt idx="1624">
                  <c:v>4.7923614597560164E-3</c:v>
                </c:pt>
                <c:pt idx="1625">
                  <c:v>4.8104762952055563E-3</c:v>
                </c:pt>
                <c:pt idx="1626">
                  <c:v>4.6445978022674351E-3</c:v>
                </c:pt>
                <c:pt idx="1627">
                  <c:v>4.6530540496972743E-3</c:v>
                </c:pt>
                <c:pt idx="1628">
                  <c:v>4.6184744394647875E-3</c:v>
                </c:pt>
                <c:pt idx="1629">
                  <c:v>4.5084569481001566E-3</c:v>
                </c:pt>
                <c:pt idx="1630">
                  <c:v>4.4831231631241282E-3</c:v>
                </c:pt>
                <c:pt idx="1631">
                  <c:v>4.4052139410890034E-3</c:v>
                </c:pt>
                <c:pt idx="1632">
                  <c:v>4.4831231631241282E-3</c:v>
                </c:pt>
                <c:pt idx="1633">
                  <c:v>3.7985687611739424E-3</c:v>
                </c:pt>
                <c:pt idx="1634">
                  <c:v>4.2904640386554902E-3</c:v>
                </c:pt>
                <c:pt idx="1635">
                  <c:v>4.177009639347435E-3</c:v>
                </c:pt>
                <c:pt idx="1636">
                  <c:v>4.3134687491799273E-3</c:v>
                </c:pt>
                <c:pt idx="1637">
                  <c:v>4.4085811813356912E-3</c:v>
                </c:pt>
                <c:pt idx="1638">
                  <c:v>4.2638363554721717E-3</c:v>
                </c:pt>
                <c:pt idx="1639">
                  <c:v>3.9328660025722108E-3</c:v>
                </c:pt>
                <c:pt idx="1640">
                  <c:v>4.0185823864647696E-3</c:v>
                </c:pt>
                <c:pt idx="1641">
                  <c:v>4.0974178940305474E-3</c:v>
                </c:pt>
                <c:pt idx="1642">
                  <c:v>4.2250083663164613E-3</c:v>
                </c:pt>
                <c:pt idx="1643">
                  <c:v>4.3335635116094158E-3</c:v>
                </c:pt>
                <c:pt idx="1644">
                  <c:v>4.4088329123883512E-3</c:v>
                </c:pt>
                <c:pt idx="1645">
                  <c:v>4.5197935037709028E-3</c:v>
                </c:pt>
                <c:pt idx="1646">
                  <c:v>4.4873748453801649E-3</c:v>
                </c:pt>
                <c:pt idx="1647">
                  <c:v>4.4164441087751844E-3</c:v>
                </c:pt>
                <c:pt idx="1648">
                  <c:v>4.4406590524311848E-3</c:v>
                </c:pt>
                <c:pt idx="1649">
                  <c:v>4.4561985120554291E-3</c:v>
                </c:pt>
                <c:pt idx="1650">
                  <c:v>4.4120543097049521E-3</c:v>
                </c:pt>
                <c:pt idx="1651">
                  <c:v>4.4275693950290252E-3</c:v>
                </c:pt>
                <c:pt idx="1652">
                  <c:v>4.3966307916082081E-3</c:v>
                </c:pt>
                <c:pt idx="1653">
                  <c:v>4.3857358723751625E-3</c:v>
                </c:pt>
                <c:pt idx="1654">
                  <c:v>4.2548983979750444E-3</c:v>
                </c:pt>
                <c:pt idx="1655">
                  <c:v>4.2405147887970337E-3</c:v>
                </c:pt>
                <c:pt idx="1656">
                  <c:v>4.1683348782284111E-3</c:v>
                </c:pt>
                <c:pt idx="1657">
                  <c:v>4.1850079157871502E-3</c:v>
                </c:pt>
                <c:pt idx="1658">
                  <c:v>4.0390444980571419E-3</c:v>
                </c:pt>
                <c:pt idx="1659">
                  <c:v>4.0289737536628361E-3</c:v>
                </c:pt>
                <c:pt idx="1660">
                  <c:v>4.0578502097180693E-3</c:v>
                </c:pt>
                <c:pt idx="1661">
                  <c:v>4.1608927249696202E-3</c:v>
                </c:pt>
                <c:pt idx="1662">
                  <c:v>4.2205745878574627E-3</c:v>
                </c:pt>
                <c:pt idx="1663">
                  <c:v>4.1906398498156479E-3</c:v>
                </c:pt>
                <c:pt idx="1664">
                  <c:v>4.2964043837218496E-3</c:v>
                </c:pt>
                <c:pt idx="1665">
                  <c:v>4.2049915244937244E-3</c:v>
                </c:pt>
                <c:pt idx="1666">
                  <c:v>4.0188877949680875E-3</c:v>
                </c:pt>
                <c:pt idx="1667">
                  <c:v>4.0261246306497181E-3</c:v>
                </c:pt>
                <c:pt idx="1668">
                  <c:v>4.0042162036684316E-3</c:v>
                </c:pt>
                <c:pt idx="1669">
                  <c:v>3.9757119470717464E-3</c:v>
                </c:pt>
                <c:pt idx="1670">
                  <c:v>3.8909492719800304E-3</c:v>
                </c:pt>
                <c:pt idx="1671">
                  <c:v>3.8799519200559689E-3</c:v>
                </c:pt>
                <c:pt idx="1672">
                  <c:v>3.8243990905200849E-3</c:v>
                </c:pt>
                <c:pt idx="1673">
                  <c:v>3.8092298111748668E-3</c:v>
                </c:pt>
                <c:pt idx="1674">
                  <c:v>3.7423875784655639E-3</c:v>
                </c:pt>
                <c:pt idx="1675">
                  <c:v>3.6354584919405263E-3</c:v>
                </c:pt>
                <c:pt idx="1676">
                  <c:v>3.6207298512420821E-3</c:v>
                </c:pt>
                <c:pt idx="1677">
                  <c:v>3.6207298512420821E-3</c:v>
                </c:pt>
                <c:pt idx="1678">
                  <c:v>3.5312393654092257E-3</c:v>
                </c:pt>
                <c:pt idx="1679">
                  <c:v>3.5944859113300493E-3</c:v>
                </c:pt>
                <c:pt idx="1680">
                  <c:v>3.7029940250080319E-3</c:v>
                </c:pt>
                <c:pt idx="1681">
                  <c:v>3.8250661165021888E-3</c:v>
                </c:pt>
                <c:pt idx="1682">
                  <c:v>3.984294764357253E-3</c:v>
                </c:pt>
                <c:pt idx="1683">
                  <c:v>4.2465291808317894E-3</c:v>
                </c:pt>
                <c:pt idx="1684">
                  <c:v>4.5136092405548773E-3</c:v>
                </c:pt>
                <c:pt idx="1685">
                  <c:v>4.265349369075625E-3</c:v>
                </c:pt>
                <c:pt idx="1686">
                  <c:v>3.9991888157674977E-3</c:v>
                </c:pt>
                <c:pt idx="1687">
                  <c:v>3.6812597644449974E-3</c:v>
                </c:pt>
                <c:pt idx="1688">
                  <c:v>3.7460834761829215E-3</c:v>
                </c:pt>
                <c:pt idx="1689">
                  <c:v>3.483314070436633E-3</c:v>
                </c:pt>
                <c:pt idx="1690">
                  <c:v>3.2435612490393246E-3</c:v>
                </c:pt>
                <c:pt idx="1691">
                  <c:v>3.0965918568488602E-3</c:v>
                </c:pt>
                <c:pt idx="1692">
                  <c:v>3.0880956527531258E-3</c:v>
                </c:pt>
                <c:pt idx="1693">
                  <c:v>3.2813470454479024E-3</c:v>
                </c:pt>
                <c:pt idx="1694">
                  <c:v>3.4484772951271394E-3</c:v>
                </c:pt>
                <c:pt idx="1695">
                  <c:v>3.2911366781342749E-3</c:v>
                </c:pt>
                <c:pt idx="1696">
                  <c:v>3.5304936792181158E-3</c:v>
                </c:pt>
                <c:pt idx="1697">
                  <c:v>3.5721060972975379E-3</c:v>
                </c:pt>
                <c:pt idx="1698">
                  <c:v>3.5874664645877837E-3</c:v>
                </c:pt>
                <c:pt idx="1699">
                  <c:v>3.3759483575457327E-3</c:v>
                </c:pt>
                <c:pt idx="1700">
                  <c:v>3.3859538354479744E-3</c:v>
                </c:pt>
                <c:pt idx="1701">
                  <c:v>3.4320126063147366E-3</c:v>
                </c:pt>
                <c:pt idx="1702">
                  <c:v>3.3291532594980815E-3</c:v>
                </c:pt>
                <c:pt idx="1703">
                  <c:v>3.4476079050169152E-3</c:v>
                </c:pt>
                <c:pt idx="1704">
                  <c:v>3.4698845351580441E-3</c:v>
                </c:pt>
                <c:pt idx="1705">
                  <c:v>3.3800848182078719E-3</c:v>
                </c:pt>
                <c:pt idx="1706">
                  <c:v>3.5304936792181158E-3</c:v>
                </c:pt>
                <c:pt idx="1707">
                  <c:v>3.5870544814142506E-3</c:v>
                </c:pt>
                <c:pt idx="1708">
                  <c:v>3.7151635700361876E-3</c:v>
                </c:pt>
                <c:pt idx="1709">
                  <c:v>3.6646964322737553E-3</c:v>
                </c:pt>
                <c:pt idx="1710">
                  <c:v>3.6632694132343229E-3</c:v>
                </c:pt>
                <c:pt idx="1711">
                  <c:v>3.738282940482058E-3</c:v>
                </c:pt>
                <c:pt idx="1712">
                  <c:v>3.7572054816779649E-3</c:v>
                </c:pt>
                <c:pt idx="1713">
                  <c:v>3.7877857250404722E-3</c:v>
                </c:pt>
                <c:pt idx="1714">
                  <c:v>3.8979643359028748E-3</c:v>
                </c:pt>
                <c:pt idx="1715">
                  <c:v>3.9552873408426224E-3</c:v>
                </c:pt>
                <c:pt idx="1716">
                  <c:v>3.9827542019542101E-3</c:v>
                </c:pt>
                <c:pt idx="1717">
                  <c:v>4.0139221862369187E-3</c:v>
                </c:pt>
                <c:pt idx="1718">
                  <c:v>4.0701011397356159E-3</c:v>
                </c:pt>
                <c:pt idx="1719">
                  <c:v>4.014346329602252E-3</c:v>
                </c:pt>
                <c:pt idx="1720">
                  <c:v>4.014346329602252E-3</c:v>
                </c:pt>
                <c:pt idx="1721">
                  <c:v>4.0419165948216637E-3</c:v>
                </c:pt>
                <c:pt idx="1722">
                  <c:v>4.0139042367253065E-3</c:v>
                </c:pt>
                <c:pt idx="1723">
                  <c:v>3.9860631635877403E-3</c:v>
                </c:pt>
                <c:pt idx="1724">
                  <c:v>3.9860631635877403E-3</c:v>
                </c:pt>
                <c:pt idx="1725">
                  <c:v>4.0406667685683939E-3</c:v>
                </c:pt>
                <c:pt idx="1726">
                  <c:v>4.0639789134632653E-3</c:v>
                </c:pt>
                <c:pt idx="1727">
                  <c:v>4.1367470068349376E-3</c:v>
                </c:pt>
                <c:pt idx="1728">
                  <c:v>4.1378487698504208E-3</c:v>
                </c:pt>
                <c:pt idx="1729">
                  <c:v>4.0953401117072782E-3</c:v>
                </c:pt>
                <c:pt idx="1730">
                  <c:v>4.1242064761903034E-3</c:v>
                </c:pt>
                <c:pt idx="1731">
                  <c:v>4.1349164204757104E-3</c:v>
                </c:pt>
                <c:pt idx="1732">
                  <c:v>4.1792400834407056E-3</c:v>
                </c:pt>
                <c:pt idx="1733">
                  <c:v>4.2005981409742564E-3</c:v>
                </c:pt>
                <c:pt idx="1734">
                  <c:v>4.1866028757316567E-3</c:v>
                </c:pt>
                <c:pt idx="1735">
                  <c:v>4.1866028757316567E-3</c:v>
                </c:pt>
                <c:pt idx="1736">
                  <c:v>4.1419294885583595E-3</c:v>
                </c:pt>
                <c:pt idx="1737">
                  <c:v>4.0920267236359701E-3</c:v>
                </c:pt>
                <c:pt idx="1738">
                  <c:v>4.0633145679077514E-3</c:v>
                </c:pt>
                <c:pt idx="1739">
                  <c:v>3.9146567178623458E-3</c:v>
                </c:pt>
                <c:pt idx="1740">
                  <c:v>3.9087053603974395E-3</c:v>
                </c:pt>
                <c:pt idx="1741">
                  <c:v>3.8871663932355917E-3</c:v>
                </c:pt>
                <c:pt idx="1742">
                  <c:v>3.8871663932355917E-3</c:v>
                </c:pt>
                <c:pt idx="1743">
                  <c:v>3.8598465433924713E-3</c:v>
                </c:pt>
                <c:pt idx="1744">
                  <c:v>3.8267349732911209E-3</c:v>
                </c:pt>
                <c:pt idx="1745">
                  <c:v>3.82009614917889E-3</c:v>
                </c:pt>
                <c:pt idx="1746">
                  <c:v>3.8592952794327343E-3</c:v>
                </c:pt>
                <c:pt idx="1747">
                  <c:v>3.831991016376963E-3</c:v>
                </c:pt>
                <c:pt idx="1748">
                  <c:v>3.8866804791475918E-3</c:v>
                </c:pt>
                <c:pt idx="1749">
                  <c:v>3.9530482770855774E-3</c:v>
                </c:pt>
                <c:pt idx="1750">
                  <c:v>4.0256181219318473E-3</c:v>
                </c:pt>
                <c:pt idx="1751">
                  <c:v>3.9930331332216152E-3</c:v>
                </c:pt>
                <c:pt idx="1752">
                  <c:v>3.9930331332216152E-3</c:v>
                </c:pt>
                <c:pt idx="1753">
                  <c:v>4.0059413795365453E-3</c:v>
                </c:pt>
                <c:pt idx="1754">
                  <c:v>4.0470032064276974E-3</c:v>
                </c:pt>
                <c:pt idx="1755">
                  <c:v>4.0300912559015894E-3</c:v>
                </c:pt>
                <c:pt idx="1756">
                  <c:v>4.0794336460380672E-3</c:v>
                </c:pt>
                <c:pt idx="1757">
                  <c:v>4.1379470987069717E-3</c:v>
                </c:pt>
                <c:pt idx="1758">
                  <c:v>4.0261246306497181E-3</c:v>
                </c:pt>
                <c:pt idx="1759">
                  <c:v>4.142058175166846E-3</c:v>
                </c:pt>
                <c:pt idx="1760">
                  <c:v>4.0672497844892715E-3</c:v>
                </c:pt>
                <c:pt idx="1761">
                  <c:v>4.1047709893442981E-3</c:v>
                </c:pt>
                <c:pt idx="1762">
                  <c:v>3.9436608483107115E-3</c:v>
                </c:pt>
                <c:pt idx="1763">
                  <c:v>3.7168774415048413E-3</c:v>
                </c:pt>
                <c:pt idx="1764">
                  <c:v>3.6912014298763102E-3</c:v>
                </c:pt>
                <c:pt idx="1765">
                  <c:v>3.6330451505015085E-3</c:v>
                </c:pt>
                <c:pt idx="1766">
                  <c:v>3.5492343237425081E-3</c:v>
                </c:pt>
                <c:pt idx="1767">
                  <c:v>3.6876274299330537E-3</c:v>
                </c:pt>
                <c:pt idx="1768">
                  <c:v>3.6579394326970798E-3</c:v>
                </c:pt>
                <c:pt idx="1769">
                  <c:v>3.6876274299330537E-3</c:v>
                </c:pt>
                <c:pt idx="1770">
                  <c:v>3.765308815534591E-3</c:v>
                </c:pt>
                <c:pt idx="1771">
                  <c:v>3.8796327316484172E-3</c:v>
                </c:pt>
                <c:pt idx="1772">
                  <c:v>4.1459849585187333E-3</c:v>
                </c:pt>
                <c:pt idx="1773">
                  <c:v>4.2285652078279338E-3</c:v>
                </c:pt>
                <c:pt idx="1774">
                  <c:v>4.1597952926443246E-3</c:v>
                </c:pt>
                <c:pt idx="1775">
                  <c:v>3.8579095605771429E-3</c:v>
                </c:pt>
                <c:pt idx="1776">
                  <c:v>3.7315608938490938E-3</c:v>
                </c:pt>
                <c:pt idx="1777">
                  <c:v>3.6167902130410717E-3</c:v>
                </c:pt>
                <c:pt idx="1778">
                  <c:v>3.6018236227855485E-3</c:v>
                </c:pt>
                <c:pt idx="1779">
                  <c:v>3.6070917332334325E-3</c:v>
                </c:pt>
                <c:pt idx="1780">
                  <c:v>3.6783414761921928E-3</c:v>
                </c:pt>
                <c:pt idx="1781">
                  <c:v>3.7133627574349143E-3</c:v>
                </c:pt>
                <c:pt idx="1782">
                  <c:v>3.9557897661272141E-3</c:v>
                </c:pt>
                <c:pt idx="1783">
                  <c:v>4.0920267236359701E-3</c:v>
                </c:pt>
                <c:pt idx="1784">
                  <c:v>4.1041406284173104E-3</c:v>
                </c:pt>
                <c:pt idx="1785">
                  <c:v>4.1823942205699398E-3</c:v>
                </c:pt>
                <c:pt idx="1786">
                  <c:v>4.1823942205699398E-3</c:v>
                </c:pt>
                <c:pt idx="1787">
                  <c:v>4.1869743000080336E-3</c:v>
                </c:pt>
                <c:pt idx="1788">
                  <c:v>4.19325423680348E-3</c:v>
                </c:pt>
                <c:pt idx="1789">
                  <c:v>4.116853961774301E-3</c:v>
                </c:pt>
                <c:pt idx="1790">
                  <c:v>4.0700715303905021E-3</c:v>
                </c:pt>
                <c:pt idx="1791">
                  <c:v>4.041299910510973E-3</c:v>
                </c:pt>
                <c:pt idx="1792">
                  <c:v>4.041299910510973E-3</c:v>
                </c:pt>
                <c:pt idx="1793">
                  <c:v>4.0300912559015894E-3</c:v>
                </c:pt>
                <c:pt idx="1794">
                  <c:v>4.0087584608047497E-3</c:v>
                </c:pt>
                <c:pt idx="1795">
                  <c:v>4.0261246306497181E-3</c:v>
                </c:pt>
                <c:pt idx="1796">
                  <c:v>4.0143445170430503E-3</c:v>
                </c:pt>
                <c:pt idx="1797">
                  <c:v>4.0548361442622758E-3</c:v>
                </c:pt>
                <c:pt idx="1798">
                  <c:v>4.0373222531187381E-3</c:v>
                </c:pt>
                <c:pt idx="1799">
                  <c:v>4.0373222531187381E-3</c:v>
                </c:pt>
                <c:pt idx="1800">
                  <c:v>3.9909162502093278E-3</c:v>
                </c:pt>
                <c:pt idx="1801">
                  <c:v>3.9803732143923343E-3</c:v>
                </c:pt>
                <c:pt idx="1802">
                  <c:v>3.9482794531569805E-3</c:v>
                </c:pt>
                <c:pt idx="1803">
                  <c:v>3.965336632083624E-3</c:v>
                </c:pt>
                <c:pt idx="1804">
                  <c:v>3.8814219397303265E-3</c:v>
                </c:pt>
                <c:pt idx="1805">
                  <c:v>3.8975941747390473E-3</c:v>
                </c:pt>
                <c:pt idx="1806">
                  <c:v>3.9936619756070612E-3</c:v>
                </c:pt>
                <c:pt idx="1807">
                  <c:v>3.9202759885372191E-3</c:v>
                </c:pt>
                <c:pt idx="1808">
                  <c:v>3.8647946413195083E-3</c:v>
                </c:pt>
                <c:pt idx="1809">
                  <c:v>3.8100077887898557E-3</c:v>
                </c:pt>
                <c:pt idx="1810">
                  <c:v>3.7559079516268504E-3</c:v>
                </c:pt>
                <c:pt idx="1811">
                  <c:v>3.7450450468030586E-3</c:v>
                </c:pt>
                <c:pt idx="1812">
                  <c:v>3.6803614821389803E-3</c:v>
                </c:pt>
                <c:pt idx="1813">
                  <c:v>3.5742490816355267E-3</c:v>
                </c:pt>
                <c:pt idx="1814">
                  <c:v>3.4972453576047435E-3</c:v>
                </c:pt>
                <c:pt idx="1815">
                  <c:v>3.484878631954038E-3</c:v>
                </c:pt>
                <c:pt idx="1816">
                  <c:v>3.3844309912303967E-3</c:v>
                </c:pt>
                <c:pt idx="1817">
                  <c:v>3.3725873641404528E-3</c:v>
                </c:pt>
                <c:pt idx="1818">
                  <c:v>3.2995991989274859E-3</c:v>
                </c:pt>
                <c:pt idx="1819">
                  <c:v>3.2984645649285745E-3</c:v>
                </c:pt>
                <c:pt idx="1820">
                  <c:v>3.230838124743634E-3</c:v>
                </c:pt>
                <c:pt idx="1821">
                  <c:v>3.2100043151414214E-3</c:v>
                </c:pt>
                <c:pt idx="1822">
                  <c:v>3.2246379828050594E-3</c:v>
                </c:pt>
                <c:pt idx="1823">
                  <c:v>3.1181344692293219E-3</c:v>
                </c:pt>
                <c:pt idx="1824">
                  <c:v>3.15087587213077E-3</c:v>
                </c:pt>
                <c:pt idx="1825">
                  <c:v>3.2512164798626617E-3</c:v>
                </c:pt>
                <c:pt idx="1826">
                  <c:v>3.3407905201668095E-3</c:v>
                </c:pt>
                <c:pt idx="1827">
                  <c:v>3.4547971570578245E-3</c:v>
                </c:pt>
                <c:pt idx="1828">
                  <c:v>3.4449017943920619E-3</c:v>
                </c:pt>
                <c:pt idx="1829">
                  <c:v>3.383650724357294E-3</c:v>
                </c:pt>
                <c:pt idx="1830">
                  <c:v>3.3655287575245396E-3</c:v>
                </c:pt>
                <c:pt idx="1831">
                  <c:v>3.2133848434907145E-3</c:v>
                </c:pt>
                <c:pt idx="1832">
                  <c:v>3.0084451349292433E-3</c:v>
                </c:pt>
                <c:pt idx="1833">
                  <c:v>2.9291817166405168E-3</c:v>
                </c:pt>
                <c:pt idx="1834">
                  <c:v>2.9711590608220793E-3</c:v>
                </c:pt>
                <c:pt idx="1835">
                  <c:v>2.7916626124596827E-3</c:v>
                </c:pt>
                <c:pt idx="1836">
                  <c:v>2.8120144479748962E-3</c:v>
                </c:pt>
                <c:pt idx="1837">
                  <c:v>2.9493076863335915E-3</c:v>
                </c:pt>
                <c:pt idx="1838">
                  <c:v>3.0774804088793098E-3</c:v>
                </c:pt>
                <c:pt idx="1839">
                  <c:v>3.0672909849523478E-3</c:v>
                </c:pt>
                <c:pt idx="1840">
                  <c:v>3.0756463519234184E-3</c:v>
                </c:pt>
                <c:pt idx="1841">
                  <c:v>3.0465641421996087E-3</c:v>
                </c:pt>
                <c:pt idx="1842">
                  <c:v>2.8242299471677957E-3</c:v>
                </c:pt>
                <c:pt idx="1843">
                  <c:v>2.6254768054742527E-3</c:v>
                </c:pt>
                <c:pt idx="1844">
                  <c:v>2.6087448004826676E-3</c:v>
                </c:pt>
                <c:pt idx="1845">
                  <c:v>2.7339926128512378E-3</c:v>
                </c:pt>
                <c:pt idx="1846">
                  <c:v>2.7871013774334813E-3</c:v>
                </c:pt>
                <c:pt idx="1847">
                  <c:v>2.715637239550572E-3</c:v>
                </c:pt>
                <c:pt idx="1848">
                  <c:v>2.7497580329411907E-3</c:v>
                </c:pt>
                <c:pt idx="1849">
                  <c:v>2.7524570270065327E-3</c:v>
                </c:pt>
                <c:pt idx="1850">
                  <c:v>2.7339926128512378E-3</c:v>
                </c:pt>
                <c:pt idx="1851">
                  <c:v>2.820264649170452E-3</c:v>
                </c:pt>
                <c:pt idx="1852">
                  <c:v>2.7946428974010276E-3</c:v>
                </c:pt>
                <c:pt idx="1853">
                  <c:v>2.7920445714308467E-3</c:v>
                </c:pt>
                <c:pt idx="1854">
                  <c:v>2.890466894343783E-3</c:v>
                </c:pt>
                <c:pt idx="1855">
                  <c:v>3.4198114794200965E-3</c:v>
                </c:pt>
                <c:pt idx="1856">
                  <c:v>3.5932464192625596E-3</c:v>
                </c:pt>
                <c:pt idx="1857">
                  <c:v>3.6417533255001799E-3</c:v>
                </c:pt>
                <c:pt idx="1858">
                  <c:v>3.6618716403050647E-3</c:v>
                </c:pt>
                <c:pt idx="1859">
                  <c:v>3.5984177285371685E-3</c:v>
                </c:pt>
                <c:pt idx="1860">
                  <c:v>3.552284167914897E-3</c:v>
                </c:pt>
                <c:pt idx="1861">
                  <c:v>3.4813448198202706E-3</c:v>
                </c:pt>
                <c:pt idx="1862">
                  <c:v>3.4863152450226357E-3</c:v>
                </c:pt>
                <c:pt idx="1863">
                  <c:v>3.3983935681802489E-3</c:v>
                </c:pt>
                <c:pt idx="1864">
                  <c:v>3.2723772994129158E-3</c:v>
                </c:pt>
                <c:pt idx="1865">
                  <c:v>3.1984872669869819E-3</c:v>
                </c:pt>
                <c:pt idx="1866">
                  <c:v>3.2379989125307308E-3</c:v>
                </c:pt>
                <c:pt idx="1867">
                  <c:v>3.0092320790462892E-3</c:v>
                </c:pt>
                <c:pt idx="1868">
                  <c:v>3.0513033856630839E-3</c:v>
                </c:pt>
                <c:pt idx="1869">
                  <c:v>3.0095953783998552E-3</c:v>
                </c:pt>
                <c:pt idx="1870">
                  <c:v>3.0095953783998552E-3</c:v>
                </c:pt>
                <c:pt idx="1871">
                  <c:v>3.0430436754400681E-3</c:v>
                </c:pt>
                <c:pt idx="1872">
                  <c:v>2.9985520693571986E-3</c:v>
                </c:pt>
                <c:pt idx="1873">
                  <c:v>2.9874663797840933E-3</c:v>
                </c:pt>
                <c:pt idx="1874">
                  <c:v>2.9219408947982898E-3</c:v>
                </c:pt>
                <c:pt idx="1875">
                  <c:v>2.9219408947982898E-3</c:v>
                </c:pt>
                <c:pt idx="1876">
                  <c:v>2.9219408947982898E-3</c:v>
                </c:pt>
                <c:pt idx="1877">
                  <c:v>2.8789671151008803E-3</c:v>
                </c:pt>
                <c:pt idx="1878">
                  <c:v>2.8349372744808348E-3</c:v>
                </c:pt>
                <c:pt idx="1879">
                  <c:v>2.8254055501486589E-3</c:v>
                </c:pt>
                <c:pt idx="1880">
                  <c:v>2.8155553312843714E-3</c:v>
                </c:pt>
                <c:pt idx="1881">
                  <c:v>2.8262875977867669E-3</c:v>
                </c:pt>
                <c:pt idx="1882">
                  <c:v>2.6828048121276039E-3</c:v>
                </c:pt>
                <c:pt idx="1883">
                  <c:v>2.7126137544845777E-3</c:v>
                </c:pt>
                <c:pt idx="1884">
                  <c:v>2.6430129199333107E-3</c:v>
                </c:pt>
                <c:pt idx="1885">
                  <c:v>2.6326751859273028E-3</c:v>
                </c:pt>
                <c:pt idx="1886">
                  <c:v>2.5843050836251626E-3</c:v>
                </c:pt>
                <c:pt idx="1887">
                  <c:v>2.5335164303561192E-3</c:v>
                </c:pt>
                <c:pt idx="1888">
                  <c:v>2.4767620515618633E-3</c:v>
                </c:pt>
                <c:pt idx="1889">
                  <c:v>2.5335164303561192E-3</c:v>
                </c:pt>
                <c:pt idx="1890">
                  <c:v>2.458095963457274E-3</c:v>
                </c:pt>
                <c:pt idx="1891">
                  <c:v>2.4395546833471341E-3</c:v>
                </c:pt>
                <c:pt idx="1892">
                  <c:v>2.458095963457274E-3</c:v>
                </c:pt>
                <c:pt idx="1893">
                  <c:v>2.4028436648141594E-3</c:v>
                </c:pt>
                <c:pt idx="1894">
                  <c:v>2.384672493874391E-3</c:v>
                </c:pt>
                <c:pt idx="1895">
                  <c:v>2.3951037533436678E-3</c:v>
                </c:pt>
                <c:pt idx="1896">
                  <c:v>2.5166784907933067E-3</c:v>
                </c:pt>
                <c:pt idx="1897">
                  <c:v>2.7130044884816594E-3</c:v>
                </c:pt>
                <c:pt idx="1898">
                  <c:v>2.9508687003538753E-3</c:v>
                </c:pt>
                <c:pt idx="1899">
                  <c:v>3.2081462370551947E-3</c:v>
                </c:pt>
                <c:pt idx="1900">
                  <c:v>3.3657673468164609E-3</c:v>
                </c:pt>
                <c:pt idx="1901">
                  <c:v>3.3108484375809532E-3</c:v>
                </c:pt>
                <c:pt idx="1902">
                  <c:v>3.1742301518475485E-3</c:v>
                </c:pt>
                <c:pt idx="1903">
                  <c:v>3.2194840359974918E-3</c:v>
                </c:pt>
                <c:pt idx="1904">
                  <c:v>3.1418905378014354E-3</c:v>
                </c:pt>
                <c:pt idx="1905">
                  <c:v>3.0063551500450008E-3</c:v>
                </c:pt>
                <c:pt idx="1906">
                  <c:v>2.8992105684906289E-3</c:v>
                </c:pt>
                <c:pt idx="1907">
                  <c:v>2.7891739289129629E-3</c:v>
                </c:pt>
                <c:pt idx="1908">
                  <c:v>2.2410312903992837E-3</c:v>
                </c:pt>
                <c:pt idx="1909">
                  <c:v>2.0813187796080552E-3</c:v>
                </c:pt>
                <c:pt idx="1910">
                  <c:v>2.1094005177662595E-3</c:v>
                </c:pt>
                <c:pt idx="1911">
                  <c:v>1.8694862872389553E-3</c:v>
                </c:pt>
                <c:pt idx="1912">
                  <c:v>1.9199425304520859E-3</c:v>
                </c:pt>
                <c:pt idx="1913">
                  <c:v>1.9735245819057514E-3</c:v>
                </c:pt>
                <c:pt idx="1914">
                  <c:v>1.9165034673714063E-3</c:v>
                </c:pt>
                <c:pt idx="1915">
                  <c:v>1.8575721657222842E-3</c:v>
                </c:pt>
                <c:pt idx="1916">
                  <c:v>1.8205272214228592E-3</c:v>
                </c:pt>
                <c:pt idx="1917">
                  <c:v>1.8567962650209849E-3</c:v>
                </c:pt>
                <c:pt idx="1918">
                  <c:v>1.791739699829304E-3</c:v>
                </c:pt>
                <c:pt idx="1919">
                  <c:v>1.8171540792662761E-3</c:v>
                </c:pt>
                <c:pt idx="1920">
                  <c:v>1.8153725556591524E-3</c:v>
                </c:pt>
                <c:pt idx="1921">
                  <c:v>1.8035221429103172E-3</c:v>
                </c:pt>
                <c:pt idx="1922">
                  <c:v>1.7934980312324731E-3</c:v>
                </c:pt>
                <c:pt idx="1923">
                  <c:v>1.8343455282102577E-3</c:v>
                </c:pt>
                <c:pt idx="1924">
                  <c:v>1.9439130612831114E-3</c:v>
                </c:pt>
                <c:pt idx="1925">
                  <c:v>2.0979134129196437E-3</c:v>
                </c:pt>
                <c:pt idx="1926">
                  <c:v>2.1751248650999405E-3</c:v>
                </c:pt>
                <c:pt idx="1927">
                  <c:v>2.2748224523502347E-3</c:v>
                </c:pt>
                <c:pt idx="1928">
                  <c:v>2.3223215193740598E-3</c:v>
                </c:pt>
                <c:pt idx="1929">
                  <c:v>2.2457278079366884E-3</c:v>
                </c:pt>
                <c:pt idx="1930">
                  <c:v>2.2152470481364003E-3</c:v>
                </c:pt>
                <c:pt idx="1931">
                  <c:v>2.3713034743429269E-3</c:v>
                </c:pt>
                <c:pt idx="1932">
                  <c:v>2.8056157660798354E-3</c:v>
                </c:pt>
                <c:pt idx="1933">
                  <c:v>2.6879112009961835E-3</c:v>
                </c:pt>
                <c:pt idx="1934">
                  <c:v>2.8245244028410749E-3</c:v>
                </c:pt>
                <c:pt idx="1935">
                  <c:v>2.7617560718822317E-3</c:v>
                </c:pt>
                <c:pt idx="1936">
                  <c:v>2.7570505328858366E-3</c:v>
                </c:pt>
                <c:pt idx="1937">
                  <c:v>2.6779293994139766E-3</c:v>
                </c:pt>
                <c:pt idx="1938">
                  <c:v>2.7077425198406284E-3</c:v>
                </c:pt>
                <c:pt idx="1939">
                  <c:v>2.7677409406297736E-3</c:v>
                </c:pt>
                <c:pt idx="1940">
                  <c:v>2.7360124898693789E-3</c:v>
                </c:pt>
                <c:pt idx="1941">
                  <c:v>2.7039884248968148E-3</c:v>
                </c:pt>
                <c:pt idx="1942">
                  <c:v>2.6509859743371273E-3</c:v>
                </c:pt>
                <c:pt idx="1943">
                  <c:v>2.656724689928178E-3</c:v>
                </c:pt>
                <c:pt idx="1944">
                  <c:v>2.5894658370186033E-3</c:v>
                </c:pt>
                <c:pt idx="1945">
                  <c:v>2.6128576572490444E-3</c:v>
                </c:pt>
                <c:pt idx="1946">
                  <c:v>2.6186570037129591E-3</c:v>
                </c:pt>
                <c:pt idx="1947">
                  <c:v>2.6115759452054496E-3</c:v>
                </c:pt>
                <c:pt idx="1948">
                  <c:v>2.5676218026533192E-3</c:v>
                </c:pt>
                <c:pt idx="1949">
                  <c:v>2.5253282912371081E-3</c:v>
                </c:pt>
                <c:pt idx="1950">
                  <c:v>2.5061499958153881E-3</c:v>
                </c:pt>
                <c:pt idx="1951">
                  <c:v>2.4981052516944977E-3</c:v>
                </c:pt>
                <c:pt idx="1952">
                  <c:v>2.4697525073783225E-3</c:v>
                </c:pt>
                <c:pt idx="1953">
                  <c:v>2.4512736834049697E-3</c:v>
                </c:pt>
                <c:pt idx="1954">
                  <c:v>2.4389139162148518E-3</c:v>
                </c:pt>
                <c:pt idx="1955">
                  <c:v>2.424011656380128E-3</c:v>
                </c:pt>
                <c:pt idx="1956">
                  <c:v>2.4175404359538435E-3</c:v>
                </c:pt>
                <c:pt idx="1957">
                  <c:v>2.3525779619749344E-3</c:v>
                </c:pt>
                <c:pt idx="1958">
                  <c:v>2.3409968324838836E-3</c:v>
                </c:pt>
                <c:pt idx="1959">
                  <c:v>2.4356788649660143E-3</c:v>
                </c:pt>
                <c:pt idx="1960">
                  <c:v>2.3926682277187082E-3</c:v>
                </c:pt>
                <c:pt idx="1961">
                  <c:v>2.3470049908779719E-3</c:v>
                </c:pt>
                <c:pt idx="1962">
                  <c:v>2.36449404464479E-3</c:v>
                </c:pt>
                <c:pt idx="1963">
                  <c:v>2.3342334468845673E-3</c:v>
                </c:pt>
                <c:pt idx="1964">
                  <c:v>2.329093834638459E-3</c:v>
                </c:pt>
                <c:pt idx="1965">
                  <c:v>2.329093834638459E-3</c:v>
                </c:pt>
                <c:pt idx="1966">
                  <c:v>2.3175654538808662E-3</c:v>
                </c:pt>
                <c:pt idx="1967">
                  <c:v>2.3235337896048737E-3</c:v>
                </c:pt>
                <c:pt idx="1968">
                  <c:v>2.4275472191686515E-3</c:v>
                </c:pt>
                <c:pt idx="1969">
                  <c:v>2.5518336852647177E-3</c:v>
                </c:pt>
                <c:pt idx="1970">
                  <c:v>2.766048264691397E-3</c:v>
                </c:pt>
                <c:pt idx="1971">
                  <c:v>2.706172744624165E-3</c:v>
                </c:pt>
                <c:pt idx="1972">
                  <c:v>2.4933982086739318E-3</c:v>
                </c:pt>
                <c:pt idx="1973">
                  <c:v>2.1490464144291021E-3</c:v>
                </c:pt>
                <c:pt idx="1974">
                  <c:v>2.2212154778650404E-3</c:v>
                </c:pt>
                <c:pt idx="1975">
                  <c:v>2.3765867297291634E-3</c:v>
                </c:pt>
                <c:pt idx="1976">
                  <c:v>2.3103983960540975E-3</c:v>
                </c:pt>
                <c:pt idx="1977">
                  <c:v>2.32676728815307E-3</c:v>
                </c:pt>
                <c:pt idx="1978">
                  <c:v>2.2542284740500783E-3</c:v>
                </c:pt>
                <c:pt idx="1979">
                  <c:v>2.3763352599119559E-3</c:v>
                </c:pt>
                <c:pt idx="1980">
                  <c:v>2.407754694853729E-3</c:v>
                </c:pt>
                <c:pt idx="1981">
                  <c:v>2.425983841361801E-3</c:v>
                </c:pt>
                <c:pt idx="1982">
                  <c:v>2.3514859892312875E-3</c:v>
                </c:pt>
                <c:pt idx="1983">
                  <c:v>2.4609905398383651E-3</c:v>
                </c:pt>
                <c:pt idx="1984">
                  <c:v>2.3957201756904046E-3</c:v>
                </c:pt>
                <c:pt idx="1985">
                  <c:v>2.380254391655707E-3</c:v>
                </c:pt>
                <c:pt idx="1986">
                  <c:v>2.2663397526519369E-3</c:v>
                </c:pt>
                <c:pt idx="1987">
                  <c:v>2.2663397526519369E-3</c:v>
                </c:pt>
                <c:pt idx="1988">
                  <c:v>2.1559085453117361E-3</c:v>
                </c:pt>
                <c:pt idx="1989">
                  <c:v>1.9726718258251171E-3</c:v>
                </c:pt>
                <c:pt idx="1990">
                  <c:v>2.1394224830346342E-3</c:v>
                </c:pt>
                <c:pt idx="1991">
                  <c:v>2.3280863177363659E-3</c:v>
                </c:pt>
                <c:pt idx="1992">
                  <c:v>2.4818744477855073E-3</c:v>
                </c:pt>
                <c:pt idx="1993">
                  <c:v>2.4340428844434447E-3</c:v>
                </c:pt>
                <c:pt idx="1994">
                  <c:v>2.4185912791605288E-3</c:v>
                </c:pt>
                <c:pt idx="1995">
                  <c:v>2.4148712111931986E-3</c:v>
                </c:pt>
                <c:pt idx="1996">
                  <c:v>2.4283646418867505E-3</c:v>
                </c:pt>
                <c:pt idx="1997">
                  <c:v>2.5280650714564127E-3</c:v>
                </c:pt>
                <c:pt idx="1998">
                  <c:v>2.7304849270264331E-3</c:v>
                </c:pt>
                <c:pt idx="1999">
                  <c:v>2.8128519182856124E-3</c:v>
                </c:pt>
                <c:pt idx="2000">
                  <c:v>2.8377019108853422E-3</c:v>
                </c:pt>
                <c:pt idx="2001">
                  <c:v>3.0478998116320534E-3</c:v>
                </c:pt>
                <c:pt idx="2002">
                  <c:v>3.2073911345920428E-3</c:v>
                </c:pt>
                <c:pt idx="2003">
                  <c:v>3.2416655204974745E-3</c:v>
                </c:pt>
                <c:pt idx="2004">
                  <c:v>3.1738947328416797E-3</c:v>
                </c:pt>
                <c:pt idx="2005">
                  <c:v>3.0311327221086187E-3</c:v>
                </c:pt>
                <c:pt idx="2006">
                  <c:v>2.9680852079727771E-3</c:v>
                </c:pt>
                <c:pt idx="2007">
                  <c:v>3.0192590908688591E-3</c:v>
                </c:pt>
                <c:pt idx="2008">
                  <c:v>2.9926289793410039E-3</c:v>
                </c:pt>
                <c:pt idx="2009">
                  <c:v>3.0094438944986254E-3</c:v>
                </c:pt>
                <c:pt idx="2010">
                  <c:v>3.0597845930122416E-3</c:v>
                </c:pt>
                <c:pt idx="2011">
                  <c:v>3.0381368160549201E-3</c:v>
                </c:pt>
                <c:pt idx="2012">
                  <c:v>3.0655235082217222E-3</c:v>
                </c:pt>
                <c:pt idx="2013">
                  <c:v>3.0423731752466038E-3</c:v>
                </c:pt>
                <c:pt idx="2014">
                  <c:v>3.0433876572885515E-3</c:v>
                </c:pt>
                <c:pt idx="2015">
                  <c:v>3.0432993961988942E-3</c:v>
                </c:pt>
                <c:pt idx="2016">
                  <c:v>3.0215704354888311E-3</c:v>
                </c:pt>
                <c:pt idx="2017">
                  <c:v>3.0207590299968575E-3</c:v>
                </c:pt>
                <c:pt idx="2018">
                  <c:v>3.0655235082217222E-3</c:v>
                </c:pt>
                <c:pt idx="2019">
                  <c:v>3.0381357776701054E-3</c:v>
                </c:pt>
                <c:pt idx="2020">
                  <c:v>3.0624252963600078E-3</c:v>
                </c:pt>
                <c:pt idx="2021">
                  <c:v>3.0204742649030214E-3</c:v>
                </c:pt>
                <c:pt idx="2022">
                  <c:v>3.0600758390818485E-3</c:v>
                </c:pt>
                <c:pt idx="2023">
                  <c:v>3.0493112493073138E-3</c:v>
                </c:pt>
                <c:pt idx="2024">
                  <c:v>2.9916476423744081E-3</c:v>
                </c:pt>
                <c:pt idx="2025">
                  <c:v>3.0097098045111154E-3</c:v>
                </c:pt>
                <c:pt idx="2026">
                  <c:v>3.0055056451090256E-3</c:v>
                </c:pt>
                <c:pt idx="2027">
                  <c:v>2.9622572091886606E-3</c:v>
                </c:pt>
                <c:pt idx="2028">
                  <c:v>2.8853012526802832E-3</c:v>
                </c:pt>
                <c:pt idx="2029">
                  <c:v>2.8992649719371388E-3</c:v>
                </c:pt>
                <c:pt idx="2030">
                  <c:v>2.8541375882134702E-3</c:v>
                </c:pt>
                <c:pt idx="2031">
                  <c:v>2.742703767071082E-3</c:v>
                </c:pt>
                <c:pt idx="2032">
                  <c:v>2.7023660765752907E-3</c:v>
                </c:pt>
                <c:pt idx="2033">
                  <c:v>2.7630717589998458E-3</c:v>
                </c:pt>
                <c:pt idx="2034">
                  <c:v>2.7139524696238883E-3</c:v>
                </c:pt>
                <c:pt idx="2035">
                  <c:v>2.706108698538373E-3</c:v>
                </c:pt>
                <c:pt idx="2036">
                  <c:v>2.7252028059272168E-3</c:v>
                </c:pt>
                <c:pt idx="2037">
                  <c:v>2.6833692205430327E-3</c:v>
                </c:pt>
                <c:pt idx="2038">
                  <c:v>2.6930616506929922E-3</c:v>
                </c:pt>
                <c:pt idx="2039">
                  <c:v>2.6138992697196254E-3</c:v>
                </c:pt>
                <c:pt idx="2040">
                  <c:v>2.7538191892968206E-3</c:v>
                </c:pt>
                <c:pt idx="2041">
                  <c:v>2.8935689700276359E-3</c:v>
                </c:pt>
                <c:pt idx="2042">
                  <c:v>2.9977804120136209E-3</c:v>
                </c:pt>
                <c:pt idx="2043">
                  <c:v>3.1019370425810476E-3</c:v>
                </c:pt>
                <c:pt idx="2044">
                  <c:v>3.0544772087292243E-3</c:v>
                </c:pt>
                <c:pt idx="2045">
                  <c:v>2.9753826143059312E-3</c:v>
                </c:pt>
                <c:pt idx="2046">
                  <c:v>2.9927006719269039E-3</c:v>
                </c:pt>
                <c:pt idx="2047">
                  <c:v>3.0495539009260065E-3</c:v>
                </c:pt>
                <c:pt idx="2048">
                  <c:v>3.0844364422979325E-3</c:v>
                </c:pt>
                <c:pt idx="2049">
                  <c:v>3.0347597525175662E-3</c:v>
                </c:pt>
                <c:pt idx="2050">
                  <c:v>3.086395298566674E-3</c:v>
                </c:pt>
                <c:pt idx="2051">
                  <c:v>3.1156102711713705E-3</c:v>
                </c:pt>
                <c:pt idx="2052">
                  <c:v>3.0805311947387963E-3</c:v>
                </c:pt>
                <c:pt idx="2053">
                  <c:v>2.9657208444916769E-3</c:v>
                </c:pt>
                <c:pt idx="2054">
                  <c:v>2.7985701872952026E-3</c:v>
                </c:pt>
                <c:pt idx="2055">
                  <c:v>2.8103247765955516E-3</c:v>
                </c:pt>
                <c:pt idx="2056">
                  <c:v>2.7105033628325309E-3</c:v>
                </c:pt>
                <c:pt idx="2057">
                  <c:v>2.6752829942819209E-3</c:v>
                </c:pt>
                <c:pt idx="2058">
                  <c:v>2.5133637439648786E-3</c:v>
                </c:pt>
                <c:pt idx="2059">
                  <c:v>2.3058802826751951E-3</c:v>
                </c:pt>
                <c:pt idx="2060">
                  <c:v>2.3491760815797834E-3</c:v>
                </c:pt>
                <c:pt idx="2061">
                  <c:v>2.411153214293857E-3</c:v>
                </c:pt>
                <c:pt idx="2062">
                  <c:v>2.3955259394750315E-3</c:v>
                </c:pt>
                <c:pt idx="2063">
                  <c:v>2.5428813136129762E-3</c:v>
                </c:pt>
                <c:pt idx="2064">
                  <c:v>2.540383394837325E-3</c:v>
                </c:pt>
                <c:pt idx="2065">
                  <c:v>2.7607856308958386E-3</c:v>
                </c:pt>
                <c:pt idx="2066">
                  <c:v>2.800682423870117E-3</c:v>
                </c:pt>
                <c:pt idx="2067">
                  <c:v>2.9428112937101136E-3</c:v>
                </c:pt>
                <c:pt idx="2068">
                  <c:v>2.9806474903286144E-3</c:v>
                </c:pt>
                <c:pt idx="2069">
                  <c:v>3.0877437247310074E-3</c:v>
                </c:pt>
                <c:pt idx="2070">
                  <c:v>3.0998065349926401E-3</c:v>
                </c:pt>
                <c:pt idx="2071">
                  <c:v>3.1421373149164511E-3</c:v>
                </c:pt>
                <c:pt idx="2072">
                  <c:v>3.1847133558001997E-3</c:v>
                </c:pt>
                <c:pt idx="2073">
                  <c:v>3.1916645321093144E-3</c:v>
                </c:pt>
                <c:pt idx="2074">
                  <c:v>3.2097951331011751E-3</c:v>
                </c:pt>
                <c:pt idx="2075">
                  <c:v>3.1987797590593962E-3</c:v>
                </c:pt>
                <c:pt idx="2076">
                  <c:v>3.2306464276510623E-3</c:v>
                </c:pt>
                <c:pt idx="2077">
                  <c:v>3.2005442524374538E-3</c:v>
                </c:pt>
                <c:pt idx="2078">
                  <c:v>3.2086453377512545E-3</c:v>
                </c:pt>
                <c:pt idx="2079">
                  <c:v>3.1674331110011882E-3</c:v>
                </c:pt>
                <c:pt idx="2080">
                  <c:v>3.1647986721406668E-3</c:v>
                </c:pt>
                <c:pt idx="2081">
                  <c:v>3.1175420007159174E-3</c:v>
                </c:pt>
                <c:pt idx="2082">
                  <c:v>3.0887460383190657E-3</c:v>
                </c:pt>
                <c:pt idx="2083">
                  <c:v>3.1293874335601062E-3</c:v>
                </c:pt>
                <c:pt idx="2084">
                  <c:v>3.0621922659171581E-3</c:v>
                </c:pt>
                <c:pt idx="2085">
                  <c:v>3.0552396078431369E-3</c:v>
                </c:pt>
                <c:pt idx="2086">
                  <c:v>3.0313652552163175E-3</c:v>
                </c:pt>
                <c:pt idx="2087">
                  <c:v>3.0283962392954394E-3</c:v>
                </c:pt>
                <c:pt idx="2088">
                  <c:v>2.9662265243303064E-3</c:v>
                </c:pt>
                <c:pt idx="2089">
                  <c:v>2.9257601015664735E-3</c:v>
                </c:pt>
                <c:pt idx="2090">
                  <c:v>2.9160845717708401E-3</c:v>
                </c:pt>
                <c:pt idx="2091">
                  <c:v>3.0130770458055181E-3</c:v>
                </c:pt>
                <c:pt idx="2092">
                  <c:v>3.0130770458055181E-3</c:v>
                </c:pt>
                <c:pt idx="2093">
                  <c:v>2.9710490100718092E-3</c:v>
                </c:pt>
                <c:pt idx="2094">
                  <c:v>2.9930189544760477E-3</c:v>
                </c:pt>
                <c:pt idx="2095">
                  <c:v>2.9710490100718092E-3</c:v>
                </c:pt>
                <c:pt idx="2096">
                  <c:v>2.9910344234298273E-3</c:v>
                </c:pt>
                <c:pt idx="2097">
                  <c:v>2.8874203558546794E-3</c:v>
                </c:pt>
                <c:pt idx="2098">
                  <c:v>2.9198632812013612E-3</c:v>
                </c:pt>
                <c:pt idx="2099">
                  <c:v>2.9959561664038951E-3</c:v>
                </c:pt>
                <c:pt idx="2100">
                  <c:v>2.9088447709738974E-3</c:v>
                </c:pt>
                <c:pt idx="2101">
                  <c:v>2.8983395000867765E-3</c:v>
                </c:pt>
                <c:pt idx="2102">
                  <c:v>2.9189462838137949E-3</c:v>
                </c:pt>
                <c:pt idx="2103">
                  <c:v>2.8031127174734352E-3</c:v>
                </c:pt>
                <c:pt idx="2104">
                  <c:v>2.8210760280123798E-3</c:v>
                </c:pt>
                <c:pt idx="2105">
                  <c:v>2.8406897497372649E-3</c:v>
                </c:pt>
                <c:pt idx="2106">
                  <c:v>2.7587821295839482E-3</c:v>
                </c:pt>
                <c:pt idx="2107">
                  <c:v>2.7694032662262747E-3</c:v>
                </c:pt>
                <c:pt idx="2108">
                  <c:v>2.7463963697477371E-3</c:v>
                </c:pt>
                <c:pt idx="2109">
                  <c:v>2.6877811376524174E-3</c:v>
                </c:pt>
                <c:pt idx="2110">
                  <c:v>2.6877811376524174E-3</c:v>
                </c:pt>
                <c:pt idx="2111">
                  <c:v>2.6859554632860743E-3</c:v>
                </c:pt>
                <c:pt idx="2112">
                  <c:v>2.7912423957473257E-3</c:v>
                </c:pt>
                <c:pt idx="2113">
                  <c:v>2.9274222050943177E-3</c:v>
                </c:pt>
                <c:pt idx="2114">
                  <c:v>3.3696084181392429E-3</c:v>
                </c:pt>
                <c:pt idx="2115">
                  <c:v>3.6405079967738959E-3</c:v>
                </c:pt>
                <c:pt idx="2116">
                  <c:v>3.3749209023138066E-3</c:v>
                </c:pt>
                <c:pt idx="2117">
                  <c:v>3.1041426882275542E-3</c:v>
                </c:pt>
                <c:pt idx="2118">
                  <c:v>3.0612317121028977E-3</c:v>
                </c:pt>
                <c:pt idx="2119">
                  <c:v>3.0542452504023735E-3</c:v>
                </c:pt>
                <c:pt idx="2120">
                  <c:v>2.4830261443913012E-3</c:v>
                </c:pt>
                <c:pt idx="2121">
                  <c:v>2.2990982818437973E-3</c:v>
                </c:pt>
                <c:pt idx="2122">
                  <c:v>2.3599014546993604E-3</c:v>
                </c:pt>
                <c:pt idx="2123">
                  <c:v>2.4378867797364224E-3</c:v>
                </c:pt>
                <c:pt idx="2124">
                  <c:v>2.6045230228227932E-3</c:v>
                </c:pt>
                <c:pt idx="2125">
                  <c:v>2.6214190350754237E-3</c:v>
                </c:pt>
                <c:pt idx="2126">
                  <c:v>2.7576343134779646E-3</c:v>
                </c:pt>
                <c:pt idx="2127">
                  <c:v>2.6753107283622271E-3</c:v>
                </c:pt>
                <c:pt idx="2128">
                  <c:v>2.5015465925550015E-3</c:v>
                </c:pt>
                <c:pt idx="2129">
                  <c:v>2.1273172696732326E-3</c:v>
                </c:pt>
                <c:pt idx="2130">
                  <c:v>2.0339681465632383E-3</c:v>
                </c:pt>
                <c:pt idx="2131">
                  <c:v>2.1686550573132078E-3</c:v>
                </c:pt>
                <c:pt idx="2132">
                  <c:v>2.198765221256181E-3</c:v>
                </c:pt>
                <c:pt idx="2133">
                  <c:v>2.184738141206022E-3</c:v>
                </c:pt>
                <c:pt idx="2134">
                  <c:v>2.1157035606260382E-3</c:v>
                </c:pt>
                <c:pt idx="2135">
                  <c:v>2.3087034823189895E-3</c:v>
                </c:pt>
                <c:pt idx="2136">
                  <c:v>2.3235147340658776E-3</c:v>
                </c:pt>
                <c:pt idx="2137">
                  <c:v>2.0622500823062554E-3</c:v>
                </c:pt>
                <c:pt idx="2138">
                  <c:v>2.0249335764480725E-3</c:v>
                </c:pt>
                <c:pt idx="2139">
                  <c:v>2.1042822685773017E-3</c:v>
                </c:pt>
                <c:pt idx="2140">
                  <c:v>2.2268651734869589E-3</c:v>
                </c:pt>
                <c:pt idx="2141">
                  <c:v>2.3215485844976357E-3</c:v>
                </c:pt>
                <c:pt idx="2142">
                  <c:v>2.4148712111931986E-3</c:v>
                </c:pt>
                <c:pt idx="2143">
                  <c:v>2.4141149305315019E-3</c:v>
                </c:pt>
                <c:pt idx="2144">
                  <c:v>2.4674832386113368E-3</c:v>
                </c:pt>
                <c:pt idx="2145">
                  <c:v>2.5165102187008305E-3</c:v>
                </c:pt>
                <c:pt idx="2146">
                  <c:v>2.5002683135377109E-3</c:v>
                </c:pt>
                <c:pt idx="2147">
                  <c:v>2.4665238345975651E-3</c:v>
                </c:pt>
                <c:pt idx="2148">
                  <c:v>2.5502835158553918E-3</c:v>
                </c:pt>
                <c:pt idx="2149">
                  <c:v>2.5903653432747752E-3</c:v>
                </c:pt>
                <c:pt idx="2150">
                  <c:v>2.6342628943275999E-3</c:v>
                </c:pt>
                <c:pt idx="2151">
                  <c:v>2.6543880091695927E-3</c:v>
                </c:pt>
                <c:pt idx="2152">
                  <c:v>2.6550642591499276E-3</c:v>
                </c:pt>
                <c:pt idx="2153">
                  <c:v>2.6334121646364641E-3</c:v>
                </c:pt>
                <c:pt idx="2154">
                  <c:v>2.629107232207141E-3</c:v>
                </c:pt>
                <c:pt idx="2155">
                  <c:v>2.599929234413401E-3</c:v>
                </c:pt>
                <c:pt idx="2156">
                  <c:v>2.5132501175364926E-3</c:v>
                </c:pt>
                <c:pt idx="2157">
                  <c:v>2.673205003969204E-3</c:v>
                </c:pt>
                <c:pt idx="2158">
                  <c:v>2.5425335814743548E-3</c:v>
                </c:pt>
                <c:pt idx="2159">
                  <c:v>2.6477482172313277E-3</c:v>
                </c:pt>
                <c:pt idx="2160">
                  <c:v>2.5919009299593117E-3</c:v>
                </c:pt>
                <c:pt idx="2161">
                  <c:v>2.5888896138469811E-3</c:v>
                </c:pt>
                <c:pt idx="2162">
                  <c:v>2.5401886625457874E-3</c:v>
                </c:pt>
                <c:pt idx="2163">
                  <c:v>2.5529960728878252E-3</c:v>
                </c:pt>
                <c:pt idx="2164">
                  <c:v>2.4937944890508182E-3</c:v>
                </c:pt>
                <c:pt idx="2165">
                  <c:v>2.6123285940499257E-3</c:v>
                </c:pt>
                <c:pt idx="2166">
                  <c:v>2.3919143991454235E-3</c:v>
                </c:pt>
                <c:pt idx="2167">
                  <c:v>2.4110541496393544E-3</c:v>
                </c:pt>
                <c:pt idx="2168">
                  <c:v>2.373982132898664E-3</c:v>
                </c:pt>
                <c:pt idx="2169">
                  <c:v>2.3855555826446805E-3</c:v>
                </c:pt>
                <c:pt idx="2170">
                  <c:v>2.3712364781653646E-3</c:v>
                </c:pt>
                <c:pt idx="2171">
                  <c:v>2.4066189275118487E-3</c:v>
                </c:pt>
                <c:pt idx="2172">
                  <c:v>2.3814716750999252E-3</c:v>
                </c:pt>
                <c:pt idx="2173">
                  <c:v>2.432837306054841E-3</c:v>
                </c:pt>
                <c:pt idx="2174">
                  <c:v>2.4858529152346066E-3</c:v>
                </c:pt>
                <c:pt idx="2175">
                  <c:v>2.4858529152346066E-3</c:v>
                </c:pt>
                <c:pt idx="2176">
                  <c:v>2.5199091960083717E-3</c:v>
                </c:pt>
                <c:pt idx="2177">
                  <c:v>2.5554838038251084E-3</c:v>
                </c:pt>
                <c:pt idx="2178">
                  <c:v>2.5209175235527859E-3</c:v>
                </c:pt>
                <c:pt idx="2179">
                  <c:v>2.5199091960083717E-3</c:v>
                </c:pt>
                <c:pt idx="2180">
                  <c:v>2.5946349243883295E-3</c:v>
                </c:pt>
                <c:pt idx="2181">
                  <c:v>2.6629350030011631E-3</c:v>
                </c:pt>
                <c:pt idx="2182">
                  <c:v>2.7211099930079512E-3</c:v>
                </c:pt>
                <c:pt idx="2183">
                  <c:v>2.7188132115363345E-3</c:v>
                </c:pt>
                <c:pt idx="2184">
                  <c:v>2.7340204838829925E-3</c:v>
                </c:pt>
                <c:pt idx="2185">
                  <c:v>2.7947764946359478E-3</c:v>
                </c:pt>
                <c:pt idx="2186">
                  <c:v>2.8529696832059704E-3</c:v>
                </c:pt>
                <c:pt idx="2187">
                  <c:v>2.8433242908124062E-3</c:v>
                </c:pt>
                <c:pt idx="2188">
                  <c:v>2.7042202177579126E-3</c:v>
                </c:pt>
                <c:pt idx="2189">
                  <c:v>2.6075565108574037E-3</c:v>
                </c:pt>
                <c:pt idx="2190">
                  <c:v>2.4900432037413163E-3</c:v>
                </c:pt>
                <c:pt idx="2191">
                  <c:v>2.2435290926494009E-3</c:v>
                </c:pt>
                <c:pt idx="2192">
                  <c:v>2.1734188085041069E-3</c:v>
                </c:pt>
                <c:pt idx="2193">
                  <c:v>2.2200917039740735E-3</c:v>
                </c:pt>
                <c:pt idx="2194">
                  <c:v>2.3879156551961178E-3</c:v>
                </c:pt>
                <c:pt idx="2195">
                  <c:v>2.4218916263695628E-3</c:v>
                </c:pt>
                <c:pt idx="2196">
                  <c:v>2.4010280080352369E-3</c:v>
                </c:pt>
                <c:pt idx="2197">
                  <c:v>2.3638528843934721E-3</c:v>
                </c:pt>
                <c:pt idx="2198">
                  <c:v>2.3369435740149803E-3</c:v>
                </c:pt>
                <c:pt idx="2199">
                  <c:v>2.4034052634887369E-3</c:v>
                </c:pt>
                <c:pt idx="2200">
                  <c:v>2.5389530980522478E-3</c:v>
                </c:pt>
                <c:pt idx="2201">
                  <c:v>2.6091742503201476E-3</c:v>
                </c:pt>
                <c:pt idx="2202">
                  <c:v>2.6263459029212495E-3</c:v>
                </c:pt>
                <c:pt idx="2203">
                  <c:v>2.6227245174657446E-3</c:v>
                </c:pt>
                <c:pt idx="2204">
                  <c:v>2.5290557846991109E-3</c:v>
                </c:pt>
                <c:pt idx="2205">
                  <c:v>2.5357822510963788E-3</c:v>
                </c:pt>
                <c:pt idx="2206">
                  <c:v>2.6639239011016086E-3</c:v>
                </c:pt>
                <c:pt idx="2207">
                  <c:v>2.7527213644716626E-3</c:v>
                </c:pt>
                <c:pt idx="2208">
                  <c:v>2.666566682749527E-3</c:v>
                </c:pt>
                <c:pt idx="2209">
                  <c:v>2.594688955785511E-3</c:v>
                </c:pt>
                <c:pt idx="2210">
                  <c:v>2.477324237572247E-3</c:v>
                </c:pt>
                <c:pt idx="2211">
                  <c:v>2.4446600988394262E-3</c:v>
                </c:pt>
                <c:pt idx="2212">
                  <c:v>2.4888493854817316E-3</c:v>
                </c:pt>
                <c:pt idx="2213">
                  <c:v>2.6910667468834624E-3</c:v>
                </c:pt>
                <c:pt idx="2214">
                  <c:v>2.8830682951006235E-3</c:v>
                </c:pt>
                <c:pt idx="2215">
                  <c:v>2.9629200000002198E-3</c:v>
                </c:pt>
                <c:pt idx="2216">
                  <c:v>3.0816697307294713E-3</c:v>
                </c:pt>
                <c:pt idx="2217">
                  <c:v>3.1060982960018683E-3</c:v>
                </c:pt>
                <c:pt idx="2218">
                  <c:v>3.2162836256991439E-3</c:v>
                </c:pt>
                <c:pt idx="2219">
                  <c:v>3.4166338318957182E-3</c:v>
                </c:pt>
                <c:pt idx="2220">
                  <c:v>3.4131989497215407E-3</c:v>
                </c:pt>
                <c:pt idx="2221">
                  <c:v>3.4889061117771816E-3</c:v>
                </c:pt>
                <c:pt idx="2222">
                  <c:v>3.6843441746529332E-3</c:v>
                </c:pt>
                <c:pt idx="2223">
                  <c:v>3.7928498793499813E-3</c:v>
                </c:pt>
                <c:pt idx="2224">
                  <c:v>3.9639274716167724E-3</c:v>
                </c:pt>
                <c:pt idx="2225">
                  <c:v>4.1721388988539519E-3</c:v>
                </c:pt>
                <c:pt idx="2226">
                  <c:v>4.4371692230785022E-3</c:v>
                </c:pt>
                <c:pt idx="2227">
                  <c:v>4.2892635823092188E-3</c:v>
                </c:pt>
                <c:pt idx="2228">
                  <c:v>4.2656561808254749E-3</c:v>
                </c:pt>
                <c:pt idx="2229">
                  <c:v>4.3307583307107943E-3</c:v>
                </c:pt>
                <c:pt idx="2230">
                  <c:v>4.4722140487457786E-3</c:v>
                </c:pt>
                <c:pt idx="2231">
                  <c:v>4.4815427185925941E-3</c:v>
                </c:pt>
                <c:pt idx="2232">
                  <c:v>4.4188986611323026E-3</c:v>
                </c:pt>
                <c:pt idx="2233">
                  <c:v>4.3749920042078271E-3</c:v>
                </c:pt>
                <c:pt idx="2234">
                  <c:v>4.3093266740195906E-3</c:v>
                </c:pt>
                <c:pt idx="2235">
                  <c:v>4.2656561808254749E-3</c:v>
                </c:pt>
                <c:pt idx="2236">
                  <c:v>4.1171229732839118E-3</c:v>
                </c:pt>
                <c:pt idx="2237">
                  <c:v>4.0488797504694704E-3</c:v>
                </c:pt>
                <c:pt idx="2238">
                  <c:v>3.9198384070035499E-3</c:v>
                </c:pt>
                <c:pt idx="2239">
                  <c:v>3.9198384070035499E-3</c:v>
                </c:pt>
                <c:pt idx="2240">
                  <c:v>3.7670884170669704E-3</c:v>
                </c:pt>
                <c:pt idx="2241">
                  <c:v>3.4707722382486096E-3</c:v>
                </c:pt>
                <c:pt idx="2242">
                  <c:v>3.282978222670561E-3</c:v>
                </c:pt>
                <c:pt idx="2243">
                  <c:v>3.2271105637151198E-3</c:v>
                </c:pt>
                <c:pt idx="2244">
                  <c:v>3.1810968855232194E-3</c:v>
                </c:pt>
                <c:pt idx="2245">
                  <c:v>3.1950883452343567E-3</c:v>
                </c:pt>
                <c:pt idx="2246">
                  <c:v>3.1618724549225675E-3</c:v>
                </c:pt>
                <c:pt idx="2247">
                  <c:v>3.147074133153383E-3</c:v>
                </c:pt>
                <c:pt idx="2248">
                  <c:v>3.255707317505492E-3</c:v>
                </c:pt>
                <c:pt idx="2249">
                  <c:v>3.2761203465249801E-3</c:v>
                </c:pt>
                <c:pt idx="2250">
                  <c:v>3.1933564261095353E-3</c:v>
                </c:pt>
                <c:pt idx="2251">
                  <c:v>3.1600411742432688E-3</c:v>
                </c:pt>
                <c:pt idx="2252">
                  <c:v>3.0851764727645361E-3</c:v>
                </c:pt>
                <c:pt idx="2253">
                  <c:v>3.0756861352633086E-3</c:v>
                </c:pt>
                <c:pt idx="2254">
                  <c:v>3.0896932068366074E-3</c:v>
                </c:pt>
                <c:pt idx="2255">
                  <c:v>3.1091481561745984E-3</c:v>
                </c:pt>
                <c:pt idx="2256">
                  <c:v>3.167134492856217E-3</c:v>
                </c:pt>
                <c:pt idx="2257">
                  <c:v>3.2812864276881362E-3</c:v>
                </c:pt>
                <c:pt idx="2258">
                  <c:v>3.3787203434952127E-3</c:v>
                </c:pt>
                <c:pt idx="2259">
                  <c:v>3.5132083206963955E-3</c:v>
                </c:pt>
                <c:pt idx="2260">
                  <c:v>3.4595806868753551E-3</c:v>
                </c:pt>
                <c:pt idx="2261">
                  <c:v>3.2534732691058277E-3</c:v>
                </c:pt>
                <c:pt idx="2262">
                  <c:v>3.0422823037687323E-3</c:v>
                </c:pt>
                <c:pt idx="2263">
                  <c:v>2.8804020457268782E-3</c:v>
                </c:pt>
                <c:pt idx="2264">
                  <c:v>2.689478690069416E-3</c:v>
                </c:pt>
                <c:pt idx="2265">
                  <c:v>2.7045830357853877E-3</c:v>
                </c:pt>
                <c:pt idx="2266">
                  <c:v>2.73688962677164E-3</c:v>
                </c:pt>
                <c:pt idx="2267">
                  <c:v>2.7219097646957956E-3</c:v>
                </c:pt>
                <c:pt idx="2268">
                  <c:v>2.5653157281642237E-3</c:v>
                </c:pt>
                <c:pt idx="2269">
                  <c:v>2.4634935469696017E-3</c:v>
                </c:pt>
                <c:pt idx="2270">
                  <c:v>2.2498502037949842E-3</c:v>
                </c:pt>
                <c:pt idx="2271">
                  <c:v>2.3516928981358589E-3</c:v>
                </c:pt>
                <c:pt idx="2272">
                  <c:v>2.2110776217937576E-3</c:v>
                </c:pt>
                <c:pt idx="2273">
                  <c:v>2.0775758149554498E-3</c:v>
                </c:pt>
                <c:pt idx="2274">
                  <c:v>1.7765356695643006E-3</c:v>
                </c:pt>
                <c:pt idx="2275">
                  <c:v>1.2276203419143872E-3</c:v>
                </c:pt>
                <c:pt idx="2276">
                  <c:v>1.220639429560928E-3</c:v>
                </c:pt>
                <c:pt idx="2277">
                  <c:v>1.2288298200837612E-3</c:v>
                </c:pt>
                <c:pt idx="2278">
                  <c:v>1.2956528885995214E-3</c:v>
                </c:pt>
                <c:pt idx="2279">
                  <c:v>1.0598907129130667E-3</c:v>
                </c:pt>
                <c:pt idx="2280">
                  <c:v>1.0528149440171507E-3</c:v>
                </c:pt>
                <c:pt idx="2281">
                  <c:v>8.9038963498090683E-4</c:v>
                </c:pt>
                <c:pt idx="2282">
                  <c:v>8.7850755964662889E-4</c:v>
                </c:pt>
                <c:pt idx="2283">
                  <c:v>8.5516105386758488E-4</c:v>
                </c:pt>
                <c:pt idx="2284">
                  <c:v>8.9564218034833651E-4</c:v>
                </c:pt>
                <c:pt idx="2285">
                  <c:v>9.1885248447596017E-4</c:v>
                </c:pt>
                <c:pt idx="2286">
                  <c:v>1.1252015187400929E-3</c:v>
                </c:pt>
                <c:pt idx="2287">
                  <c:v>1.3156937250050761E-3</c:v>
                </c:pt>
                <c:pt idx="2288">
                  <c:v>1.4511609007729664E-3</c:v>
                </c:pt>
                <c:pt idx="2289">
                  <c:v>1.5762526691275188E-3</c:v>
                </c:pt>
                <c:pt idx="2290">
                  <c:v>1.6672438112169783E-3</c:v>
                </c:pt>
                <c:pt idx="2291">
                  <c:v>1.8262142901429958E-3</c:v>
                </c:pt>
                <c:pt idx="2292">
                  <c:v>1.8725225234015293E-3</c:v>
                </c:pt>
                <c:pt idx="2293">
                  <c:v>1.8867157111315631E-3</c:v>
                </c:pt>
                <c:pt idx="2294">
                  <c:v>1.984070925494995E-3</c:v>
                </c:pt>
                <c:pt idx="2295">
                  <c:v>1.9132005273257999E-3</c:v>
                </c:pt>
                <c:pt idx="2296">
                  <c:v>2.0624409237071008E-3</c:v>
                </c:pt>
                <c:pt idx="2297">
                  <c:v>2.0068894661971555E-3</c:v>
                </c:pt>
                <c:pt idx="2298">
                  <c:v>1.9399931506572507E-3</c:v>
                </c:pt>
                <c:pt idx="2299">
                  <c:v>1.9380893300972337E-3</c:v>
                </c:pt>
                <c:pt idx="2300">
                  <c:v>1.9672688401821668E-3</c:v>
                </c:pt>
                <c:pt idx="2301">
                  <c:v>1.9989989827657504E-3</c:v>
                </c:pt>
                <c:pt idx="2302">
                  <c:v>1.9499370350058677E-3</c:v>
                </c:pt>
                <c:pt idx="2303">
                  <c:v>1.9527302076781234E-3</c:v>
                </c:pt>
                <c:pt idx="2304">
                  <c:v>2.0783233263431179E-3</c:v>
                </c:pt>
                <c:pt idx="2305">
                  <c:v>2.0755957931583679E-3</c:v>
                </c:pt>
                <c:pt idx="2306">
                  <c:v>1.9878945624615357E-3</c:v>
                </c:pt>
                <c:pt idx="2307">
                  <c:v>1.9144624170883198E-3</c:v>
                </c:pt>
                <c:pt idx="2308">
                  <c:v>1.8207622893651133E-3</c:v>
                </c:pt>
                <c:pt idx="2309">
                  <c:v>1.7600702130529432E-3</c:v>
                </c:pt>
                <c:pt idx="2310">
                  <c:v>1.8236988070838415E-3</c:v>
                </c:pt>
                <c:pt idx="2311">
                  <c:v>1.8431384462954381E-3</c:v>
                </c:pt>
                <c:pt idx="2312">
                  <c:v>1.7567413316253394E-3</c:v>
                </c:pt>
                <c:pt idx="2313">
                  <c:v>1.856990871107635E-3</c:v>
                </c:pt>
                <c:pt idx="2314">
                  <c:v>1.7627029175505363E-3</c:v>
                </c:pt>
                <c:pt idx="2315">
                  <c:v>1.8031650487566892E-3</c:v>
                </c:pt>
                <c:pt idx="2316">
                  <c:v>1.8657428032087657E-3</c:v>
                </c:pt>
                <c:pt idx="2317">
                  <c:v>1.8376186477968885E-3</c:v>
                </c:pt>
                <c:pt idx="2318">
                  <c:v>1.888663610235691E-3</c:v>
                </c:pt>
                <c:pt idx="2319">
                  <c:v>1.8631411290162901E-3</c:v>
                </c:pt>
                <c:pt idx="2320">
                  <c:v>1.8490271882206663E-3</c:v>
                </c:pt>
                <c:pt idx="2321">
                  <c:v>1.8996854673499995E-3</c:v>
                </c:pt>
                <c:pt idx="2322">
                  <c:v>1.93555652732783E-3</c:v>
                </c:pt>
                <c:pt idx="2323">
                  <c:v>1.8959224661905644E-3</c:v>
                </c:pt>
                <c:pt idx="2324">
                  <c:v>1.9062800285843569E-3</c:v>
                </c:pt>
                <c:pt idx="2325">
                  <c:v>1.88993489770799E-3</c:v>
                </c:pt>
                <c:pt idx="2326">
                  <c:v>1.8940637186746915E-3</c:v>
                </c:pt>
                <c:pt idx="2327">
                  <c:v>1.9525857257454322E-3</c:v>
                </c:pt>
                <c:pt idx="2328">
                  <c:v>1.9951224958687209E-3</c:v>
                </c:pt>
                <c:pt idx="2329">
                  <c:v>2.1391338247703307E-3</c:v>
                </c:pt>
                <c:pt idx="2330">
                  <c:v>2.3038367466580276E-3</c:v>
                </c:pt>
                <c:pt idx="2331">
                  <c:v>2.2124444989822579E-3</c:v>
                </c:pt>
                <c:pt idx="2332">
                  <c:v>1.7178534446737031E-3</c:v>
                </c:pt>
                <c:pt idx="2333">
                  <c:v>1.6525980905009664E-3</c:v>
                </c:pt>
                <c:pt idx="2334">
                  <c:v>1.7570343663263952E-3</c:v>
                </c:pt>
                <c:pt idx="2335">
                  <c:v>1.8261481440021161E-3</c:v>
                </c:pt>
                <c:pt idx="2336">
                  <c:v>1.7848535906113609E-3</c:v>
                </c:pt>
                <c:pt idx="2337">
                  <c:v>1.6926310863640767E-3</c:v>
                </c:pt>
                <c:pt idx="2338">
                  <c:v>1.5113608473428229E-3</c:v>
                </c:pt>
                <c:pt idx="2339">
                  <c:v>1.5937021095025735E-3</c:v>
                </c:pt>
                <c:pt idx="2340">
                  <c:v>1.5727557894162588E-3</c:v>
                </c:pt>
                <c:pt idx="2341">
                  <c:v>1.6471436765254442E-3</c:v>
                </c:pt>
                <c:pt idx="2342">
                  <c:v>1.6487601080038793E-3</c:v>
                </c:pt>
                <c:pt idx="2343">
                  <c:v>1.7150274352110864E-3</c:v>
                </c:pt>
                <c:pt idx="2344">
                  <c:v>1.7604941805167509E-3</c:v>
                </c:pt>
                <c:pt idx="2345">
                  <c:v>1.7135910812456929E-3</c:v>
                </c:pt>
                <c:pt idx="2346">
                  <c:v>1.6395841857198227E-3</c:v>
                </c:pt>
                <c:pt idx="2347">
                  <c:v>1.6936345315375196E-3</c:v>
                </c:pt>
                <c:pt idx="2348">
                  <c:v>1.6357589262513547E-3</c:v>
                </c:pt>
                <c:pt idx="2349">
                  <c:v>1.6057643262341352E-3</c:v>
                </c:pt>
                <c:pt idx="2350">
                  <c:v>1.712815281316411E-3</c:v>
                </c:pt>
                <c:pt idx="2351">
                  <c:v>1.739702800989795E-3</c:v>
                </c:pt>
                <c:pt idx="2352">
                  <c:v>1.796638519713618E-3</c:v>
                </c:pt>
                <c:pt idx="2353">
                  <c:v>1.7851224456392008E-3</c:v>
                </c:pt>
                <c:pt idx="2354">
                  <c:v>1.8301844250148789E-3</c:v>
                </c:pt>
                <c:pt idx="2355">
                  <c:v>1.7950233764759966E-3</c:v>
                </c:pt>
                <c:pt idx="2356">
                  <c:v>1.7834354438954264E-3</c:v>
                </c:pt>
                <c:pt idx="2357">
                  <c:v>1.8811887913850302E-3</c:v>
                </c:pt>
                <c:pt idx="2358">
                  <c:v>1.8019948962353057E-3</c:v>
                </c:pt>
                <c:pt idx="2359">
                  <c:v>1.7904964619237435E-3</c:v>
                </c:pt>
                <c:pt idx="2360">
                  <c:v>1.7435168408611464E-3</c:v>
                </c:pt>
                <c:pt idx="2361">
                  <c:v>2.1876188735681116E-3</c:v>
                </c:pt>
                <c:pt idx="2362">
                  <c:v>2.352562070945894E-3</c:v>
                </c:pt>
                <c:pt idx="2363">
                  <c:v>2.3862469783965264E-3</c:v>
                </c:pt>
                <c:pt idx="2364">
                  <c:v>2.3761728664887525E-3</c:v>
                </c:pt>
                <c:pt idx="2365">
                  <c:v>2.5407999643912486E-3</c:v>
                </c:pt>
                <c:pt idx="2366">
                  <c:v>2.371635286900417E-3</c:v>
                </c:pt>
                <c:pt idx="2367">
                  <c:v>2.2834383403913957E-3</c:v>
                </c:pt>
                <c:pt idx="2368">
                  <c:v>2.3353346663093819E-3</c:v>
                </c:pt>
                <c:pt idx="2369">
                  <c:v>2.3375359672399487E-3</c:v>
                </c:pt>
                <c:pt idx="2370">
                  <c:v>2.3548555903011178E-3</c:v>
                </c:pt>
                <c:pt idx="2371">
                  <c:v>2.3218574412367464E-3</c:v>
                </c:pt>
                <c:pt idx="2372">
                  <c:v>2.3055119056091433E-3</c:v>
                </c:pt>
                <c:pt idx="2373">
                  <c:v>2.3984378198209084E-3</c:v>
                </c:pt>
                <c:pt idx="2374">
                  <c:v>2.3744245671204231E-3</c:v>
                </c:pt>
                <c:pt idx="2375">
                  <c:v>2.3431534644130507E-3</c:v>
                </c:pt>
                <c:pt idx="2376">
                  <c:v>2.4109963081043596E-3</c:v>
                </c:pt>
                <c:pt idx="2377">
                  <c:v>2.5187059375996997E-3</c:v>
                </c:pt>
                <c:pt idx="2378">
                  <c:v>2.4205037956011263E-3</c:v>
                </c:pt>
                <c:pt idx="2379">
                  <c:v>2.3526163825023007E-3</c:v>
                </c:pt>
                <c:pt idx="2380">
                  <c:v>2.3500858711124977E-3</c:v>
                </c:pt>
                <c:pt idx="2381">
                  <c:v>2.2634133428966734E-3</c:v>
                </c:pt>
                <c:pt idx="2382">
                  <c:v>2.2583125363253389E-3</c:v>
                </c:pt>
                <c:pt idx="2383">
                  <c:v>2.2107981590785554E-3</c:v>
                </c:pt>
                <c:pt idx="2384">
                  <c:v>2.3548833667992293E-3</c:v>
                </c:pt>
                <c:pt idx="2385">
                  <c:v>2.4459259105013118E-3</c:v>
                </c:pt>
                <c:pt idx="2386">
                  <c:v>2.6025766223766195E-3</c:v>
                </c:pt>
                <c:pt idx="2387">
                  <c:v>2.7376314463126183E-3</c:v>
                </c:pt>
                <c:pt idx="2388">
                  <c:v>2.7209327090024866E-3</c:v>
                </c:pt>
                <c:pt idx="2389">
                  <c:v>2.6486639754458672E-3</c:v>
                </c:pt>
                <c:pt idx="2390">
                  <c:v>2.6956076414185147E-3</c:v>
                </c:pt>
                <c:pt idx="2391">
                  <c:v>2.7666009459167973E-3</c:v>
                </c:pt>
                <c:pt idx="2392">
                  <c:v>2.8334544853606957E-3</c:v>
                </c:pt>
                <c:pt idx="2393">
                  <c:v>2.8334544853606957E-3</c:v>
                </c:pt>
                <c:pt idx="2394">
                  <c:v>2.8961271166365299E-3</c:v>
                </c:pt>
                <c:pt idx="2395">
                  <c:v>3.0051904471499057E-3</c:v>
                </c:pt>
                <c:pt idx="2396">
                  <c:v>3.0522971763564913E-3</c:v>
                </c:pt>
                <c:pt idx="2397">
                  <c:v>3.0704070227024348E-3</c:v>
                </c:pt>
                <c:pt idx="2398">
                  <c:v>3.0734410217367258E-3</c:v>
                </c:pt>
                <c:pt idx="2399">
                  <c:v>3.0773094989515956E-3</c:v>
                </c:pt>
                <c:pt idx="2400">
                  <c:v>3.10105400348475E-3</c:v>
                </c:pt>
                <c:pt idx="2401">
                  <c:v>3.1021552905471203E-3</c:v>
                </c:pt>
                <c:pt idx="2402">
                  <c:v>3.1211362137904116E-3</c:v>
                </c:pt>
                <c:pt idx="2403">
                  <c:v>2.9619222237741573E-3</c:v>
                </c:pt>
                <c:pt idx="2404">
                  <c:v>2.8493714600505951E-3</c:v>
                </c:pt>
                <c:pt idx="2405">
                  <c:v>2.8195210240841229E-3</c:v>
                </c:pt>
                <c:pt idx="2406">
                  <c:v>2.7882621079532901E-3</c:v>
                </c:pt>
                <c:pt idx="2407">
                  <c:v>2.8840126860758845E-3</c:v>
                </c:pt>
                <c:pt idx="2408">
                  <c:v>2.6987005043568003E-3</c:v>
                </c:pt>
                <c:pt idx="2409">
                  <c:v>2.6509852069598445E-3</c:v>
                </c:pt>
                <c:pt idx="2410">
                  <c:v>2.7013724850541835E-3</c:v>
                </c:pt>
                <c:pt idx="2411">
                  <c:v>2.8159218043604666E-3</c:v>
                </c:pt>
                <c:pt idx="2412">
                  <c:v>2.8131365206766285E-3</c:v>
                </c:pt>
                <c:pt idx="2413">
                  <c:v>2.8335116244100609E-3</c:v>
                </c:pt>
                <c:pt idx="2414">
                  <c:v>2.833721368921893E-3</c:v>
                </c:pt>
                <c:pt idx="2415">
                  <c:v>2.9590398477854327E-3</c:v>
                </c:pt>
                <c:pt idx="2416">
                  <c:v>2.6476732255480821E-3</c:v>
                </c:pt>
                <c:pt idx="2417">
                  <c:v>2.5030416038759702E-3</c:v>
                </c:pt>
                <c:pt idx="2418">
                  <c:v>2.6511792493098267E-3</c:v>
                </c:pt>
                <c:pt idx="2419">
                  <c:v>2.833721368921893E-3</c:v>
                </c:pt>
                <c:pt idx="2420">
                  <c:v>2.916401696111084E-3</c:v>
                </c:pt>
                <c:pt idx="2421">
                  <c:v>3.0462488382451925E-3</c:v>
                </c:pt>
                <c:pt idx="2422">
                  <c:v>3.1911978573150213E-3</c:v>
                </c:pt>
                <c:pt idx="2423">
                  <c:v>3.204211569230786E-3</c:v>
                </c:pt>
                <c:pt idx="2424">
                  <c:v>3.3959368093268525E-3</c:v>
                </c:pt>
                <c:pt idx="2425">
                  <c:v>3.969113634290534E-3</c:v>
                </c:pt>
                <c:pt idx="2426">
                  <c:v>4.5782108589868297E-3</c:v>
                </c:pt>
                <c:pt idx="2427">
                  <c:v>4.6426821664204828E-3</c:v>
                </c:pt>
                <c:pt idx="2428">
                  <c:v>4.6633396282397743E-3</c:v>
                </c:pt>
                <c:pt idx="2429">
                  <c:v>4.6214788868708754E-3</c:v>
                </c:pt>
                <c:pt idx="2430">
                  <c:v>4.3758613522583856E-3</c:v>
                </c:pt>
                <c:pt idx="2431">
                  <c:v>4.29239215781161E-3</c:v>
                </c:pt>
                <c:pt idx="2432">
                  <c:v>4.2157688637611285E-3</c:v>
                </c:pt>
                <c:pt idx="2433">
                  <c:v>4.1864071662607071E-3</c:v>
                </c:pt>
                <c:pt idx="2434">
                  <c:v>4.1763452786225154E-3</c:v>
                </c:pt>
                <c:pt idx="2435">
                  <c:v>4.1696844226810853E-3</c:v>
                </c:pt>
                <c:pt idx="2436">
                  <c:v>4.1471862021388427E-3</c:v>
                </c:pt>
                <c:pt idx="2437">
                  <c:v>4.0719366466569519E-3</c:v>
                </c:pt>
                <c:pt idx="2438">
                  <c:v>3.9916667195586363E-3</c:v>
                </c:pt>
                <c:pt idx="2439">
                  <c:v>3.9122964953550929E-3</c:v>
                </c:pt>
                <c:pt idx="2440">
                  <c:v>3.9084305897272706E-3</c:v>
                </c:pt>
                <c:pt idx="2441">
                  <c:v>3.9084305897272706E-3</c:v>
                </c:pt>
                <c:pt idx="2442">
                  <c:v>3.9321641188046303E-3</c:v>
                </c:pt>
                <c:pt idx="2443">
                  <c:v>4.1209953806065286E-3</c:v>
                </c:pt>
                <c:pt idx="2444">
                  <c:v>4.0352158453476322E-3</c:v>
                </c:pt>
                <c:pt idx="2445">
                  <c:v>3.8006102729437005E-3</c:v>
                </c:pt>
                <c:pt idx="2446">
                  <c:v>3.6485395519155416E-3</c:v>
                </c:pt>
                <c:pt idx="2447">
                  <c:v>3.5575415442048253E-3</c:v>
                </c:pt>
                <c:pt idx="2448">
                  <c:v>3.5069924060021937E-3</c:v>
                </c:pt>
                <c:pt idx="2449">
                  <c:v>3.5243444314257228E-3</c:v>
                </c:pt>
                <c:pt idx="2450">
                  <c:v>3.4818824503242076E-3</c:v>
                </c:pt>
                <c:pt idx="2451">
                  <c:v>3.3903795753602735E-3</c:v>
                </c:pt>
                <c:pt idx="2452">
                  <c:v>3.4076482817593161E-3</c:v>
                </c:pt>
                <c:pt idx="2453">
                  <c:v>3.3108460193882537E-3</c:v>
                </c:pt>
                <c:pt idx="2454">
                  <c:v>3.1856584216094193E-3</c:v>
                </c:pt>
                <c:pt idx="2455">
                  <c:v>3.1230288840825219E-3</c:v>
                </c:pt>
                <c:pt idx="2456">
                  <c:v>3.081764566360667E-3</c:v>
                </c:pt>
                <c:pt idx="2457">
                  <c:v>3.1272187020215769E-3</c:v>
                </c:pt>
                <c:pt idx="2458">
                  <c:v>3.1230288840825219E-3</c:v>
                </c:pt>
                <c:pt idx="2459">
                  <c:v>3.13161502282911E-3</c:v>
                </c:pt>
                <c:pt idx="2460">
                  <c:v>3.1315366526530248E-3</c:v>
                </c:pt>
                <c:pt idx="2461">
                  <c:v>3.216481928137956E-3</c:v>
                </c:pt>
                <c:pt idx="2462">
                  <c:v>3.2035024703373038E-3</c:v>
                </c:pt>
                <c:pt idx="2463">
                  <c:v>3.1733333038277542E-3</c:v>
                </c:pt>
                <c:pt idx="2464">
                  <c:v>3.1733333038277542E-3</c:v>
                </c:pt>
                <c:pt idx="2465">
                  <c:v>3.165734906553181E-3</c:v>
                </c:pt>
                <c:pt idx="2466">
                  <c:v>3.1733333038277542E-3</c:v>
                </c:pt>
                <c:pt idx="2467">
                  <c:v>3.1574433778730096E-3</c:v>
                </c:pt>
                <c:pt idx="2468">
                  <c:v>3.1543233745351903E-3</c:v>
                </c:pt>
                <c:pt idx="2469">
                  <c:v>3.126685650579609E-3</c:v>
                </c:pt>
                <c:pt idx="2470">
                  <c:v>3.1583081635818051E-3</c:v>
                </c:pt>
                <c:pt idx="2471">
                  <c:v>3.2461890537205025E-3</c:v>
                </c:pt>
                <c:pt idx="2472">
                  <c:v>3.2737111970579098E-3</c:v>
                </c:pt>
                <c:pt idx="2473">
                  <c:v>3.3530543883177801E-3</c:v>
                </c:pt>
                <c:pt idx="2474">
                  <c:v>3.4029392004338056E-3</c:v>
                </c:pt>
                <c:pt idx="2475">
                  <c:v>3.4753541620620035E-3</c:v>
                </c:pt>
                <c:pt idx="2476">
                  <c:v>3.5713104034600092E-3</c:v>
                </c:pt>
                <c:pt idx="2477">
                  <c:v>3.5201491787014228E-3</c:v>
                </c:pt>
                <c:pt idx="2478">
                  <c:v>3.5711658334652116E-3</c:v>
                </c:pt>
                <c:pt idx="2479">
                  <c:v>3.5428848126201964E-3</c:v>
                </c:pt>
                <c:pt idx="2480">
                  <c:v>3.4691325239376348E-3</c:v>
                </c:pt>
                <c:pt idx="2481">
                  <c:v>3.4228915464457423E-3</c:v>
                </c:pt>
                <c:pt idx="2482">
                  <c:v>3.3424844392312978E-3</c:v>
                </c:pt>
                <c:pt idx="2483">
                  <c:v>3.2164260619696795E-3</c:v>
                </c:pt>
                <c:pt idx="2484">
                  <c:v>3.1511137871673375E-3</c:v>
                </c:pt>
                <c:pt idx="2485">
                  <c:v>3.0378005376477694E-3</c:v>
                </c:pt>
                <c:pt idx="2486">
                  <c:v>2.9566306950711409E-3</c:v>
                </c:pt>
                <c:pt idx="2487">
                  <c:v>2.8239699100574924E-3</c:v>
                </c:pt>
                <c:pt idx="2488">
                  <c:v>2.7140822775936603E-3</c:v>
                </c:pt>
                <c:pt idx="2489">
                  <c:v>2.6815183412747068E-3</c:v>
                </c:pt>
                <c:pt idx="2490">
                  <c:v>2.6006039414695368E-3</c:v>
                </c:pt>
                <c:pt idx="2491">
                  <c:v>2.7367247573586431E-3</c:v>
                </c:pt>
                <c:pt idx="2492">
                  <c:v>2.2928052385348214E-3</c:v>
                </c:pt>
                <c:pt idx="2493">
                  <c:v>2.3906575254564856E-3</c:v>
                </c:pt>
                <c:pt idx="2494">
                  <c:v>2.455598251156169E-3</c:v>
                </c:pt>
                <c:pt idx="2495">
                  <c:v>2.2121600534455946E-3</c:v>
                </c:pt>
                <c:pt idx="2496">
                  <c:v>2.0169694604945127E-3</c:v>
                </c:pt>
                <c:pt idx="2497">
                  <c:v>2.0398048164008034E-3</c:v>
                </c:pt>
                <c:pt idx="2498">
                  <c:v>2.2020079024688446E-3</c:v>
                </c:pt>
                <c:pt idx="2499">
                  <c:v>2.4213172522998525E-3</c:v>
                </c:pt>
                <c:pt idx="2500">
                  <c:v>2.3370871576303951E-3</c:v>
                </c:pt>
                <c:pt idx="2501">
                  <c:v>2.8595693873552093E-3</c:v>
                </c:pt>
                <c:pt idx="2502">
                  <c:v>3.1343752986239802E-3</c:v>
                </c:pt>
                <c:pt idx="2503">
                  <c:v>3.6481255076278676E-3</c:v>
                </c:pt>
                <c:pt idx="2504">
                  <c:v>3.6830010692275447E-3</c:v>
                </c:pt>
                <c:pt idx="2505">
                  <c:v>3.6793689182716988E-3</c:v>
                </c:pt>
                <c:pt idx="2506">
                  <c:v>3.6236073292601392E-3</c:v>
                </c:pt>
                <c:pt idx="2507">
                  <c:v>3.6236073292601392E-3</c:v>
                </c:pt>
                <c:pt idx="2508">
                  <c:v>3.5824299732458188E-3</c:v>
                </c:pt>
                <c:pt idx="2509">
                  <c:v>3.4749595339232716E-3</c:v>
                </c:pt>
                <c:pt idx="2510">
                  <c:v>3.400565160355762E-3</c:v>
                </c:pt>
                <c:pt idx="2511">
                  <c:v>3.2551602768428945E-3</c:v>
                </c:pt>
                <c:pt idx="2512">
                  <c:v>3.1803888133827393E-3</c:v>
                </c:pt>
                <c:pt idx="2513">
                  <c:v>3.1128066426299359E-3</c:v>
                </c:pt>
                <c:pt idx="2514">
                  <c:v>3.1120907231450478E-3</c:v>
                </c:pt>
                <c:pt idx="2515">
                  <c:v>3.0451875242510982E-3</c:v>
                </c:pt>
                <c:pt idx="2516">
                  <c:v>2.9849027618037999E-3</c:v>
                </c:pt>
                <c:pt idx="2517">
                  <c:v>2.9712195189770052E-3</c:v>
                </c:pt>
                <c:pt idx="2518">
                  <c:v>3.1079737865558634E-3</c:v>
                </c:pt>
                <c:pt idx="2519">
                  <c:v>3.1942316559525181E-3</c:v>
                </c:pt>
                <c:pt idx="2520">
                  <c:v>3.0671436393511441E-3</c:v>
                </c:pt>
                <c:pt idx="2521">
                  <c:v>2.9808681627472083E-3</c:v>
                </c:pt>
                <c:pt idx="2522">
                  <c:v>2.93703186623622E-3</c:v>
                </c:pt>
                <c:pt idx="2523">
                  <c:v>2.9606365563300233E-3</c:v>
                </c:pt>
                <c:pt idx="2524">
                  <c:v>2.8912509438543694E-3</c:v>
                </c:pt>
                <c:pt idx="2525">
                  <c:v>2.8249914923273813E-3</c:v>
                </c:pt>
                <c:pt idx="2526">
                  <c:v>2.7595876806107166E-3</c:v>
                </c:pt>
                <c:pt idx="2527">
                  <c:v>2.7437367183123246E-3</c:v>
                </c:pt>
                <c:pt idx="2528">
                  <c:v>2.6708038976532384E-3</c:v>
                </c:pt>
                <c:pt idx="2529">
                  <c:v>2.6678008783010956E-3</c:v>
                </c:pt>
                <c:pt idx="2530">
                  <c:v>2.7234334886218998E-3</c:v>
                </c:pt>
                <c:pt idx="2531">
                  <c:v>2.7562459402920431E-3</c:v>
                </c:pt>
                <c:pt idx="2532">
                  <c:v>2.7359454561325857E-3</c:v>
                </c:pt>
                <c:pt idx="2533">
                  <c:v>2.7157774258284371E-3</c:v>
                </c:pt>
                <c:pt idx="2534">
                  <c:v>2.6480516605713565E-3</c:v>
                </c:pt>
                <c:pt idx="2535">
                  <c:v>2.5634415148763916E-3</c:v>
                </c:pt>
                <c:pt idx="2536">
                  <c:v>2.5443028133652176E-3</c:v>
                </c:pt>
                <c:pt idx="2537">
                  <c:v>2.5348866409385809E-3</c:v>
                </c:pt>
                <c:pt idx="2538">
                  <c:v>2.5039378347411537E-3</c:v>
                </c:pt>
                <c:pt idx="2539">
                  <c:v>2.4946068876932617E-3</c:v>
                </c:pt>
                <c:pt idx="2540">
                  <c:v>2.5318170965815115E-3</c:v>
                </c:pt>
                <c:pt idx="2541">
                  <c:v>2.537603609518223E-3</c:v>
                </c:pt>
                <c:pt idx="2542">
                  <c:v>2.6584418766381389E-3</c:v>
                </c:pt>
                <c:pt idx="2543">
                  <c:v>2.6651750900350516E-3</c:v>
                </c:pt>
                <c:pt idx="2544">
                  <c:v>2.7305650324233768E-3</c:v>
                </c:pt>
                <c:pt idx="2545">
                  <c:v>2.9147764011799413E-3</c:v>
                </c:pt>
                <c:pt idx="2546">
                  <c:v>2.9577254092736515E-3</c:v>
                </c:pt>
                <c:pt idx="2547">
                  <c:v>2.8213536510924612E-3</c:v>
                </c:pt>
                <c:pt idx="2548">
                  <c:v>2.6282333796519282E-3</c:v>
                </c:pt>
                <c:pt idx="2549">
                  <c:v>2.5787597010099492E-3</c:v>
                </c:pt>
                <c:pt idx="2550">
                  <c:v>2.5796126582208062E-3</c:v>
                </c:pt>
                <c:pt idx="2551">
                  <c:v>2.4654458990283293E-3</c:v>
                </c:pt>
                <c:pt idx="2552">
                  <c:v>2.3761728664887525E-3</c:v>
                </c:pt>
                <c:pt idx="2553">
                  <c:v>2.320913032384363E-3</c:v>
                </c:pt>
                <c:pt idx="2554">
                  <c:v>2.4483872375182535E-3</c:v>
                </c:pt>
                <c:pt idx="2555">
                  <c:v>2.3862469783965264E-3</c:v>
                </c:pt>
                <c:pt idx="2556">
                  <c:v>2.320913032384363E-3</c:v>
                </c:pt>
                <c:pt idx="2557">
                  <c:v>2.1292487309790111E-3</c:v>
                </c:pt>
                <c:pt idx="2558">
                  <c:v>2.0023596366613105E-3</c:v>
                </c:pt>
                <c:pt idx="2559">
                  <c:v>1.9586571403451443E-3</c:v>
                </c:pt>
                <c:pt idx="2560">
                  <c:v>2.0473676971562993E-3</c:v>
                </c:pt>
                <c:pt idx="2561">
                  <c:v>1.9562208956918907E-3</c:v>
                </c:pt>
                <c:pt idx="2562">
                  <c:v>1.9100603299188048E-3</c:v>
                </c:pt>
                <c:pt idx="2563">
                  <c:v>2.0043304630753471E-3</c:v>
                </c:pt>
                <c:pt idx="2564">
                  <c:v>2.0322530736038625E-3</c:v>
                </c:pt>
                <c:pt idx="2565">
                  <c:v>2.033224973454267E-3</c:v>
                </c:pt>
                <c:pt idx="2566">
                  <c:v>2.1572547244905556E-3</c:v>
                </c:pt>
                <c:pt idx="2567">
                  <c:v>2.2888413769176783E-3</c:v>
                </c:pt>
                <c:pt idx="2568">
                  <c:v>2.3109030063228056E-3</c:v>
                </c:pt>
                <c:pt idx="2569">
                  <c:v>2.3270704823029151E-3</c:v>
                </c:pt>
                <c:pt idx="2570">
                  <c:v>3.0785413343818141E-3</c:v>
                </c:pt>
                <c:pt idx="2571">
                  <c:v>3.3555586491690473E-3</c:v>
                </c:pt>
                <c:pt idx="2572">
                  <c:v>3.1287782610916115E-3</c:v>
                </c:pt>
                <c:pt idx="2573">
                  <c:v>3.3703969845428261E-3</c:v>
                </c:pt>
                <c:pt idx="2574">
                  <c:v>3.2311799178145872E-3</c:v>
                </c:pt>
                <c:pt idx="2575">
                  <c:v>3.2778000293243745E-3</c:v>
                </c:pt>
                <c:pt idx="2576">
                  <c:v>3.1851464866143354E-3</c:v>
                </c:pt>
                <c:pt idx="2577">
                  <c:v>3.0917771924292904E-3</c:v>
                </c:pt>
                <c:pt idx="2578">
                  <c:v>3.0213966344194636E-3</c:v>
                </c:pt>
                <c:pt idx="2579">
                  <c:v>2.8064425208543667E-3</c:v>
                </c:pt>
                <c:pt idx="2580">
                  <c:v>2.8265345281377678E-3</c:v>
                </c:pt>
                <c:pt idx="2581">
                  <c:v>2.7944264705882351E-3</c:v>
                </c:pt>
                <c:pt idx="2582">
                  <c:v>2.7907333785471816E-3</c:v>
                </c:pt>
                <c:pt idx="2583">
                  <c:v>2.7460602900194878E-3</c:v>
                </c:pt>
                <c:pt idx="2584">
                  <c:v>2.7039884248968148E-3</c:v>
                </c:pt>
                <c:pt idx="2585">
                  <c:v>2.6901228402414763E-3</c:v>
                </c:pt>
                <c:pt idx="2586">
                  <c:v>2.7033199428085158E-3</c:v>
                </c:pt>
                <c:pt idx="2587">
                  <c:v>2.6601109545390787E-3</c:v>
                </c:pt>
                <c:pt idx="2588">
                  <c:v>2.6033958428301495E-3</c:v>
                </c:pt>
                <c:pt idx="2589">
                  <c:v>2.5705491979585637E-3</c:v>
                </c:pt>
                <c:pt idx="2590">
                  <c:v>2.5440739294890014E-3</c:v>
                </c:pt>
                <c:pt idx="2591">
                  <c:v>2.4431231103984969E-3</c:v>
                </c:pt>
                <c:pt idx="2592">
                  <c:v>2.3811324204480117E-3</c:v>
                </c:pt>
                <c:pt idx="2593">
                  <c:v>2.3436028014778921E-3</c:v>
                </c:pt>
                <c:pt idx="2594">
                  <c:v>2.2994955501984965E-3</c:v>
                </c:pt>
                <c:pt idx="2595">
                  <c:v>2.2994955501984965E-3</c:v>
                </c:pt>
                <c:pt idx="2596">
                  <c:v>2.2556978819380804E-3</c:v>
                </c:pt>
                <c:pt idx="2597">
                  <c:v>2.2579071844669126E-3</c:v>
                </c:pt>
                <c:pt idx="2598">
                  <c:v>2.2393854558768562E-3</c:v>
                </c:pt>
                <c:pt idx="2599">
                  <c:v>2.1547114622644989E-3</c:v>
                </c:pt>
                <c:pt idx="2600">
                  <c:v>2.1291358198045189E-3</c:v>
                </c:pt>
                <c:pt idx="2601">
                  <c:v>2.1128535256919071E-3</c:v>
                </c:pt>
                <c:pt idx="2602">
                  <c:v>2.0966818065642386E-3</c:v>
                </c:pt>
                <c:pt idx="2603">
                  <c:v>2.1691065876874747E-3</c:v>
                </c:pt>
                <c:pt idx="2604">
                  <c:v>2.1068289853252878E-3</c:v>
                </c:pt>
                <c:pt idx="2605">
                  <c:v>2.2291884667859762E-3</c:v>
                </c:pt>
                <c:pt idx="2606">
                  <c:v>2.2215790456892696E-3</c:v>
                </c:pt>
                <c:pt idx="2607">
                  <c:v>2.4853201649202169E-3</c:v>
                </c:pt>
                <c:pt idx="2608">
                  <c:v>2.2122288917377888E-3</c:v>
                </c:pt>
                <c:pt idx="2609">
                  <c:v>2.1712587621588522E-3</c:v>
                </c:pt>
                <c:pt idx="2610">
                  <c:v>2.08735614992662E-3</c:v>
                </c:pt>
                <c:pt idx="2611">
                  <c:v>2.1592898669159049E-3</c:v>
                </c:pt>
                <c:pt idx="2612">
                  <c:v>2.21733934890001E-3</c:v>
                </c:pt>
                <c:pt idx="2613">
                  <c:v>2.0626492483262729E-3</c:v>
                </c:pt>
                <c:pt idx="2614">
                  <c:v>1.9970410788999111E-3</c:v>
                </c:pt>
                <c:pt idx="2615">
                  <c:v>2.1249773514064635E-3</c:v>
                </c:pt>
                <c:pt idx="2616">
                  <c:v>2.25129222201242E-3</c:v>
                </c:pt>
                <c:pt idx="2617">
                  <c:v>2.703858162894359E-3</c:v>
                </c:pt>
                <c:pt idx="2618">
                  <c:v>2.9249291013485066E-3</c:v>
                </c:pt>
                <c:pt idx="2619">
                  <c:v>3.036192320337795E-3</c:v>
                </c:pt>
                <c:pt idx="2620">
                  <c:v>3.0412585855375813E-3</c:v>
                </c:pt>
                <c:pt idx="2621">
                  <c:v>2.9205952869954107E-3</c:v>
                </c:pt>
                <c:pt idx="2622">
                  <c:v>2.6077203386400106E-3</c:v>
                </c:pt>
                <c:pt idx="2623">
                  <c:v>2.4357788892118079E-3</c:v>
                </c:pt>
                <c:pt idx="2624">
                  <c:v>2.4308183796212185E-3</c:v>
                </c:pt>
                <c:pt idx="2625">
                  <c:v>2.4803665456280548E-3</c:v>
                </c:pt>
                <c:pt idx="2626">
                  <c:v>2.3829648688199062E-3</c:v>
                </c:pt>
                <c:pt idx="2627">
                  <c:v>2.1893619047860203E-3</c:v>
                </c:pt>
                <c:pt idx="2628">
                  <c:v>2.1252157140297726E-3</c:v>
                </c:pt>
                <c:pt idx="2629">
                  <c:v>1.9778441164382881E-3</c:v>
                </c:pt>
                <c:pt idx="2630">
                  <c:v>1.9669474924894014E-3</c:v>
                </c:pt>
                <c:pt idx="2631">
                  <c:v>1.8067199243902694E-3</c:v>
                </c:pt>
                <c:pt idx="2632">
                  <c:v>1.8834805539094243E-3</c:v>
                </c:pt>
                <c:pt idx="2633">
                  <c:v>1.7439634758420594E-3</c:v>
                </c:pt>
                <c:pt idx="2634">
                  <c:v>1.6706514203957052E-3</c:v>
                </c:pt>
                <c:pt idx="2635">
                  <c:v>1.7161118590815277E-3</c:v>
                </c:pt>
                <c:pt idx="2636">
                  <c:v>1.5774154750776497E-3</c:v>
                </c:pt>
                <c:pt idx="2637">
                  <c:v>1.5123889416556911E-3</c:v>
                </c:pt>
                <c:pt idx="2638">
                  <c:v>1.5327447692572429E-3</c:v>
                </c:pt>
                <c:pt idx="2639">
                  <c:v>1.5430127074674868E-3</c:v>
                </c:pt>
                <c:pt idx="2640">
                  <c:v>1.5327447692572429E-3</c:v>
                </c:pt>
                <c:pt idx="2641">
                  <c:v>1.4561075307943808E-3</c:v>
                </c:pt>
                <c:pt idx="2642">
                  <c:v>1.4367694945729066E-3</c:v>
                </c:pt>
                <c:pt idx="2643">
                  <c:v>1.4081857912115183E-3</c:v>
                </c:pt>
                <c:pt idx="2644">
                  <c:v>1.3356971872170908E-3</c:v>
                </c:pt>
                <c:pt idx="2645">
                  <c:v>1.3592426652118583E-3</c:v>
                </c:pt>
                <c:pt idx="2646">
                  <c:v>1.3859318369246669E-3</c:v>
                </c:pt>
                <c:pt idx="2647">
                  <c:v>1.3731302700351643E-3</c:v>
                </c:pt>
                <c:pt idx="2648">
                  <c:v>1.443163844570876E-3</c:v>
                </c:pt>
                <c:pt idx="2649">
                  <c:v>1.5034614487061946E-3</c:v>
                </c:pt>
                <c:pt idx="2650">
                  <c:v>1.5426939756812551E-3</c:v>
                </c:pt>
                <c:pt idx="2651">
                  <c:v>1.5265010468779288E-3</c:v>
                </c:pt>
                <c:pt idx="2652">
                  <c:v>1.5991235903491698E-3</c:v>
                </c:pt>
                <c:pt idx="2653">
                  <c:v>1.8084790491481235E-3</c:v>
                </c:pt>
                <c:pt idx="2654">
                  <c:v>2.0115788684426134E-3</c:v>
                </c:pt>
                <c:pt idx="2655">
                  <c:v>2.0728347467359677E-3</c:v>
                </c:pt>
                <c:pt idx="2656">
                  <c:v>2.085947661900026E-3</c:v>
                </c:pt>
                <c:pt idx="2657">
                  <c:v>2.15103364648147E-3</c:v>
                </c:pt>
                <c:pt idx="2658">
                  <c:v>2.1356240851193582E-3</c:v>
                </c:pt>
                <c:pt idx="2659">
                  <c:v>2.1301708559637047E-3</c:v>
                </c:pt>
                <c:pt idx="2660">
                  <c:v>2.1321144259736882E-3</c:v>
                </c:pt>
                <c:pt idx="2661">
                  <c:v>2.130913549231065E-3</c:v>
                </c:pt>
                <c:pt idx="2662">
                  <c:v>2.1756589664807782E-3</c:v>
                </c:pt>
                <c:pt idx="2663">
                  <c:v>2.1786895070257106E-3</c:v>
                </c:pt>
                <c:pt idx="2664">
                  <c:v>2.1688995345997874E-3</c:v>
                </c:pt>
                <c:pt idx="2665">
                  <c:v>2.1103778749849769E-3</c:v>
                </c:pt>
                <c:pt idx="2666">
                  <c:v>2.088970027678294E-3</c:v>
                </c:pt>
                <c:pt idx="2667">
                  <c:v>2.060381071904841E-3</c:v>
                </c:pt>
                <c:pt idx="2668">
                  <c:v>2.0584790452938878E-3</c:v>
                </c:pt>
                <c:pt idx="2669">
                  <c:v>2.0676562422133338E-3</c:v>
                </c:pt>
                <c:pt idx="2670">
                  <c:v>2.0433817519695807E-3</c:v>
                </c:pt>
                <c:pt idx="2671">
                  <c:v>2.060381071904841E-3</c:v>
                </c:pt>
                <c:pt idx="2672">
                  <c:v>2.0397163836086492E-3</c:v>
                </c:pt>
                <c:pt idx="2673">
                  <c:v>1.9623348221344899E-3</c:v>
                </c:pt>
                <c:pt idx="2674">
                  <c:v>1.9973765153868911E-3</c:v>
                </c:pt>
                <c:pt idx="2675">
                  <c:v>1.9973765153868911E-3</c:v>
                </c:pt>
                <c:pt idx="2676">
                  <c:v>2.0224542600870438E-3</c:v>
                </c:pt>
                <c:pt idx="2677">
                  <c:v>2.0118483861514837E-3</c:v>
                </c:pt>
                <c:pt idx="2678">
                  <c:v>2.0028273618257603E-3</c:v>
                </c:pt>
                <c:pt idx="2679">
                  <c:v>2.0154490142137832E-3</c:v>
                </c:pt>
                <c:pt idx="2680">
                  <c:v>1.9993308955389331E-3</c:v>
                </c:pt>
                <c:pt idx="2681">
                  <c:v>1.9719989481381387E-3</c:v>
                </c:pt>
                <c:pt idx="2682">
                  <c:v>1.9576331393764872E-3</c:v>
                </c:pt>
                <c:pt idx="2683">
                  <c:v>1.9085138109274516E-3</c:v>
                </c:pt>
                <c:pt idx="2684">
                  <c:v>1.875931505504063E-3</c:v>
                </c:pt>
                <c:pt idx="2685">
                  <c:v>1.9040994508514001E-3</c:v>
                </c:pt>
                <c:pt idx="2686">
                  <c:v>1.9361444218083544E-3</c:v>
                </c:pt>
                <c:pt idx="2687">
                  <c:v>1.9242738961732086E-3</c:v>
                </c:pt>
                <c:pt idx="2688">
                  <c:v>1.8804684559620764E-3</c:v>
                </c:pt>
                <c:pt idx="2689">
                  <c:v>1.9948841872329329E-3</c:v>
                </c:pt>
                <c:pt idx="2690">
                  <c:v>2.0537983750295117E-3</c:v>
                </c:pt>
                <c:pt idx="2691">
                  <c:v>2.021685802857681E-3</c:v>
                </c:pt>
                <c:pt idx="2692">
                  <c:v>1.9999927197178625E-3</c:v>
                </c:pt>
                <c:pt idx="2693">
                  <c:v>1.8566849209097171E-3</c:v>
                </c:pt>
                <c:pt idx="2694">
                  <c:v>1.8858048319022342E-3</c:v>
                </c:pt>
                <c:pt idx="2695">
                  <c:v>1.8908179638121273E-3</c:v>
                </c:pt>
                <c:pt idx="2696">
                  <c:v>1.8430410274054274E-3</c:v>
                </c:pt>
                <c:pt idx="2697">
                  <c:v>1.8367730751378051E-3</c:v>
                </c:pt>
                <c:pt idx="2698">
                  <c:v>1.7728608201303185E-3</c:v>
                </c:pt>
                <c:pt idx="2699">
                  <c:v>1.8458942808125232E-3</c:v>
                </c:pt>
                <c:pt idx="2700">
                  <c:v>1.844698112109011E-3</c:v>
                </c:pt>
                <c:pt idx="2701">
                  <c:v>1.8417487925901283E-3</c:v>
                </c:pt>
                <c:pt idx="2702">
                  <c:v>1.8331772296596063E-3</c:v>
                </c:pt>
                <c:pt idx="2703">
                  <c:v>1.7848818500908999E-3</c:v>
                </c:pt>
                <c:pt idx="2704">
                  <c:v>1.8586184399621243E-3</c:v>
                </c:pt>
                <c:pt idx="2705">
                  <c:v>1.8290844916641652E-3</c:v>
                </c:pt>
                <c:pt idx="2706">
                  <c:v>1.9713713943871488E-3</c:v>
                </c:pt>
                <c:pt idx="2707">
                  <c:v>2.0102670670891941E-3</c:v>
                </c:pt>
                <c:pt idx="2708">
                  <c:v>1.9522233682678317E-3</c:v>
                </c:pt>
                <c:pt idx="2709">
                  <c:v>2.0385706908413368E-3</c:v>
                </c:pt>
                <c:pt idx="2710">
                  <c:v>1.9925112135735523E-3</c:v>
                </c:pt>
                <c:pt idx="2711">
                  <c:v>2.0054473025966652E-3</c:v>
                </c:pt>
                <c:pt idx="2712">
                  <c:v>2.0184570022229536E-3</c:v>
                </c:pt>
                <c:pt idx="2713">
                  <c:v>2.0579313295094053E-3</c:v>
                </c:pt>
                <c:pt idx="2714">
                  <c:v>1.9676770911122719E-3</c:v>
                </c:pt>
                <c:pt idx="2715">
                  <c:v>1.9676770911122719E-3</c:v>
                </c:pt>
                <c:pt idx="2716">
                  <c:v>1.9550347630339351E-3</c:v>
                </c:pt>
                <c:pt idx="2717">
                  <c:v>1.9541410729517882E-3</c:v>
                </c:pt>
                <c:pt idx="2718">
                  <c:v>1.9877719492587187E-3</c:v>
                </c:pt>
                <c:pt idx="2719">
                  <c:v>1.9076026687884103E-3</c:v>
                </c:pt>
                <c:pt idx="2720">
                  <c:v>1.9909638354623314E-3</c:v>
                </c:pt>
                <c:pt idx="2721">
                  <c:v>2.0212147535324967E-3</c:v>
                </c:pt>
                <c:pt idx="2722">
                  <c:v>2.1298665083296594E-3</c:v>
                </c:pt>
                <c:pt idx="2723">
                  <c:v>2.1707367218963504E-3</c:v>
                </c:pt>
                <c:pt idx="2724">
                  <c:v>2.0284491967895537E-3</c:v>
                </c:pt>
                <c:pt idx="2725">
                  <c:v>1.8534011421051733E-3</c:v>
                </c:pt>
                <c:pt idx="2726">
                  <c:v>1.5662871646828459E-3</c:v>
                </c:pt>
                <c:pt idx="2727">
                  <c:v>1.5140775925267511E-3</c:v>
                </c:pt>
                <c:pt idx="2728">
                  <c:v>1.3862113991093936E-3</c:v>
                </c:pt>
                <c:pt idx="2729">
                  <c:v>1.4770332410416634E-3</c:v>
                </c:pt>
                <c:pt idx="2730">
                  <c:v>1.4820746233701015E-3</c:v>
                </c:pt>
                <c:pt idx="2731">
                  <c:v>1.4735479728460901E-3</c:v>
                </c:pt>
                <c:pt idx="2732">
                  <c:v>1.4000055718715655E-3</c:v>
                </c:pt>
                <c:pt idx="2733">
                  <c:v>1.2863767801763451E-3</c:v>
                </c:pt>
                <c:pt idx="2734">
                  <c:v>1.2772681940039609E-3</c:v>
                </c:pt>
                <c:pt idx="2735">
                  <c:v>1.2943051074607759E-3</c:v>
                </c:pt>
                <c:pt idx="2736">
                  <c:v>1.2857363919600718E-3</c:v>
                </c:pt>
                <c:pt idx="2737">
                  <c:v>1.3166878757088056E-3</c:v>
                </c:pt>
                <c:pt idx="2738">
                  <c:v>1.3986316704271381E-3</c:v>
                </c:pt>
                <c:pt idx="2739">
                  <c:v>1.3646354435484654E-3</c:v>
                </c:pt>
                <c:pt idx="2740">
                  <c:v>1.3787719352728531E-3</c:v>
                </c:pt>
                <c:pt idx="2741">
                  <c:v>1.3986316704271381E-3</c:v>
                </c:pt>
                <c:pt idx="2742">
                  <c:v>1.4645260385191374E-3</c:v>
                </c:pt>
                <c:pt idx="2743">
                  <c:v>1.4413694597429044E-3</c:v>
                </c:pt>
                <c:pt idx="2744">
                  <c:v>1.5478868465918555E-3</c:v>
                </c:pt>
                <c:pt idx="2745">
                  <c:v>1.6302752259885124E-3</c:v>
                </c:pt>
                <c:pt idx="2746">
                  <c:v>1.5963932796548587E-3</c:v>
                </c:pt>
                <c:pt idx="2747">
                  <c:v>1.6493830054914757E-3</c:v>
                </c:pt>
                <c:pt idx="2748">
                  <c:v>1.7340087018174225E-3</c:v>
                </c:pt>
                <c:pt idx="2749">
                  <c:v>1.8055754248964379E-3</c:v>
                </c:pt>
                <c:pt idx="2750">
                  <c:v>1.828542061191971E-3</c:v>
                </c:pt>
                <c:pt idx="2751">
                  <c:v>1.8869477790741031E-3</c:v>
                </c:pt>
                <c:pt idx="2752">
                  <c:v>1.8456645852436718E-3</c:v>
                </c:pt>
                <c:pt idx="2753">
                  <c:v>1.8637044508123845E-3</c:v>
                </c:pt>
                <c:pt idx="2754">
                  <c:v>1.8416108491206451E-3</c:v>
                </c:pt>
                <c:pt idx="2755">
                  <c:v>1.858827031683899E-3</c:v>
                </c:pt>
                <c:pt idx="2756">
                  <c:v>1.8323933081120999E-3</c:v>
                </c:pt>
                <c:pt idx="2757">
                  <c:v>1.8579496490543491E-3</c:v>
                </c:pt>
                <c:pt idx="2758">
                  <c:v>1.8293658082996669E-3</c:v>
                </c:pt>
                <c:pt idx="2759">
                  <c:v>1.8236988070838415E-3</c:v>
                </c:pt>
                <c:pt idx="2760">
                  <c:v>1.8629679993877766E-3</c:v>
                </c:pt>
                <c:pt idx="2761">
                  <c:v>1.9198586761308065E-3</c:v>
                </c:pt>
                <c:pt idx="2762">
                  <c:v>2.0096973028500965E-3</c:v>
                </c:pt>
                <c:pt idx="2763">
                  <c:v>1.9843687698550333E-3</c:v>
                </c:pt>
                <c:pt idx="2764">
                  <c:v>1.7714085829081644E-3</c:v>
                </c:pt>
                <c:pt idx="2765">
                  <c:v>1.7229699263283118E-3</c:v>
                </c:pt>
                <c:pt idx="2766">
                  <c:v>1.6669685548096264E-3</c:v>
                </c:pt>
                <c:pt idx="2767">
                  <c:v>1.525728641194493E-3</c:v>
                </c:pt>
                <c:pt idx="2768">
                  <c:v>1.4411328476555132E-3</c:v>
                </c:pt>
                <c:pt idx="2769">
                  <c:v>1.4389434804480199E-3</c:v>
                </c:pt>
                <c:pt idx="2770">
                  <c:v>1.4327822354393443E-3</c:v>
                </c:pt>
                <c:pt idx="2771">
                  <c:v>1.4142627068822928E-3</c:v>
                </c:pt>
                <c:pt idx="2772">
                  <c:v>1.3992850936476013E-3</c:v>
                </c:pt>
                <c:pt idx="2773">
                  <c:v>1.3884295646348457E-3</c:v>
                </c:pt>
                <c:pt idx="2774">
                  <c:v>1.1057352836844039E-3</c:v>
                </c:pt>
                <c:pt idx="2775">
                  <c:v>9.6446128571754273E-4</c:v>
                </c:pt>
                <c:pt idx="2776">
                  <c:v>7.8674338043712929E-4</c:v>
                </c:pt>
                <c:pt idx="2777">
                  <c:v>7.8674338043712929E-4</c:v>
                </c:pt>
                <c:pt idx="2778">
                  <c:v>5.9005753532784689E-4</c:v>
                </c:pt>
                <c:pt idx="2779">
                  <c:v>5.9005753532784689E-4</c:v>
                </c:pt>
                <c:pt idx="2780">
                  <c:v>6.8840045788248815E-4</c:v>
                </c:pt>
                <c:pt idx="2781">
                  <c:v>7.8165642918071542E-4</c:v>
                </c:pt>
                <c:pt idx="2782">
                  <c:v>7.7659835841574747E-4</c:v>
                </c:pt>
                <c:pt idx="2783">
                  <c:v>7.8165642918071542E-4</c:v>
                </c:pt>
                <c:pt idx="2784">
                  <c:v>6.7074726305300892E-4</c:v>
                </c:pt>
                <c:pt idx="2785">
                  <c:v>7.6159603610919681E-4</c:v>
                </c:pt>
                <c:pt idx="2786">
                  <c:v>8.45703389368722E-4</c:v>
                </c:pt>
                <c:pt idx="2787">
                  <c:v>9.214460697370032E-4</c:v>
                </c:pt>
                <c:pt idx="2788">
                  <c:v>9.7451838776010165E-4</c:v>
                </c:pt>
                <c:pt idx="2789">
                  <c:v>1.2334229027264572E-3</c:v>
                </c:pt>
                <c:pt idx="2790">
                  <c:v>1.2460902220170426E-3</c:v>
                </c:pt>
                <c:pt idx="2791">
                  <c:v>1.2846476665717775E-3</c:v>
                </c:pt>
                <c:pt idx="2792">
                  <c:v>1.3787843789049121E-3</c:v>
                </c:pt>
                <c:pt idx="2793">
                  <c:v>1.3752138527765771E-3</c:v>
                </c:pt>
                <c:pt idx="2794">
                  <c:v>1.4082750738787276E-3</c:v>
                </c:pt>
                <c:pt idx="2795">
                  <c:v>1.419932857473644E-3</c:v>
                </c:pt>
                <c:pt idx="2796">
                  <c:v>1.4701448916301083E-3</c:v>
                </c:pt>
                <c:pt idx="2797">
                  <c:v>1.4740158199011326E-3</c:v>
                </c:pt>
                <c:pt idx="2798">
                  <c:v>1.5037316239184923E-3</c:v>
                </c:pt>
                <c:pt idx="2799">
                  <c:v>1.5567095701939796E-3</c:v>
                </c:pt>
                <c:pt idx="2800">
                  <c:v>1.5447676608712768E-3</c:v>
                </c:pt>
                <c:pt idx="2801">
                  <c:v>1.5469536169202046E-3</c:v>
                </c:pt>
                <c:pt idx="2802">
                  <c:v>1.5905915846022762E-3</c:v>
                </c:pt>
                <c:pt idx="2803">
                  <c:v>1.6205559278563112E-3</c:v>
                </c:pt>
                <c:pt idx="2804">
                  <c:v>1.6370795054673978E-3</c:v>
                </c:pt>
                <c:pt idx="2805">
                  <c:v>1.6187772760861152E-3</c:v>
                </c:pt>
                <c:pt idx="2806">
                  <c:v>1.6187772760861152E-3</c:v>
                </c:pt>
                <c:pt idx="2807">
                  <c:v>1.5576913411394693E-3</c:v>
                </c:pt>
                <c:pt idx="2808">
                  <c:v>1.5385573701257084E-3</c:v>
                </c:pt>
                <c:pt idx="2809">
                  <c:v>1.5385573701257084E-3</c:v>
                </c:pt>
                <c:pt idx="2810">
                  <c:v>1.5361520238188265E-3</c:v>
                </c:pt>
                <c:pt idx="2811">
                  <c:v>1.5650191692912841E-3</c:v>
                </c:pt>
                <c:pt idx="2812">
                  <c:v>1.5532847694365573E-3</c:v>
                </c:pt>
                <c:pt idx="2813">
                  <c:v>1.5416284024800529E-3</c:v>
                </c:pt>
                <c:pt idx="2814">
                  <c:v>1.5416284024800529E-3</c:v>
                </c:pt>
                <c:pt idx="2815">
                  <c:v>1.578539926164659E-3</c:v>
                </c:pt>
                <c:pt idx="2816">
                  <c:v>1.5844405432389461E-3</c:v>
                </c:pt>
                <c:pt idx="2817">
                  <c:v>1.560433816290322E-3</c:v>
                </c:pt>
                <c:pt idx="2818">
                  <c:v>1.5367502706770946E-3</c:v>
                </c:pt>
                <c:pt idx="2819">
                  <c:v>1.5127385476977652E-3</c:v>
                </c:pt>
                <c:pt idx="2820">
                  <c:v>1.5369107400594261E-3</c:v>
                </c:pt>
                <c:pt idx="2821">
                  <c:v>1.5035144585382066E-3</c:v>
                </c:pt>
                <c:pt idx="2822">
                  <c:v>1.5266454502080252E-3</c:v>
                </c:pt>
                <c:pt idx="2823">
                  <c:v>1.5149504638756999E-3</c:v>
                </c:pt>
                <c:pt idx="2824">
                  <c:v>1.5246151918982312E-3</c:v>
                </c:pt>
                <c:pt idx="2825">
                  <c:v>1.512915572868055E-3</c:v>
                </c:pt>
                <c:pt idx="2826">
                  <c:v>1.5237030982570628E-3</c:v>
                </c:pt>
                <c:pt idx="2827">
                  <c:v>1.5033350455373963E-3</c:v>
                </c:pt>
                <c:pt idx="2828">
                  <c:v>1.5379042587829073E-3</c:v>
                </c:pt>
                <c:pt idx="2829">
                  <c:v>1.4803410402487649E-3</c:v>
                </c:pt>
                <c:pt idx="2830">
                  <c:v>1.4465927044565448E-3</c:v>
                </c:pt>
                <c:pt idx="2831">
                  <c:v>1.5197483738799997E-3</c:v>
                </c:pt>
                <c:pt idx="2832">
                  <c:v>1.6642336815391684E-3</c:v>
                </c:pt>
                <c:pt idx="2833">
                  <c:v>1.6831214417999409E-3</c:v>
                </c:pt>
                <c:pt idx="2834">
                  <c:v>1.6056502061729708E-3</c:v>
                </c:pt>
                <c:pt idx="2835">
                  <c:v>1.4913780372995456E-3</c:v>
                </c:pt>
                <c:pt idx="2836">
                  <c:v>1.4175973042135541E-3</c:v>
                </c:pt>
                <c:pt idx="2837">
                  <c:v>1.4381976391798256E-3</c:v>
                </c:pt>
                <c:pt idx="2838">
                  <c:v>1.4022853527861541E-3</c:v>
                </c:pt>
                <c:pt idx="2839">
                  <c:v>1.384970388480025E-3</c:v>
                </c:pt>
                <c:pt idx="2840">
                  <c:v>1.4115161639616592E-3</c:v>
                </c:pt>
                <c:pt idx="2841">
                  <c:v>1.3227408422428605E-3</c:v>
                </c:pt>
                <c:pt idx="2842">
                  <c:v>1.337004631702792E-3</c:v>
                </c:pt>
                <c:pt idx="2843">
                  <c:v>1.3095586932340003E-3</c:v>
                </c:pt>
                <c:pt idx="2844">
                  <c:v>1.3029313540915777E-3</c:v>
                </c:pt>
                <c:pt idx="2845">
                  <c:v>1.2984805076647695E-3</c:v>
                </c:pt>
                <c:pt idx="2846">
                  <c:v>1.2632132098419372E-3</c:v>
                </c:pt>
                <c:pt idx="2847">
                  <c:v>1.1329751734437718E-3</c:v>
                </c:pt>
                <c:pt idx="2848">
                  <c:v>1.1476695650373199E-3</c:v>
                </c:pt>
                <c:pt idx="2849">
                  <c:v>1.0647055429417705E-3</c:v>
                </c:pt>
                <c:pt idx="2850">
                  <c:v>9.7685530214506808E-4</c:v>
                </c:pt>
                <c:pt idx="2851">
                  <c:v>7.6465834942210766E-4</c:v>
                </c:pt>
                <c:pt idx="2852">
                  <c:v>8.6831582412894958E-4</c:v>
                </c:pt>
                <c:pt idx="2853">
                  <c:v>8.7389525648240874E-4</c:v>
                </c:pt>
                <c:pt idx="2854">
                  <c:v>8.8514847012033436E-4</c:v>
                </c:pt>
                <c:pt idx="2855">
                  <c:v>8.6276764208467586E-4</c:v>
                </c:pt>
                <c:pt idx="2856">
                  <c:v>9.7061359734526022E-4</c:v>
                </c:pt>
                <c:pt idx="2857">
                  <c:v>9.5209775190706022E-4</c:v>
                </c:pt>
                <c:pt idx="2858">
                  <c:v>9.3992658632664533E-4</c:v>
                </c:pt>
                <c:pt idx="2859">
                  <c:v>9.1599289381896255E-4</c:v>
                </c:pt>
                <c:pt idx="2860">
                  <c:v>7.7812709534176268E-4</c:v>
                </c:pt>
                <c:pt idx="2861">
                  <c:v>8.2551839926437299E-4</c:v>
                </c:pt>
                <c:pt idx="2862">
                  <c:v>8.4209290908237938E-4</c:v>
                </c:pt>
                <c:pt idx="2863">
                  <c:v>8.844310487175031E-4</c:v>
                </c:pt>
                <c:pt idx="2864">
                  <c:v>1.0440130040032575E-3</c:v>
                </c:pt>
                <c:pt idx="2865">
                  <c:v>1.148688864068659E-3</c:v>
                </c:pt>
                <c:pt idx="2866">
                  <c:v>1.3341674343018699E-3</c:v>
                </c:pt>
                <c:pt idx="2867">
                  <c:v>1.4008215335388232E-3</c:v>
                </c:pt>
                <c:pt idx="2868">
                  <c:v>1.3683214740052795E-3</c:v>
                </c:pt>
                <c:pt idx="2869">
                  <c:v>1.2755467780797723E-3</c:v>
                </c:pt>
                <c:pt idx="2870">
                  <c:v>1.4106768255462306E-3</c:v>
                </c:pt>
                <c:pt idx="2871">
                  <c:v>1.4059807909294984E-3</c:v>
                </c:pt>
                <c:pt idx="2872">
                  <c:v>1.2880738479038683E-3</c:v>
                </c:pt>
                <c:pt idx="2873">
                  <c:v>1.1966590569497631E-3</c:v>
                </c:pt>
                <c:pt idx="2874">
                  <c:v>1.1668947145334738E-3</c:v>
                </c:pt>
                <c:pt idx="2875">
                  <c:v>1.1871309277906295E-3</c:v>
                </c:pt>
                <c:pt idx="2876">
                  <c:v>1.1754072064811842E-3</c:v>
                </c:pt>
                <c:pt idx="2877">
                  <c:v>1.2060702329473422E-3</c:v>
                </c:pt>
                <c:pt idx="2878">
                  <c:v>1.1237734124313673E-3</c:v>
                </c:pt>
                <c:pt idx="2879">
                  <c:v>1.2246849342813526E-3</c:v>
                </c:pt>
                <c:pt idx="2880">
                  <c:v>1.1984465827974756E-3</c:v>
                </c:pt>
                <c:pt idx="2881">
                  <c:v>1.2431986845947247E-3</c:v>
                </c:pt>
                <c:pt idx="2882">
                  <c:v>1.2204425952565454E-3</c:v>
                </c:pt>
                <c:pt idx="2883">
                  <c:v>1.2479056927464365E-3</c:v>
                </c:pt>
                <c:pt idx="2884">
                  <c:v>1.285324878739837E-3</c:v>
                </c:pt>
                <c:pt idx="2885">
                  <c:v>1.2675542120307349E-3</c:v>
                </c:pt>
                <c:pt idx="2886">
                  <c:v>1.2487695223935404E-3</c:v>
                </c:pt>
                <c:pt idx="2887">
                  <c:v>1.2792001659781402E-3</c:v>
                </c:pt>
                <c:pt idx="2888">
                  <c:v>1.2785021300695772E-3</c:v>
                </c:pt>
                <c:pt idx="2889">
                  <c:v>1.2888142836850803E-3</c:v>
                </c:pt>
                <c:pt idx="2890">
                  <c:v>1.2675542120307349E-3</c:v>
                </c:pt>
                <c:pt idx="2891">
                  <c:v>1.269649634004767E-3</c:v>
                </c:pt>
                <c:pt idx="2892">
                  <c:v>1.2695890183067537E-3</c:v>
                </c:pt>
                <c:pt idx="2893">
                  <c:v>1.3140502004371892E-3</c:v>
                </c:pt>
                <c:pt idx="2894">
                  <c:v>1.3340052086437857E-3</c:v>
                </c:pt>
                <c:pt idx="2895">
                  <c:v>1.3160813154036288E-3</c:v>
                </c:pt>
                <c:pt idx="2896">
                  <c:v>1.3720847756335702E-3</c:v>
                </c:pt>
                <c:pt idx="2897">
                  <c:v>1.4020589354496551E-3</c:v>
                </c:pt>
                <c:pt idx="2898">
                  <c:v>1.3958423076713305E-3</c:v>
                </c:pt>
                <c:pt idx="2899">
                  <c:v>1.3891118971144792E-3</c:v>
                </c:pt>
                <c:pt idx="2900">
                  <c:v>1.3916647367674655E-3</c:v>
                </c:pt>
                <c:pt idx="2901">
                  <c:v>1.423554383806955E-3</c:v>
                </c:pt>
                <c:pt idx="2902">
                  <c:v>1.4234798095237062E-3</c:v>
                </c:pt>
                <c:pt idx="2903">
                  <c:v>1.410654464785282E-3</c:v>
                </c:pt>
                <c:pt idx="2904">
                  <c:v>1.4200192723697151E-3</c:v>
                </c:pt>
                <c:pt idx="2905">
                  <c:v>1.4201372626866078E-3</c:v>
                </c:pt>
                <c:pt idx="2906">
                  <c:v>1.6018441027670755E-3</c:v>
                </c:pt>
                <c:pt idx="2907">
                  <c:v>1.5431600691294676E-3</c:v>
                </c:pt>
                <c:pt idx="2908">
                  <c:v>1.4326976096194015E-3</c:v>
                </c:pt>
                <c:pt idx="2909">
                  <c:v>1.5496406249545442E-3</c:v>
                </c:pt>
                <c:pt idx="2910">
                  <c:v>1.5859475295311181E-3</c:v>
                </c:pt>
                <c:pt idx="2911">
                  <c:v>1.6406211314951885E-3</c:v>
                </c:pt>
                <c:pt idx="2912">
                  <c:v>1.5244337405140806E-3</c:v>
                </c:pt>
                <c:pt idx="2913">
                  <c:v>1.5143301220920228E-3</c:v>
                </c:pt>
                <c:pt idx="2914">
                  <c:v>1.4830513803122788E-3</c:v>
                </c:pt>
                <c:pt idx="2915">
                  <c:v>1.5445670539159764E-3</c:v>
                </c:pt>
                <c:pt idx="2916">
                  <c:v>1.5075547705887475E-3</c:v>
                </c:pt>
                <c:pt idx="2917">
                  <c:v>1.5075547705887475E-3</c:v>
                </c:pt>
                <c:pt idx="2918">
                  <c:v>1.4188750782011743E-3</c:v>
                </c:pt>
                <c:pt idx="2919">
                  <c:v>1.4390350345085748E-3</c:v>
                </c:pt>
                <c:pt idx="2920">
                  <c:v>1.3490953448517889E-3</c:v>
                </c:pt>
                <c:pt idx="2921">
                  <c:v>1.1924154656040944E-3</c:v>
                </c:pt>
                <c:pt idx="2922">
                  <c:v>1.2002379219389274E-3</c:v>
                </c:pt>
                <c:pt idx="2923">
                  <c:v>1.3095579365156468E-3</c:v>
                </c:pt>
                <c:pt idx="2924">
                  <c:v>1.2319800507603748E-3</c:v>
                </c:pt>
                <c:pt idx="2925">
                  <c:v>1.2412514706735358E-3</c:v>
                </c:pt>
                <c:pt idx="2926">
                  <c:v>1.153251029620768E-3</c:v>
                </c:pt>
                <c:pt idx="2927">
                  <c:v>1.2331938242093998E-3</c:v>
                </c:pt>
                <c:pt idx="2928">
                  <c:v>1.1551075990700569E-3</c:v>
                </c:pt>
                <c:pt idx="2929">
                  <c:v>1.1683405845328535E-3</c:v>
                </c:pt>
                <c:pt idx="2930">
                  <c:v>1.2493552820891651E-3</c:v>
                </c:pt>
                <c:pt idx="2931">
                  <c:v>1.2686845419093266E-3</c:v>
                </c:pt>
                <c:pt idx="2932">
                  <c:v>1.2345993775249781E-3</c:v>
                </c:pt>
                <c:pt idx="2933">
                  <c:v>1.2301280293850383E-3</c:v>
                </c:pt>
                <c:pt idx="2934">
                  <c:v>1.2870101513944377E-3</c:v>
                </c:pt>
                <c:pt idx="2935">
                  <c:v>1.3001771497895122E-3</c:v>
                </c:pt>
                <c:pt idx="2936">
                  <c:v>1.3152246622813123E-3</c:v>
                </c:pt>
                <c:pt idx="2937">
                  <c:v>1.3300607899742365E-3</c:v>
                </c:pt>
                <c:pt idx="2938">
                  <c:v>1.3541504903504E-3</c:v>
                </c:pt>
                <c:pt idx="2939">
                  <c:v>1.3875744388331982E-3</c:v>
                </c:pt>
                <c:pt idx="2940">
                  <c:v>1.4228479800590993E-3</c:v>
                </c:pt>
                <c:pt idx="2941">
                  <c:v>1.430792501075662E-3</c:v>
                </c:pt>
                <c:pt idx="2942">
                  <c:v>1.478363949163378E-3</c:v>
                </c:pt>
                <c:pt idx="2943">
                  <c:v>1.4678260960380796E-3</c:v>
                </c:pt>
                <c:pt idx="2944">
                  <c:v>1.4463959299032645E-3</c:v>
                </c:pt>
                <c:pt idx="2945">
                  <c:v>1.5048549022555577E-3</c:v>
                </c:pt>
                <c:pt idx="2946">
                  <c:v>1.5433123643829813E-3</c:v>
                </c:pt>
                <c:pt idx="2947">
                  <c:v>1.5243893735004219E-3</c:v>
                </c:pt>
                <c:pt idx="2948">
                  <c:v>1.5509308718555563E-3</c:v>
                </c:pt>
                <c:pt idx="2949">
                  <c:v>1.5738061502008022E-3</c:v>
                </c:pt>
                <c:pt idx="2950">
                  <c:v>1.5606843585837654E-3</c:v>
                </c:pt>
                <c:pt idx="2951">
                  <c:v>1.5603228756705012E-3</c:v>
                </c:pt>
                <c:pt idx="2952">
                  <c:v>1.5603228756705012E-3</c:v>
                </c:pt>
                <c:pt idx="2953">
                  <c:v>1.6133551571006364E-3</c:v>
                </c:pt>
                <c:pt idx="2954">
                  <c:v>1.6133551571006364E-3</c:v>
                </c:pt>
                <c:pt idx="2955">
                  <c:v>1.6288568495197156E-3</c:v>
                </c:pt>
                <c:pt idx="2956">
                  <c:v>1.623552430292859E-3</c:v>
                </c:pt>
                <c:pt idx="2957">
                  <c:v>1.6532121880225307E-3</c:v>
                </c:pt>
                <c:pt idx="2958">
                  <c:v>1.7154516244603795E-3</c:v>
                </c:pt>
                <c:pt idx="2959">
                  <c:v>1.7116490095265694E-3</c:v>
                </c:pt>
                <c:pt idx="2960">
                  <c:v>1.7374187484286664E-3</c:v>
                </c:pt>
                <c:pt idx="2961">
                  <c:v>1.7411601993459927E-3</c:v>
                </c:pt>
                <c:pt idx="2962">
                  <c:v>1.7443638626974641E-3</c:v>
                </c:pt>
                <c:pt idx="2963">
                  <c:v>1.7601960835066084E-3</c:v>
                </c:pt>
                <c:pt idx="2964">
                  <c:v>1.7641089972431621E-3</c:v>
                </c:pt>
                <c:pt idx="2965">
                  <c:v>1.7653258515265332E-3</c:v>
                </c:pt>
                <c:pt idx="2966">
                  <c:v>1.7653258515265332E-3</c:v>
                </c:pt>
                <c:pt idx="2967">
                  <c:v>1.7908292317657967E-3</c:v>
                </c:pt>
                <c:pt idx="2968">
                  <c:v>1.7890517570067169E-3</c:v>
                </c:pt>
                <c:pt idx="2969">
                  <c:v>1.7804242745285174E-3</c:v>
                </c:pt>
                <c:pt idx="2970">
                  <c:v>1.752779421541251E-3</c:v>
                </c:pt>
                <c:pt idx="2971">
                  <c:v>1.7786736115250475E-3</c:v>
                </c:pt>
                <c:pt idx="2972">
                  <c:v>1.7794429797586937E-3</c:v>
                </c:pt>
                <c:pt idx="2973">
                  <c:v>1.8001825789848403E-3</c:v>
                </c:pt>
                <c:pt idx="2974">
                  <c:v>1.7867652569270426E-3</c:v>
                </c:pt>
                <c:pt idx="2975">
                  <c:v>1.816121666822634E-3</c:v>
                </c:pt>
                <c:pt idx="2976">
                  <c:v>1.8326427099655113E-3</c:v>
                </c:pt>
                <c:pt idx="2977">
                  <c:v>1.8992981855536651E-3</c:v>
                </c:pt>
                <c:pt idx="2978">
                  <c:v>1.9219637889562756E-3</c:v>
                </c:pt>
                <c:pt idx="2979">
                  <c:v>1.8510514812204015E-3</c:v>
                </c:pt>
                <c:pt idx="2980">
                  <c:v>1.8376777919858415E-3</c:v>
                </c:pt>
                <c:pt idx="2981">
                  <c:v>1.7756943226574168E-3</c:v>
                </c:pt>
                <c:pt idx="2982">
                  <c:v>1.8367735387033494E-3</c:v>
                </c:pt>
                <c:pt idx="2983">
                  <c:v>1.7378281068869306E-3</c:v>
                </c:pt>
                <c:pt idx="2984">
                  <c:v>1.6515939568093314E-3</c:v>
                </c:pt>
                <c:pt idx="2985">
                  <c:v>1.5863089261833883E-3</c:v>
                </c:pt>
                <c:pt idx="2986">
                  <c:v>1.5430497974779451E-3</c:v>
                </c:pt>
                <c:pt idx="2987">
                  <c:v>1.3897934443643494E-3</c:v>
                </c:pt>
                <c:pt idx="2988">
                  <c:v>1.4188750782011743E-3</c:v>
                </c:pt>
                <c:pt idx="2989">
                  <c:v>1.356631700419265E-3</c:v>
                </c:pt>
                <c:pt idx="2990">
                  <c:v>1.1912429823537462E-3</c:v>
                </c:pt>
                <c:pt idx="2991">
                  <c:v>1.2148223925761107E-3</c:v>
                </c:pt>
                <c:pt idx="2992">
                  <c:v>1.1068225356840936E-3</c:v>
                </c:pt>
                <c:pt idx="2993">
                  <c:v>1.1287132748310181E-3</c:v>
                </c:pt>
                <c:pt idx="2994">
                  <c:v>1.1521159400246844E-3</c:v>
                </c:pt>
                <c:pt idx="2995">
                  <c:v>1.1372123545480381E-3</c:v>
                </c:pt>
                <c:pt idx="2996">
                  <c:v>1.1596317978666833E-3</c:v>
                </c:pt>
                <c:pt idx="2997">
                  <c:v>1.1521159400246844E-3</c:v>
                </c:pt>
                <c:pt idx="2998">
                  <c:v>1.1521159400246844E-3</c:v>
                </c:pt>
                <c:pt idx="2999">
                  <c:v>1.1596317978666833E-3</c:v>
                </c:pt>
                <c:pt idx="3000">
                  <c:v>1.2400297664701169E-3</c:v>
                </c:pt>
                <c:pt idx="3001">
                  <c:v>1.2319800507603748E-3</c:v>
                </c:pt>
                <c:pt idx="3002">
                  <c:v>1.2002379219389274E-3</c:v>
                </c:pt>
                <c:pt idx="3003">
                  <c:v>1.267435836651542E-3</c:v>
                </c:pt>
                <c:pt idx="3004">
                  <c:v>1.4587577731428668E-3</c:v>
                </c:pt>
                <c:pt idx="3005">
                  <c:v>1.420724642991757E-3</c:v>
                </c:pt>
                <c:pt idx="3006">
                  <c:v>1.533016552833109E-3</c:v>
                </c:pt>
                <c:pt idx="3007">
                  <c:v>1.5830395938567373E-3</c:v>
                </c:pt>
                <c:pt idx="3008">
                  <c:v>1.5966398213206076E-3</c:v>
                </c:pt>
                <c:pt idx="3009">
                  <c:v>1.6323473331501996E-3</c:v>
                </c:pt>
                <c:pt idx="3010">
                  <c:v>1.5879793978884782E-3</c:v>
                </c:pt>
                <c:pt idx="3011">
                  <c:v>1.6114272717112081E-3</c:v>
                </c:pt>
                <c:pt idx="3012">
                  <c:v>1.6003141457638927E-3</c:v>
                </c:pt>
                <c:pt idx="3013">
                  <c:v>1.5646580498204087E-3</c:v>
                </c:pt>
                <c:pt idx="3014">
                  <c:v>1.5892686162601621E-3</c:v>
                </c:pt>
                <c:pt idx="3015">
                  <c:v>1.5747042873307333E-3</c:v>
                </c:pt>
                <c:pt idx="3016">
                  <c:v>1.4855405285470454E-3</c:v>
                </c:pt>
                <c:pt idx="3017">
                  <c:v>1.4987443206466648E-3</c:v>
                </c:pt>
                <c:pt idx="3018">
                  <c:v>1.4054762134417288E-3</c:v>
                </c:pt>
                <c:pt idx="3019">
                  <c:v>1.3757579732276513E-3</c:v>
                </c:pt>
                <c:pt idx="3020">
                  <c:v>1.3757579732276513E-3</c:v>
                </c:pt>
                <c:pt idx="3021">
                  <c:v>1.3801263281365789E-3</c:v>
                </c:pt>
                <c:pt idx="3022">
                  <c:v>1.360496807500879E-3</c:v>
                </c:pt>
                <c:pt idx="3023">
                  <c:v>1.3507748487145907E-3</c:v>
                </c:pt>
                <c:pt idx="3024">
                  <c:v>1.4323714428690442E-3</c:v>
                </c:pt>
                <c:pt idx="3025">
                  <c:v>1.4716927133275387E-3</c:v>
                </c:pt>
                <c:pt idx="3026">
                  <c:v>1.466586762866505E-3</c:v>
                </c:pt>
                <c:pt idx="3027">
                  <c:v>1.5386152574178194E-3</c:v>
                </c:pt>
                <c:pt idx="3028">
                  <c:v>1.505167099647867E-3</c:v>
                </c:pt>
                <c:pt idx="3029">
                  <c:v>1.516297322470261E-3</c:v>
                </c:pt>
                <c:pt idx="3030">
                  <c:v>1.5263153473758654E-3</c:v>
                </c:pt>
                <c:pt idx="3031">
                  <c:v>1.5563042724370331E-3</c:v>
                </c:pt>
                <c:pt idx="3032">
                  <c:v>1.564669993918648E-3</c:v>
                </c:pt>
                <c:pt idx="3033">
                  <c:v>1.5530870423436534E-3</c:v>
                </c:pt>
                <c:pt idx="3034">
                  <c:v>1.5587901420008837E-3</c:v>
                </c:pt>
                <c:pt idx="3035">
                  <c:v>1.5376404783145278E-3</c:v>
                </c:pt>
                <c:pt idx="3036">
                  <c:v>1.5724116776805372E-3</c:v>
                </c:pt>
                <c:pt idx="3037">
                  <c:v>1.5587901420008837E-3</c:v>
                </c:pt>
                <c:pt idx="3038">
                  <c:v>1.5607516384698024E-3</c:v>
                </c:pt>
                <c:pt idx="3039">
                  <c:v>1.5563042724370331E-3</c:v>
                </c:pt>
                <c:pt idx="3040">
                  <c:v>1.5587901420008837E-3</c:v>
                </c:pt>
                <c:pt idx="3041">
                  <c:v>1.5678815113993685E-3</c:v>
                </c:pt>
                <c:pt idx="3042">
                  <c:v>1.6039836427824976E-3</c:v>
                </c:pt>
                <c:pt idx="3043">
                  <c:v>1.6065663785685264E-3</c:v>
                </c:pt>
                <c:pt idx="3044">
                  <c:v>1.5982550140923391E-3</c:v>
                </c:pt>
                <c:pt idx="3045">
                  <c:v>1.5942978366677086E-3</c:v>
                </c:pt>
                <c:pt idx="3046">
                  <c:v>1.5655646788405126E-3</c:v>
                </c:pt>
                <c:pt idx="3047">
                  <c:v>1.6099199240625687E-3</c:v>
                </c:pt>
                <c:pt idx="3048">
                  <c:v>1.7041885972482614E-3</c:v>
                </c:pt>
                <c:pt idx="3049">
                  <c:v>1.6980091962280279E-3</c:v>
                </c:pt>
                <c:pt idx="3050">
                  <c:v>1.6173728811823803E-3</c:v>
                </c:pt>
                <c:pt idx="3051">
                  <c:v>1.6680192861471684E-3</c:v>
                </c:pt>
                <c:pt idx="3052">
                  <c:v>1.5391521182480643E-3</c:v>
                </c:pt>
                <c:pt idx="3053">
                  <c:v>1.4033937911687769E-3</c:v>
                </c:pt>
                <c:pt idx="3054">
                  <c:v>1.297593433252733E-3</c:v>
                </c:pt>
                <c:pt idx="3055">
                  <c:v>1.2008531946353354E-3</c:v>
                </c:pt>
                <c:pt idx="3056">
                  <c:v>1.1640803136886344E-3</c:v>
                </c:pt>
                <c:pt idx="3057">
                  <c:v>1.1232669666945856E-3</c:v>
                </c:pt>
                <c:pt idx="3058">
                  <c:v>1.1534844069095503E-3</c:v>
                </c:pt>
                <c:pt idx="3059">
                  <c:v>1.1144248537340714E-3</c:v>
                </c:pt>
                <c:pt idx="3060">
                  <c:v>1.0423450832732621E-3</c:v>
                </c:pt>
                <c:pt idx="3061">
                  <c:v>1.0561490044053137E-3</c:v>
                </c:pt>
                <c:pt idx="3062">
                  <c:v>1.1604292083358554E-3</c:v>
                </c:pt>
                <c:pt idx="3063">
                  <c:v>1.0782150406052449E-3</c:v>
                </c:pt>
                <c:pt idx="3064">
                  <c:v>1.0014002003193555E-3</c:v>
                </c:pt>
                <c:pt idx="3065">
                  <c:v>1.0145873243770859E-3</c:v>
                </c:pt>
                <c:pt idx="3066">
                  <c:v>1.0356721953358433E-3</c:v>
                </c:pt>
                <c:pt idx="3067">
                  <c:v>1.0629958147111264E-3</c:v>
                </c:pt>
                <c:pt idx="3068">
                  <c:v>9.538690511308593E-4</c:v>
                </c:pt>
                <c:pt idx="3069">
                  <c:v>1.1521159400246844E-3</c:v>
                </c:pt>
                <c:pt idx="3070">
                  <c:v>1.375863998773955E-3</c:v>
                </c:pt>
                <c:pt idx="3071">
                  <c:v>1.3668897687787907E-3</c:v>
                </c:pt>
                <c:pt idx="3072">
                  <c:v>1.3490953448517889E-3</c:v>
                </c:pt>
                <c:pt idx="3073">
                  <c:v>1.2509230063814287E-3</c:v>
                </c:pt>
                <c:pt idx="3074">
                  <c:v>1.3742998196260264E-3</c:v>
                </c:pt>
                <c:pt idx="3075">
                  <c:v>1.3296402032362904E-3</c:v>
                </c:pt>
                <c:pt idx="3076">
                  <c:v>1.409014886272864E-3</c:v>
                </c:pt>
                <c:pt idx="3077">
                  <c:v>1.434909855129291E-3</c:v>
                </c:pt>
                <c:pt idx="3078">
                  <c:v>1.4439110470336515E-3</c:v>
                </c:pt>
                <c:pt idx="3079">
                  <c:v>1.4311366483757415E-3</c:v>
                </c:pt>
                <c:pt idx="3080">
                  <c:v>1.4267983029213082E-3</c:v>
                </c:pt>
                <c:pt idx="3081">
                  <c:v>1.4110445430505639E-3</c:v>
                </c:pt>
                <c:pt idx="3082">
                  <c:v>1.4227252524735921E-3</c:v>
                </c:pt>
                <c:pt idx="3083">
                  <c:v>1.3830994177064732E-3</c:v>
                </c:pt>
                <c:pt idx="3084">
                  <c:v>1.335406334337285E-3</c:v>
                </c:pt>
                <c:pt idx="3085">
                  <c:v>1.2785228778880511E-3</c:v>
                </c:pt>
                <c:pt idx="3086">
                  <c:v>1.2337847289221381E-3</c:v>
                </c:pt>
                <c:pt idx="3087">
                  <c:v>1.2663514206699286E-3</c:v>
                </c:pt>
                <c:pt idx="3088">
                  <c:v>1.3150319125832027E-3</c:v>
                </c:pt>
                <c:pt idx="3089">
                  <c:v>1.3257690447651231E-3</c:v>
                </c:pt>
                <c:pt idx="3090">
                  <c:v>1.3778546105411476E-3</c:v>
                </c:pt>
                <c:pt idx="3091">
                  <c:v>1.4256669583561392E-3</c:v>
                </c:pt>
                <c:pt idx="3092">
                  <c:v>1.4502230140488047E-3</c:v>
                </c:pt>
                <c:pt idx="3093">
                  <c:v>1.4383397452564844E-3</c:v>
                </c:pt>
                <c:pt idx="3094">
                  <c:v>1.4554666388211549E-3</c:v>
                </c:pt>
                <c:pt idx="3095">
                  <c:v>1.4884165335672802E-3</c:v>
                </c:pt>
                <c:pt idx="3096">
                  <c:v>1.4741100219230752E-3</c:v>
                </c:pt>
                <c:pt idx="3097">
                  <c:v>1.5220102533807097E-3</c:v>
                </c:pt>
                <c:pt idx="3098">
                  <c:v>1.5355428485314309E-3</c:v>
                </c:pt>
                <c:pt idx="3099">
                  <c:v>1.5106080692082198E-3</c:v>
                </c:pt>
                <c:pt idx="3100">
                  <c:v>1.5010860270370317E-3</c:v>
                </c:pt>
                <c:pt idx="3101">
                  <c:v>1.5188011707083047E-3</c:v>
                </c:pt>
                <c:pt idx="3102">
                  <c:v>1.5158897463397884E-3</c:v>
                </c:pt>
                <c:pt idx="3103">
                  <c:v>1.527420869616629E-3</c:v>
                </c:pt>
                <c:pt idx="3104">
                  <c:v>1.5158897463397884E-3</c:v>
                </c:pt>
                <c:pt idx="3105">
                  <c:v>1.5364345628798828E-3</c:v>
                </c:pt>
                <c:pt idx="3106">
                  <c:v>1.5116533602527881E-3</c:v>
                </c:pt>
                <c:pt idx="3107">
                  <c:v>1.5042481003427679E-3</c:v>
                </c:pt>
                <c:pt idx="3108">
                  <c:v>1.5149636847754746E-3</c:v>
                </c:pt>
                <c:pt idx="3109">
                  <c:v>1.5042481003427679E-3</c:v>
                </c:pt>
                <c:pt idx="3110">
                  <c:v>1.5020031554828818E-3</c:v>
                </c:pt>
                <c:pt idx="3111">
                  <c:v>1.5158908247321023E-3</c:v>
                </c:pt>
                <c:pt idx="3112">
                  <c:v>1.4820130503144947E-3</c:v>
                </c:pt>
                <c:pt idx="3113">
                  <c:v>1.4787809319292476E-3</c:v>
                </c:pt>
                <c:pt idx="3114">
                  <c:v>1.4530175696650029E-3</c:v>
                </c:pt>
                <c:pt idx="3115">
                  <c:v>1.4509984743398278E-3</c:v>
                </c:pt>
                <c:pt idx="3116">
                  <c:v>1.4714350725699664E-3</c:v>
                </c:pt>
                <c:pt idx="3117">
                  <c:v>1.4589718546015984E-3</c:v>
                </c:pt>
                <c:pt idx="3118">
                  <c:v>1.447560146523724E-3</c:v>
                </c:pt>
                <c:pt idx="3119">
                  <c:v>1.4757857250317656E-3</c:v>
                </c:pt>
                <c:pt idx="3120">
                  <c:v>1.5382598485461289E-3</c:v>
                </c:pt>
                <c:pt idx="3121">
                  <c:v>1.5435274007528439E-3</c:v>
                </c:pt>
                <c:pt idx="3122">
                  <c:v>1.559912433429162E-3</c:v>
                </c:pt>
                <c:pt idx="3123">
                  <c:v>1.5638534992845159E-3</c:v>
                </c:pt>
                <c:pt idx="3124">
                  <c:v>1.4343508023894037E-3</c:v>
                </c:pt>
                <c:pt idx="3125">
                  <c:v>1.4000356050538796E-3</c:v>
                </c:pt>
                <c:pt idx="3126">
                  <c:v>1.3407633935674096E-3</c:v>
                </c:pt>
                <c:pt idx="3127">
                  <c:v>1.3886867242368008E-3</c:v>
                </c:pt>
                <c:pt idx="3128">
                  <c:v>1.2694281717937632E-3</c:v>
                </c:pt>
                <c:pt idx="3129">
                  <c:v>1.2121407139721696E-3</c:v>
                </c:pt>
                <c:pt idx="3130">
                  <c:v>1.1184577033240301E-3</c:v>
                </c:pt>
                <c:pt idx="3131">
                  <c:v>9.0726227469667452E-4</c:v>
                </c:pt>
                <c:pt idx="3132">
                  <c:v>8.8047925398134462E-4</c:v>
                </c:pt>
                <c:pt idx="3133">
                  <c:v>8.27468582398711E-4</c:v>
                </c:pt>
                <c:pt idx="3134">
                  <c:v>7.8440243127171833E-4</c:v>
                </c:pt>
                <c:pt idx="3135">
                  <c:v>8.1178967892946271E-4</c:v>
                </c:pt>
                <c:pt idx="3136">
                  <c:v>7.807045231113663E-4</c:v>
                </c:pt>
                <c:pt idx="3137">
                  <c:v>7.9141165056001417E-4</c:v>
                </c:pt>
                <c:pt idx="3138">
                  <c:v>7.2546067968001305E-4</c:v>
                </c:pt>
                <c:pt idx="3139">
                  <c:v>7.5051804276884395E-4</c:v>
                </c:pt>
                <c:pt idx="3140">
                  <c:v>7.0100828234043926E-4</c:v>
                </c:pt>
                <c:pt idx="3141">
                  <c:v>7.0575808198082958E-4</c:v>
                </c:pt>
                <c:pt idx="3142">
                  <c:v>7.1534269519693799E-4</c:v>
                </c:pt>
                <c:pt idx="3143">
                  <c:v>7.1534269519693799E-4</c:v>
                </c:pt>
                <c:pt idx="3144">
                  <c:v>7.0575808198082958E-4</c:v>
                </c:pt>
                <c:pt idx="3145">
                  <c:v>7.0575808198082958E-4</c:v>
                </c:pt>
                <c:pt idx="3146">
                  <c:v>6.8692719501314251E-4</c:v>
                </c:pt>
                <c:pt idx="3147">
                  <c:v>6.6401127022160805E-4</c:v>
                </c:pt>
                <c:pt idx="3148">
                  <c:v>6.4616578366534147E-4</c:v>
                </c:pt>
                <c:pt idx="3149">
                  <c:v>6.7291068248997868E-4</c:v>
                </c:pt>
                <c:pt idx="3150">
                  <c:v>7.8837073444590268E-4</c:v>
                </c:pt>
                <c:pt idx="3151">
                  <c:v>8.5014456705369864E-4</c:v>
                </c:pt>
                <c:pt idx="3152">
                  <c:v>9.2538761444477637E-4</c:v>
                </c:pt>
                <c:pt idx="3153">
                  <c:v>9.5471093340014483E-4</c:v>
                </c:pt>
                <c:pt idx="3154">
                  <c:v>1.0120869450378702E-3</c:v>
                </c:pt>
                <c:pt idx="3155">
                  <c:v>1.0233784068264765E-3</c:v>
                </c:pt>
                <c:pt idx="3156">
                  <c:v>1.0740162501764235E-3</c:v>
                </c:pt>
                <c:pt idx="3157">
                  <c:v>1.0805115686274508E-3</c:v>
                </c:pt>
                <c:pt idx="3158">
                  <c:v>1.1341452836730213E-3</c:v>
                </c:pt>
                <c:pt idx="3159">
                  <c:v>1.1246322257947243E-3</c:v>
                </c:pt>
                <c:pt idx="3160">
                  <c:v>1.0938547965142317E-3</c:v>
                </c:pt>
                <c:pt idx="3161">
                  <c:v>1.1434617198445329E-3</c:v>
                </c:pt>
                <c:pt idx="3162">
                  <c:v>1.1220613510145069E-3</c:v>
                </c:pt>
                <c:pt idx="3163">
                  <c:v>1.1181269036876912E-3</c:v>
                </c:pt>
                <c:pt idx="3164">
                  <c:v>1.228298762724836E-3</c:v>
                </c:pt>
                <c:pt idx="3165">
                  <c:v>1.2274671892054218E-3</c:v>
                </c:pt>
                <c:pt idx="3166">
                  <c:v>1.2154515120271583E-3</c:v>
                </c:pt>
                <c:pt idx="3167">
                  <c:v>1.2589039547569233E-3</c:v>
                </c:pt>
                <c:pt idx="3168">
                  <c:v>1.2517750621182789E-3</c:v>
                </c:pt>
                <c:pt idx="3169">
                  <c:v>1.2426090957318513E-3</c:v>
                </c:pt>
                <c:pt idx="3170">
                  <c:v>1.1830071426112807E-3</c:v>
                </c:pt>
                <c:pt idx="3171">
                  <c:v>1.1620324692956493E-3</c:v>
                </c:pt>
                <c:pt idx="3172">
                  <c:v>1.1707885126371288E-3</c:v>
                </c:pt>
                <c:pt idx="3173">
                  <c:v>1.2190654312519002E-3</c:v>
                </c:pt>
                <c:pt idx="3174">
                  <c:v>1.2589039547569233E-3</c:v>
                </c:pt>
                <c:pt idx="3175">
                  <c:v>1.2520695835893749E-3</c:v>
                </c:pt>
                <c:pt idx="3176">
                  <c:v>1.2399110466699715E-3</c:v>
                </c:pt>
                <c:pt idx="3177">
                  <c:v>1.2860958257528382E-3</c:v>
                </c:pt>
                <c:pt idx="3178">
                  <c:v>1.295361832020187E-3</c:v>
                </c:pt>
                <c:pt idx="3179">
                  <c:v>1.2858565158439265E-3</c:v>
                </c:pt>
                <c:pt idx="3180">
                  <c:v>1.3201002875018266E-3</c:v>
                </c:pt>
                <c:pt idx="3181">
                  <c:v>1.3042391495722658E-3</c:v>
                </c:pt>
                <c:pt idx="3182">
                  <c:v>1.2520695835893749E-3</c:v>
                </c:pt>
                <c:pt idx="3183">
                  <c:v>1.2274671892054218E-3</c:v>
                </c:pt>
                <c:pt idx="3184">
                  <c:v>1.2520695835893749E-3</c:v>
                </c:pt>
                <c:pt idx="3185">
                  <c:v>1.2366306016854214E-3</c:v>
                </c:pt>
                <c:pt idx="3186">
                  <c:v>1.2327924749590817E-3</c:v>
                </c:pt>
                <c:pt idx="3187">
                  <c:v>1.2616760851973923E-3</c:v>
                </c:pt>
                <c:pt idx="3188">
                  <c:v>1.2616760851973923E-3</c:v>
                </c:pt>
                <c:pt idx="3189">
                  <c:v>1.2697100231305308E-3</c:v>
                </c:pt>
                <c:pt idx="3190">
                  <c:v>1.2922030510528835E-3</c:v>
                </c:pt>
                <c:pt idx="3191">
                  <c:v>1.2795033040200615E-3</c:v>
                </c:pt>
                <c:pt idx="3192">
                  <c:v>1.2795808368500075E-3</c:v>
                </c:pt>
                <c:pt idx="3193">
                  <c:v>1.2480580245321712E-3</c:v>
                </c:pt>
                <c:pt idx="3194">
                  <c:v>1.1965687586113587E-3</c:v>
                </c:pt>
                <c:pt idx="3195">
                  <c:v>1.1401496365084805E-3</c:v>
                </c:pt>
                <c:pt idx="3196">
                  <c:v>1.1532744918026866E-3</c:v>
                </c:pt>
                <c:pt idx="3197">
                  <c:v>1.1556004604905692E-3</c:v>
                </c:pt>
                <c:pt idx="3198">
                  <c:v>1.1461995517292173E-3</c:v>
                </c:pt>
                <c:pt idx="3199">
                  <c:v>1.1509242314976301E-3</c:v>
                </c:pt>
                <c:pt idx="3200">
                  <c:v>1.0647593513841501E-3</c:v>
                </c:pt>
                <c:pt idx="3201">
                  <c:v>1.0416796441077569E-3</c:v>
                </c:pt>
                <c:pt idx="3202">
                  <c:v>1.0204105707009659E-3</c:v>
                </c:pt>
                <c:pt idx="3203">
                  <c:v>9.673184469525416E-4</c:v>
                </c:pt>
                <c:pt idx="3204">
                  <c:v>9.9331944594711094E-4</c:v>
                </c:pt>
                <c:pt idx="3205">
                  <c:v>1.0334723363523684E-3</c:v>
                </c:pt>
                <c:pt idx="3206">
                  <c:v>9.9943474359645177E-4</c:v>
                </c:pt>
                <c:pt idx="3207">
                  <c:v>1.0326231113456494E-3</c:v>
                </c:pt>
                <c:pt idx="3208">
                  <c:v>9.8246413307776946E-4</c:v>
                </c:pt>
                <c:pt idx="3209">
                  <c:v>1.0027236512983326E-3</c:v>
                </c:pt>
                <c:pt idx="3210">
                  <c:v>1.0423110802312504E-3</c:v>
                </c:pt>
                <c:pt idx="3211">
                  <c:v>9.6870669440352107E-4</c:v>
                </c:pt>
                <c:pt idx="3212">
                  <c:v>9.7493613652199339E-4</c:v>
                </c:pt>
                <c:pt idx="3213">
                  <c:v>8.8994662012981628E-4</c:v>
                </c:pt>
                <c:pt idx="3214">
                  <c:v>8.7864128408899895E-4</c:v>
                </c:pt>
                <c:pt idx="3215">
                  <c:v>8.7303596911123633E-4</c:v>
                </c:pt>
                <c:pt idx="3216">
                  <c:v>8.7864128408899895E-4</c:v>
                </c:pt>
                <c:pt idx="3217">
                  <c:v>8.4464642299722612E-4</c:v>
                </c:pt>
                <c:pt idx="3218">
                  <c:v>9.1419330070733392E-4</c:v>
                </c:pt>
                <c:pt idx="3219">
                  <c:v>9.5199504513649618E-4</c:v>
                </c:pt>
                <c:pt idx="3220">
                  <c:v>9.8739289941477369E-4</c:v>
                </c:pt>
                <c:pt idx="3221">
                  <c:v>8.8012417033776161E-4</c:v>
                </c:pt>
                <c:pt idx="3222">
                  <c:v>9.0630917685750379E-4</c:v>
                </c:pt>
                <c:pt idx="3223">
                  <c:v>9.189063855979991E-4</c:v>
                </c:pt>
                <c:pt idx="3224">
                  <c:v>1.0024635451551587E-3</c:v>
                </c:pt>
                <c:pt idx="3225">
                  <c:v>9.6264276660682619E-4</c:v>
                </c:pt>
                <c:pt idx="3226">
                  <c:v>9.8255254806398225E-4</c:v>
                </c:pt>
                <c:pt idx="3227">
                  <c:v>1.0399528729390579E-3</c:v>
                </c:pt>
                <c:pt idx="3228">
                  <c:v>1.20738441800933E-3</c:v>
                </c:pt>
                <c:pt idx="3229">
                  <c:v>1.2303034736564332E-3</c:v>
                </c:pt>
                <c:pt idx="3230">
                  <c:v>1.2303034736564332E-3</c:v>
                </c:pt>
                <c:pt idx="3231">
                  <c:v>1.2684816285925193E-3</c:v>
                </c:pt>
                <c:pt idx="3232">
                  <c:v>1.25180006566998E-3</c:v>
                </c:pt>
                <c:pt idx="3233">
                  <c:v>1.3093934448921729E-3</c:v>
                </c:pt>
                <c:pt idx="3234">
                  <c:v>1.3039584017395624E-3</c:v>
                </c:pt>
                <c:pt idx="3235">
                  <c:v>1.3372538825984009E-3</c:v>
                </c:pt>
                <c:pt idx="3236">
                  <c:v>1.350229606497051E-3</c:v>
                </c:pt>
                <c:pt idx="3237">
                  <c:v>1.2858210409600007E-3</c:v>
                </c:pt>
                <c:pt idx="3238">
                  <c:v>1.3279095304594799E-3</c:v>
                </c:pt>
                <c:pt idx="3239">
                  <c:v>1.3693390818885042E-3</c:v>
                </c:pt>
                <c:pt idx="3240">
                  <c:v>1.4279842724180061E-3</c:v>
                </c:pt>
                <c:pt idx="3241">
                  <c:v>1.3941382817345483E-3</c:v>
                </c:pt>
                <c:pt idx="3242">
                  <c:v>1.3787719352728531E-3</c:v>
                </c:pt>
                <c:pt idx="3243">
                  <c:v>1.3986316704271381E-3</c:v>
                </c:pt>
                <c:pt idx="3244">
                  <c:v>1.4729827822689775E-3</c:v>
                </c:pt>
                <c:pt idx="3245">
                  <c:v>1.4974192637045465E-3</c:v>
                </c:pt>
                <c:pt idx="3246">
                  <c:v>1.4645260385191374E-3</c:v>
                </c:pt>
                <c:pt idx="3247">
                  <c:v>1.4518399412145472E-3</c:v>
                </c:pt>
                <c:pt idx="3248">
                  <c:v>1.4206285322325186E-3</c:v>
                </c:pt>
                <c:pt idx="3249">
                  <c:v>1.404836911288657E-3</c:v>
                </c:pt>
                <c:pt idx="3250">
                  <c:v>1.46099860427205E-3</c:v>
                </c:pt>
                <c:pt idx="3251">
                  <c:v>1.4141139423974936E-3</c:v>
                </c:pt>
                <c:pt idx="3252">
                  <c:v>1.4085521492026264E-3</c:v>
                </c:pt>
                <c:pt idx="3253">
                  <c:v>1.415210834305577E-3</c:v>
                </c:pt>
                <c:pt idx="3254">
                  <c:v>1.4347819680815335E-3</c:v>
                </c:pt>
                <c:pt idx="3255">
                  <c:v>1.4213493289069381E-3</c:v>
                </c:pt>
                <c:pt idx="3256">
                  <c:v>1.4278564162612502E-3</c:v>
                </c:pt>
                <c:pt idx="3257">
                  <c:v>1.395045789907317E-3</c:v>
                </c:pt>
                <c:pt idx="3258">
                  <c:v>1.375558358539825E-3</c:v>
                </c:pt>
                <c:pt idx="3259">
                  <c:v>1.3860605159719335E-3</c:v>
                </c:pt>
                <c:pt idx="3260">
                  <c:v>1.3855488842287457E-3</c:v>
                </c:pt>
                <c:pt idx="3261">
                  <c:v>1.3843035938946311E-3</c:v>
                </c:pt>
                <c:pt idx="3262">
                  <c:v>1.3535547964982123E-3</c:v>
                </c:pt>
                <c:pt idx="3263">
                  <c:v>1.3738999981235613E-3</c:v>
                </c:pt>
                <c:pt idx="3264">
                  <c:v>1.388993639305988E-3</c:v>
                </c:pt>
                <c:pt idx="3265">
                  <c:v>1.3819739485497048E-3</c:v>
                </c:pt>
                <c:pt idx="3266">
                  <c:v>1.3671599681618024E-3</c:v>
                </c:pt>
                <c:pt idx="3267">
                  <c:v>1.3223353243332757E-3</c:v>
                </c:pt>
                <c:pt idx="3268">
                  <c:v>1.3127384027371263E-3</c:v>
                </c:pt>
                <c:pt idx="3269">
                  <c:v>1.2819630527615186E-3</c:v>
                </c:pt>
                <c:pt idx="3270">
                  <c:v>1.1285381881112986E-3</c:v>
                </c:pt>
                <c:pt idx="3271">
                  <c:v>1.0132211813030641E-3</c:v>
                </c:pt>
                <c:pt idx="3272">
                  <c:v>1.0540781240045191E-3</c:v>
                </c:pt>
                <c:pt idx="3273">
                  <c:v>1.0116032440112708E-3</c:v>
                </c:pt>
                <c:pt idx="3274">
                  <c:v>1.0451412270037728E-3</c:v>
                </c:pt>
                <c:pt idx="3275">
                  <c:v>9.8788335862834919E-4</c:v>
                </c:pt>
                <c:pt idx="3276">
                  <c:v>1.0203447223798279E-3</c:v>
                </c:pt>
                <c:pt idx="3277">
                  <c:v>1.0402673330151108E-3</c:v>
                </c:pt>
                <c:pt idx="3278">
                  <c:v>1.1980683741961973E-3</c:v>
                </c:pt>
                <c:pt idx="3279">
                  <c:v>1.2134959889677204E-3</c:v>
                </c:pt>
                <c:pt idx="3280">
                  <c:v>1.2290974418050595E-3</c:v>
                </c:pt>
                <c:pt idx="3281">
                  <c:v>1.1389356387315353E-3</c:v>
                </c:pt>
                <c:pt idx="3282">
                  <c:v>1.1608740858448296E-3</c:v>
                </c:pt>
                <c:pt idx="3283">
                  <c:v>1.3348600601524856E-3</c:v>
                </c:pt>
                <c:pt idx="3284">
                  <c:v>1.3348600601524856E-3</c:v>
                </c:pt>
                <c:pt idx="3285">
                  <c:v>1.2211964969362835E-3</c:v>
                </c:pt>
                <c:pt idx="3286">
                  <c:v>1.2289264571587433E-3</c:v>
                </c:pt>
                <c:pt idx="3287">
                  <c:v>1.343316146629912E-3</c:v>
                </c:pt>
                <c:pt idx="3288">
                  <c:v>1.2688725418464621E-3</c:v>
                </c:pt>
                <c:pt idx="3289">
                  <c:v>1.2528292026046887E-3</c:v>
                </c:pt>
                <c:pt idx="3290">
                  <c:v>1.323813806146604E-3</c:v>
                </c:pt>
                <c:pt idx="3291">
                  <c:v>1.2903413999382194E-3</c:v>
                </c:pt>
                <c:pt idx="3292">
                  <c:v>1.2415238543994373E-3</c:v>
                </c:pt>
                <c:pt idx="3293">
                  <c:v>1.194333512512979E-3</c:v>
                </c:pt>
                <c:pt idx="3294">
                  <c:v>1.2887585265840796E-3</c:v>
                </c:pt>
                <c:pt idx="3295">
                  <c:v>1.3082735522200314E-3</c:v>
                </c:pt>
                <c:pt idx="3296">
                  <c:v>1.3393023995671158E-3</c:v>
                </c:pt>
                <c:pt idx="3297">
                  <c:v>1.3818298976180279E-3</c:v>
                </c:pt>
                <c:pt idx="3298">
                  <c:v>1.3540285076442705E-3</c:v>
                </c:pt>
                <c:pt idx="3299">
                  <c:v>1.355617804377906E-3</c:v>
                </c:pt>
                <c:pt idx="3300">
                  <c:v>1.3339897824099132E-3</c:v>
                </c:pt>
                <c:pt idx="3301">
                  <c:v>1.3488452974401146E-3</c:v>
                </c:pt>
                <c:pt idx="3302">
                  <c:v>1.3859664760012733E-3</c:v>
                </c:pt>
                <c:pt idx="3303">
                  <c:v>1.4338953082219292E-3</c:v>
                </c:pt>
                <c:pt idx="3304">
                  <c:v>1.3999753280662228E-3</c:v>
                </c:pt>
                <c:pt idx="3305">
                  <c:v>1.3999753280662228E-3</c:v>
                </c:pt>
                <c:pt idx="3306">
                  <c:v>1.3747246595333046E-3</c:v>
                </c:pt>
                <c:pt idx="3307">
                  <c:v>1.3875345605344287E-3</c:v>
                </c:pt>
                <c:pt idx="3308">
                  <c:v>1.3975210907284897E-3</c:v>
                </c:pt>
                <c:pt idx="3309">
                  <c:v>1.3791033140501752E-3</c:v>
                </c:pt>
                <c:pt idx="3310">
                  <c:v>1.4186771985111874E-3</c:v>
                </c:pt>
                <c:pt idx="3311">
                  <c:v>1.4084544455364269E-3</c:v>
                </c:pt>
                <c:pt idx="3312">
                  <c:v>1.39933852807422E-3</c:v>
                </c:pt>
                <c:pt idx="3313">
                  <c:v>1.3882040682885897E-3</c:v>
                </c:pt>
                <c:pt idx="3314">
                  <c:v>1.3892719873492114E-3</c:v>
                </c:pt>
                <c:pt idx="3315">
                  <c:v>1.4267652924077172E-3</c:v>
                </c:pt>
                <c:pt idx="3316">
                  <c:v>1.4357336065278785E-3</c:v>
                </c:pt>
                <c:pt idx="3317">
                  <c:v>1.44281148360494E-3</c:v>
                </c:pt>
                <c:pt idx="3318">
                  <c:v>1.5011121815460603E-3</c:v>
                </c:pt>
                <c:pt idx="3319">
                  <c:v>1.4461631477005121E-3</c:v>
                </c:pt>
                <c:pt idx="3320">
                  <c:v>1.4745372175151185E-3</c:v>
                </c:pt>
                <c:pt idx="3321">
                  <c:v>1.4915642519207557E-3</c:v>
                </c:pt>
                <c:pt idx="3322">
                  <c:v>1.5038877406459723E-3</c:v>
                </c:pt>
                <c:pt idx="3323">
                  <c:v>1.5231399804496576E-3</c:v>
                </c:pt>
                <c:pt idx="3324">
                  <c:v>1.5618164383561645E-3</c:v>
                </c:pt>
                <c:pt idx="3325">
                  <c:v>1.573219520124449E-3</c:v>
                </c:pt>
                <c:pt idx="3326">
                  <c:v>1.5990025440313113E-3</c:v>
                </c:pt>
                <c:pt idx="3327">
                  <c:v>1.6252837498426712E-3</c:v>
                </c:pt>
                <c:pt idx="3328">
                  <c:v>1.6567682232951476E-3</c:v>
                </c:pt>
                <c:pt idx="3329">
                  <c:v>1.687583120195534E-3</c:v>
                </c:pt>
                <c:pt idx="3330">
                  <c:v>1.7001262233212397E-3</c:v>
                </c:pt>
                <c:pt idx="3331">
                  <c:v>1.7511278320218124E-3</c:v>
                </c:pt>
                <c:pt idx="3332">
                  <c:v>1.7642819298616642E-3</c:v>
                </c:pt>
                <c:pt idx="3333">
                  <c:v>1.7642819298616642E-3</c:v>
                </c:pt>
                <c:pt idx="3334">
                  <c:v>1.7625589982895335E-3</c:v>
                </c:pt>
                <c:pt idx="3335">
                  <c:v>1.7593869872800276E-3</c:v>
                </c:pt>
                <c:pt idx="3336">
                  <c:v>1.8352240895425547E-3</c:v>
                </c:pt>
                <c:pt idx="3337">
                  <c:v>1.8342888242240476E-3</c:v>
                </c:pt>
                <c:pt idx="3338">
                  <c:v>1.7914420145513587E-3</c:v>
                </c:pt>
                <c:pt idx="3339">
                  <c:v>1.7305270135374953E-3</c:v>
                </c:pt>
                <c:pt idx="3340">
                  <c:v>1.6915953422464278E-3</c:v>
                </c:pt>
                <c:pt idx="3341">
                  <c:v>1.5325995533431547E-3</c:v>
                </c:pt>
                <c:pt idx="3342">
                  <c:v>1.4461776747571296E-3</c:v>
                </c:pt>
                <c:pt idx="3343">
                  <c:v>1.2779837400401861E-3</c:v>
                </c:pt>
                <c:pt idx="3344">
                  <c:v>1.3371110974983213E-3</c:v>
                </c:pt>
                <c:pt idx="3345">
                  <c:v>1.2745852251942367E-3</c:v>
                </c:pt>
                <c:pt idx="3346">
                  <c:v>1.3500952617747808E-3</c:v>
                </c:pt>
                <c:pt idx="3347">
                  <c:v>1.3415161218155902E-3</c:v>
                </c:pt>
                <c:pt idx="3348">
                  <c:v>1.3937160817530992E-3</c:v>
                </c:pt>
                <c:pt idx="3349">
                  <c:v>1.3950771326141861E-3</c:v>
                </c:pt>
                <c:pt idx="3350">
                  <c:v>1.4491005695618426E-3</c:v>
                </c:pt>
                <c:pt idx="3351">
                  <c:v>1.4955106658420785E-3</c:v>
                </c:pt>
                <c:pt idx="3352">
                  <c:v>1.4955106658420785E-3</c:v>
                </c:pt>
                <c:pt idx="3353">
                  <c:v>1.4505170901576998E-3</c:v>
                </c:pt>
                <c:pt idx="3354">
                  <c:v>1.3788121782367848E-3</c:v>
                </c:pt>
                <c:pt idx="3355">
                  <c:v>1.3788121782367848E-3</c:v>
                </c:pt>
                <c:pt idx="3356">
                  <c:v>1.3876019864819723E-3</c:v>
                </c:pt>
                <c:pt idx="3357">
                  <c:v>1.4128855183715532E-3</c:v>
                </c:pt>
                <c:pt idx="3358">
                  <c:v>1.4491005695618426E-3</c:v>
                </c:pt>
                <c:pt idx="3359">
                  <c:v>1.4491005695618426E-3</c:v>
                </c:pt>
                <c:pt idx="3360">
                  <c:v>1.4128855183715532E-3</c:v>
                </c:pt>
                <c:pt idx="3361">
                  <c:v>1.5306259782358496E-3</c:v>
                </c:pt>
                <c:pt idx="3362">
                  <c:v>1.4733867584254541E-3</c:v>
                </c:pt>
                <c:pt idx="3363">
                  <c:v>1.4922544887997235E-3</c:v>
                </c:pt>
                <c:pt idx="3364">
                  <c:v>1.5209529750668178E-3</c:v>
                </c:pt>
                <c:pt idx="3365">
                  <c:v>1.4640315236937626E-3</c:v>
                </c:pt>
                <c:pt idx="3366">
                  <c:v>1.4600513201407941E-3</c:v>
                </c:pt>
                <c:pt idx="3367">
                  <c:v>1.5471304027880046E-3</c:v>
                </c:pt>
                <c:pt idx="3368">
                  <c:v>1.6710281164603463E-3</c:v>
                </c:pt>
                <c:pt idx="3369">
                  <c:v>1.7201031555385874E-3</c:v>
                </c:pt>
                <c:pt idx="3370">
                  <c:v>1.7259600124984345E-3</c:v>
                </c:pt>
                <c:pt idx="3371">
                  <c:v>1.7029828885552596E-3</c:v>
                </c:pt>
                <c:pt idx="3372">
                  <c:v>1.6839043563827477E-3</c:v>
                </c:pt>
                <c:pt idx="3373">
                  <c:v>1.682637765347412E-3</c:v>
                </c:pt>
                <c:pt idx="3374">
                  <c:v>1.6860263985143322E-3</c:v>
                </c:pt>
                <c:pt idx="3375">
                  <c:v>1.725965660956913E-3</c:v>
                </c:pt>
                <c:pt idx="3376">
                  <c:v>1.6980280602427785E-3</c:v>
                </c:pt>
                <c:pt idx="3377">
                  <c:v>1.7094818391928373E-3</c:v>
                </c:pt>
                <c:pt idx="3378">
                  <c:v>1.7383452787030713E-3</c:v>
                </c:pt>
                <c:pt idx="3379">
                  <c:v>1.7489445973731038E-3</c:v>
                </c:pt>
                <c:pt idx="3380">
                  <c:v>1.7694585069801894E-3</c:v>
                </c:pt>
                <c:pt idx="3381">
                  <c:v>1.7598609927005526E-3</c:v>
                </c:pt>
                <c:pt idx="3382">
                  <c:v>1.7694585069801894E-3</c:v>
                </c:pt>
                <c:pt idx="3383">
                  <c:v>1.7596150601447986E-3</c:v>
                </c:pt>
                <c:pt idx="3384">
                  <c:v>1.7651938829430869E-3</c:v>
                </c:pt>
                <c:pt idx="3385">
                  <c:v>1.7569604464197884E-3</c:v>
                </c:pt>
                <c:pt idx="3386">
                  <c:v>1.812146642269458E-3</c:v>
                </c:pt>
                <c:pt idx="3387">
                  <c:v>1.8542895874385154E-3</c:v>
                </c:pt>
                <c:pt idx="3388">
                  <c:v>1.8400843654925254E-3</c:v>
                </c:pt>
                <c:pt idx="3389">
                  <c:v>1.8560338257408832E-3</c:v>
                </c:pt>
                <c:pt idx="3390">
                  <c:v>1.8939713806790431E-3</c:v>
                </c:pt>
                <c:pt idx="3391">
                  <c:v>1.9108378120062811E-3</c:v>
                </c:pt>
                <c:pt idx="3392">
                  <c:v>1.8803008582645245E-3</c:v>
                </c:pt>
                <c:pt idx="3393">
                  <c:v>1.9028902772655373E-3</c:v>
                </c:pt>
                <c:pt idx="3394">
                  <c:v>1.9569691830907195E-3</c:v>
                </c:pt>
                <c:pt idx="3395">
                  <c:v>1.9631799220272907E-3</c:v>
                </c:pt>
                <c:pt idx="3396">
                  <c:v>1.9643108430771709E-3</c:v>
                </c:pt>
                <c:pt idx="3397">
                  <c:v>1.9569691830907195E-3</c:v>
                </c:pt>
                <c:pt idx="3398">
                  <c:v>1.9565970010171378E-3</c:v>
                </c:pt>
                <c:pt idx="3399">
                  <c:v>1.950001041367222E-3</c:v>
                </c:pt>
                <c:pt idx="3400">
                  <c:v>1.9709795849060336E-3</c:v>
                </c:pt>
                <c:pt idx="3401">
                  <c:v>1.9565970010171378E-3</c:v>
                </c:pt>
                <c:pt idx="3402">
                  <c:v>1.9281100676257672E-3</c:v>
                </c:pt>
                <c:pt idx="3403">
                  <c:v>1.9404160906159856E-3</c:v>
                </c:pt>
                <c:pt idx="3404">
                  <c:v>1.9197866317880977E-3</c:v>
                </c:pt>
                <c:pt idx="3405">
                  <c:v>1.9178780295259733E-3</c:v>
                </c:pt>
                <c:pt idx="3406">
                  <c:v>1.9404160906159856E-3</c:v>
                </c:pt>
                <c:pt idx="3407">
                  <c:v>1.9755879011234966E-3</c:v>
                </c:pt>
                <c:pt idx="3408">
                  <c:v>2.035584956763392E-3</c:v>
                </c:pt>
                <c:pt idx="3409">
                  <c:v>2.0128479562110226E-3</c:v>
                </c:pt>
                <c:pt idx="3410">
                  <c:v>1.884386387108337E-3</c:v>
                </c:pt>
                <c:pt idx="3411">
                  <c:v>1.8050191389122365E-3</c:v>
                </c:pt>
                <c:pt idx="3412">
                  <c:v>1.8320637306212916E-3</c:v>
                </c:pt>
                <c:pt idx="3413">
                  <c:v>1.6985742168530819E-3</c:v>
                </c:pt>
                <c:pt idx="3414">
                  <c:v>1.6319175021932419E-3</c:v>
                </c:pt>
                <c:pt idx="3415">
                  <c:v>1.6418771524627429E-3</c:v>
                </c:pt>
                <c:pt idx="3416">
                  <c:v>1.653995810705703E-3</c:v>
                </c:pt>
                <c:pt idx="3417">
                  <c:v>1.5195251741315981E-3</c:v>
                </c:pt>
                <c:pt idx="3418">
                  <c:v>1.4282622817088748E-3</c:v>
                </c:pt>
                <c:pt idx="3419">
                  <c:v>1.4920431444636936E-3</c:v>
                </c:pt>
                <c:pt idx="3420">
                  <c:v>1.5201316191279736E-3</c:v>
                </c:pt>
                <c:pt idx="3421">
                  <c:v>1.5890240360380478E-3</c:v>
                </c:pt>
                <c:pt idx="3422">
                  <c:v>1.5174994106115208E-3</c:v>
                </c:pt>
                <c:pt idx="3423">
                  <c:v>1.5268383702500227E-3</c:v>
                </c:pt>
                <c:pt idx="3424">
                  <c:v>1.5551572658318935E-3</c:v>
                </c:pt>
                <c:pt idx="3425">
                  <c:v>1.5646983317633991E-3</c:v>
                </c:pt>
                <c:pt idx="3426">
                  <c:v>1.6246093832828863E-3</c:v>
                </c:pt>
                <c:pt idx="3427">
                  <c:v>1.6246093832828863E-3</c:v>
                </c:pt>
                <c:pt idx="3428">
                  <c:v>1.6848857879191786E-3</c:v>
                </c:pt>
                <c:pt idx="3429">
                  <c:v>1.7054072114795898E-3</c:v>
                </c:pt>
                <c:pt idx="3430">
                  <c:v>1.7157494982835122E-3</c:v>
                </c:pt>
                <c:pt idx="3431">
                  <c:v>1.7576681617037684E-3</c:v>
                </c:pt>
                <c:pt idx="3432">
                  <c:v>1.7576681617037684E-3</c:v>
                </c:pt>
                <c:pt idx="3433">
                  <c:v>1.7471055787374211E-3</c:v>
                </c:pt>
                <c:pt idx="3434">
                  <c:v>1.7261464923002631E-3</c:v>
                </c:pt>
                <c:pt idx="3435">
                  <c:v>1.6951193887756772E-3</c:v>
                </c:pt>
                <c:pt idx="3436">
                  <c:v>1.6747061675155947E-3</c:v>
                </c:pt>
                <c:pt idx="3437">
                  <c:v>1.7334090299771859E-3</c:v>
                </c:pt>
                <c:pt idx="3438">
                  <c:v>1.7244846525172018E-3</c:v>
                </c:pt>
                <c:pt idx="3439">
                  <c:v>1.6701872216690757E-3</c:v>
                </c:pt>
                <c:pt idx="3440">
                  <c:v>1.6996672414920022E-3</c:v>
                </c:pt>
                <c:pt idx="3441">
                  <c:v>1.7075814154711222E-3</c:v>
                </c:pt>
                <c:pt idx="3442">
                  <c:v>1.6653773899461689E-3</c:v>
                </c:pt>
                <c:pt idx="3443">
                  <c:v>1.7468256765563236E-3</c:v>
                </c:pt>
                <c:pt idx="3444">
                  <c:v>1.7356023191271816E-3</c:v>
                </c:pt>
                <c:pt idx="3445">
                  <c:v>1.7356023191271816E-3</c:v>
                </c:pt>
                <c:pt idx="3446">
                  <c:v>1.7908292579328115E-3</c:v>
                </c:pt>
                <c:pt idx="3447">
                  <c:v>1.7929752297938825E-3</c:v>
                </c:pt>
                <c:pt idx="3448">
                  <c:v>1.8589412752269469E-3</c:v>
                </c:pt>
                <c:pt idx="3449">
                  <c:v>1.8722468543196178E-3</c:v>
                </c:pt>
                <c:pt idx="3450">
                  <c:v>1.9045138327800418E-3</c:v>
                </c:pt>
                <c:pt idx="3451">
                  <c:v>1.8956010864317791E-3</c:v>
                </c:pt>
                <c:pt idx="3452">
                  <c:v>1.9420542351047481E-3</c:v>
                </c:pt>
                <c:pt idx="3453">
                  <c:v>1.9699834919473338E-3</c:v>
                </c:pt>
                <c:pt idx="3454">
                  <c:v>1.9837203138005285E-3</c:v>
                </c:pt>
                <c:pt idx="3455">
                  <c:v>1.9828624639576953E-3</c:v>
                </c:pt>
                <c:pt idx="3456">
                  <c:v>2.0556804042631696E-3</c:v>
                </c:pt>
                <c:pt idx="3457">
                  <c:v>2.0404348663576777E-3</c:v>
                </c:pt>
                <c:pt idx="3458">
                  <c:v>2.0837298698153459E-3</c:v>
                </c:pt>
                <c:pt idx="3459">
                  <c:v>1.9719035538303237E-3</c:v>
                </c:pt>
                <c:pt idx="3460">
                  <c:v>2.0384415852730958E-3</c:v>
                </c:pt>
                <c:pt idx="3461">
                  <c:v>2.1090848945441261E-3</c:v>
                </c:pt>
                <c:pt idx="3462">
                  <c:v>2.1007430144884993E-3</c:v>
                </c:pt>
                <c:pt idx="3463">
                  <c:v>2.0720991990216204E-3</c:v>
                </c:pt>
                <c:pt idx="3464">
                  <c:v>2.012165169348885E-3</c:v>
                </c:pt>
                <c:pt idx="3465">
                  <c:v>2.0734233683070637E-3</c:v>
                </c:pt>
                <c:pt idx="3466">
                  <c:v>2.063763165909028E-3</c:v>
                </c:pt>
                <c:pt idx="3467">
                  <c:v>2.08467078385855E-3</c:v>
                </c:pt>
                <c:pt idx="3468">
                  <c:v>2.055289451393251E-3</c:v>
                </c:pt>
                <c:pt idx="3469">
                  <c:v>2.0713026002533207E-3</c:v>
                </c:pt>
                <c:pt idx="3470">
                  <c:v>2.0566117330613758E-3</c:v>
                </c:pt>
                <c:pt idx="3471">
                  <c:v>2.1013206837801014E-3</c:v>
                </c:pt>
                <c:pt idx="3472">
                  <c:v>2.0864045251594316E-3</c:v>
                </c:pt>
                <c:pt idx="3473">
                  <c:v>2.085666837315005E-3</c:v>
                </c:pt>
                <c:pt idx="3474">
                  <c:v>2.1139543953704047E-3</c:v>
                </c:pt>
                <c:pt idx="3475">
                  <c:v>2.085666837315005E-3</c:v>
                </c:pt>
                <c:pt idx="3476">
                  <c:v>2.0839125910103672E-3</c:v>
                </c:pt>
                <c:pt idx="3477">
                  <c:v>2.126441419398334E-3</c:v>
                </c:pt>
                <c:pt idx="3478">
                  <c:v>2.1006152262735655E-3</c:v>
                </c:pt>
                <c:pt idx="3479">
                  <c:v>2.1309968012776289E-3</c:v>
                </c:pt>
                <c:pt idx="3480">
                  <c:v>2.1904464652465583E-3</c:v>
                </c:pt>
                <c:pt idx="3481">
                  <c:v>2.2610786261580214E-3</c:v>
                </c:pt>
                <c:pt idx="3482">
                  <c:v>2.2968512319928506E-3</c:v>
                </c:pt>
                <c:pt idx="3483">
                  <c:v>2.3108771700876348E-3</c:v>
                </c:pt>
                <c:pt idx="3484">
                  <c:v>1.9542392963437E-3</c:v>
                </c:pt>
                <c:pt idx="3485">
                  <c:v>1.8001270156997079E-3</c:v>
                </c:pt>
                <c:pt idx="3486">
                  <c:v>1.9180887784263085E-3</c:v>
                </c:pt>
                <c:pt idx="3487">
                  <c:v>1.9547723860991362E-3</c:v>
                </c:pt>
                <c:pt idx="3488">
                  <c:v>1.8674308863777921E-3</c:v>
                </c:pt>
                <c:pt idx="3489">
                  <c:v>1.8681917068936356E-3</c:v>
                </c:pt>
                <c:pt idx="3490">
                  <c:v>1.9514350990604984E-3</c:v>
                </c:pt>
                <c:pt idx="3491">
                  <c:v>1.8217360008590602E-3</c:v>
                </c:pt>
                <c:pt idx="3492">
                  <c:v>1.9024732845244832E-3</c:v>
                </c:pt>
                <c:pt idx="3493">
                  <c:v>1.7505212299177484E-3</c:v>
                </c:pt>
                <c:pt idx="3494">
                  <c:v>1.9606824258167365E-3</c:v>
                </c:pt>
                <c:pt idx="3495">
                  <c:v>1.8166383535002596E-3</c:v>
                </c:pt>
                <c:pt idx="3496">
                  <c:v>1.7522340686945759E-3</c:v>
                </c:pt>
                <c:pt idx="3497">
                  <c:v>1.7628276572860691E-3</c:v>
                </c:pt>
                <c:pt idx="3498">
                  <c:v>1.9410096496777654E-3</c:v>
                </c:pt>
                <c:pt idx="3499">
                  <c:v>1.9293452889583176E-3</c:v>
                </c:pt>
                <c:pt idx="3500">
                  <c:v>1.9410096496777654E-3</c:v>
                </c:pt>
                <c:pt idx="3501">
                  <c:v>1.9410096496777654E-3</c:v>
                </c:pt>
                <c:pt idx="3502">
                  <c:v>1.8965760385437843E-3</c:v>
                </c:pt>
                <c:pt idx="3503">
                  <c:v>1.8965760385437843E-3</c:v>
                </c:pt>
                <c:pt idx="3504">
                  <c:v>2.0317740383731268E-3</c:v>
                </c:pt>
                <c:pt idx="3505">
                  <c:v>1.9830600089432251E-3</c:v>
                </c:pt>
                <c:pt idx="3506">
                  <c:v>1.94719687023585E-3</c:v>
                </c:pt>
                <c:pt idx="3507">
                  <c:v>1.8790084648598892E-3</c:v>
                </c:pt>
                <c:pt idx="3508">
                  <c:v>2.023170498125454E-3</c:v>
                </c:pt>
                <c:pt idx="3509">
                  <c:v>1.9741423380574123E-3</c:v>
                </c:pt>
                <c:pt idx="3510">
                  <c:v>2.0237450738977633E-3</c:v>
                </c:pt>
                <c:pt idx="3511">
                  <c:v>1.9378268469986079E-3</c:v>
                </c:pt>
                <c:pt idx="3512">
                  <c:v>1.962920907282114E-3</c:v>
                </c:pt>
                <c:pt idx="3513">
                  <c:v>1.966282331453989E-3</c:v>
                </c:pt>
                <c:pt idx="3514">
                  <c:v>1.9986977723230291E-3</c:v>
                </c:pt>
                <c:pt idx="3515">
                  <c:v>1.9504672592434392E-3</c:v>
                </c:pt>
                <c:pt idx="3516">
                  <c:v>2.0652006274342297E-3</c:v>
                </c:pt>
                <c:pt idx="3517">
                  <c:v>1.9750009020792257E-3</c:v>
                </c:pt>
                <c:pt idx="3518">
                  <c:v>2.0712390432760753E-3</c:v>
                </c:pt>
                <c:pt idx="3519">
                  <c:v>2.0315406682385197E-3</c:v>
                </c:pt>
                <c:pt idx="3520">
                  <c:v>1.9517895515818863E-3</c:v>
                </c:pt>
                <c:pt idx="3521">
                  <c:v>1.9523851228218495E-3</c:v>
                </c:pt>
                <c:pt idx="3522">
                  <c:v>1.9276802635550278E-3</c:v>
                </c:pt>
                <c:pt idx="3523">
                  <c:v>1.8911365677758596E-3</c:v>
                </c:pt>
                <c:pt idx="3524">
                  <c:v>1.9517895515818863E-3</c:v>
                </c:pt>
                <c:pt idx="3525">
                  <c:v>2.008007757326985E-3</c:v>
                </c:pt>
                <c:pt idx="3526">
                  <c:v>2.0487236551720955E-3</c:v>
                </c:pt>
                <c:pt idx="3527">
                  <c:v>2.0827225926987438E-3</c:v>
                </c:pt>
                <c:pt idx="3528">
                  <c:v>2.0558871977147306E-3</c:v>
                </c:pt>
                <c:pt idx="3529">
                  <c:v>2.141957738310231E-3</c:v>
                </c:pt>
                <c:pt idx="3530">
                  <c:v>1.9346238204146966E-3</c:v>
                </c:pt>
                <c:pt idx="3531">
                  <c:v>1.8848955673286462E-3</c:v>
                </c:pt>
                <c:pt idx="3532">
                  <c:v>1.4229159510108457E-3</c:v>
                </c:pt>
                <c:pt idx="3533">
                  <c:v>9.682658667262904E-4</c:v>
                </c:pt>
                <c:pt idx="3534">
                  <c:v>9.3724349358967124E-4</c:v>
                </c:pt>
                <c:pt idx="3535">
                  <c:v>9.7836264175521059E-4</c:v>
                </c:pt>
                <c:pt idx="3536">
                  <c:v>1.0125046102102927E-3</c:v>
                </c:pt>
                <c:pt idx="3537">
                  <c:v>1.1191201918618365E-3</c:v>
                </c:pt>
                <c:pt idx="3538">
                  <c:v>1.2969293939084864E-3</c:v>
                </c:pt>
                <c:pt idx="3539">
                  <c:v>1.5845977036932106E-3</c:v>
                </c:pt>
                <c:pt idx="3540">
                  <c:v>2.1602658763488201E-3</c:v>
                </c:pt>
                <c:pt idx="3541">
                  <c:v>2.6909251331081684E-3</c:v>
                </c:pt>
                <c:pt idx="3542">
                  <c:v>2.8739516783770937E-3</c:v>
                </c:pt>
                <c:pt idx="3543">
                  <c:v>2.9421120319969457E-3</c:v>
                </c:pt>
                <c:pt idx="3544">
                  <c:v>2.9219039904338057E-3</c:v>
                </c:pt>
                <c:pt idx="3545">
                  <c:v>2.8454122119154768E-3</c:v>
                </c:pt>
                <c:pt idx="3546">
                  <c:v>2.7678846388110401E-3</c:v>
                </c:pt>
                <c:pt idx="3547">
                  <c:v>2.5490151065076148E-3</c:v>
                </c:pt>
                <c:pt idx="3548">
                  <c:v>2.4998777868915985E-3</c:v>
                </c:pt>
                <c:pt idx="3549">
                  <c:v>2.4697003801752984E-3</c:v>
                </c:pt>
                <c:pt idx="3550">
                  <c:v>2.4220974283066785E-3</c:v>
                </c:pt>
                <c:pt idx="3551">
                  <c:v>2.3597048856006252E-3</c:v>
                </c:pt>
                <c:pt idx="3552">
                  <c:v>2.4701901744931883E-3</c:v>
                </c:pt>
                <c:pt idx="3553">
                  <c:v>2.4517600266641217E-3</c:v>
                </c:pt>
                <c:pt idx="3554">
                  <c:v>2.3469288208367652E-3</c:v>
                </c:pt>
                <c:pt idx="3555">
                  <c:v>2.3421880060296627E-3</c:v>
                </c:pt>
                <c:pt idx="3556">
                  <c:v>2.2606443553271991E-3</c:v>
                </c:pt>
                <c:pt idx="3557">
                  <c:v>2.2515997399412541E-3</c:v>
                </c:pt>
                <c:pt idx="3558">
                  <c:v>2.2021252757457753E-3</c:v>
                </c:pt>
                <c:pt idx="3559">
                  <c:v>2.2098802948323755E-3</c:v>
                </c:pt>
                <c:pt idx="3560">
                  <c:v>2.1564204081955946E-3</c:v>
                </c:pt>
                <c:pt idx="3561">
                  <c:v>2.2141952785298285E-3</c:v>
                </c:pt>
                <c:pt idx="3562">
                  <c:v>2.3452764373648395E-3</c:v>
                </c:pt>
                <c:pt idx="3563">
                  <c:v>2.3801456052136736E-3</c:v>
                </c:pt>
                <c:pt idx="3564">
                  <c:v>2.2699562912000129E-3</c:v>
                </c:pt>
                <c:pt idx="3565">
                  <c:v>2.3297950752472424E-3</c:v>
                </c:pt>
                <c:pt idx="3566">
                  <c:v>2.3297950752472424E-3</c:v>
                </c:pt>
                <c:pt idx="3567">
                  <c:v>2.2788341783108227E-3</c:v>
                </c:pt>
                <c:pt idx="3568">
                  <c:v>2.353715554280311E-3</c:v>
                </c:pt>
                <c:pt idx="3569">
                  <c:v>2.3101584590624947E-3</c:v>
                </c:pt>
                <c:pt idx="3570">
                  <c:v>2.3400489966405556E-3</c:v>
                </c:pt>
                <c:pt idx="3571">
                  <c:v>2.3574390443020041E-3</c:v>
                </c:pt>
                <c:pt idx="3572">
                  <c:v>2.3124322370733832E-3</c:v>
                </c:pt>
                <c:pt idx="3573">
                  <c:v>2.4175427933039919E-3</c:v>
                </c:pt>
                <c:pt idx="3574">
                  <c:v>2.4903795425846981E-3</c:v>
                </c:pt>
                <c:pt idx="3575">
                  <c:v>2.5717516846930958E-3</c:v>
                </c:pt>
                <c:pt idx="3576">
                  <c:v>2.5717516846930958E-3</c:v>
                </c:pt>
                <c:pt idx="3577">
                  <c:v>2.7505046166203962E-3</c:v>
                </c:pt>
                <c:pt idx="3578">
                  <c:v>2.7302809627509895E-3</c:v>
                </c:pt>
                <c:pt idx="3579">
                  <c:v>3.0128645682497256E-3</c:v>
                </c:pt>
                <c:pt idx="3580">
                  <c:v>3.0864984438124447E-3</c:v>
                </c:pt>
                <c:pt idx="3581">
                  <c:v>3.1578954826861892E-3</c:v>
                </c:pt>
                <c:pt idx="3582">
                  <c:v>3.2844686565626385E-3</c:v>
                </c:pt>
                <c:pt idx="3583">
                  <c:v>3.2615518061444165E-3</c:v>
                </c:pt>
                <c:pt idx="3584">
                  <c:v>3.2789828466929724E-3</c:v>
                </c:pt>
                <c:pt idx="3585">
                  <c:v>3.3492729177387226E-3</c:v>
                </c:pt>
                <c:pt idx="3586">
                  <c:v>3.3472483363052833E-3</c:v>
                </c:pt>
                <c:pt idx="3587">
                  <c:v>3.3388959357009483E-3</c:v>
                </c:pt>
                <c:pt idx="3588">
                  <c:v>3.3480913663729633E-3</c:v>
                </c:pt>
                <c:pt idx="3589">
                  <c:v>3.2836310882256828E-3</c:v>
                </c:pt>
                <c:pt idx="3590">
                  <c:v>3.3155900462633757E-3</c:v>
                </c:pt>
                <c:pt idx="3591">
                  <c:v>3.3474883260846077E-3</c:v>
                </c:pt>
                <c:pt idx="3592">
                  <c:v>3.3011930097785538E-3</c:v>
                </c:pt>
                <c:pt idx="3593">
                  <c:v>3.2858051883639132E-3</c:v>
                </c:pt>
                <c:pt idx="3594">
                  <c:v>3.3011930097785538E-3</c:v>
                </c:pt>
                <c:pt idx="3595">
                  <c:v>3.3289532887780665E-3</c:v>
                </c:pt>
                <c:pt idx="3596">
                  <c:v>3.3242696188566278E-3</c:v>
                </c:pt>
                <c:pt idx="3597">
                  <c:v>3.331999683535208E-3</c:v>
                </c:pt>
                <c:pt idx="3598">
                  <c:v>3.3352792107827823E-3</c:v>
                </c:pt>
                <c:pt idx="3599">
                  <c:v>3.3188115218425293E-3</c:v>
                </c:pt>
                <c:pt idx="3600">
                  <c:v>3.3188115218425293E-3</c:v>
                </c:pt>
                <c:pt idx="3601">
                  <c:v>3.2831494102980412E-3</c:v>
                </c:pt>
                <c:pt idx="3602">
                  <c:v>3.2441158995331096E-3</c:v>
                </c:pt>
                <c:pt idx="3603">
                  <c:v>3.269356572840919E-3</c:v>
                </c:pt>
                <c:pt idx="3604">
                  <c:v>3.2715469978532577E-3</c:v>
                </c:pt>
                <c:pt idx="3605">
                  <c:v>3.2715155254843357E-3</c:v>
                </c:pt>
                <c:pt idx="3606">
                  <c:v>3.2715155254843357E-3</c:v>
                </c:pt>
                <c:pt idx="3607">
                  <c:v>3.3418878458732503E-3</c:v>
                </c:pt>
                <c:pt idx="3608">
                  <c:v>3.3207037551787849E-3</c:v>
                </c:pt>
                <c:pt idx="3609">
                  <c:v>3.3637739800902447E-3</c:v>
                </c:pt>
                <c:pt idx="3610">
                  <c:v>3.3867081170557353E-3</c:v>
                </c:pt>
                <c:pt idx="3611">
                  <c:v>3.3426189081047645E-3</c:v>
                </c:pt>
                <c:pt idx="3612">
                  <c:v>3.3679369365217635E-3</c:v>
                </c:pt>
                <c:pt idx="3613">
                  <c:v>3.3875035491899705E-3</c:v>
                </c:pt>
                <c:pt idx="3614">
                  <c:v>3.39004477529914E-3</c:v>
                </c:pt>
                <c:pt idx="3615">
                  <c:v>3.3637739800902447E-3</c:v>
                </c:pt>
                <c:pt idx="3616">
                  <c:v>3.4113806654907449E-3</c:v>
                </c:pt>
                <c:pt idx="3617">
                  <c:v>3.4167476167612093E-3</c:v>
                </c:pt>
                <c:pt idx="3618">
                  <c:v>3.3927141059450737E-3</c:v>
                </c:pt>
                <c:pt idx="3619">
                  <c:v>3.3450941921699968E-3</c:v>
                </c:pt>
                <c:pt idx="3620">
                  <c:v>3.3669848538697322E-3</c:v>
                </c:pt>
                <c:pt idx="3621">
                  <c:v>3.2909613735342983E-3</c:v>
                </c:pt>
                <c:pt idx="3622">
                  <c:v>3.2599087836004278E-3</c:v>
                </c:pt>
                <c:pt idx="3623">
                  <c:v>3.3753948313461034E-3</c:v>
                </c:pt>
                <c:pt idx="3624">
                  <c:v>3.4133846761935311E-3</c:v>
                </c:pt>
                <c:pt idx="3625">
                  <c:v>3.546008869140842E-3</c:v>
                </c:pt>
                <c:pt idx="3626">
                  <c:v>3.523543888510994E-3</c:v>
                </c:pt>
                <c:pt idx="3627">
                  <c:v>3.4582930757607903E-3</c:v>
                </c:pt>
                <c:pt idx="3628">
                  <c:v>3.4919076366259722E-3</c:v>
                </c:pt>
                <c:pt idx="3629">
                  <c:v>3.4873594036752185E-3</c:v>
                </c:pt>
                <c:pt idx="3630">
                  <c:v>3.4672945497470739E-3</c:v>
                </c:pt>
                <c:pt idx="3631">
                  <c:v>3.3401186011468471E-3</c:v>
                </c:pt>
                <c:pt idx="3632">
                  <c:v>3.178068332885186E-3</c:v>
                </c:pt>
                <c:pt idx="3633">
                  <c:v>3.1068441442280259E-3</c:v>
                </c:pt>
                <c:pt idx="3634">
                  <c:v>3.0269007973027012E-3</c:v>
                </c:pt>
                <c:pt idx="3635">
                  <c:v>2.4962512033868162E-3</c:v>
                </c:pt>
                <c:pt idx="3636">
                  <c:v>2.1235518599174359E-3</c:v>
                </c:pt>
                <c:pt idx="3637">
                  <c:v>1.9707302196973367E-3</c:v>
                </c:pt>
                <c:pt idx="3638">
                  <c:v>1.9791403456950779E-3</c:v>
                </c:pt>
                <c:pt idx="3639">
                  <c:v>2.0181893018363438E-3</c:v>
                </c:pt>
                <c:pt idx="3640">
                  <c:v>2.1960602942685636E-3</c:v>
                </c:pt>
                <c:pt idx="3641">
                  <c:v>2.2471682423643581E-3</c:v>
                </c:pt>
                <c:pt idx="3642">
                  <c:v>2.7364491199526188E-3</c:v>
                </c:pt>
                <c:pt idx="3643">
                  <c:v>3.0012667767222272E-3</c:v>
                </c:pt>
                <c:pt idx="3644">
                  <c:v>2.9129942244656907E-3</c:v>
                </c:pt>
                <c:pt idx="3645">
                  <c:v>2.668261750241483E-3</c:v>
                </c:pt>
                <c:pt idx="3646">
                  <c:v>2.668261750241483E-3</c:v>
                </c:pt>
                <c:pt idx="3647">
                  <c:v>2.5624285756125631E-3</c:v>
                </c:pt>
                <c:pt idx="3648">
                  <c:v>2.5067806202830997E-3</c:v>
                </c:pt>
                <c:pt idx="3649">
                  <c:v>2.4148712111931986E-3</c:v>
                </c:pt>
                <c:pt idx="3650">
                  <c:v>2.4014355752173351E-3</c:v>
                </c:pt>
                <c:pt idx="3651">
                  <c:v>2.4172527409872745E-3</c:v>
                </c:pt>
                <c:pt idx="3652">
                  <c:v>2.385709363501352E-3</c:v>
                </c:pt>
                <c:pt idx="3653">
                  <c:v>2.4393271144188067E-3</c:v>
                </c:pt>
                <c:pt idx="3654">
                  <c:v>2.391565828693226E-3</c:v>
                </c:pt>
                <c:pt idx="3655">
                  <c:v>2.4769788940036978E-3</c:v>
                </c:pt>
                <c:pt idx="3656">
                  <c:v>2.4769788940036978E-3</c:v>
                </c:pt>
                <c:pt idx="3657">
                  <c:v>2.4626799563649241E-3</c:v>
                </c:pt>
                <c:pt idx="3658">
                  <c:v>2.4907113496696848E-3</c:v>
                </c:pt>
                <c:pt idx="3659">
                  <c:v>2.4907113496696848E-3</c:v>
                </c:pt>
                <c:pt idx="3660">
                  <c:v>2.4945854282158856E-3</c:v>
                </c:pt>
                <c:pt idx="3661">
                  <c:v>2.8396723119469094E-3</c:v>
                </c:pt>
                <c:pt idx="3662">
                  <c:v>2.8579052075599614E-3</c:v>
                </c:pt>
                <c:pt idx="3663">
                  <c:v>3.3268574626287269E-3</c:v>
                </c:pt>
                <c:pt idx="3664">
                  <c:v>3.3493807943147081E-3</c:v>
                </c:pt>
                <c:pt idx="3665">
                  <c:v>3.3268574626287269E-3</c:v>
                </c:pt>
                <c:pt idx="3666">
                  <c:v>3.4021605065492132E-3</c:v>
                </c:pt>
                <c:pt idx="3667">
                  <c:v>3.2813470454479024E-3</c:v>
                </c:pt>
                <c:pt idx="3668">
                  <c:v>3.2854438966371954E-3</c:v>
                </c:pt>
                <c:pt idx="3669">
                  <c:v>3.3111661449553467E-3</c:v>
                </c:pt>
                <c:pt idx="3670">
                  <c:v>3.2664775106832616E-3</c:v>
                </c:pt>
                <c:pt idx="3671">
                  <c:v>3.2664775106832616E-3</c:v>
                </c:pt>
                <c:pt idx="3672">
                  <c:v>3.1786900240585382E-3</c:v>
                </c:pt>
                <c:pt idx="3673">
                  <c:v>2.9592740289966441E-3</c:v>
                </c:pt>
                <c:pt idx="3674">
                  <c:v>3.0282104023332127E-3</c:v>
                </c:pt>
                <c:pt idx="3675">
                  <c:v>3.0300505600946164E-3</c:v>
                </c:pt>
                <c:pt idx="3676">
                  <c:v>3.0083909500431623E-3</c:v>
                </c:pt>
                <c:pt idx="3677">
                  <c:v>2.8314267765112114E-3</c:v>
                </c:pt>
                <c:pt idx="3678">
                  <c:v>2.785443773544291E-3</c:v>
                </c:pt>
                <c:pt idx="3679">
                  <c:v>2.5797419601059305E-3</c:v>
                </c:pt>
                <c:pt idx="3680">
                  <c:v>2.5356848526154937E-3</c:v>
                </c:pt>
                <c:pt idx="3681">
                  <c:v>2.6691419501215724E-3</c:v>
                </c:pt>
                <c:pt idx="3682">
                  <c:v>2.7732226071138753E-3</c:v>
                </c:pt>
                <c:pt idx="3683">
                  <c:v>2.9900541262107929E-3</c:v>
                </c:pt>
                <c:pt idx="3684">
                  <c:v>3.0746181269265E-3</c:v>
                </c:pt>
                <c:pt idx="3685">
                  <c:v>3.0960366410588617E-3</c:v>
                </c:pt>
                <c:pt idx="3686">
                  <c:v>3.074910518785238E-3</c:v>
                </c:pt>
                <c:pt idx="3687">
                  <c:v>2.9711400251139102E-3</c:v>
                </c:pt>
                <c:pt idx="3688">
                  <c:v>2.9946232982224512E-3</c:v>
                </c:pt>
                <c:pt idx="3689">
                  <c:v>2.9089449461559939E-3</c:v>
                </c:pt>
                <c:pt idx="3690">
                  <c:v>2.8661305909293156E-3</c:v>
                </c:pt>
                <c:pt idx="3691">
                  <c:v>2.8115972886374498E-3</c:v>
                </c:pt>
                <c:pt idx="3692">
                  <c:v>2.7733439773491284E-3</c:v>
                </c:pt>
                <c:pt idx="3693">
                  <c:v>2.771166236891727E-3</c:v>
                </c:pt>
                <c:pt idx="3694">
                  <c:v>2.7393821285651579E-3</c:v>
                </c:pt>
                <c:pt idx="3695">
                  <c:v>2.8138782673568113E-3</c:v>
                </c:pt>
                <c:pt idx="3696">
                  <c:v>2.8265895616295614E-3</c:v>
                </c:pt>
                <c:pt idx="3697">
                  <c:v>2.7636649660168358E-3</c:v>
                </c:pt>
                <c:pt idx="3698">
                  <c:v>2.8543338991546055E-3</c:v>
                </c:pt>
                <c:pt idx="3699">
                  <c:v>2.7114003433691362E-3</c:v>
                </c:pt>
                <c:pt idx="3700">
                  <c:v>2.5765562833827563E-3</c:v>
                </c:pt>
                <c:pt idx="3701">
                  <c:v>2.4616146637630705E-3</c:v>
                </c:pt>
                <c:pt idx="3702">
                  <c:v>2.2681949790611319E-3</c:v>
                </c:pt>
                <c:pt idx="3703">
                  <c:v>2.1485169093653747E-3</c:v>
                </c:pt>
                <c:pt idx="3704">
                  <c:v>2.3522082889038494E-3</c:v>
                </c:pt>
                <c:pt idx="3705">
                  <c:v>2.5207924052770897E-3</c:v>
                </c:pt>
                <c:pt idx="3706">
                  <c:v>2.5963084995789245E-3</c:v>
                </c:pt>
                <c:pt idx="3707">
                  <c:v>2.7003199173907663E-3</c:v>
                </c:pt>
                <c:pt idx="3708">
                  <c:v>2.5305574326921119E-3</c:v>
                </c:pt>
                <c:pt idx="3709">
                  <c:v>2.4682715769384785E-3</c:v>
                </c:pt>
                <c:pt idx="3710">
                  <c:v>2.418415029468989E-3</c:v>
                </c:pt>
                <c:pt idx="3711">
                  <c:v>2.3630095939813191E-3</c:v>
                </c:pt>
                <c:pt idx="3712">
                  <c:v>2.2730515189480437E-3</c:v>
                </c:pt>
                <c:pt idx="3713">
                  <c:v>2.3199379023220515E-3</c:v>
                </c:pt>
                <c:pt idx="3714">
                  <c:v>2.2918710283207008E-3</c:v>
                </c:pt>
                <c:pt idx="3715">
                  <c:v>2.2591771222254566E-3</c:v>
                </c:pt>
                <c:pt idx="3716">
                  <c:v>2.1933734698273899E-3</c:v>
                </c:pt>
                <c:pt idx="3717">
                  <c:v>1.9867103935935293E-3</c:v>
                </c:pt>
                <c:pt idx="3718">
                  <c:v>1.840627805593691E-3</c:v>
                </c:pt>
                <c:pt idx="3719">
                  <c:v>1.7434958049703812E-3</c:v>
                </c:pt>
                <c:pt idx="3720">
                  <c:v>1.699308416227621E-3</c:v>
                </c:pt>
                <c:pt idx="3721">
                  <c:v>1.7939422205682481E-3</c:v>
                </c:pt>
                <c:pt idx="3722">
                  <c:v>1.7824343433282632E-3</c:v>
                </c:pt>
                <c:pt idx="3723">
                  <c:v>1.9539803082728323E-3</c:v>
                </c:pt>
                <c:pt idx="3724">
                  <c:v>2.0373768148290146E-3</c:v>
                </c:pt>
                <c:pt idx="3725">
                  <c:v>2.1458655142901546E-3</c:v>
                </c:pt>
                <c:pt idx="3726">
                  <c:v>2.094979851475184E-3</c:v>
                </c:pt>
                <c:pt idx="3727">
                  <c:v>2.1385364938621369E-3</c:v>
                </c:pt>
                <c:pt idx="3728">
                  <c:v>2.292030122358157E-3</c:v>
                </c:pt>
                <c:pt idx="3729">
                  <c:v>2.3225151845076343E-3</c:v>
                </c:pt>
                <c:pt idx="3730">
                  <c:v>2.3270291717928872E-3</c:v>
                </c:pt>
                <c:pt idx="3731">
                  <c:v>2.3859238757601409E-3</c:v>
                </c:pt>
                <c:pt idx="3732">
                  <c:v>2.4379847791810676E-3</c:v>
                </c:pt>
                <c:pt idx="3733">
                  <c:v>2.4340726838168129E-3</c:v>
                </c:pt>
                <c:pt idx="3734">
                  <c:v>2.5118988658251735E-3</c:v>
                </c:pt>
                <c:pt idx="3735">
                  <c:v>2.5118988658251735E-3</c:v>
                </c:pt>
                <c:pt idx="3736">
                  <c:v>2.5422319792367011E-3</c:v>
                </c:pt>
                <c:pt idx="3737">
                  <c:v>2.56890037041627E-3</c:v>
                </c:pt>
                <c:pt idx="3738">
                  <c:v>2.6227809516907435E-3</c:v>
                </c:pt>
                <c:pt idx="3739">
                  <c:v>2.6596234884776197E-3</c:v>
                </c:pt>
                <c:pt idx="3740">
                  <c:v>2.6683328397349073E-3</c:v>
                </c:pt>
                <c:pt idx="3741">
                  <c:v>2.6503594087670581E-3</c:v>
                </c:pt>
                <c:pt idx="3742">
                  <c:v>2.6653915621846968E-3</c:v>
                </c:pt>
                <c:pt idx="3743">
                  <c:v>2.6653915621846968E-3</c:v>
                </c:pt>
                <c:pt idx="3744">
                  <c:v>2.7372622211505617E-3</c:v>
                </c:pt>
                <c:pt idx="3745">
                  <c:v>2.7317273176250389E-3</c:v>
                </c:pt>
                <c:pt idx="3746">
                  <c:v>2.7971206232460812E-3</c:v>
                </c:pt>
                <c:pt idx="3747">
                  <c:v>2.7375843380691872E-3</c:v>
                </c:pt>
                <c:pt idx="3748">
                  <c:v>2.7744105569629299E-3</c:v>
                </c:pt>
                <c:pt idx="3749">
                  <c:v>2.7501381042577895E-3</c:v>
                </c:pt>
                <c:pt idx="3750">
                  <c:v>2.6840504043819115E-3</c:v>
                </c:pt>
                <c:pt idx="3751">
                  <c:v>2.6454598532901128E-3</c:v>
                </c:pt>
                <c:pt idx="3752">
                  <c:v>2.6646256417984116E-3</c:v>
                </c:pt>
                <c:pt idx="3753">
                  <c:v>2.6454598532901128E-3</c:v>
                </c:pt>
                <c:pt idx="3754">
                  <c:v>2.5682883904657563E-3</c:v>
                </c:pt>
                <c:pt idx="3755">
                  <c:v>2.5456844564418751E-3</c:v>
                </c:pt>
                <c:pt idx="3756">
                  <c:v>2.5772860412408027E-3</c:v>
                </c:pt>
                <c:pt idx="3757">
                  <c:v>2.5772860412408027E-3</c:v>
                </c:pt>
                <c:pt idx="3758">
                  <c:v>2.6309129421461254E-3</c:v>
                </c:pt>
                <c:pt idx="3759">
                  <c:v>2.6851740156989645E-3</c:v>
                </c:pt>
                <c:pt idx="3760">
                  <c:v>2.7602338315717016E-3</c:v>
                </c:pt>
                <c:pt idx="3761">
                  <c:v>2.7463939616325398E-3</c:v>
                </c:pt>
                <c:pt idx="3762">
                  <c:v>2.8075617428326531E-3</c:v>
                </c:pt>
                <c:pt idx="3763">
                  <c:v>2.9180589593497852E-3</c:v>
                </c:pt>
                <c:pt idx="3764">
                  <c:v>3.0535456953804988E-3</c:v>
                </c:pt>
                <c:pt idx="3765">
                  <c:v>2.898922564271164E-3</c:v>
                </c:pt>
                <c:pt idx="3766">
                  <c:v>3.095756754590714E-3</c:v>
                </c:pt>
                <c:pt idx="3767">
                  <c:v>3.3922825245513754E-3</c:v>
                </c:pt>
                <c:pt idx="3768">
                  <c:v>3.5190393308276659E-3</c:v>
                </c:pt>
                <c:pt idx="3769">
                  <c:v>3.6446397477539359E-3</c:v>
                </c:pt>
                <c:pt idx="3770">
                  <c:v>3.7331171550665856E-3</c:v>
                </c:pt>
                <c:pt idx="3771">
                  <c:v>3.6104560477665118E-3</c:v>
                </c:pt>
                <c:pt idx="3772">
                  <c:v>3.2813470454479024E-3</c:v>
                </c:pt>
                <c:pt idx="3773">
                  <c:v>3.1937062703650131E-3</c:v>
                </c:pt>
                <c:pt idx="3774">
                  <c:v>2.9380376581939821E-3</c:v>
                </c:pt>
                <c:pt idx="3775">
                  <c:v>2.9576747927777102E-3</c:v>
                </c:pt>
                <c:pt idx="3776">
                  <c:v>2.5616932380894855E-3</c:v>
                </c:pt>
                <c:pt idx="3777">
                  <c:v>2.391565828693226E-3</c:v>
                </c:pt>
                <c:pt idx="3778">
                  <c:v>2.3102151981401137E-3</c:v>
                </c:pt>
                <c:pt idx="3779">
                  <c:v>2.1465521877272872E-3</c:v>
                </c:pt>
                <c:pt idx="3780">
                  <c:v>1.9554040781105549E-3</c:v>
                </c:pt>
                <c:pt idx="3781">
                  <c:v>1.9049035651449208E-3</c:v>
                </c:pt>
                <c:pt idx="3782">
                  <c:v>2.2125776862669979E-3</c:v>
                </c:pt>
                <c:pt idx="3783">
                  <c:v>2.4388484972458998E-3</c:v>
                </c:pt>
                <c:pt idx="3784">
                  <c:v>2.2960654435118331E-3</c:v>
                </c:pt>
                <c:pt idx="3785">
                  <c:v>2.3176477365744481E-3</c:v>
                </c:pt>
                <c:pt idx="3786">
                  <c:v>2.3783022778446801E-3</c:v>
                </c:pt>
                <c:pt idx="3787">
                  <c:v>2.2771457537397546E-3</c:v>
                </c:pt>
                <c:pt idx="3788">
                  <c:v>2.1876950724879413E-3</c:v>
                </c:pt>
                <c:pt idx="3789">
                  <c:v>2.1876950724879413E-3</c:v>
                </c:pt>
                <c:pt idx="3790">
                  <c:v>2.1736391285697657E-3</c:v>
                </c:pt>
                <c:pt idx="3791">
                  <c:v>2.0701325033997773E-3</c:v>
                </c:pt>
                <c:pt idx="3792">
                  <c:v>2.1736391285697657E-3</c:v>
                </c:pt>
                <c:pt idx="3793">
                  <c:v>2.2334665524597463E-3</c:v>
                </c:pt>
                <c:pt idx="3794">
                  <c:v>2.3477393836460634E-3</c:v>
                </c:pt>
                <c:pt idx="3795">
                  <c:v>2.4379699275345374E-3</c:v>
                </c:pt>
                <c:pt idx="3796">
                  <c:v>2.4789584339236716E-3</c:v>
                </c:pt>
                <c:pt idx="3797">
                  <c:v>2.4627115853046817E-3</c:v>
                </c:pt>
                <c:pt idx="3798">
                  <c:v>2.6041051953542877E-3</c:v>
                </c:pt>
                <c:pt idx="3799">
                  <c:v>2.6346457504193917E-3</c:v>
                </c:pt>
                <c:pt idx="3800">
                  <c:v>3.0466167278452158E-3</c:v>
                </c:pt>
                <c:pt idx="3801">
                  <c:v>3.1162342982147583E-3</c:v>
                </c:pt>
                <c:pt idx="3802">
                  <c:v>3.2090785933406034E-3</c:v>
                </c:pt>
                <c:pt idx="3803">
                  <c:v>3.4077037814260933E-3</c:v>
                </c:pt>
                <c:pt idx="3804">
                  <c:v>3.4549793273365849E-3</c:v>
                </c:pt>
                <c:pt idx="3805">
                  <c:v>3.5642479672070072E-3</c:v>
                </c:pt>
                <c:pt idx="3806">
                  <c:v>3.6375507435894255E-3</c:v>
                </c:pt>
                <c:pt idx="3807">
                  <c:v>3.5824463214639145E-3</c:v>
                </c:pt>
                <c:pt idx="3808">
                  <c:v>3.5749616333192562E-3</c:v>
                </c:pt>
                <c:pt idx="3809">
                  <c:v>3.5810660316263174E-3</c:v>
                </c:pt>
                <c:pt idx="3810">
                  <c:v>3.5804677592269707E-3</c:v>
                </c:pt>
                <c:pt idx="3811">
                  <c:v>3.6050673042270901E-3</c:v>
                </c:pt>
                <c:pt idx="3812">
                  <c:v>3.6298155549501459E-3</c:v>
                </c:pt>
                <c:pt idx="3813">
                  <c:v>3.5936715851636902E-3</c:v>
                </c:pt>
                <c:pt idx="3814">
                  <c:v>3.718831056284989E-3</c:v>
                </c:pt>
                <c:pt idx="3815">
                  <c:v>3.718831056284989E-3</c:v>
                </c:pt>
                <c:pt idx="3816">
                  <c:v>3.7726376535229056E-3</c:v>
                </c:pt>
                <c:pt idx="3817">
                  <c:v>3.7668726666832335E-3</c:v>
                </c:pt>
                <c:pt idx="3818">
                  <c:v>3.8806007082113872E-3</c:v>
                </c:pt>
                <c:pt idx="3819">
                  <c:v>3.9612695361990512E-3</c:v>
                </c:pt>
                <c:pt idx="3820">
                  <c:v>4.4047763416365975E-3</c:v>
                </c:pt>
                <c:pt idx="3821">
                  <c:v>4.8650479336232828E-3</c:v>
                </c:pt>
                <c:pt idx="3822">
                  <c:v>4.8763467632998471E-3</c:v>
                </c:pt>
                <c:pt idx="3823">
                  <c:v>4.4907688167389629E-3</c:v>
                </c:pt>
                <c:pt idx="3824">
                  <c:v>4.3501206679084888E-3</c:v>
                </c:pt>
                <c:pt idx="3825">
                  <c:v>4.3347628433806854E-3</c:v>
                </c:pt>
                <c:pt idx="3826">
                  <c:v>4.3544234578866371E-3</c:v>
                </c:pt>
                <c:pt idx="3827">
                  <c:v>4.4545251465736863E-3</c:v>
                </c:pt>
                <c:pt idx="3828">
                  <c:v>4.3922074687793664E-3</c:v>
                </c:pt>
                <c:pt idx="3829">
                  <c:v>4.4103418792021546E-3</c:v>
                </c:pt>
                <c:pt idx="3830">
                  <c:v>4.4279784993022002E-3</c:v>
                </c:pt>
                <c:pt idx="3831">
                  <c:v>4.183969279419008E-3</c:v>
                </c:pt>
                <c:pt idx="3832">
                  <c:v>4.1543187984051195E-3</c:v>
                </c:pt>
                <c:pt idx="3833">
                  <c:v>4.183969279419008E-3</c:v>
                </c:pt>
                <c:pt idx="3834">
                  <c:v>4.1971957527562045E-3</c:v>
                </c:pt>
                <c:pt idx="3835">
                  <c:v>4.2056848323671269E-3</c:v>
                </c:pt>
                <c:pt idx="3836">
                  <c:v>4.0778988767621316E-3</c:v>
                </c:pt>
                <c:pt idx="3837">
                  <c:v>3.8821571373500513E-3</c:v>
                </c:pt>
                <c:pt idx="3838">
                  <c:v>3.9517901354411316E-3</c:v>
                </c:pt>
                <c:pt idx="3839">
                  <c:v>4.0528845771267107E-3</c:v>
                </c:pt>
                <c:pt idx="3840">
                  <c:v>4.0748897354801897E-3</c:v>
                </c:pt>
                <c:pt idx="3841">
                  <c:v>4.1111750608532581E-3</c:v>
                </c:pt>
                <c:pt idx="3842">
                  <c:v>4.2476550869646719E-3</c:v>
                </c:pt>
                <c:pt idx="3843">
                  <c:v>4.3501206679084888E-3</c:v>
                </c:pt>
                <c:pt idx="3844">
                  <c:v>4.2839091693574376E-3</c:v>
                </c:pt>
                <c:pt idx="3845">
                  <c:v>4.3358471727229925E-3</c:v>
                </c:pt>
                <c:pt idx="3846">
                  <c:v>4.465786042596032E-3</c:v>
                </c:pt>
                <c:pt idx="3847">
                  <c:v>4.4338005326266389E-3</c:v>
                </c:pt>
                <c:pt idx="3848">
                  <c:v>4.3733754013175943E-3</c:v>
                </c:pt>
                <c:pt idx="3849">
                  <c:v>4.5156864369733625E-3</c:v>
                </c:pt>
                <c:pt idx="3850">
                  <c:v>4.4943983800584519E-3</c:v>
                </c:pt>
                <c:pt idx="3851">
                  <c:v>4.6692661676384873E-3</c:v>
                </c:pt>
                <c:pt idx="3852">
                  <c:v>4.8376442454362116E-3</c:v>
                </c:pt>
                <c:pt idx="3853">
                  <c:v>4.7470900582275806E-3</c:v>
                </c:pt>
                <c:pt idx="3854">
                  <c:v>4.3872073150975268E-3</c:v>
                </c:pt>
                <c:pt idx="3855">
                  <c:v>4.0704186332266709E-3</c:v>
                </c:pt>
                <c:pt idx="3856">
                  <c:v>4.3896847044032992E-3</c:v>
                </c:pt>
                <c:pt idx="3857">
                  <c:v>4.3544234578866371E-3</c:v>
                </c:pt>
                <c:pt idx="3858">
                  <c:v>4.4737308050419537E-3</c:v>
                </c:pt>
                <c:pt idx="3859">
                  <c:v>4.5903304471085725E-3</c:v>
                </c:pt>
                <c:pt idx="3860">
                  <c:v>4.646662276827352E-3</c:v>
                </c:pt>
                <c:pt idx="3861">
                  <c:v>4.4695322774478208E-3</c:v>
                </c:pt>
                <c:pt idx="3862">
                  <c:v>4.175900114278883E-3</c:v>
                </c:pt>
                <c:pt idx="3863">
                  <c:v>4.1969842401290902E-3</c:v>
                </c:pt>
                <c:pt idx="3864">
                  <c:v>4.2938765451635127E-3</c:v>
                </c:pt>
                <c:pt idx="3865">
                  <c:v>4.587089683534694E-3</c:v>
                </c:pt>
                <c:pt idx="3866">
                  <c:v>4.5613678171353951E-3</c:v>
                </c:pt>
                <c:pt idx="3867">
                  <c:v>4.4994057598334988E-3</c:v>
                </c:pt>
                <c:pt idx="3868">
                  <c:v>4.3043893485643879E-3</c:v>
                </c:pt>
                <c:pt idx="3869">
                  <c:v>4.0694123766011172E-3</c:v>
                </c:pt>
                <c:pt idx="3870">
                  <c:v>4.134846509653776E-3</c:v>
                </c:pt>
                <c:pt idx="3871">
                  <c:v>3.9874197152814216E-3</c:v>
                </c:pt>
                <c:pt idx="3872">
                  <c:v>3.9670125009439346E-3</c:v>
                </c:pt>
                <c:pt idx="3873">
                  <c:v>4.2424732296361591E-3</c:v>
                </c:pt>
                <c:pt idx="3874">
                  <c:v>4.2459223185200238E-3</c:v>
                </c:pt>
                <c:pt idx="3875">
                  <c:v>4.2343823453944648E-3</c:v>
                </c:pt>
                <c:pt idx="3876">
                  <c:v>4.1460182639666112E-3</c:v>
                </c:pt>
                <c:pt idx="3877">
                  <c:v>4.0505773089909896E-3</c:v>
                </c:pt>
                <c:pt idx="3878">
                  <c:v>3.970237534789537E-3</c:v>
                </c:pt>
                <c:pt idx="3879">
                  <c:v>4.0372350998953387E-3</c:v>
                </c:pt>
                <c:pt idx="3880">
                  <c:v>4.0552818114123427E-3</c:v>
                </c:pt>
                <c:pt idx="3881">
                  <c:v>4.0137619512259498E-3</c:v>
                </c:pt>
                <c:pt idx="3882">
                  <c:v>4.1823942205699398E-3</c:v>
                </c:pt>
                <c:pt idx="3883">
                  <c:v>4.2094084706202324E-3</c:v>
                </c:pt>
                <c:pt idx="3884">
                  <c:v>4.1049541369096729E-3</c:v>
                </c:pt>
                <c:pt idx="3885">
                  <c:v>4.0216519957033429E-3</c:v>
                </c:pt>
                <c:pt idx="3886">
                  <c:v>3.9941483409683979E-3</c:v>
                </c:pt>
                <c:pt idx="3887">
                  <c:v>3.9796289046550677E-3</c:v>
                </c:pt>
                <c:pt idx="3888">
                  <c:v>4.0370961725917139E-3</c:v>
                </c:pt>
                <c:pt idx="3889">
                  <c:v>4.0370961725917139E-3</c:v>
                </c:pt>
                <c:pt idx="3890">
                  <c:v>3.8668579959220705E-3</c:v>
                </c:pt>
                <c:pt idx="3891">
                  <c:v>3.9646182858983966E-3</c:v>
                </c:pt>
                <c:pt idx="3892">
                  <c:v>4.1093601352859771E-3</c:v>
                </c:pt>
                <c:pt idx="3893">
                  <c:v>4.0517282143095173E-3</c:v>
                </c:pt>
                <c:pt idx="3894">
                  <c:v>3.9511671972659963E-3</c:v>
                </c:pt>
                <c:pt idx="3895">
                  <c:v>3.8243990905200849E-3</c:v>
                </c:pt>
                <c:pt idx="3896">
                  <c:v>3.7274077051978678E-3</c:v>
                </c:pt>
                <c:pt idx="3897">
                  <c:v>3.7274077051978678E-3</c:v>
                </c:pt>
                <c:pt idx="3898">
                  <c:v>3.8211746853806282E-3</c:v>
                </c:pt>
                <c:pt idx="3899">
                  <c:v>3.7936168688421758E-3</c:v>
                </c:pt>
                <c:pt idx="3900">
                  <c:v>3.6319284729064037E-3</c:v>
                </c:pt>
                <c:pt idx="3901">
                  <c:v>3.6163042328179449E-3</c:v>
                </c:pt>
                <c:pt idx="3902">
                  <c:v>3.5533933048632468E-3</c:v>
                </c:pt>
                <c:pt idx="3903">
                  <c:v>3.5018744957407296E-3</c:v>
                </c:pt>
                <c:pt idx="3904">
                  <c:v>3.6319284729064037E-3</c:v>
                </c:pt>
                <c:pt idx="3905">
                  <c:v>3.6283537401574804E-3</c:v>
                </c:pt>
                <c:pt idx="3906">
                  <c:v>3.6020324463465121E-3</c:v>
                </c:pt>
                <c:pt idx="3907">
                  <c:v>3.6283537401574804E-3</c:v>
                </c:pt>
                <c:pt idx="3908">
                  <c:v>3.643553352272383E-3</c:v>
                </c:pt>
                <c:pt idx="3909">
                  <c:v>3.6399707039417315E-3</c:v>
                </c:pt>
                <c:pt idx="3910">
                  <c:v>3.613609438555274E-3</c:v>
                </c:pt>
                <c:pt idx="3911">
                  <c:v>3.613609438555274E-3</c:v>
                </c:pt>
                <c:pt idx="3912">
                  <c:v>3.7350279175442937E-3</c:v>
                </c:pt>
                <c:pt idx="3913">
                  <c:v>3.8457709869542159E-3</c:v>
                </c:pt>
                <c:pt idx="3914">
                  <c:v>3.9812658450097639E-3</c:v>
                </c:pt>
                <c:pt idx="3915">
                  <c:v>4.0928570225572869E-3</c:v>
                </c:pt>
                <c:pt idx="3916">
                  <c:v>4.1954224280987239E-3</c:v>
                </c:pt>
                <c:pt idx="3917">
                  <c:v>4.1994731239154764E-3</c:v>
                </c:pt>
                <c:pt idx="3918">
                  <c:v>4.1535080922625875E-3</c:v>
                </c:pt>
                <c:pt idx="3919">
                  <c:v>4.1300066988185545E-3</c:v>
                </c:pt>
                <c:pt idx="3920">
                  <c:v>4.1363531367147374E-3</c:v>
                </c:pt>
                <c:pt idx="3921">
                  <c:v>4.1382935022989112E-3</c:v>
                </c:pt>
                <c:pt idx="3922">
                  <c:v>4.0260503864023439E-3</c:v>
                </c:pt>
                <c:pt idx="3923">
                  <c:v>3.8924295397853594E-3</c:v>
                </c:pt>
                <c:pt idx="3924">
                  <c:v>4.0230811824004684E-3</c:v>
                </c:pt>
                <c:pt idx="3925">
                  <c:v>3.8721876285559265E-3</c:v>
                </c:pt>
                <c:pt idx="3926">
                  <c:v>3.762898076250598E-3</c:v>
                </c:pt>
                <c:pt idx="3927">
                  <c:v>3.6805811523323278E-3</c:v>
                </c:pt>
                <c:pt idx="3928">
                  <c:v>3.3921344932686158E-3</c:v>
                </c:pt>
                <c:pt idx="3929">
                  <c:v>3.3881606312710249E-3</c:v>
                </c:pt>
                <c:pt idx="3930">
                  <c:v>3.3921344932686158E-3</c:v>
                </c:pt>
                <c:pt idx="3931">
                  <c:v>3.4151559628652533E-3</c:v>
                </c:pt>
                <c:pt idx="3932">
                  <c:v>3.4395383680214625E-3</c:v>
                </c:pt>
                <c:pt idx="3933">
                  <c:v>3.3917217038240566E-3</c:v>
                </c:pt>
                <c:pt idx="3934">
                  <c:v>3.4147967743411861E-3</c:v>
                </c:pt>
                <c:pt idx="3935">
                  <c:v>3.4370178691034018E-3</c:v>
                </c:pt>
                <c:pt idx="3936">
                  <c:v>3.3692496831238916E-3</c:v>
                </c:pt>
                <c:pt idx="3937">
                  <c:v>3.4380098807386648E-3</c:v>
                </c:pt>
                <c:pt idx="3938">
                  <c:v>3.5305889623816204E-3</c:v>
                </c:pt>
                <c:pt idx="3939">
                  <c:v>3.8550485356225418E-3</c:v>
                </c:pt>
                <c:pt idx="3940">
                  <c:v>3.955777103872282E-3</c:v>
                </c:pt>
                <c:pt idx="3941">
                  <c:v>4.0279137536216652E-3</c:v>
                </c:pt>
                <c:pt idx="3942">
                  <c:v>4.0589483946473137E-3</c:v>
                </c:pt>
                <c:pt idx="3943">
                  <c:v>4.0098240466354901E-3</c:v>
                </c:pt>
                <c:pt idx="3944">
                  <c:v>3.9915059513820966E-3</c:v>
                </c:pt>
                <c:pt idx="3945">
                  <c:v>3.9985883459728025E-3</c:v>
                </c:pt>
                <c:pt idx="3946">
                  <c:v>3.9690973469165324E-3</c:v>
                </c:pt>
                <c:pt idx="3947">
                  <c:v>3.9881740788141181E-3</c:v>
                </c:pt>
                <c:pt idx="3948">
                  <c:v>4.0030700259851924E-3</c:v>
                </c:pt>
                <c:pt idx="3949">
                  <c:v>3.9471408527301756E-3</c:v>
                </c:pt>
                <c:pt idx="3950">
                  <c:v>3.9471408527301756E-3</c:v>
                </c:pt>
                <c:pt idx="3951">
                  <c:v>3.9819159109729229E-3</c:v>
                </c:pt>
                <c:pt idx="3952">
                  <c:v>3.9018065820912336E-3</c:v>
                </c:pt>
                <c:pt idx="3953">
                  <c:v>3.9297950519262504E-3</c:v>
                </c:pt>
                <c:pt idx="3954">
                  <c:v>3.9662691680355869E-3</c:v>
                </c:pt>
                <c:pt idx="3955">
                  <c:v>3.798801883528709E-3</c:v>
                </c:pt>
                <c:pt idx="3956">
                  <c:v>3.8553468794108692E-3</c:v>
                </c:pt>
                <c:pt idx="3957">
                  <c:v>3.8057187958924978E-3</c:v>
                </c:pt>
                <c:pt idx="3958">
                  <c:v>3.6509068023758426E-3</c:v>
                </c:pt>
                <c:pt idx="3959">
                  <c:v>3.561803101625155E-3</c:v>
                </c:pt>
                <c:pt idx="3960">
                  <c:v>3.4746390277465332E-3</c:v>
                </c:pt>
                <c:pt idx="3961">
                  <c:v>3.3622095829262495E-3</c:v>
                </c:pt>
                <c:pt idx="3962">
                  <c:v>3.3736264793826853E-3</c:v>
                </c:pt>
                <c:pt idx="3963">
                  <c:v>3.2901416017416573E-3</c:v>
                </c:pt>
                <c:pt idx="3964">
                  <c:v>3.3632944702519448E-3</c:v>
                </c:pt>
                <c:pt idx="3965">
                  <c:v>3.327891370565082E-3</c:v>
                </c:pt>
                <c:pt idx="3966">
                  <c:v>3.1947955132047706E-3</c:v>
                </c:pt>
                <c:pt idx="3967">
                  <c:v>3.1713444489530544E-3</c:v>
                </c:pt>
                <c:pt idx="3968">
                  <c:v>3.1713444489530544E-3</c:v>
                </c:pt>
                <c:pt idx="3969">
                  <c:v>3.2421584598537083E-3</c:v>
                </c:pt>
                <c:pt idx="3970">
                  <c:v>3.2660720715613051E-3</c:v>
                </c:pt>
                <c:pt idx="3971">
                  <c:v>3.2421584598537083E-3</c:v>
                </c:pt>
                <c:pt idx="3972">
                  <c:v>3.2660720715613051E-3</c:v>
                </c:pt>
                <c:pt idx="3973">
                  <c:v>3.161166086749983E-3</c:v>
                </c:pt>
                <c:pt idx="3974">
                  <c:v>3.0338099433259891E-3</c:v>
                </c:pt>
                <c:pt idx="3975">
                  <c:v>2.9891531902953945E-3</c:v>
                </c:pt>
                <c:pt idx="3976">
                  <c:v>2.9760802053756977E-3</c:v>
                </c:pt>
                <c:pt idx="3977">
                  <c:v>3.1811831692045525E-3</c:v>
                </c:pt>
                <c:pt idx="3978">
                  <c:v>3.0817711951669105E-3</c:v>
                </c:pt>
                <c:pt idx="3979">
                  <c:v>2.9450793699030342E-3</c:v>
                </c:pt>
                <c:pt idx="3980">
                  <c:v>3.0431073216631928E-3</c:v>
                </c:pt>
                <c:pt idx="3981">
                  <c:v>2.8710389424923552E-3</c:v>
                </c:pt>
                <c:pt idx="3982">
                  <c:v>2.9203958700329312E-3</c:v>
                </c:pt>
                <c:pt idx="3983">
                  <c:v>3.158069939750228E-3</c:v>
                </c:pt>
                <c:pt idx="3984">
                  <c:v>3.3260567917119889E-3</c:v>
                </c:pt>
                <c:pt idx="3985">
                  <c:v>3.6278998777671732E-3</c:v>
                </c:pt>
                <c:pt idx="3986">
                  <c:v>3.9328111693052396E-3</c:v>
                </c:pt>
                <c:pt idx="3987">
                  <c:v>4.1505871151898879E-3</c:v>
                </c:pt>
                <c:pt idx="3988">
                  <c:v>4.2471842499908112E-3</c:v>
                </c:pt>
                <c:pt idx="3989">
                  <c:v>4.204332233709588E-3</c:v>
                </c:pt>
                <c:pt idx="3990">
                  <c:v>3.9343579944912882E-3</c:v>
                </c:pt>
                <c:pt idx="3991">
                  <c:v>3.7999064793617539E-3</c:v>
                </c:pt>
                <c:pt idx="3992">
                  <c:v>3.7339316146263687E-3</c:v>
                </c:pt>
                <c:pt idx="3993">
                  <c:v>3.6179527903925455E-3</c:v>
                </c:pt>
                <c:pt idx="3994">
                  <c:v>3.7662586455558971E-3</c:v>
                </c:pt>
                <c:pt idx="3995">
                  <c:v>3.7389725744779107E-3</c:v>
                </c:pt>
                <c:pt idx="3996">
                  <c:v>3.7044222601218782E-3</c:v>
                </c:pt>
                <c:pt idx="3997">
                  <c:v>3.5194699918083532E-3</c:v>
                </c:pt>
                <c:pt idx="3998">
                  <c:v>3.1865397037531351E-3</c:v>
                </c:pt>
                <c:pt idx="3999">
                  <c:v>3.2463398572385709E-3</c:v>
                </c:pt>
                <c:pt idx="4000">
                  <c:v>3.0348097320338128E-3</c:v>
                </c:pt>
                <c:pt idx="4001">
                  <c:v>2.9457337750493249E-3</c:v>
                </c:pt>
                <c:pt idx="4002">
                  <c:v>3.0632641022311537E-3</c:v>
                </c:pt>
                <c:pt idx="4003">
                  <c:v>3.2003244912436968E-3</c:v>
                </c:pt>
                <c:pt idx="4004">
                  <c:v>3.1053928349040996E-3</c:v>
                </c:pt>
                <c:pt idx="4005">
                  <c:v>3.0392320203912106E-3</c:v>
                </c:pt>
                <c:pt idx="4006">
                  <c:v>2.8296298120883694E-3</c:v>
                </c:pt>
                <c:pt idx="4007">
                  <c:v>2.5972783434200573E-3</c:v>
                </c:pt>
                <c:pt idx="4008">
                  <c:v>2.4269919779354408E-3</c:v>
                </c:pt>
                <c:pt idx="4009">
                  <c:v>2.333815074424421E-3</c:v>
                </c:pt>
                <c:pt idx="4010">
                  <c:v>2.3189498721128991E-3</c:v>
                </c:pt>
                <c:pt idx="4011">
                  <c:v>2.4293760564992281E-3</c:v>
                </c:pt>
                <c:pt idx="4012">
                  <c:v>2.5373097951143248E-3</c:v>
                </c:pt>
                <c:pt idx="4013">
                  <c:v>3.1255380802822355E-3</c:v>
                </c:pt>
                <c:pt idx="4014">
                  <c:v>3.3139504969304902E-3</c:v>
                </c:pt>
                <c:pt idx="4015">
                  <c:v>3.4652363266351109E-3</c:v>
                </c:pt>
                <c:pt idx="4016">
                  <c:v>3.5426108739496165E-3</c:v>
                </c:pt>
                <c:pt idx="4017">
                  <c:v>3.623734475564507E-3</c:v>
                </c:pt>
                <c:pt idx="4018">
                  <c:v>3.6594646811112081E-3</c:v>
                </c:pt>
                <c:pt idx="4019">
                  <c:v>3.7083464847789895E-3</c:v>
                </c:pt>
                <c:pt idx="4020">
                  <c:v>3.6331938685823075E-3</c:v>
                </c:pt>
                <c:pt idx="4021">
                  <c:v>3.7752688028470419E-3</c:v>
                </c:pt>
                <c:pt idx="4022">
                  <c:v>3.8888424354964661E-3</c:v>
                </c:pt>
                <c:pt idx="4023">
                  <c:v>3.857463122880002E-3</c:v>
                </c:pt>
                <c:pt idx="4024">
                  <c:v>3.7770964756504983E-3</c:v>
                </c:pt>
                <c:pt idx="4025">
                  <c:v>3.7230815273581893E-3</c:v>
                </c:pt>
                <c:pt idx="4026">
                  <c:v>3.6914273271282873E-3</c:v>
                </c:pt>
                <c:pt idx="4027">
                  <c:v>3.6516974681577918E-3</c:v>
                </c:pt>
                <c:pt idx="4028">
                  <c:v>3.6493376971541733E-3</c:v>
                </c:pt>
                <c:pt idx="4029">
                  <c:v>3.5977762109278668E-3</c:v>
                </c:pt>
                <c:pt idx="4030">
                  <c:v>3.5275845410557912E-3</c:v>
                </c:pt>
                <c:pt idx="4031">
                  <c:v>3.4965791760678444E-3</c:v>
                </c:pt>
                <c:pt idx="4032">
                  <c:v>3.4667819375259813E-3</c:v>
                </c:pt>
                <c:pt idx="4033">
                  <c:v>3.4332328923689149E-3</c:v>
                </c:pt>
                <c:pt idx="4034">
                  <c:v>3.4083986522867654E-3</c:v>
                </c:pt>
                <c:pt idx="4035">
                  <c:v>3.3502100956186434E-3</c:v>
                </c:pt>
                <c:pt idx="4036">
                  <c:v>3.3020014532972046E-3</c:v>
                </c:pt>
                <c:pt idx="4037">
                  <c:v>3.2713028266168212E-3</c:v>
                </c:pt>
                <c:pt idx="4038">
                  <c:v>3.2582025734037715E-3</c:v>
                </c:pt>
                <c:pt idx="4039">
                  <c:v>3.2905830444288856E-3</c:v>
                </c:pt>
                <c:pt idx="4040">
                  <c:v>3.2431928589822033E-3</c:v>
                </c:pt>
                <c:pt idx="4041">
                  <c:v>3.2518703027297211E-3</c:v>
                </c:pt>
                <c:pt idx="4042">
                  <c:v>3.1732387033398825E-3</c:v>
                </c:pt>
                <c:pt idx="4043">
                  <c:v>3.1111396984734229E-3</c:v>
                </c:pt>
                <c:pt idx="4044">
                  <c:v>3.0883988688461144E-3</c:v>
                </c:pt>
                <c:pt idx="4045">
                  <c:v>3.032594644940522E-3</c:v>
                </c:pt>
                <c:pt idx="4046">
                  <c:v>3.032594644940522E-3</c:v>
                </c:pt>
                <c:pt idx="4047">
                  <c:v>2.9662466548559005E-3</c:v>
                </c:pt>
                <c:pt idx="4048">
                  <c:v>3.0091628927356928E-3</c:v>
                </c:pt>
                <c:pt idx="4049">
                  <c:v>3.0315721038645031E-3</c:v>
                </c:pt>
                <c:pt idx="4050">
                  <c:v>2.9363565693457027E-3</c:v>
                </c:pt>
                <c:pt idx="4051">
                  <c:v>2.9011865919336202E-3</c:v>
                </c:pt>
                <c:pt idx="4052">
                  <c:v>2.9315081567758382E-3</c:v>
                </c:pt>
                <c:pt idx="4053">
                  <c:v>2.8367157787795396E-3</c:v>
                </c:pt>
                <c:pt idx="4054">
                  <c:v>2.8577819270016202E-3</c:v>
                </c:pt>
                <c:pt idx="4055">
                  <c:v>3.0730539718892337E-3</c:v>
                </c:pt>
                <c:pt idx="4056">
                  <c:v>3.3314703896273872E-3</c:v>
                </c:pt>
                <c:pt idx="4057">
                  <c:v>3.6588717264449387E-3</c:v>
                </c:pt>
                <c:pt idx="4058">
                  <c:v>3.7539774924589069E-3</c:v>
                </c:pt>
                <c:pt idx="4059">
                  <c:v>3.3668035419084298E-3</c:v>
                </c:pt>
                <c:pt idx="4060">
                  <c:v>3.3203213968868231E-3</c:v>
                </c:pt>
                <c:pt idx="4061">
                  <c:v>3.3693234138593301E-3</c:v>
                </c:pt>
                <c:pt idx="4062">
                  <c:v>3.4148627377482929E-3</c:v>
                </c:pt>
                <c:pt idx="4063">
                  <c:v>3.2779254861021595E-3</c:v>
                </c:pt>
                <c:pt idx="4064">
                  <c:v>3.0463841444367873E-3</c:v>
                </c:pt>
                <c:pt idx="4065">
                  <c:v>3.1674374091973786E-3</c:v>
                </c:pt>
                <c:pt idx="4066">
                  <c:v>3.2343415014688109E-3</c:v>
                </c:pt>
                <c:pt idx="4067">
                  <c:v>3.0949734117481898E-3</c:v>
                </c:pt>
                <c:pt idx="4068">
                  <c:v>3.043472105762053E-3</c:v>
                </c:pt>
                <c:pt idx="4069">
                  <c:v>1.9791233937403886E-3</c:v>
                </c:pt>
                <c:pt idx="4070">
                  <c:v>1.6539465620789334E-3</c:v>
                </c:pt>
                <c:pt idx="4071">
                  <c:v>1.7183706874019779E-3</c:v>
                </c:pt>
                <c:pt idx="4072">
                  <c:v>1.8500757514773028E-3</c:v>
                </c:pt>
                <c:pt idx="4073">
                  <c:v>1.6146010334438298E-3</c:v>
                </c:pt>
                <c:pt idx="4074">
                  <c:v>1.4678191213125724E-3</c:v>
                </c:pt>
                <c:pt idx="4075">
                  <c:v>1.4692652485256883E-3</c:v>
                </c:pt>
                <c:pt idx="4076">
                  <c:v>1.4783566984893283E-3</c:v>
                </c:pt>
                <c:pt idx="4077">
                  <c:v>1.4874972882166918E-3</c:v>
                </c:pt>
                <c:pt idx="4078">
                  <c:v>1.4966872421380039E-3</c:v>
                </c:pt>
                <c:pt idx="4079">
                  <c:v>1.4874972882166918E-3</c:v>
                </c:pt>
                <c:pt idx="4080">
                  <c:v>1.5059267855012236E-3</c:v>
                </c:pt>
                <c:pt idx="4081">
                  <c:v>1.4783566984893283E-3</c:v>
                </c:pt>
                <c:pt idx="4082">
                  <c:v>1.4512288742447718E-3</c:v>
                </c:pt>
                <c:pt idx="4083">
                  <c:v>1.4157360181962383E-3</c:v>
                </c:pt>
                <c:pt idx="4084">
                  <c:v>1.519105105909444E-3</c:v>
                </c:pt>
                <c:pt idx="4085">
                  <c:v>1.4542169724646129E-3</c:v>
                </c:pt>
                <c:pt idx="4086">
                  <c:v>1.4898875014394573E-3</c:v>
                </c:pt>
                <c:pt idx="4087">
                  <c:v>1.5604753666759023E-3</c:v>
                </c:pt>
                <c:pt idx="4088">
                  <c:v>1.7754046432426054E-3</c:v>
                </c:pt>
                <c:pt idx="4089">
                  <c:v>1.8604548301234839E-3</c:v>
                </c:pt>
                <c:pt idx="4090">
                  <c:v>1.9407560668805572E-3</c:v>
                </c:pt>
                <c:pt idx="4091">
                  <c:v>2.0251740884474393E-3</c:v>
                </c:pt>
                <c:pt idx="4092">
                  <c:v>1.9835390730365081E-3</c:v>
                </c:pt>
                <c:pt idx="4093">
                  <c:v>1.9964619564464352E-3</c:v>
                </c:pt>
                <c:pt idx="4094">
                  <c:v>2.0498509725088011E-3</c:v>
                </c:pt>
                <c:pt idx="4095">
                  <c:v>2.0927575677129194E-3</c:v>
                </c:pt>
                <c:pt idx="4096">
                  <c:v>2.036604490865691E-3</c:v>
                </c:pt>
                <c:pt idx="4097">
                  <c:v>2.0738360111967969E-3</c:v>
                </c:pt>
                <c:pt idx="4098">
                  <c:v>2.1770712940228955E-3</c:v>
                </c:pt>
                <c:pt idx="4099">
                  <c:v>2.2645105677300183E-3</c:v>
                </c:pt>
                <c:pt idx="4100">
                  <c:v>2.416958300239351E-3</c:v>
                </c:pt>
                <c:pt idx="4101">
                  <c:v>2.4933039465107739E-3</c:v>
                </c:pt>
                <c:pt idx="4102">
                  <c:v>2.5178212951600253E-3</c:v>
                </c:pt>
                <c:pt idx="4103">
                  <c:v>2.4553889182827235E-3</c:v>
                </c:pt>
                <c:pt idx="4104">
                  <c:v>2.4727536080387342E-3</c:v>
                </c:pt>
                <c:pt idx="4105">
                  <c:v>2.4751898184900037E-3</c:v>
                </c:pt>
                <c:pt idx="4106">
                  <c:v>2.4256860221202039E-3</c:v>
                </c:pt>
                <c:pt idx="4107">
                  <c:v>2.4086518602519625E-3</c:v>
                </c:pt>
                <c:pt idx="4108">
                  <c:v>2.5367694104497982E-3</c:v>
                </c:pt>
                <c:pt idx="4109">
                  <c:v>2.4971064556245448E-3</c:v>
                </c:pt>
                <c:pt idx="4110">
                  <c:v>2.5637359066658012E-3</c:v>
                </c:pt>
                <c:pt idx="4111">
                  <c:v>2.6760753537359971E-3</c:v>
                </c:pt>
                <c:pt idx="4112">
                  <c:v>2.6550642591499276E-3</c:v>
                </c:pt>
                <c:pt idx="4113">
                  <c:v>2.5842945085765671E-3</c:v>
                </c:pt>
                <c:pt idx="4114">
                  <c:v>2.6385434646370573E-3</c:v>
                </c:pt>
                <c:pt idx="4115">
                  <c:v>2.714171284756059E-3</c:v>
                </c:pt>
                <c:pt idx="4116">
                  <c:v>2.7133810202603346E-3</c:v>
                </c:pt>
                <c:pt idx="4117">
                  <c:v>2.7596485059029536E-3</c:v>
                </c:pt>
                <c:pt idx="4118">
                  <c:v>2.748661223892231E-3</c:v>
                </c:pt>
                <c:pt idx="4119">
                  <c:v>2.6209730390713911E-3</c:v>
                </c:pt>
                <c:pt idx="4120">
                  <c:v>2.684587413169522E-3</c:v>
                </c:pt>
                <c:pt idx="4121">
                  <c:v>2.7596485059029536E-3</c:v>
                </c:pt>
                <c:pt idx="4122">
                  <c:v>2.7019930011158381E-3</c:v>
                </c:pt>
                <c:pt idx="4123">
                  <c:v>2.7684110385084479E-3</c:v>
                </c:pt>
                <c:pt idx="4124">
                  <c:v>2.6172365960147712E-3</c:v>
                </c:pt>
                <c:pt idx="4125">
                  <c:v>2.6476387254555033E-3</c:v>
                </c:pt>
                <c:pt idx="4126">
                  <c:v>2.7877405066682307E-3</c:v>
                </c:pt>
                <c:pt idx="4127">
                  <c:v>2.8275697673743592E-3</c:v>
                </c:pt>
                <c:pt idx="4128">
                  <c:v>2.8836534821485814E-3</c:v>
                </c:pt>
                <c:pt idx="4129">
                  <c:v>3.0046372763505398E-3</c:v>
                </c:pt>
                <c:pt idx="4130">
                  <c:v>3.0626436105586604E-3</c:v>
                </c:pt>
                <c:pt idx="4131">
                  <c:v>3.5449321773503972E-3</c:v>
                </c:pt>
                <c:pt idx="4132">
                  <c:v>4.260814826369864E-3</c:v>
                </c:pt>
                <c:pt idx="4133">
                  <c:v>4.5869241724960826E-3</c:v>
                </c:pt>
                <c:pt idx="4134">
                  <c:v>4.6474252138478892E-3</c:v>
                </c:pt>
                <c:pt idx="4135">
                  <c:v>4.6465591844865551E-3</c:v>
                </c:pt>
                <c:pt idx="4136">
                  <c:v>4.6991707376336702E-3</c:v>
                </c:pt>
                <c:pt idx="4137">
                  <c:v>4.6515897883905736E-3</c:v>
                </c:pt>
                <c:pt idx="4138">
                  <c:v>4.6659239618367532E-3</c:v>
                </c:pt>
                <c:pt idx="4139">
                  <c:v>4.6261618860096859E-3</c:v>
                </c:pt>
                <c:pt idx="4140">
                  <c:v>4.7430531700361532E-3</c:v>
                </c:pt>
                <c:pt idx="4141">
                  <c:v>5.0498049426265096E-3</c:v>
                </c:pt>
                <c:pt idx="4142">
                  <c:v>5.0168670134225837E-3</c:v>
                </c:pt>
                <c:pt idx="4143">
                  <c:v>5.3846256876487015E-3</c:v>
                </c:pt>
                <c:pt idx="4144">
                  <c:v>5.2044260545376286E-3</c:v>
                </c:pt>
                <c:pt idx="4145">
                  <c:v>5.4782955754475492E-3</c:v>
                </c:pt>
                <c:pt idx="4146">
                  <c:v>5.4578346757070345E-3</c:v>
                </c:pt>
                <c:pt idx="4147">
                  <c:v>5.542022926012454E-3</c:v>
                </c:pt>
                <c:pt idx="4148">
                  <c:v>5.5010089750871594E-3</c:v>
                </c:pt>
                <c:pt idx="4149">
                  <c:v>5.237449628687961E-3</c:v>
                </c:pt>
                <c:pt idx="4150">
                  <c:v>5.6302922425544152E-3</c:v>
                </c:pt>
                <c:pt idx="4151">
                  <c:v>5.7285864289337062E-3</c:v>
                </c:pt>
                <c:pt idx="4152">
                  <c:v>5.8019032615067431E-3</c:v>
                </c:pt>
                <c:pt idx="4153">
                  <c:v>5.9404359676541157E-3</c:v>
                </c:pt>
                <c:pt idx="4154">
                  <c:v>5.9404359676541157E-3</c:v>
                </c:pt>
                <c:pt idx="4155">
                  <c:v>5.9404359676541157E-3</c:v>
                </c:pt>
                <c:pt idx="4156">
                  <c:v>5.9474875064724399E-3</c:v>
                </c:pt>
                <c:pt idx="4157">
                  <c:v>5.7179574250047147E-3</c:v>
                </c:pt>
                <c:pt idx="4158">
                  <c:v>5.5002507696922795E-3</c:v>
                </c:pt>
                <c:pt idx="4159">
                  <c:v>5.4959453677226391E-3</c:v>
                </c:pt>
                <c:pt idx="4160">
                  <c:v>5.6223584918127182E-3</c:v>
                </c:pt>
                <c:pt idx="4161">
                  <c:v>5.6997508699191558E-3</c:v>
                </c:pt>
                <c:pt idx="4162">
                  <c:v>5.7849379157347948E-3</c:v>
                </c:pt>
                <c:pt idx="4163">
                  <c:v>5.7399258612356955E-3</c:v>
                </c:pt>
                <c:pt idx="4164">
                  <c:v>5.725635560829178E-3</c:v>
                </c:pt>
                <c:pt idx="4165">
                  <c:v>5.5469003857629281E-3</c:v>
                </c:pt>
                <c:pt idx="4166">
                  <c:v>5.4470900460421683E-3</c:v>
                </c:pt>
                <c:pt idx="4167">
                  <c:v>5.4098302600180531E-3</c:v>
                </c:pt>
                <c:pt idx="4168">
                  <c:v>5.3359835242753392E-3</c:v>
                </c:pt>
                <c:pt idx="4169">
                  <c:v>5.2361009030807886E-3</c:v>
                </c:pt>
                <c:pt idx="4170">
                  <c:v>4.9001521486116782E-3</c:v>
                </c:pt>
                <c:pt idx="4171">
                  <c:v>4.7838697913206571E-3</c:v>
                </c:pt>
                <c:pt idx="4172">
                  <c:v>4.7551538835470669E-3</c:v>
                </c:pt>
                <c:pt idx="4173">
                  <c:v>4.6560846863811034E-3</c:v>
                </c:pt>
                <c:pt idx="4174">
                  <c:v>4.4732105976107881E-3</c:v>
                </c:pt>
                <c:pt idx="4175">
                  <c:v>4.4148779711977561E-3</c:v>
                </c:pt>
                <c:pt idx="4176">
                  <c:v>4.274719517536241E-3</c:v>
                </c:pt>
                <c:pt idx="4177">
                  <c:v>4.3179580597825853E-3</c:v>
                </c:pt>
                <c:pt idx="4178">
                  <c:v>4.2312755473298659E-3</c:v>
                </c:pt>
                <c:pt idx="4179">
                  <c:v>4.1674807305345984E-3</c:v>
                </c:pt>
                <c:pt idx="4180">
                  <c:v>4.1126502744468713E-3</c:v>
                </c:pt>
                <c:pt idx="4181">
                  <c:v>4.0340657048719064E-3</c:v>
                </c:pt>
                <c:pt idx="4182">
                  <c:v>4.0222623563271592E-3</c:v>
                </c:pt>
                <c:pt idx="4183">
                  <c:v>4.0674563153870148E-3</c:v>
                </c:pt>
                <c:pt idx="4184">
                  <c:v>4.1126502744468713E-3</c:v>
                </c:pt>
                <c:pt idx="4185">
                  <c:v>4.1283299073090448E-3</c:v>
                </c:pt>
                <c:pt idx="4186">
                  <c:v>4.0990007234398707E-3</c:v>
                </c:pt>
                <c:pt idx="4187">
                  <c:v>4.0448828306763121E-3</c:v>
                </c:pt>
                <c:pt idx="4188">
                  <c:v>4.0888489484010547E-3</c:v>
                </c:pt>
                <c:pt idx="4189">
                  <c:v>4.1181545418831787E-3</c:v>
                </c:pt>
                <c:pt idx="4190">
                  <c:v>4.1181545418831787E-3</c:v>
                </c:pt>
                <c:pt idx="4191">
                  <c:v>4.1578442335067261E-3</c:v>
                </c:pt>
                <c:pt idx="4192">
                  <c:v>4.0628338486888285E-3</c:v>
                </c:pt>
                <c:pt idx="4193">
                  <c:v>3.9488373026434339E-3</c:v>
                </c:pt>
                <c:pt idx="4194">
                  <c:v>3.8812842595029825E-3</c:v>
                </c:pt>
                <c:pt idx="4195">
                  <c:v>3.8969173503412644E-3</c:v>
                </c:pt>
                <c:pt idx="4196">
                  <c:v>3.8691167838164954E-3</c:v>
                </c:pt>
                <c:pt idx="4197">
                  <c:v>3.8261265973296458E-3</c:v>
                </c:pt>
                <c:pt idx="4198">
                  <c:v>3.7988083010723197E-3</c:v>
                </c:pt>
                <c:pt idx="4199">
                  <c:v>3.8929054365934345E-3</c:v>
                </c:pt>
                <c:pt idx="4200">
                  <c:v>3.9615811917410705E-3</c:v>
                </c:pt>
                <c:pt idx="4201">
                  <c:v>3.8289202052808687E-3</c:v>
                </c:pt>
                <c:pt idx="4202">
                  <c:v>3.7654186344293784E-3</c:v>
                </c:pt>
                <c:pt idx="4203">
                  <c:v>3.6650074708445952E-3</c:v>
                </c:pt>
                <c:pt idx="4204">
                  <c:v>3.6150451828334757E-3</c:v>
                </c:pt>
                <c:pt idx="4205">
                  <c:v>3.5379555511988055E-3</c:v>
                </c:pt>
                <c:pt idx="4206">
                  <c:v>3.5143907254674197E-3</c:v>
                </c:pt>
                <c:pt idx="4207">
                  <c:v>3.3924130259619313E-3</c:v>
                </c:pt>
                <c:pt idx="4208">
                  <c:v>3.0878799006303086E-3</c:v>
                </c:pt>
                <c:pt idx="4209">
                  <c:v>3.0578018789166233E-3</c:v>
                </c:pt>
                <c:pt idx="4210">
                  <c:v>3.1891293935625716E-3</c:v>
                </c:pt>
                <c:pt idx="4211">
                  <c:v>3.2100882766258969E-3</c:v>
                </c:pt>
                <c:pt idx="4212">
                  <c:v>3.1093763414511348E-3</c:v>
                </c:pt>
                <c:pt idx="4213">
                  <c:v>2.9682453805099027E-3</c:v>
                </c:pt>
                <c:pt idx="4214">
                  <c:v>2.8667338866325345E-3</c:v>
                </c:pt>
                <c:pt idx="4215">
                  <c:v>2.7422878311636947E-3</c:v>
                </c:pt>
                <c:pt idx="4216">
                  <c:v>2.8183999496826256E-3</c:v>
                </c:pt>
                <c:pt idx="4217">
                  <c:v>2.8669372780347718E-3</c:v>
                </c:pt>
                <c:pt idx="4218">
                  <c:v>2.8707415609430555E-3</c:v>
                </c:pt>
                <c:pt idx="4219">
                  <c:v>2.8085065501463145E-3</c:v>
                </c:pt>
                <c:pt idx="4220">
                  <c:v>2.6799631077281559E-3</c:v>
                </c:pt>
                <c:pt idx="4221">
                  <c:v>2.6510469162414683E-3</c:v>
                </c:pt>
                <c:pt idx="4222">
                  <c:v>2.2626564662173139E-3</c:v>
                </c:pt>
                <c:pt idx="4223">
                  <c:v>2.2842437662636997E-3</c:v>
                </c:pt>
                <c:pt idx="4224">
                  <c:v>2.3376672197218326E-3</c:v>
                </c:pt>
                <c:pt idx="4225">
                  <c:v>2.288282940233964E-3</c:v>
                </c:pt>
                <c:pt idx="4226">
                  <c:v>2.2419090508839063E-3</c:v>
                </c:pt>
                <c:pt idx="4227">
                  <c:v>2.2746391648595719E-3</c:v>
                </c:pt>
                <c:pt idx="4228">
                  <c:v>2.228154404585674E-3</c:v>
                </c:pt>
                <c:pt idx="4229">
                  <c:v>2.1679340152725478E-3</c:v>
                </c:pt>
                <c:pt idx="4230">
                  <c:v>2.048358582541624E-3</c:v>
                </c:pt>
                <c:pt idx="4231">
                  <c:v>2.007173164801126E-3</c:v>
                </c:pt>
                <c:pt idx="4232">
                  <c:v>2.2674523069240193E-3</c:v>
                </c:pt>
                <c:pt idx="4233">
                  <c:v>2.6850476972763953E-3</c:v>
                </c:pt>
                <c:pt idx="4234">
                  <c:v>2.7175600610657496E-3</c:v>
                </c:pt>
                <c:pt idx="4235">
                  <c:v>2.7585891767325471E-3</c:v>
                </c:pt>
                <c:pt idx="4236">
                  <c:v>2.7991433668423044E-3</c:v>
                </c:pt>
                <c:pt idx="4237">
                  <c:v>2.7967997578316178E-3</c:v>
                </c:pt>
                <c:pt idx="4238">
                  <c:v>2.771058607515382E-3</c:v>
                </c:pt>
                <c:pt idx="4239">
                  <c:v>2.8521139190096105E-3</c:v>
                </c:pt>
                <c:pt idx="4240">
                  <c:v>2.8355862233597974E-3</c:v>
                </c:pt>
                <c:pt idx="4241">
                  <c:v>2.8355862233597974E-3</c:v>
                </c:pt>
                <c:pt idx="4242">
                  <c:v>2.8152966506539557E-3</c:v>
                </c:pt>
                <c:pt idx="4243">
                  <c:v>2.7749874668936405E-3</c:v>
                </c:pt>
                <c:pt idx="4244">
                  <c:v>2.7749874668936405E-3</c:v>
                </c:pt>
                <c:pt idx="4245">
                  <c:v>2.7349671090514303E-3</c:v>
                </c:pt>
                <c:pt idx="4246">
                  <c:v>2.7540152997363476E-3</c:v>
                </c:pt>
                <c:pt idx="4247">
                  <c:v>2.8226497793076254E-3</c:v>
                </c:pt>
                <c:pt idx="4248">
                  <c:v>2.8022315390376692E-3</c:v>
                </c:pt>
                <c:pt idx="4249">
                  <c:v>2.8190934116996205E-3</c:v>
                </c:pt>
                <c:pt idx="4250">
                  <c:v>2.7777021407546436E-3</c:v>
                </c:pt>
                <c:pt idx="4251">
                  <c:v>2.7659511607300035E-3</c:v>
                </c:pt>
                <c:pt idx="4252">
                  <c:v>2.7508255942934354E-3</c:v>
                </c:pt>
                <c:pt idx="4253">
                  <c:v>2.6879727878996382E-3</c:v>
                </c:pt>
                <c:pt idx="4254">
                  <c:v>2.6651750900350516E-3</c:v>
                </c:pt>
                <c:pt idx="4255">
                  <c:v>2.6534463877383894E-3</c:v>
                </c:pt>
                <c:pt idx="4256">
                  <c:v>2.6567372540832112E-3</c:v>
                </c:pt>
                <c:pt idx="4257">
                  <c:v>2.6370365224014638E-3</c:v>
                </c:pt>
                <c:pt idx="4258">
                  <c:v>2.6258449604310806E-3</c:v>
                </c:pt>
                <c:pt idx="4259">
                  <c:v>2.5757100916479416E-3</c:v>
                </c:pt>
                <c:pt idx="4260">
                  <c:v>2.5757100916479416E-3</c:v>
                </c:pt>
                <c:pt idx="4261">
                  <c:v>2.5640603731268198E-3</c:v>
                </c:pt>
                <c:pt idx="4262">
                  <c:v>2.537603609518223E-3</c:v>
                </c:pt>
                <c:pt idx="4263">
                  <c:v>2.5187382711234743E-3</c:v>
                </c:pt>
                <c:pt idx="4264">
                  <c:v>2.5027157506437928E-3</c:v>
                </c:pt>
                <c:pt idx="4265">
                  <c:v>2.5487232505416115E-3</c:v>
                </c:pt>
                <c:pt idx="4266">
                  <c:v>2.5027157506437928E-3</c:v>
                </c:pt>
                <c:pt idx="4267">
                  <c:v>2.4813798463520871E-3</c:v>
                </c:pt>
                <c:pt idx="4268">
                  <c:v>2.4736144047060745E-3</c:v>
                </c:pt>
                <c:pt idx="4269">
                  <c:v>2.4628853486634086E-3</c:v>
                </c:pt>
                <c:pt idx="4270">
                  <c:v>2.4932686885409724E-3</c:v>
                </c:pt>
                <c:pt idx="4271">
                  <c:v>2.6005381261175026E-3</c:v>
                </c:pt>
                <c:pt idx="4272">
                  <c:v>2.7183924412559311E-3</c:v>
                </c:pt>
                <c:pt idx="4273">
                  <c:v>2.8526141950869941E-3</c:v>
                </c:pt>
                <c:pt idx="4274">
                  <c:v>2.894621170532062E-3</c:v>
                </c:pt>
                <c:pt idx="4275">
                  <c:v>2.8743431025266514E-3</c:v>
                </c:pt>
                <c:pt idx="4276">
                  <c:v>2.639836253769485E-3</c:v>
                </c:pt>
                <c:pt idx="4277">
                  <c:v>2.6124753290907802E-3</c:v>
                </c:pt>
                <c:pt idx="4278">
                  <c:v>2.5588064593340841E-3</c:v>
                </c:pt>
                <c:pt idx="4279">
                  <c:v>2.5766787094353787E-3</c:v>
                </c:pt>
                <c:pt idx="4280">
                  <c:v>2.6077634163673476E-3</c:v>
                </c:pt>
                <c:pt idx="4281">
                  <c:v>2.6211731639455504E-3</c:v>
                </c:pt>
                <c:pt idx="4282">
                  <c:v>2.5718191988932048E-3</c:v>
                </c:pt>
                <c:pt idx="4283">
                  <c:v>2.4883114040486938E-3</c:v>
                </c:pt>
                <c:pt idx="4284">
                  <c:v>2.577146050877215E-3</c:v>
                </c:pt>
                <c:pt idx="4285">
                  <c:v>2.5627932938199131E-3</c:v>
                </c:pt>
                <c:pt idx="4286">
                  <c:v>2.5596604924687464E-3</c:v>
                </c:pt>
                <c:pt idx="4287">
                  <c:v>2.5596604924687464E-3</c:v>
                </c:pt>
                <c:pt idx="4288">
                  <c:v>2.427909436250444E-3</c:v>
                </c:pt>
                <c:pt idx="4289">
                  <c:v>2.3493805157384783E-3</c:v>
                </c:pt>
                <c:pt idx="4290">
                  <c:v>2.3269839764166293E-3</c:v>
                </c:pt>
                <c:pt idx="4291">
                  <c:v>2.2958557682068656E-3</c:v>
                </c:pt>
                <c:pt idx="4292">
                  <c:v>2.3156573640809386E-3</c:v>
                </c:pt>
                <c:pt idx="4293">
                  <c:v>2.3156573640809386E-3</c:v>
                </c:pt>
                <c:pt idx="4294">
                  <c:v>2.27007953899517E-3</c:v>
                </c:pt>
                <c:pt idx="4295">
                  <c:v>2.0994692586644233E-3</c:v>
                </c:pt>
                <c:pt idx="4296">
                  <c:v>2.0775758149554498E-3</c:v>
                </c:pt>
                <c:pt idx="4297">
                  <c:v>2.1483355983501779E-3</c:v>
                </c:pt>
                <c:pt idx="4298">
                  <c:v>2.2711943848137137E-3</c:v>
                </c:pt>
                <c:pt idx="4299">
                  <c:v>2.1340165223992119E-3</c:v>
                </c:pt>
                <c:pt idx="4300">
                  <c:v>2.2259740874522671E-3</c:v>
                </c:pt>
                <c:pt idx="4301">
                  <c:v>2.2091660558245948E-3</c:v>
                </c:pt>
                <c:pt idx="4302">
                  <c:v>2.2582024180554687E-3</c:v>
                </c:pt>
                <c:pt idx="4303">
                  <c:v>2.3630269355544992E-3</c:v>
                </c:pt>
                <c:pt idx="4304">
                  <c:v>2.5523203090992291E-3</c:v>
                </c:pt>
                <c:pt idx="4305">
                  <c:v>2.6158187164773464E-3</c:v>
                </c:pt>
                <c:pt idx="4306">
                  <c:v>2.6797673674882408E-3</c:v>
                </c:pt>
                <c:pt idx="4307">
                  <c:v>2.6370446336864079E-3</c:v>
                </c:pt>
                <c:pt idx="4308">
                  <c:v>2.6280092180000266E-3</c:v>
                </c:pt>
                <c:pt idx="4309">
                  <c:v>2.7466929341783174E-3</c:v>
                </c:pt>
                <c:pt idx="4310">
                  <c:v>2.8641431207121057E-3</c:v>
                </c:pt>
                <c:pt idx="4311">
                  <c:v>2.7760156400748102E-3</c:v>
                </c:pt>
                <c:pt idx="4312">
                  <c:v>2.7366305497182131E-3</c:v>
                </c:pt>
                <c:pt idx="4313">
                  <c:v>2.7878592341280166E-3</c:v>
                </c:pt>
                <c:pt idx="4314">
                  <c:v>2.7695356251119241E-3</c:v>
                </c:pt>
                <c:pt idx="4315">
                  <c:v>2.7886998329244221E-3</c:v>
                </c:pt>
                <c:pt idx="4316">
                  <c:v>2.7853303377141274E-3</c:v>
                </c:pt>
                <c:pt idx="4317">
                  <c:v>2.7393723830100932E-3</c:v>
                </c:pt>
                <c:pt idx="4318">
                  <c:v>2.7028474179032922E-3</c:v>
                </c:pt>
                <c:pt idx="4319">
                  <c:v>2.7668670049968438E-3</c:v>
                </c:pt>
                <c:pt idx="4320">
                  <c:v>2.7313943510866279E-3</c:v>
                </c:pt>
                <c:pt idx="4321">
                  <c:v>2.6799889289731683E-3</c:v>
                </c:pt>
                <c:pt idx="4322">
                  <c:v>2.6476672083756867E-3</c:v>
                </c:pt>
                <c:pt idx="4323">
                  <c:v>2.6229917707770844E-3</c:v>
                </c:pt>
                <c:pt idx="4324">
                  <c:v>2.617990972882147E-3</c:v>
                </c:pt>
                <c:pt idx="4325">
                  <c:v>2.6282486922817858E-3</c:v>
                </c:pt>
                <c:pt idx="4326">
                  <c:v>2.584544633762717E-3</c:v>
                </c:pt>
                <c:pt idx="4327">
                  <c:v>2.5870859755854929E-3</c:v>
                </c:pt>
                <c:pt idx="4328">
                  <c:v>2.5540801199688012E-3</c:v>
                </c:pt>
                <c:pt idx="4329">
                  <c:v>2.6232630086509127E-3</c:v>
                </c:pt>
                <c:pt idx="4330">
                  <c:v>2.6849868441485812E-3</c:v>
                </c:pt>
                <c:pt idx="4331">
                  <c:v>2.6980583058469083E-3</c:v>
                </c:pt>
                <c:pt idx="4332">
                  <c:v>2.7955784855763148E-3</c:v>
                </c:pt>
                <c:pt idx="4333">
                  <c:v>2.7955784855763148E-3</c:v>
                </c:pt>
                <c:pt idx="4334">
                  <c:v>2.7630717589998458E-3</c:v>
                </c:pt>
                <c:pt idx="4335">
                  <c:v>2.774970870213095E-3</c:v>
                </c:pt>
                <c:pt idx="4336">
                  <c:v>2.8072379733551076E-3</c:v>
                </c:pt>
                <c:pt idx="4337">
                  <c:v>2.7544978339652821E-3</c:v>
                </c:pt>
                <c:pt idx="4338">
                  <c:v>2.7955784855763148E-3</c:v>
                </c:pt>
                <c:pt idx="4339">
                  <c:v>2.8582164413575814E-3</c:v>
                </c:pt>
                <c:pt idx="4340">
                  <c:v>2.8124079323738316E-3</c:v>
                </c:pt>
                <c:pt idx="4341">
                  <c:v>2.8201597597823569E-3</c:v>
                </c:pt>
                <c:pt idx="4342">
                  <c:v>2.8332047774298473E-3</c:v>
                </c:pt>
                <c:pt idx="4343">
                  <c:v>2.9094357860509905E-3</c:v>
                </c:pt>
                <c:pt idx="4344">
                  <c:v>3.0493112493073138E-3</c:v>
                </c:pt>
                <c:pt idx="4345">
                  <c:v>3.1271267138639949E-3</c:v>
                </c:pt>
                <c:pt idx="4346">
                  <c:v>2.9121167442097023E-3</c:v>
                </c:pt>
                <c:pt idx="4347">
                  <c:v>2.7433956784523872E-3</c:v>
                </c:pt>
                <c:pt idx="4348">
                  <c:v>2.8026426030691603E-3</c:v>
                </c:pt>
                <c:pt idx="4349">
                  <c:v>2.8739516783770937E-3</c:v>
                </c:pt>
                <c:pt idx="4350">
                  <c:v>2.5282049562950939E-3</c:v>
                </c:pt>
                <c:pt idx="4351">
                  <c:v>2.5639262702116207E-3</c:v>
                </c:pt>
                <c:pt idx="4352">
                  <c:v>2.4750110121776088E-3</c:v>
                </c:pt>
                <c:pt idx="4353">
                  <c:v>2.5372559388718223E-3</c:v>
                </c:pt>
                <c:pt idx="4354">
                  <c:v>2.376175656891319E-3</c:v>
                </c:pt>
                <c:pt idx="4355">
                  <c:v>2.1160412731826058E-3</c:v>
                </c:pt>
                <c:pt idx="4356">
                  <c:v>1.8024137471526959E-3</c:v>
                </c:pt>
                <c:pt idx="4357">
                  <c:v>1.9496529620546166E-3</c:v>
                </c:pt>
                <c:pt idx="4358">
                  <c:v>1.8896622519857863E-3</c:v>
                </c:pt>
                <c:pt idx="4359">
                  <c:v>1.8782331642613762E-3</c:v>
                </c:pt>
                <c:pt idx="4360">
                  <c:v>1.8362927064096398E-3</c:v>
                </c:pt>
                <c:pt idx="4361">
                  <c:v>1.7074991412130149E-3</c:v>
                </c:pt>
                <c:pt idx="4362">
                  <c:v>1.75251087679928E-3</c:v>
                </c:pt>
                <c:pt idx="4363">
                  <c:v>1.7771555353957046E-3</c:v>
                </c:pt>
                <c:pt idx="4364">
                  <c:v>1.7656647446138345E-3</c:v>
                </c:pt>
                <c:pt idx="4365">
                  <c:v>1.7656647446138345E-3</c:v>
                </c:pt>
                <c:pt idx="4366">
                  <c:v>1.7887118801199692E-3</c:v>
                </c:pt>
                <c:pt idx="4367">
                  <c:v>1.8880847623488565E-3</c:v>
                </c:pt>
                <c:pt idx="4368">
                  <c:v>1.7771555353957046E-3</c:v>
                </c:pt>
                <c:pt idx="4369">
                  <c:v>1.7542391912734412E-3</c:v>
                </c:pt>
                <c:pt idx="4370">
                  <c:v>1.7428785601073225E-3</c:v>
                </c:pt>
                <c:pt idx="4371">
                  <c:v>1.8159258543422197E-3</c:v>
                </c:pt>
                <c:pt idx="4372">
                  <c:v>1.8622895982005287E-3</c:v>
                </c:pt>
                <c:pt idx="4373">
                  <c:v>1.8677832251690382E-3</c:v>
                </c:pt>
                <c:pt idx="4374">
                  <c:v>1.8312995718454798E-3</c:v>
                </c:pt>
                <c:pt idx="4375">
                  <c:v>1.8077463322034436E-3</c:v>
                </c:pt>
                <c:pt idx="4376">
                  <c:v>1.7255260101890783E-3</c:v>
                </c:pt>
                <c:pt idx="4377">
                  <c:v>1.8215419440638064E-3</c:v>
                </c:pt>
                <c:pt idx="4378">
                  <c:v>1.874659870955689E-3</c:v>
                </c:pt>
                <c:pt idx="4379">
                  <c:v>1.8539045331509301E-3</c:v>
                </c:pt>
                <c:pt idx="4380">
                  <c:v>1.8936651175431908E-3</c:v>
                </c:pt>
                <c:pt idx="4381">
                  <c:v>1.9066648468574012E-3</c:v>
                </c:pt>
                <c:pt idx="4382">
                  <c:v>1.9066648468574012E-3</c:v>
                </c:pt>
                <c:pt idx="4383">
                  <c:v>1.9924262325481316E-3</c:v>
                </c:pt>
                <c:pt idx="4384">
                  <c:v>2.1654076444011451E-3</c:v>
                </c:pt>
                <c:pt idx="4385">
                  <c:v>1.976133713569932E-3</c:v>
                </c:pt>
                <c:pt idx="4386">
                  <c:v>2.1593800986033545E-3</c:v>
                </c:pt>
                <c:pt idx="4387">
                  <c:v>2.144414592223109E-3</c:v>
                </c:pt>
                <c:pt idx="4388">
                  <c:v>2.1993995817672918E-3</c:v>
                </c:pt>
                <c:pt idx="4389">
                  <c:v>2.1632395197539798E-3</c:v>
                </c:pt>
                <c:pt idx="4390">
                  <c:v>2.285947215467949E-3</c:v>
                </c:pt>
                <c:pt idx="4391">
                  <c:v>2.445068052459766E-3</c:v>
                </c:pt>
                <c:pt idx="4392">
                  <c:v>2.2793398863804521E-3</c:v>
                </c:pt>
                <c:pt idx="4393">
                  <c:v>2.197664691615849E-3</c:v>
                </c:pt>
                <c:pt idx="4394">
                  <c:v>2.1675431548985823E-3</c:v>
                </c:pt>
                <c:pt idx="4395">
                  <c:v>2.2479455615131887E-3</c:v>
                </c:pt>
                <c:pt idx="4396">
                  <c:v>2.1804223871065937E-3</c:v>
                </c:pt>
                <c:pt idx="4397">
                  <c:v>2.0354492854366729E-3</c:v>
                </c:pt>
                <c:pt idx="4398">
                  <c:v>2.0029691363333641E-3</c:v>
                </c:pt>
                <c:pt idx="4399">
                  <c:v>2.2129805856916634E-3</c:v>
                </c:pt>
                <c:pt idx="4400">
                  <c:v>2.3386297244911377E-3</c:v>
                </c:pt>
                <c:pt idx="4401">
                  <c:v>2.2129805856916634E-3</c:v>
                </c:pt>
                <c:pt idx="4402">
                  <c:v>2.1568734484166121E-3</c:v>
                </c:pt>
                <c:pt idx="4403">
                  <c:v>2.0049483548475276E-3</c:v>
                </c:pt>
                <c:pt idx="4404">
                  <c:v>2.2151673254008448E-3</c:v>
                </c:pt>
                <c:pt idx="4405">
                  <c:v>2.1718268370228876E-3</c:v>
                </c:pt>
                <c:pt idx="4406">
                  <c:v>2.4948750881999219E-3</c:v>
                </c:pt>
                <c:pt idx="4407">
                  <c:v>2.0234667211875873E-3</c:v>
                </c:pt>
                <c:pt idx="4408">
                  <c:v>1.9912002640275032E-3</c:v>
                </c:pt>
                <c:pt idx="4409">
                  <c:v>1.9441923440945722E-3</c:v>
                </c:pt>
                <c:pt idx="4410">
                  <c:v>1.9912002640275032E-3</c:v>
                </c:pt>
                <c:pt idx="4411">
                  <c:v>1.9576048405900415E-3</c:v>
                </c:pt>
                <c:pt idx="4412">
                  <c:v>1.9576048405900415E-3</c:v>
                </c:pt>
                <c:pt idx="4413">
                  <c:v>1.9576048405900415E-3</c:v>
                </c:pt>
                <c:pt idx="4414">
                  <c:v>2.0657043656004833E-3</c:v>
                </c:pt>
                <c:pt idx="4415">
                  <c:v>2.0515396659677304E-3</c:v>
                </c:pt>
                <c:pt idx="4416">
                  <c:v>2.0466956422999349E-3</c:v>
                </c:pt>
                <c:pt idx="4417">
                  <c:v>2.1035487169133288E-3</c:v>
                </c:pt>
                <c:pt idx="4418">
                  <c:v>2.0726731240148593E-3</c:v>
                </c:pt>
                <c:pt idx="4419">
                  <c:v>1.9923247109110767E-3</c:v>
                </c:pt>
                <c:pt idx="4420">
                  <c:v>1.949854835769312E-3</c:v>
                </c:pt>
                <c:pt idx="4421">
                  <c:v>1.989791461964133E-3</c:v>
                </c:pt>
                <c:pt idx="4422">
                  <c:v>1.971153175675055E-3</c:v>
                </c:pt>
                <c:pt idx="4423">
                  <c:v>2.0248346554720231E-3</c:v>
                </c:pt>
                <c:pt idx="4424">
                  <c:v>2.0937414713648348E-3</c:v>
                </c:pt>
                <c:pt idx="4425">
                  <c:v>2.0984352113546227E-3</c:v>
                </c:pt>
                <c:pt idx="4426">
                  <c:v>2.0996235787064297E-3</c:v>
                </c:pt>
                <c:pt idx="4427">
                  <c:v>2.127564239396256E-3</c:v>
                </c:pt>
                <c:pt idx="4428">
                  <c:v>2.315277007748264E-3</c:v>
                </c:pt>
                <c:pt idx="4429">
                  <c:v>2.385228893670913E-3</c:v>
                </c:pt>
                <c:pt idx="4430">
                  <c:v>2.486779008322209E-3</c:v>
                </c:pt>
                <c:pt idx="4431">
                  <c:v>2.5869734595318512E-3</c:v>
                </c:pt>
                <c:pt idx="4432">
                  <c:v>2.4427975907573779E-3</c:v>
                </c:pt>
                <c:pt idx="4433">
                  <c:v>2.467588241909245E-3</c:v>
                </c:pt>
                <c:pt idx="4434">
                  <c:v>2.6065909094782468E-3</c:v>
                </c:pt>
                <c:pt idx="4435">
                  <c:v>2.6545456899643273E-3</c:v>
                </c:pt>
                <c:pt idx="4436">
                  <c:v>2.6719042832988598E-3</c:v>
                </c:pt>
                <c:pt idx="4437">
                  <c:v>2.4785974882624569E-3</c:v>
                </c:pt>
                <c:pt idx="4438">
                  <c:v>2.4012164418953244E-3</c:v>
                </c:pt>
                <c:pt idx="4439">
                  <c:v>2.4644643363044109E-3</c:v>
                </c:pt>
                <c:pt idx="4440">
                  <c:v>2.4168933660907652E-3</c:v>
                </c:pt>
                <c:pt idx="4441">
                  <c:v>2.3701300803252918E-3</c:v>
                </c:pt>
                <c:pt idx="4442">
                  <c:v>2.2767234972382714E-3</c:v>
                </c:pt>
                <c:pt idx="4443">
                  <c:v>2.3064481723267202E-3</c:v>
                </c:pt>
                <c:pt idx="4444">
                  <c:v>2.4193119596980939E-3</c:v>
                </c:pt>
                <c:pt idx="4445">
                  <c:v>2.3252418341265786E-3</c:v>
                </c:pt>
                <c:pt idx="4446">
                  <c:v>2.3154621300464431E-3</c:v>
                </c:pt>
                <c:pt idx="4447">
                  <c:v>2.5377573886782548E-3</c:v>
                </c:pt>
                <c:pt idx="4448">
                  <c:v>2.6319680479647092E-3</c:v>
                </c:pt>
                <c:pt idx="4449">
                  <c:v>2.6819834131531902E-3</c:v>
                </c:pt>
                <c:pt idx="4450">
                  <c:v>2.658913524301532E-3</c:v>
                </c:pt>
                <c:pt idx="4451">
                  <c:v>2.7540877167919757E-3</c:v>
                </c:pt>
                <c:pt idx="4452">
                  <c:v>2.7745993476825802E-3</c:v>
                </c:pt>
                <c:pt idx="4453">
                  <c:v>2.7783579021972943E-3</c:v>
                </c:pt>
                <c:pt idx="4454">
                  <c:v>2.8362571109644152E-3</c:v>
                </c:pt>
                <c:pt idx="4455">
                  <c:v>2.8202919356062717E-3</c:v>
                </c:pt>
                <c:pt idx="4456">
                  <c:v>2.8946473575257254E-3</c:v>
                </c:pt>
                <c:pt idx="4457">
                  <c:v>2.9257344337579485E-3</c:v>
                </c:pt>
                <c:pt idx="4458">
                  <c:v>2.9666963512604842E-3</c:v>
                </c:pt>
                <c:pt idx="4459">
                  <c:v>2.9925897138673662E-3</c:v>
                </c:pt>
                <c:pt idx="4460">
                  <c:v>3.0649207314978268E-3</c:v>
                </c:pt>
                <c:pt idx="4461">
                  <c:v>3.2017471161879434E-3</c:v>
                </c:pt>
                <c:pt idx="4462">
                  <c:v>3.2803387248161518E-3</c:v>
                </c:pt>
                <c:pt idx="4463">
                  <c:v>3.3843891231122901E-3</c:v>
                </c:pt>
                <c:pt idx="4464">
                  <c:v>3.58242578265417E-3</c:v>
                </c:pt>
                <c:pt idx="4465">
                  <c:v>3.7460142273862329E-3</c:v>
                </c:pt>
                <c:pt idx="4466">
                  <c:v>3.8063273940700552E-3</c:v>
                </c:pt>
                <c:pt idx="4467">
                  <c:v>3.7842611510620506E-3</c:v>
                </c:pt>
                <c:pt idx="4468">
                  <c:v>3.7407371423342087E-3</c:v>
                </c:pt>
                <c:pt idx="4469">
                  <c:v>3.3219496656706773E-3</c:v>
                </c:pt>
                <c:pt idx="4470">
                  <c:v>3.3067256839937127E-3</c:v>
                </c:pt>
                <c:pt idx="4471">
                  <c:v>3.2840697088303717E-3</c:v>
                </c:pt>
                <c:pt idx="4472">
                  <c:v>3.1791830070928475E-3</c:v>
                </c:pt>
                <c:pt idx="4473">
                  <c:v>2.9581548295647556E-3</c:v>
                </c:pt>
                <c:pt idx="4474">
                  <c:v>2.9925897138673662E-3</c:v>
                </c:pt>
                <c:pt idx="4475">
                  <c:v>3.0786471569684269E-3</c:v>
                </c:pt>
                <c:pt idx="4476">
                  <c:v>3.1905979626763695E-3</c:v>
                </c:pt>
                <c:pt idx="4477">
                  <c:v>3.3255586341020774E-3</c:v>
                </c:pt>
                <c:pt idx="4478">
                  <c:v>3.4291552593320156E-3</c:v>
                </c:pt>
                <c:pt idx="4479">
                  <c:v>3.479105932290285E-3</c:v>
                </c:pt>
                <c:pt idx="4480">
                  <c:v>3.359136762211311E-3</c:v>
                </c:pt>
                <c:pt idx="4481">
                  <c:v>3.3448858145494532E-3</c:v>
                </c:pt>
                <c:pt idx="4482">
                  <c:v>3.367961344808411E-3</c:v>
                </c:pt>
                <c:pt idx="4483">
                  <c:v>3.4427406597176751E-3</c:v>
                </c:pt>
                <c:pt idx="4484">
                  <c:v>3.4904326664378072E-3</c:v>
                </c:pt>
                <c:pt idx="4485">
                  <c:v>3.5355933923126486E-3</c:v>
                </c:pt>
                <c:pt idx="4486">
                  <c:v>3.6089488920690018E-3</c:v>
                </c:pt>
                <c:pt idx="4487">
                  <c:v>3.7493648069064122E-3</c:v>
                </c:pt>
                <c:pt idx="4488">
                  <c:v>3.9073280443907852E-3</c:v>
                </c:pt>
                <c:pt idx="4489">
                  <c:v>4.0870241246498146E-3</c:v>
                </c:pt>
                <c:pt idx="4490">
                  <c:v>4.164065982956414E-3</c:v>
                </c:pt>
                <c:pt idx="4491">
                  <c:v>4.3001359994057266E-3</c:v>
                </c:pt>
                <c:pt idx="4492">
                  <c:v>4.2794545248089552E-3</c:v>
                </c:pt>
                <c:pt idx="4493">
                  <c:v>4.4349722379558709E-3</c:v>
                </c:pt>
                <c:pt idx="4494">
                  <c:v>4.4344730683243388E-3</c:v>
                </c:pt>
                <c:pt idx="4495">
                  <c:v>4.6142490035266772E-3</c:v>
                </c:pt>
                <c:pt idx="4496">
                  <c:v>4.6420707133127005E-3</c:v>
                </c:pt>
                <c:pt idx="4497">
                  <c:v>4.7389773596233096E-3</c:v>
                </c:pt>
                <c:pt idx="4498">
                  <c:v>4.8091278424322106E-3</c:v>
                </c:pt>
                <c:pt idx="4499">
                  <c:v>4.9081709787289589E-3</c:v>
                </c:pt>
                <c:pt idx="4500">
                  <c:v>4.8193616569881552E-3</c:v>
                </c:pt>
                <c:pt idx="4501">
                  <c:v>4.8268732284281936E-3</c:v>
                </c:pt>
                <c:pt idx="4502">
                  <c:v>4.7598990770638195E-3</c:v>
                </c:pt>
                <c:pt idx="4503">
                  <c:v>4.92342742649674E-3</c:v>
                </c:pt>
                <c:pt idx="4504">
                  <c:v>4.92342742649674E-3</c:v>
                </c:pt>
                <c:pt idx="4505">
                  <c:v>4.92342742649674E-3</c:v>
                </c:pt>
                <c:pt idx="4506">
                  <c:v>4.9195394963806654E-3</c:v>
                </c:pt>
                <c:pt idx="4507">
                  <c:v>4.9682282837399125E-3</c:v>
                </c:pt>
                <c:pt idx="4508">
                  <c:v>4.777962610595347E-3</c:v>
                </c:pt>
                <c:pt idx="4509">
                  <c:v>4.8698600482955118E-3</c:v>
                </c:pt>
                <c:pt idx="4510">
                  <c:v>4.6587469468762901E-3</c:v>
                </c:pt>
                <c:pt idx="4511">
                  <c:v>4.7237561397378601E-3</c:v>
                </c:pt>
                <c:pt idx="4512">
                  <c:v>4.6985526863777506E-3</c:v>
                </c:pt>
                <c:pt idx="4513">
                  <c:v>4.7237561397378601E-3</c:v>
                </c:pt>
                <c:pt idx="4514">
                  <c:v>4.8145663329549789E-3</c:v>
                </c:pt>
                <c:pt idx="4515">
                  <c:v>4.9063820739362954E-3</c:v>
                </c:pt>
                <c:pt idx="4516">
                  <c:v>5.0693968328894105E-3</c:v>
                </c:pt>
                <c:pt idx="4517">
                  <c:v>5.1132588441325129E-3</c:v>
                </c:pt>
                <c:pt idx="4518">
                  <c:v>5.1082012191630442E-3</c:v>
                </c:pt>
                <c:pt idx="4519">
                  <c:v>5.1082012191630442E-3</c:v>
                </c:pt>
                <c:pt idx="4520">
                  <c:v>5.1907511272881769E-3</c:v>
                </c:pt>
                <c:pt idx="4521">
                  <c:v>5.1747825439873978E-3</c:v>
                </c:pt>
                <c:pt idx="4522">
                  <c:v>5.2304253670410264E-3</c:v>
                </c:pt>
                <c:pt idx="4523">
                  <c:v>5.2304253670410264E-3</c:v>
                </c:pt>
                <c:pt idx="4524">
                  <c:v>5.1941760914954761E-3</c:v>
                </c:pt>
                <c:pt idx="4525">
                  <c:v>5.0284045141073238E-3</c:v>
                </c:pt>
                <c:pt idx="4526">
                  <c:v>4.9682282837399125E-3</c:v>
                </c:pt>
                <c:pt idx="4527">
                  <c:v>4.9337678684300097E-3</c:v>
                </c:pt>
                <c:pt idx="4528">
                  <c:v>4.7980241359712348E-3</c:v>
                </c:pt>
                <c:pt idx="4529">
                  <c:v>4.6461841224675485E-3</c:v>
                </c:pt>
                <c:pt idx="4530">
                  <c:v>4.561904822352727E-3</c:v>
                </c:pt>
                <c:pt idx="4531">
                  <c:v>4.6834570856302046E-3</c:v>
                </c:pt>
                <c:pt idx="4532">
                  <c:v>4.6183127138892449E-3</c:v>
                </c:pt>
                <c:pt idx="4533">
                  <c:v>4.6005820126751923E-3</c:v>
                </c:pt>
                <c:pt idx="4534">
                  <c:v>4.4668617891794457E-3</c:v>
                </c:pt>
                <c:pt idx="4535">
                  <c:v>4.2333420817504555E-3</c:v>
                </c:pt>
                <c:pt idx="4536">
                  <c:v>4.2035399747855137E-3</c:v>
                </c:pt>
                <c:pt idx="4537">
                  <c:v>4.2035399747855137E-3</c:v>
                </c:pt>
                <c:pt idx="4538">
                  <c:v>4.1625431315227644E-3</c:v>
                </c:pt>
                <c:pt idx="4539">
                  <c:v>4.1248539844600659E-3</c:v>
                </c:pt>
                <c:pt idx="4540">
                  <c:v>4.0200431451849076E-3</c:v>
                </c:pt>
                <c:pt idx="4541">
                  <c:v>3.9245999072534442E-3</c:v>
                </c:pt>
                <c:pt idx="4542">
                  <c:v>3.8542996792393152E-3</c:v>
                </c:pt>
                <c:pt idx="4543">
                  <c:v>3.8408575933356896E-3</c:v>
                </c:pt>
                <c:pt idx="4544">
                  <c:v>3.8408575933356896E-3</c:v>
                </c:pt>
                <c:pt idx="4545">
                  <c:v>3.7995580493213276E-3</c:v>
                </c:pt>
                <c:pt idx="4546">
                  <c:v>3.7722933030852872E-3</c:v>
                </c:pt>
                <c:pt idx="4547">
                  <c:v>3.7452015751008477E-3</c:v>
                </c:pt>
                <c:pt idx="4548">
                  <c:v>3.7044928623280126E-3</c:v>
                </c:pt>
                <c:pt idx="4549">
                  <c:v>3.6778658128573866E-3</c:v>
                </c:pt>
                <c:pt idx="4550">
                  <c:v>3.6649550750856106E-3</c:v>
                </c:pt>
                <c:pt idx="4551">
                  <c:v>3.6780954289057934E-3</c:v>
                </c:pt>
                <c:pt idx="4552">
                  <c:v>3.651569481419409E-3</c:v>
                </c:pt>
                <c:pt idx="4553">
                  <c:v>3.6385460156917529E-3</c:v>
                </c:pt>
                <c:pt idx="4554">
                  <c:v>3.5852821386707064E-3</c:v>
                </c:pt>
                <c:pt idx="4555">
                  <c:v>3.4803483628355887E-3</c:v>
                </c:pt>
                <c:pt idx="4556">
                  <c:v>3.4658614856003939E-3</c:v>
                </c:pt>
                <c:pt idx="4557">
                  <c:v>3.5310912625068267E-3</c:v>
                </c:pt>
                <c:pt idx="4558">
                  <c:v>3.5954680086016213E-3</c:v>
                </c:pt>
                <c:pt idx="4559">
                  <c:v>3.6216305411329963E-3</c:v>
                </c:pt>
                <c:pt idx="4560">
                  <c:v>3.6180553875879485E-3</c:v>
                </c:pt>
                <c:pt idx="4561">
                  <c:v>3.6313623118108215E-3</c:v>
                </c:pt>
                <c:pt idx="4562">
                  <c:v>3.6706044785773132E-3</c:v>
                </c:pt>
                <c:pt idx="4563">
                  <c:v>3.7239233033300734E-3</c:v>
                </c:pt>
                <c:pt idx="4564">
                  <c:v>3.775385699754422E-3</c:v>
                </c:pt>
                <c:pt idx="4565">
                  <c:v>3.8081859204511111E-3</c:v>
                </c:pt>
                <c:pt idx="4566">
                  <c:v>3.8689271727782907E-3</c:v>
                </c:pt>
                <c:pt idx="4567">
                  <c:v>4.0087428725951316E-3</c:v>
                </c:pt>
                <c:pt idx="4568">
                  <c:v>4.1137400962879545E-3</c:v>
                </c:pt>
                <c:pt idx="4569">
                  <c:v>4.1237871159539481E-3</c:v>
                </c:pt>
                <c:pt idx="4570">
                  <c:v>4.103066234303252E-3</c:v>
                </c:pt>
                <c:pt idx="4571">
                  <c:v>4.2315988584589979E-3</c:v>
                </c:pt>
                <c:pt idx="4572">
                  <c:v>4.2005981409742564E-3</c:v>
                </c:pt>
                <c:pt idx="4573">
                  <c:v>4.2214279128395633E-3</c:v>
                </c:pt>
                <c:pt idx="4574">
                  <c:v>4.2315988584589979E-3</c:v>
                </c:pt>
                <c:pt idx="4575">
                  <c:v>4.2615250346349593E-3</c:v>
                </c:pt>
                <c:pt idx="4576">
                  <c:v>4.2615250346349593E-3</c:v>
                </c:pt>
                <c:pt idx="4577">
                  <c:v>4.2693325435758525E-3</c:v>
                </c:pt>
                <c:pt idx="4578">
                  <c:v>4.3300081342371143E-3</c:v>
                </c:pt>
                <c:pt idx="4579">
                  <c:v>4.2874506720989563E-3</c:v>
                </c:pt>
                <c:pt idx="4580">
                  <c:v>4.3606302679985625E-3</c:v>
                </c:pt>
                <c:pt idx="4581">
                  <c:v>4.3831054533646427E-3</c:v>
                </c:pt>
                <c:pt idx="4582">
                  <c:v>4.4139745028177087E-3</c:v>
                </c:pt>
                <c:pt idx="4583">
                  <c:v>4.4224482896414478E-3</c:v>
                </c:pt>
                <c:pt idx="4584">
                  <c:v>4.4101828846803649E-3</c:v>
                </c:pt>
                <c:pt idx="4585">
                  <c:v>4.4284174100152314E-3</c:v>
                </c:pt>
                <c:pt idx="4586">
                  <c:v>4.3441505413106809E-3</c:v>
                </c:pt>
                <c:pt idx="4587">
                  <c:v>4.3620609933579515E-3</c:v>
                </c:pt>
                <c:pt idx="4588">
                  <c:v>4.4240544371974824E-3</c:v>
                </c:pt>
                <c:pt idx="4589">
                  <c:v>4.3441505413106809E-3</c:v>
                </c:pt>
                <c:pt idx="4590">
                  <c:v>4.4105283377285955E-3</c:v>
                </c:pt>
                <c:pt idx="4591">
                  <c:v>4.3929612215501271E-3</c:v>
                </c:pt>
                <c:pt idx="4592">
                  <c:v>4.3257421163708709E-3</c:v>
                </c:pt>
                <c:pt idx="4593">
                  <c:v>4.3025912779873967E-3</c:v>
                </c:pt>
                <c:pt idx="4594">
                  <c:v>4.3214844961775925E-3</c:v>
                </c:pt>
                <c:pt idx="4595">
                  <c:v>4.3398748025889186E-3</c:v>
                </c:pt>
                <c:pt idx="4596">
                  <c:v>4.2488622588537205E-3</c:v>
                </c:pt>
                <c:pt idx="4597">
                  <c:v>4.3137081010623263E-3</c:v>
                </c:pt>
                <c:pt idx="4598">
                  <c:v>4.2966022842340999E-3</c:v>
                </c:pt>
                <c:pt idx="4599">
                  <c:v>4.3137081010623263E-3</c:v>
                </c:pt>
                <c:pt idx="4600">
                  <c:v>4.3751683548312291E-3</c:v>
                </c:pt>
                <c:pt idx="4601">
                  <c:v>4.3270895817012151E-3</c:v>
                </c:pt>
                <c:pt idx="4602">
                  <c:v>4.3577676262385049E-3</c:v>
                </c:pt>
                <c:pt idx="4603">
                  <c:v>4.3886374408202544E-3</c:v>
                </c:pt>
                <c:pt idx="4604">
                  <c:v>4.370592274543247E-3</c:v>
                </c:pt>
                <c:pt idx="4605">
                  <c:v>4.4015014223089469E-3</c:v>
                </c:pt>
                <c:pt idx="4606">
                  <c:v>4.3886374408202544E-3</c:v>
                </c:pt>
                <c:pt idx="4607">
                  <c:v>4.4546069068215829E-3</c:v>
                </c:pt>
                <c:pt idx="4608">
                  <c:v>4.3886374408202544E-3</c:v>
                </c:pt>
                <c:pt idx="4609">
                  <c:v>4.3520463501481718E-3</c:v>
                </c:pt>
                <c:pt idx="4610">
                  <c:v>4.4015014223089469E-3</c:v>
                </c:pt>
                <c:pt idx="4611">
                  <c:v>4.4509564944697219E-3</c:v>
                </c:pt>
                <c:pt idx="4612">
                  <c:v>4.4326032708523599E-3</c:v>
                </c:pt>
                <c:pt idx="4613">
                  <c:v>4.4326032708523599E-3</c:v>
                </c:pt>
                <c:pt idx="4614">
                  <c:v>4.4326032708523599E-3</c:v>
                </c:pt>
                <c:pt idx="4615">
                  <c:v>4.3214844961775925E-3</c:v>
                </c:pt>
                <c:pt idx="4616">
                  <c:v>4.3214844961775925E-3</c:v>
                </c:pt>
                <c:pt idx="4617">
                  <c:v>4.2531362058266233E-3</c:v>
                </c:pt>
                <c:pt idx="4618">
                  <c:v>4.2036811336658483E-3</c:v>
                </c:pt>
                <c:pt idx="4619">
                  <c:v>4.1489078203528979E-3</c:v>
                </c:pt>
                <c:pt idx="4620">
                  <c:v>4.042595875869825E-3</c:v>
                </c:pt>
                <c:pt idx="4621">
                  <c:v>3.8707518509395675E-3</c:v>
                </c:pt>
                <c:pt idx="4622">
                  <c:v>3.8125762748694829E-3</c:v>
                </c:pt>
                <c:pt idx="4623">
                  <c:v>3.8554930180736873E-3</c:v>
                </c:pt>
                <c:pt idx="4624">
                  <c:v>3.8431189656201845E-3</c:v>
                </c:pt>
                <c:pt idx="4625">
                  <c:v>3.7888195441754631E-3</c:v>
                </c:pt>
                <c:pt idx="4626">
                  <c:v>3.7619247280999135E-3</c:v>
                </c:pt>
                <c:pt idx="4627">
                  <c:v>3.8067095462915794E-3</c:v>
                </c:pt>
                <c:pt idx="4628">
                  <c:v>3.8431189656201845E-3</c:v>
                </c:pt>
                <c:pt idx="4629">
                  <c:v>3.828615303907159E-3</c:v>
                </c:pt>
                <c:pt idx="4630">
                  <c:v>3.8832555276314146E-3</c:v>
                </c:pt>
                <c:pt idx="4631">
                  <c:v>3.9458899467906009E-3</c:v>
                </c:pt>
                <c:pt idx="4632">
                  <c:v>4.0328605722989999E-3</c:v>
                </c:pt>
                <c:pt idx="4633">
                  <c:v>4.1009320404617952E-3</c:v>
                </c:pt>
                <c:pt idx="4634">
                  <c:v>4.1956219033364248E-3</c:v>
                </c:pt>
                <c:pt idx="4635">
                  <c:v>4.1960880204721194E-3</c:v>
                </c:pt>
                <c:pt idx="4636">
                  <c:v>4.2849990360425442E-3</c:v>
                </c:pt>
                <c:pt idx="4637">
                  <c:v>4.223705399155407E-3</c:v>
                </c:pt>
                <c:pt idx="4638">
                  <c:v>4.1313338662305049E-3</c:v>
                </c:pt>
                <c:pt idx="4639">
                  <c:v>4.1228208951427456E-3</c:v>
                </c:pt>
                <c:pt idx="4640">
                  <c:v>4.2956497373940368E-3</c:v>
                </c:pt>
                <c:pt idx="4641">
                  <c:v>4.3118418120713931E-3</c:v>
                </c:pt>
                <c:pt idx="4642">
                  <c:v>4.1974883736972382E-3</c:v>
                </c:pt>
                <c:pt idx="4643">
                  <c:v>4.2836726826158853E-3</c:v>
                </c:pt>
                <c:pt idx="4644">
                  <c:v>4.2448832673216584E-3</c:v>
                </c:pt>
                <c:pt idx="4645">
                  <c:v>4.3753121598087011E-3</c:v>
                </c:pt>
                <c:pt idx="4646">
                  <c:v>4.4031276481771965E-3</c:v>
                </c:pt>
                <c:pt idx="4647">
                  <c:v>4.2983467063180316E-3</c:v>
                </c:pt>
                <c:pt idx="4648">
                  <c:v>4.1845727854026172E-3</c:v>
                </c:pt>
                <c:pt idx="4649">
                  <c:v>4.1388569176367389E-3</c:v>
                </c:pt>
                <c:pt idx="4650">
                  <c:v>4.1546399392572804E-3</c:v>
                </c:pt>
                <c:pt idx="4651">
                  <c:v>4.0816422828038636E-3</c:v>
                </c:pt>
                <c:pt idx="4652">
                  <c:v>4.0304935289689229E-3</c:v>
                </c:pt>
                <c:pt idx="4653">
                  <c:v>4.0304935289689229E-3</c:v>
                </c:pt>
                <c:pt idx="4654">
                  <c:v>4.0816422828038636E-3</c:v>
                </c:pt>
                <c:pt idx="4655">
                  <c:v>3.9765531234811947E-3</c:v>
                </c:pt>
                <c:pt idx="4656">
                  <c:v>4.4031276481771965E-3</c:v>
                </c:pt>
                <c:pt idx="4657">
                  <c:v>4.6131527096200655E-3</c:v>
                </c:pt>
                <c:pt idx="4658">
                  <c:v>4.5823058730978181E-3</c:v>
                </c:pt>
                <c:pt idx="4659">
                  <c:v>4.3664112728420959E-3</c:v>
                </c:pt>
                <c:pt idx="4660">
                  <c:v>4.3113031863309705E-3</c:v>
                </c:pt>
                <c:pt idx="4661">
                  <c:v>4.4676092667284024E-3</c:v>
                </c:pt>
                <c:pt idx="4662">
                  <c:v>4.5864898125685238E-3</c:v>
                </c:pt>
                <c:pt idx="4663">
                  <c:v>4.5623825424234076E-3</c:v>
                </c:pt>
                <c:pt idx="4664">
                  <c:v>4.3801377808666189E-3</c:v>
                </c:pt>
                <c:pt idx="4665">
                  <c:v>4.4218238534229513E-3</c:v>
                </c:pt>
                <c:pt idx="4666">
                  <c:v>4.4826660745507282E-3</c:v>
                </c:pt>
                <c:pt idx="4667">
                  <c:v>4.4714065936174432E-3</c:v>
                </c:pt>
                <c:pt idx="4668">
                  <c:v>4.4606982375232354E-3</c:v>
                </c:pt>
                <c:pt idx="4669">
                  <c:v>4.3948583604429495E-3</c:v>
                </c:pt>
                <c:pt idx="4670">
                  <c:v>4.4035847039758293E-3</c:v>
                </c:pt>
                <c:pt idx="4671">
                  <c:v>4.3242681397378689E-3</c:v>
                </c:pt>
                <c:pt idx="4672">
                  <c:v>4.3641690461505211E-3</c:v>
                </c:pt>
                <c:pt idx="4673">
                  <c:v>4.299263196172352E-3</c:v>
                </c:pt>
                <c:pt idx="4674">
                  <c:v>4.2898330648789345E-3</c:v>
                </c:pt>
                <c:pt idx="4675">
                  <c:v>4.0978675850396103E-3</c:v>
                </c:pt>
                <c:pt idx="4676">
                  <c:v>4.1015784230347425E-3</c:v>
                </c:pt>
                <c:pt idx="4677">
                  <c:v>4.1015784230347425E-3</c:v>
                </c:pt>
                <c:pt idx="4678">
                  <c:v>4.043579248758436E-3</c:v>
                </c:pt>
                <c:pt idx="4679">
                  <c:v>3.9164731611184165E-3</c:v>
                </c:pt>
                <c:pt idx="4680">
                  <c:v>3.8747758849933906E-3</c:v>
                </c:pt>
                <c:pt idx="4681">
                  <c:v>3.8194815368480834E-3</c:v>
                </c:pt>
                <c:pt idx="4682">
                  <c:v>3.7648855005518425E-3</c:v>
                </c:pt>
                <c:pt idx="4683">
                  <c:v>3.7239001473399558E-3</c:v>
                </c:pt>
                <c:pt idx="4684">
                  <c:v>3.7239001473399558E-3</c:v>
                </c:pt>
                <c:pt idx="4685">
                  <c:v>3.7109801824593285E-3</c:v>
                </c:pt>
                <c:pt idx="4686">
                  <c:v>3.6704481790851094E-3</c:v>
                </c:pt>
                <c:pt idx="4687">
                  <c:v>3.6404222826877746E-3</c:v>
                </c:pt>
                <c:pt idx="4688">
                  <c:v>3.6439773825732123E-3</c:v>
                </c:pt>
                <c:pt idx="4689">
                  <c:v>3.6176754674573626E-3</c:v>
                </c:pt>
                <c:pt idx="4690">
                  <c:v>3.6314008580310125E-3</c:v>
                </c:pt>
                <c:pt idx="4691">
                  <c:v>3.5141381338196511E-3</c:v>
                </c:pt>
                <c:pt idx="4692">
                  <c:v>3.4495404057409652E-3</c:v>
                </c:pt>
                <c:pt idx="4693">
                  <c:v>3.399527306014415E-3</c:v>
                </c:pt>
                <c:pt idx="4694">
                  <c:v>3.3747621005337908E-3</c:v>
                </c:pt>
                <c:pt idx="4695">
                  <c:v>3.2634884497211671E-3</c:v>
                </c:pt>
                <c:pt idx="4696">
                  <c:v>3.2395735794789049E-3</c:v>
                </c:pt>
                <c:pt idx="4697">
                  <c:v>3.2395735794789049E-3</c:v>
                </c:pt>
                <c:pt idx="4698">
                  <c:v>3.1454573902534441E-3</c:v>
                </c:pt>
                <c:pt idx="4699">
                  <c:v>3.0993132120251945E-3</c:v>
                </c:pt>
                <c:pt idx="4700">
                  <c:v>3.0993132120251945E-3</c:v>
                </c:pt>
                <c:pt idx="4701">
                  <c:v>3.0764666151962762E-3</c:v>
                </c:pt>
                <c:pt idx="4702">
                  <c:v>3.2027003842653242E-3</c:v>
                </c:pt>
                <c:pt idx="4703">
                  <c:v>3.5756976659771633E-3</c:v>
                </c:pt>
                <c:pt idx="4704">
                  <c:v>4.076689532878942E-3</c:v>
                </c:pt>
                <c:pt idx="4705">
                  <c:v>4.3158305433676492E-3</c:v>
                </c:pt>
                <c:pt idx="4706">
                  <c:v>4.6465527252425864E-3</c:v>
                </c:pt>
                <c:pt idx="4707">
                  <c:v>4.6572226552019317E-3</c:v>
                </c:pt>
                <c:pt idx="4708">
                  <c:v>4.1814289153457992E-3</c:v>
                </c:pt>
                <c:pt idx="4709">
                  <c:v>3.9643861159195512E-3</c:v>
                </c:pt>
                <c:pt idx="4710">
                  <c:v>3.8761197994643978E-3</c:v>
                </c:pt>
                <c:pt idx="4711">
                  <c:v>3.8795640229084822E-3</c:v>
                </c:pt>
                <c:pt idx="4712">
                  <c:v>3.8760476844908851E-3</c:v>
                </c:pt>
                <c:pt idx="4713">
                  <c:v>3.8715231088377639E-3</c:v>
                </c:pt>
                <c:pt idx="4714">
                  <c:v>3.9423188635490337E-3</c:v>
                </c:pt>
                <c:pt idx="4715">
                  <c:v>3.8714525609357398E-3</c:v>
                </c:pt>
                <c:pt idx="4716">
                  <c:v>3.8334489382689397E-3</c:v>
                </c:pt>
                <c:pt idx="4717">
                  <c:v>3.8726166703205128E-3</c:v>
                </c:pt>
                <c:pt idx="4718">
                  <c:v>3.4071010170080374E-3</c:v>
                </c:pt>
                <c:pt idx="4719">
                  <c:v>3.1488782056278627E-3</c:v>
                </c:pt>
                <c:pt idx="4720">
                  <c:v>2.966516050282063E-3</c:v>
                </c:pt>
                <c:pt idx="4721">
                  <c:v>2.9418134947596453E-3</c:v>
                </c:pt>
                <c:pt idx="4722">
                  <c:v>3.0183099419379719E-3</c:v>
                </c:pt>
                <c:pt idx="4723">
                  <c:v>2.9669346080573086E-3</c:v>
                </c:pt>
                <c:pt idx="4724">
                  <c:v>3.0436531744556091E-3</c:v>
                </c:pt>
                <c:pt idx="4725">
                  <c:v>3.1221044695844379E-3</c:v>
                </c:pt>
                <c:pt idx="4726">
                  <c:v>3.1820999358045544E-3</c:v>
                </c:pt>
                <c:pt idx="4727">
                  <c:v>3.1229878998693256E-3</c:v>
                </c:pt>
                <c:pt idx="4728">
                  <c:v>3.2028454841143109E-3</c:v>
                </c:pt>
                <c:pt idx="4729">
                  <c:v>3.3260318488879379E-3</c:v>
                </c:pt>
                <c:pt idx="4730">
                  <c:v>3.2466141525912835E-3</c:v>
                </c:pt>
                <c:pt idx="4731">
                  <c:v>3.3714839276909481E-3</c:v>
                </c:pt>
                <c:pt idx="4732">
                  <c:v>3.3292862831823485E-3</c:v>
                </c:pt>
                <c:pt idx="4733">
                  <c:v>3.3632177383208129E-3</c:v>
                </c:pt>
                <c:pt idx="4734">
                  <c:v>3.4911021109406814E-3</c:v>
                </c:pt>
                <c:pt idx="4735">
                  <c:v>3.5572938601411805E-3</c:v>
                </c:pt>
                <c:pt idx="4736">
                  <c:v>3.7674130041326984E-3</c:v>
                </c:pt>
                <c:pt idx="4737">
                  <c:v>3.930267728657828E-3</c:v>
                </c:pt>
                <c:pt idx="4738">
                  <c:v>3.8896894969654727E-3</c:v>
                </c:pt>
                <c:pt idx="4739">
                  <c:v>3.9240760245626812E-3</c:v>
                </c:pt>
                <c:pt idx="4740">
                  <c:v>3.9909217214014166E-3</c:v>
                </c:pt>
                <c:pt idx="4741">
                  <c:v>3.9879302036849862E-3</c:v>
                </c:pt>
                <c:pt idx="4742">
                  <c:v>4.3947879591219891E-3</c:v>
                </c:pt>
                <c:pt idx="4743">
                  <c:v>4.411972016291143E-3</c:v>
                </c:pt>
                <c:pt idx="4744">
                  <c:v>4.443874905751247E-3</c:v>
                </c:pt>
                <c:pt idx="4745">
                  <c:v>4.3750775889316576E-3</c:v>
                </c:pt>
                <c:pt idx="4746">
                  <c:v>4.2511343966922964E-3</c:v>
                </c:pt>
                <c:pt idx="4747">
                  <c:v>4.2361371986292312E-3</c:v>
                </c:pt>
                <c:pt idx="4748">
                  <c:v>4.1416734790164882E-3</c:v>
                </c:pt>
                <c:pt idx="4749">
                  <c:v>4.1054520626003814E-3</c:v>
                </c:pt>
                <c:pt idx="4750">
                  <c:v>4.1177499302333205E-3</c:v>
                </c:pt>
                <c:pt idx="4751">
                  <c:v>4.0984691522029859E-3</c:v>
                </c:pt>
                <c:pt idx="4752">
                  <c:v>4.0878829961844138E-3</c:v>
                </c:pt>
                <c:pt idx="4753">
                  <c:v>4.1348701570600964E-3</c:v>
                </c:pt>
                <c:pt idx="4754">
                  <c:v>4.0238055646853003E-3</c:v>
                </c:pt>
                <c:pt idx="4755">
                  <c:v>3.8896787125291235E-3</c:v>
                </c:pt>
                <c:pt idx="4756">
                  <c:v>3.9227828132296343E-3</c:v>
                </c:pt>
                <c:pt idx="4757">
                  <c:v>3.8671739275215719E-3</c:v>
                </c:pt>
                <c:pt idx="4758">
                  <c:v>3.9106253199656348E-3</c:v>
                </c:pt>
                <c:pt idx="4759">
                  <c:v>3.8550967738985782E-3</c:v>
                </c:pt>
                <c:pt idx="4760">
                  <c:v>3.8550967738985782E-3</c:v>
                </c:pt>
                <c:pt idx="4761">
                  <c:v>3.8569563790004173E-3</c:v>
                </c:pt>
                <c:pt idx="4762">
                  <c:v>3.9668590246142374E-3</c:v>
                </c:pt>
                <c:pt idx="4763">
                  <c:v>4.0938696654444504E-3</c:v>
                </c:pt>
                <c:pt idx="4764">
                  <c:v>4.10843067088604E-3</c:v>
                </c:pt>
                <c:pt idx="4765">
                  <c:v>4.0315373473571699E-3</c:v>
                </c:pt>
                <c:pt idx="4766">
                  <c:v>3.8787066018450321E-3</c:v>
                </c:pt>
                <c:pt idx="4767">
                  <c:v>3.7747255874469891E-3</c:v>
                </c:pt>
                <c:pt idx="4768">
                  <c:v>4.0238055646853003E-3</c:v>
                </c:pt>
                <c:pt idx="4769">
                  <c:v>4.3158305433676492E-3</c:v>
                </c:pt>
                <c:pt idx="4770">
                  <c:v>4.3616580005305773E-3</c:v>
                </c:pt>
                <c:pt idx="4771">
                  <c:v>4.3820078974007191E-3</c:v>
                </c:pt>
                <c:pt idx="4772">
                  <c:v>4.4835094557458032E-3</c:v>
                </c:pt>
                <c:pt idx="4773">
                  <c:v>4.554390291147627E-3</c:v>
                </c:pt>
                <c:pt idx="4774">
                  <c:v>4.573868920665556E-3</c:v>
                </c:pt>
                <c:pt idx="4775">
                  <c:v>4.8141882676616399E-3</c:v>
                </c:pt>
                <c:pt idx="4776">
                  <c:v>4.8820574799035218E-3</c:v>
                </c:pt>
                <c:pt idx="4777">
                  <c:v>4.9232171760754239E-3</c:v>
                </c:pt>
                <c:pt idx="4778">
                  <c:v>4.9401535361912373E-3</c:v>
                </c:pt>
                <c:pt idx="4779">
                  <c:v>4.8093167546887335E-3</c:v>
                </c:pt>
                <c:pt idx="4780">
                  <c:v>4.9074286236889938E-3</c:v>
                </c:pt>
                <c:pt idx="4781">
                  <c:v>4.9912673868104255E-3</c:v>
                </c:pt>
                <c:pt idx="4782">
                  <c:v>4.8942330046656563E-3</c:v>
                </c:pt>
                <c:pt idx="4783">
                  <c:v>4.8592738931158399E-3</c:v>
                </c:pt>
                <c:pt idx="4784">
                  <c:v>4.7828394655984778E-3</c:v>
                </c:pt>
                <c:pt idx="4785">
                  <c:v>4.6628497996202426E-3</c:v>
                </c:pt>
                <c:pt idx="4786">
                  <c:v>4.2580451028677319E-3</c:v>
                </c:pt>
                <c:pt idx="4787">
                  <c:v>3.9728647314907087E-3</c:v>
                </c:pt>
                <c:pt idx="4788">
                  <c:v>3.8253559374398722E-3</c:v>
                </c:pt>
                <c:pt idx="4789">
                  <c:v>3.873197309909978E-3</c:v>
                </c:pt>
                <c:pt idx="4790">
                  <c:v>3.7097331092165492E-3</c:v>
                </c:pt>
                <c:pt idx="4791">
                  <c:v>3.5789635604692488E-3</c:v>
                </c:pt>
                <c:pt idx="4792">
                  <c:v>3.3623215310520497E-3</c:v>
                </c:pt>
                <c:pt idx="4793">
                  <c:v>3.424683883351951E-3</c:v>
                </c:pt>
                <c:pt idx="4794">
                  <c:v>3.3327579932259268E-3</c:v>
                </c:pt>
                <c:pt idx="4795">
                  <c:v>3.3531573840147127E-3</c:v>
                </c:pt>
                <c:pt idx="4796">
                  <c:v>3.3736657580785319E-3</c:v>
                </c:pt>
                <c:pt idx="4797">
                  <c:v>3.2921894679721507E-3</c:v>
                </c:pt>
                <c:pt idx="4798">
                  <c:v>3.0174149209631564E-3</c:v>
                </c:pt>
                <c:pt idx="4799">
                  <c:v>3.0541946018468008E-3</c:v>
                </c:pt>
                <c:pt idx="4800">
                  <c:v>2.9991705366833018E-3</c:v>
                </c:pt>
                <c:pt idx="4801">
                  <c:v>3.1466349105747403E-3</c:v>
                </c:pt>
                <c:pt idx="4802">
                  <c:v>3.1466349105747403E-3</c:v>
                </c:pt>
                <c:pt idx="4803">
                  <c:v>3.2523918317674972E-3</c:v>
                </c:pt>
                <c:pt idx="4804">
                  <c:v>3.2722088329701147E-3</c:v>
                </c:pt>
                <c:pt idx="4805">
                  <c:v>3.2690164341086804E-3</c:v>
                </c:pt>
                <c:pt idx="4806">
                  <c:v>3.3878657749676746E-3</c:v>
                </c:pt>
                <c:pt idx="4807">
                  <c:v>3.3438136173523565E-3</c:v>
                </c:pt>
                <c:pt idx="4808">
                  <c:v>3.5973263235949326E-3</c:v>
                </c:pt>
                <c:pt idx="4809">
                  <c:v>3.5081176813471166E-3</c:v>
                </c:pt>
                <c:pt idx="4810">
                  <c:v>3.5964164595493281E-3</c:v>
                </c:pt>
                <c:pt idx="4811">
                  <c:v>3.6463943435933585E-3</c:v>
                </c:pt>
                <c:pt idx="4812">
                  <c:v>3.68557365337982E-3</c:v>
                </c:pt>
                <c:pt idx="4813">
                  <c:v>3.6621353602320351E-3</c:v>
                </c:pt>
                <c:pt idx="4814">
                  <c:v>3.5511615614371248E-3</c:v>
                </c:pt>
                <c:pt idx="4815">
                  <c:v>3.4622055531749818E-3</c:v>
                </c:pt>
                <c:pt idx="4816">
                  <c:v>3.4182927744679232E-3</c:v>
                </c:pt>
                <c:pt idx="4817">
                  <c:v>3.2869548451836977E-3</c:v>
                </c:pt>
                <c:pt idx="4818">
                  <c:v>3.9296772166835135E-3</c:v>
                </c:pt>
                <c:pt idx="4819">
                  <c:v>4.0000181599189897E-3</c:v>
                </c:pt>
                <c:pt idx="4820">
                  <c:v>3.9204400974982827E-3</c:v>
                </c:pt>
                <c:pt idx="4821">
                  <c:v>3.7672383410895295E-3</c:v>
                </c:pt>
                <c:pt idx="4822">
                  <c:v>3.5429055571084733E-3</c:v>
                </c:pt>
                <c:pt idx="4823">
                  <c:v>3.6570452202427648E-3</c:v>
                </c:pt>
                <c:pt idx="4824">
                  <c:v>3.9017048362385114E-3</c:v>
                </c:pt>
                <c:pt idx="4825">
                  <c:v>4.0054800976213889E-3</c:v>
                </c:pt>
                <c:pt idx="4826">
                  <c:v>4.1830655967336787E-3</c:v>
                </c:pt>
                <c:pt idx="4827">
                  <c:v>4.1885129925216874E-3</c:v>
                </c:pt>
                <c:pt idx="4828">
                  <c:v>4.0543654004902971E-3</c:v>
                </c:pt>
                <c:pt idx="4829">
                  <c:v>4.0351886967274269E-3</c:v>
                </c:pt>
                <c:pt idx="4830">
                  <c:v>3.9378997054081077E-3</c:v>
                </c:pt>
                <c:pt idx="4831">
                  <c:v>3.9190061599551282E-3</c:v>
                </c:pt>
                <c:pt idx="4832">
                  <c:v>3.9987956328446728E-3</c:v>
                </c:pt>
                <c:pt idx="4833">
                  <c:v>4.0867270956952868E-3</c:v>
                </c:pt>
                <c:pt idx="4834">
                  <c:v>4.0867270956952868E-3</c:v>
                </c:pt>
                <c:pt idx="4835">
                  <c:v>3.9681410384959578E-3</c:v>
                </c:pt>
                <c:pt idx="4836">
                  <c:v>3.9378997054081077E-3</c:v>
                </c:pt>
                <c:pt idx="4837">
                  <c:v>3.8653949110347913E-3</c:v>
                </c:pt>
                <c:pt idx="4838">
                  <c:v>3.7513169695063383E-3</c:v>
                </c:pt>
                <c:pt idx="4839">
                  <c:v>3.8653949110347913E-3</c:v>
                </c:pt>
                <c:pt idx="4840">
                  <c:v>3.8489492184169303E-3</c:v>
                </c:pt>
                <c:pt idx="4841">
                  <c:v>3.7513169695063383E-3</c:v>
                </c:pt>
                <c:pt idx="4842">
                  <c:v>3.6876932519798221E-3</c:v>
                </c:pt>
                <c:pt idx="4843">
                  <c:v>3.7883707662126048E-3</c:v>
                </c:pt>
                <c:pt idx="4844">
                  <c:v>3.7372002357298627E-3</c:v>
                </c:pt>
                <c:pt idx="4845">
                  <c:v>3.8226641101906686E-3</c:v>
                </c:pt>
                <c:pt idx="4846">
                  <c:v>3.7900617638774621E-3</c:v>
                </c:pt>
                <c:pt idx="4847">
                  <c:v>3.8141865070461241E-3</c:v>
                </c:pt>
                <c:pt idx="4848">
                  <c:v>3.9824698106066406E-3</c:v>
                </c:pt>
                <c:pt idx="4849">
                  <c:v>4.0079190559623775E-3</c:v>
                </c:pt>
                <c:pt idx="4850">
                  <c:v>3.8423510563127695E-3</c:v>
                </c:pt>
                <c:pt idx="4851">
                  <c:v>3.8277644789881425E-3</c:v>
                </c:pt>
                <c:pt idx="4852">
                  <c:v>3.6665146261441479E-3</c:v>
                </c:pt>
                <c:pt idx="4853">
                  <c:v>3.5511615614371248E-3</c:v>
                </c:pt>
                <c:pt idx="4854">
                  <c:v>3.5702585993902577E-3</c:v>
                </c:pt>
                <c:pt idx="4855">
                  <c:v>3.6527525093489098E-3</c:v>
                </c:pt>
                <c:pt idx="4856">
                  <c:v>3.5567814773907261E-3</c:v>
                </c:pt>
                <c:pt idx="4857">
                  <c:v>3.5048098987053213E-3</c:v>
                </c:pt>
                <c:pt idx="4858">
                  <c:v>3.3878657749676746E-3</c:v>
                </c:pt>
                <c:pt idx="4859">
                  <c:v>3.4509971600404118E-3</c:v>
                </c:pt>
                <c:pt idx="4860">
                  <c:v>3.3829977997030707E-3</c:v>
                </c:pt>
                <c:pt idx="4861">
                  <c:v>3.3736657580785319E-3</c:v>
                </c:pt>
                <c:pt idx="4862">
                  <c:v>3.3122472742891998E-3</c:v>
                </c:pt>
                <c:pt idx="4863">
                  <c:v>3.414145296419101E-3</c:v>
                </c:pt>
                <c:pt idx="4864">
                  <c:v>3.3866332809561819E-3</c:v>
                </c:pt>
                <c:pt idx="4865">
                  <c:v>3.2667526051799387E-3</c:v>
                </c:pt>
                <c:pt idx="4866">
                  <c:v>3.3260399345396538E-3</c:v>
                </c:pt>
                <c:pt idx="4867">
                  <c:v>3.2172958617302252E-3</c:v>
                </c:pt>
                <c:pt idx="4868">
                  <c:v>3.1011124768437815E-3</c:v>
                </c:pt>
                <c:pt idx="4869">
                  <c:v>3.1569188309338394E-3</c:v>
                </c:pt>
                <c:pt idx="4870">
                  <c:v>3.1226707067236303E-3</c:v>
                </c:pt>
                <c:pt idx="4871">
                  <c:v>2.9978751381790291E-3</c:v>
                </c:pt>
                <c:pt idx="4872">
                  <c:v>2.9978751381790291E-3</c:v>
                </c:pt>
                <c:pt idx="4873">
                  <c:v>2.9978751381790291E-3</c:v>
                </c:pt>
                <c:pt idx="4874">
                  <c:v>2.9801454838381631E-3</c:v>
                </c:pt>
                <c:pt idx="4875">
                  <c:v>2.9449602056068839E-3</c:v>
                </c:pt>
                <c:pt idx="4876">
                  <c:v>2.8928614184328305E-3</c:v>
                </c:pt>
                <c:pt idx="4877">
                  <c:v>3.0129574114328428E-3</c:v>
                </c:pt>
                <c:pt idx="4878">
                  <c:v>2.8892208248497415E-3</c:v>
                </c:pt>
                <c:pt idx="4879">
                  <c:v>3.2986321088096697E-3</c:v>
                </c:pt>
                <c:pt idx="4880">
                  <c:v>3.5455414815027991E-3</c:v>
                </c:pt>
                <c:pt idx="4881">
                  <c:v>3.4468746632655726E-3</c:v>
                </c:pt>
                <c:pt idx="4882">
                  <c:v>3.3204294676681882E-3</c:v>
                </c:pt>
                <c:pt idx="4883">
                  <c:v>3.3894413081720937E-3</c:v>
                </c:pt>
                <c:pt idx="4884">
                  <c:v>3.4275395577373666E-3</c:v>
                </c:pt>
                <c:pt idx="4885">
                  <c:v>3.4613709470921383E-3</c:v>
                </c:pt>
                <c:pt idx="4886">
                  <c:v>3.3533714673314331E-3</c:v>
                </c:pt>
                <c:pt idx="4887">
                  <c:v>3.472358648638838E-3</c:v>
                </c:pt>
                <c:pt idx="4888">
                  <c:v>3.4682717991645594E-3</c:v>
                </c:pt>
                <c:pt idx="4889">
                  <c:v>3.441549540331872E-3</c:v>
                </c:pt>
                <c:pt idx="4890">
                  <c:v>3.3975197470613519E-3</c:v>
                </c:pt>
                <c:pt idx="4891">
                  <c:v>3.441549540331872E-3</c:v>
                </c:pt>
                <c:pt idx="4892">
                  <c:v>3.7123629003903381E-3</c:v>
                </c:pt>
                <c:pt idx="4893">
                  <c:v>3.9881618725414623E-3</c:v>
                </c:pt>
                <c:pt idx="4894">
                  <c:v>4.224557373634555E-3</c:v>
                </c:pt>
                <c:pt idx="4895">
                  <c:v>4.1628448744547436E-3</c:v>
                </c:pt>
                <c:pt idx="4896">
                  <c:v>4.1528157984303243E-3</c:v>
                </c:pt>
                <c:pt idx="4897">
                  <c:v>4.2197966984050079E-3</c:v>
                </c:pt>
                <c:pt idx="4898">
                  <c:v>4.2207924124523944E-3</c:v>
                </c:pt>
                <c:pt idx="4899">
                  <c:v>4.2293046670963501E-3</c:v>
                </c:pt>
                <c:pt idx="4900">
                  <c:v>4.1966936819602067E-3</c:v>
                </c:pt>
                <c:pt idx="4901">
                  <c:v>4.2003749109155615E-3</c:v>
                </c:pt>
                <c:pt idx="4902">
                  <c:v>4.1783413816673578E-3</c:v>
                </c:pt>
                <c:pt idx="4903">
                  <c:v>4.2380319728340336E-3</c:v>
                </c:pt>
                <c:pt idx="4904">
                  <c:v>4.1800394126493738E-3</c:v>
                </c:pt>
                <c:pt idx="4905">
                  <c:v>4.1107305112860221E-3</c:v>
                </c:pt>
                <c:pt idx="4906">
                  <c:v>4.1520283993930953E-3</c:v>
                </c:pt>
                <c:pt idx="4907">
                  <c:v>3.8317510709902211E-3</c:v>
                </c:pt>
                <c:pt idx="4908">
                  <c:v>3.6539197811068648E-3</c:v>
                </c:pt>
                <c:pt idx="4909">
                  <c:v>3.5364330318695069E-3</c:v>
                </c:pt>
                <c:pt idx="4910">
                  <c:v>3.6296244176439486E-3</c:v>
                </c:pt>
                <c:pt idx="4911">
                  <c:v>3.8101996881230011E-3</c:v>
                </c:pt>
                <c:pt idx="4912">
                  <c:v>3.8201978346672984E-3</c:v>
                </c:pt>
                <c:pt idx="4913">
                  <c:v>3.8856704399275869E-3</c:v>
                </c:pt>
                <c:pt idx="4914">
                  <c:v>3.7077171104044466E-3</c:v>
                </c:pt>
                <c:pt idx="4915">
                  <c:v>3.6451559238048106E-3</c:v>
                </c:pt>
                <c:pt idx="4916">
                  <c:v>3.8653137643435728E-3</c:v>
                </c:pt>
                <c:pt idx="4917">
                  <c:v>3.9001511762579602E-3</c:v>
                </c:pt>
                <c:pt idx="4918">
                  <c:v>3.9498912386544066E-3</c:v>
                </c:pt>
                <c:pt idx="4919">
                  <c:v>4.2003749109155615E-3</c:v>
                </c:pt>
                <c:pt idx="4920">
                  <c:v>4.0562112216282423E-3</c:v>
                </c:pt>
                <c:pt idx="4921">
                  <c:v>3.7366582047628437E-3</c:v>
                </c:pt>
                <c:pt idx="4922">
                  <c:v>3.650128300351984E-3</c:v>
                </c:pt>
                <c:pt idx="4923">
                  <c:v>3.6966584171121298E-3</c:v>
                </c:pt>
                <c:pt idx="4924">
                  <c:v>3.5689159020890647E-3</c:v>
                </c:pt>
                <c:pt idx="4925">
                  <c:v>3.4532466463749159E-3</c:v>
                </c:pt>
                <c:pt idx="4926">
                  <c:v>3.4683532676717962E-3</c:v>
                </c:pt>
                <c:pt idx="4927">
                  <c:v>3.2669624747743526E-3</c:v>
                </c:pt>
                <c:pt idx="4928">
                  <c:v>3.0626318042551773E-3</c:v>
                </c:pt>
                <c:pt idx="4929">
                  <c:v>2.9816450908500196E-3</c:v>
                </c:pt>
                <c:pt idx="4930">
                  <c:v>3.0367746619834406E-3</c:v>
                </c:pt>
                <c:pt idx="4931">
                  <c:v>2.9868562504744879E-3</c:v>
                </c:pt>
                <c:pt idx="4932">
                  <c:v>2.8553576290566767E-3</c:v>
                </c:pt>
                <c:pt idx="4933">
                  <c:v>2.9430628794845479E-3</c:v>
                </c:pt>
                <c:pt idx="4934">
                  <c:v>2.8375633562482509E-3</c:v>
                </c:pt>
                <c:pt idx="4935">
                  <c:v>3.0543943405633715E-3</c:v>
                </c:pt>
                <c:pt idx="4936">
                  <c:v>2.9800571066613455E-3</c:v>
                </c:pt>
                <c:pt idx="4937">
                  <c:v>2.8641821074053379E-3</c:v>
                </c:pt>
                <c:pt idx="4938">
                  <c:v>2.7540189948904114E-3</c:v>
                </c:pt>
                <c:pt idx="4939">
                  <c:v>2.7376943916545163E-3</c:v>
                </c:pt>
                <c:pt idx="4940">
                  <c:v>2.7869229792651272E-3</c:v>
                </c:pt>
                <c:pt idx="4941">
                  <c:v>2.8201691452258665E-3</c:v>
                </c:pt>
                <c:pt idx="4942">
                  <c:v>2.6682534303124525E-3</c:v>
                </c:pt>
                <c:pt idx="4943">
                  <c:v>2.6682534303124525E-3</c:v>
                </c:pt>
                <c:pt idx="4944">
                  <c:v>2.6682534303124525E-3</c:v>
                </c:pt>
                <c:pt idx="4945">
                  <c:v>2.8397055052720999E-3</c:v>
                </c:pt>
                <c:pt idx="4946">
                  <c:v>2.8090109677187656E-3</c:v>
                </c:pt>
                <c:pt idx="4947">
                  <c:v>2.7923982699905991E-3</c:v>
                </c:pt>
                <c:pt idx="4948">
                  <c:v>2.7268008898180653E-3</c:v>
                </c:pt>
                <c:pt idx="4949">
                  <c:v>2.8527334449468568E-3</c:v>
                </c:pt>
                <c:pt idx="4950">
                  <c:v>2.9356029081799725E-3</c:v>
                </c:pt>
                <c:pt idx="4951">
                  <c:v>3.0721957488124992E-3</c:v>
                </c:pt>
                <c:pt idx="4952">
                  <c:v>3.0966000577742877E-3</c:v>
                </c:pt>
                <c:pt idx="4953">
                  <c:v>3.2428001058218761E-3</c:v>
                </c:pt>
                <c:pt idx="4954">
                  <c:v>3.2841471177657727E-3</c:v>
                </c:pt>
                <c:pt idx="4955">
                  <c:v>3.2032685379249255E-3</c:v>
                </c:pt>
                <c:pt idx="4956">
                  <c:v>3.2137691676482343E-3</c:v>
                </c:pt>
                <c:pt idx="4957">
                  <c:v>3.3213608659929763E-3</c:v>
                </c:pt>
                <c:pt idx="4958">
                  <c:v>3.1782298614764139E-3</c:v>
                </c:pt>
                <c:pt idx="4959">
                  <c:v>3.3372371269052205E-3</c:v>
                </c:pt>
                <c:pt idx="4960">
                  <c:v>3.6013798266414589E-3</c:v>
                </c:pt>
                <c:pt idx="4961">
                  <c:v>3.761399014298417E-3</c:v>
                </c:pt>
                <c:pt idx="4962">
                  <c:v>3.8345722918040875E-3</c:v>
                </c:pt>
                <c:pt idx="4963">
                  <c:v>4.0653127830336828E-3</c:v>
                </c:pt>
                <c:pt idx="4964">
                  <c:v>4.1075176285752992E-3</c:v>
                </c:pt>
                <c:pt idx="4965">
                  <c:v>4.2093722913273306E-3</c:v>
                </c:pt>
                <c:pt idx="4966">
                  <c:v>4.168063030134523E-3</c:v>
                </c:pt>
                <c:pt idx="4967">
                  <c:v>4.1962814516239783E-3</c:v>
                </c:pt>
                <c:pt idx="4968">
                  <c:v>4.2057349127418301E-3</c:v>
                </c:pt>
                <c:pt idx="4969">
                  <c:v>4.0929768548690713E-3</c:v>
                </c:pt>
                <c:pt idx="4970">
                  <c:v>4.1490187535382595E-3</c:v>
                </c:pt>
                <c:pt idx="4971">
                  <c:v>4.1589926105927667E-3</c:v>
                </c:pt>
                <c:pt idx="4972">
                  <c:v>4.0465157270840732E-3</c:v>
                </c:pt>
                <c:pt idx="4973">
                  <c:v>4.0334222981412053E-3</c:v>
                </c:pt>
                <c:pt idx="4974">
                  <c:v>4.0861129596412417E-3</c:v>
                </c:pt>
                <c:pt idx="4975">
                  <c:v>4.1067591175172388E-3</c:v>
                </c:pt>
                <c:pt idx="4976">
                  <c:v>4.1012977297934898E-3</c:v>
                </c:pt>
                <c:pt idx="4977">
                  <c:v>4.0669305940468168E-3</c:v>
                </c:pt>
                <c:pt idx="4978">
                  <c:v>4.110740070296914E-3</c:v>
                </c:pt>
                <c:pt idx="4979">
                  <c:v>4.0621638337718065E-3</c:v>
                </c:pt>
                <c:pt idx="4980">
                  <c:v>4.1518269582165599E-3</c:v>
                </c:pt>
                <c:pt idx="4981">
                  <c:v>4.0941626949079967E-3</c:v>
                </c:pt>
                <c:pt idx="4982">
                  <c:v>4.0659275108099902E-3</c:v>
                </c:pt>
                <c:pt idx="4983">
                  <c:v>4.066449946908534E-3</c:v>
                </c:pt>
                <c:pt idx="4984">
                  <c:v>4.038336849285307E-3</c:v>
                </c:pt>
                <c:pt idx="4985">
                  <c:v>4.0379383304566816E-3</c:v>
                </c:pt>
                <c:pt idx="4986">
                  <c:v>4.036689734347362E-3</c:v>
                </c:pt>
                <c:pt idx="4987">
                  <c:v>4.010395201325085E-3</c:v>
                </c:pt>
                <c:pt idx="4988">
                  <c:v>4.0099535435789233E-3</c:v>
                </c:pt>
                <c:pt idx="4989">
                  <c:v>4.0379383304566816E-3</c:v>
                </c:pt>
                <c:pt idx="4990">
                  <c:v>4.0343660165918114E-3</c:v>
                </c:pt>
                <c:pt idx="4991">
                  <c:v>4.2838664835408392E-3</c:v>
                </c:pt>
                <c:pt idx="4992">
                  <c:v>4.3282601310166381E-3</c:v>
                </c:pt>
                <c:pt idx="4993">
                  <c:v>4.3168489542564619E-3</c:v>
                </c:pt>
                <c:pt idx="4994">
                  <c:v>3.9863767454826858E-3</c:v>
                </c:pt>
                <c:pt idx="4995">
                  <c:v>3.4914948014626141E-3</c:v>
                </c:pt>
                <c:pt idx="4996">
                  <c:v>3.6072205438136885E-3</c:v>
                </c:pt>
                <c:pt idx="4997">
                  <c:v>3.6058986152817185E-3</c:v>
                </c:pt>
                <c:pt idx="4998">
                  <c:v>3.5664797185982876E-3</c:v>
                </c:pt>
                <c:pt idx="4999">
                  <c:v>3.5621457723093919E-3</c:v>
                </c:pt>
                <c:pt idx="5000">
                  <c:v>3.5265837281735408E-3</c:v>
                </c:pt>
                <c:pt idx="5001">
                  <c:v>3.5251638153658595E-3</c:v>
                </c:pt>
                <c:pt idx="5002">
                  <c:v>3.4719964122311058E-3</c:v>
                </c:pt>
                <c:pt idx="5003">
                  <c:v>3.4129534815713395E-3</c:v>
                </c:pt>
                <c:pt idx="5004">
                  <c:v>2.9302075712541761E-3</c:v>
                </c:pt>
                <c:pt idx="5005">
                  <c:v>2.9302075712541761E-3</c:v>
                </c:pt>
                <c:pt idx="5006">
                  <c:v>2.9829383904359458E-3</c:v>
                </c:pt>
                <c:pt idx="5007">
                  <c:v>2.8173134631898555E-3</c:v>
                </c:pt>
                <c:pt idx="5008">
                  <c:v>2.6814104985092599E-3</c:v>
                </c:pt>
                <c:pt idx="5009">
                  <c:v>2.9047869899608836E-3</c:v>
                </c:pt>
                <c:pt idx="5010">
                  <c:v>2.9219894589788821E-3</c:v>
                </c:pt>
                <c:pt idx="5011">
                  <c:v>2.8706466407546205E-3</c:v>
                </c:pt>
                <c:pt idx="5012">
                  <c:v>2.7293320181228761E-3</c:v>
                </c:pt>
                <c:pt idx="5013">
                  <c:v>2.7132759261946759E-3</c:v>
                </c:pt>
                <c:pt idx="5014">
                  <c:v>2.6814104985092599E-3</c:v>
                </c:pt>
                <c:pt idx="5015">
                  <c:v>2.6498717123372428E-3</c:v>
                </c:pt>
                <c:pt idx="5016">
                  <c:v>2.6656004521292903E-3</c:v>
                </c:pt>
                <c:pt idx="5017">
                  <c:v>2.8876728445484338E-3</c:v>
                </c:pt>
                <c:pt idx="5018">
                  <c:v>2.8200918788340271E-3</c:v>
                </c:pt>
                <c:pt idx="5019">
                  <c:v>2.5571870691278443E-3</c:v>
                </c:pt>
                <c:pt idx="5020">
                  <c:v>2.641302841478628E-3</c:v>
                </c:pt>
                <c:pt idx="5021">
                  <c:v>2.5633591283907016E-3</c:v>
                </c:pt>
                <c:pt idx="5022">
                  <c:v>2.6490876008962369E-3</c:v>
                </c:pt>
                <c:pt idx="5023">
                  <c:v>2.8060648193127245E-3</c:v>
                </c:pt>
                <c:pt idx="5024">
                  <c:v>2.8612608924523243E-3</c:v>
                </c:pt>
                <c:pt idx="5025">
                  <c:v>2.981984449581089E-3</c:v>
                </c:pt>
                <c:pt idx="5026">
                  <c:v>3.1039322946655361E-3</c:v>
                </c:pt>
                <c:pt idx="5027">
                  <c:v>3.1476025828239612E-3</c:v>
                </c:pt>
                <c:pt idx="5028">
                  <c:v>3.2600452182406188E-3</c:v>
                </c:pt>
                <c:pt idx="5029">
                  <c:v>3.2916323536954853E-3</c:v>
                </c:pt>
                <c:pt idx="5030">
                  <c:v>3.3647238184996791E-3</c:v>
                </c:pt>
                <c:pt idx="5031">
                  <c:v>3.3205060567795984E-3</c:v>
                </c:pt>
                <c:pt idx="5032">
                  <c:v>3.3005871831194877E-3</c:v>
                </c:pt>
                <c:pt idx="5033">
                  <c:v>3.2973417679935104E-3</c:v>
                </c:pt>
                <c:pt idx="5034">
                  <c:v>3.255223283224425E-3</c:v>
                </c:pt>
                <c:pt idx="5035">
                  <c:v>3.2536612000264513E-3</c:v>
                </c:pt>
                <c:pt idx="5036">
                  <c:v>3.2118707634901161E-3</c:v>
                </c:pt>
                <c:pt idx="5037">
                  <c:v>3.1500678909931073E-3</c:v>
                </c:pt>
                <c:pt idx="5038">
                  <c:v>3.1242589170179143E-3</c:v>
                </c:pt>
                <c:pt idx="5039">
                  <c:v>3.0099020662160483E-3</c:v>
                </c:pt>
                <c:pt idx="5040">
                  <c:v>2.9515267618242498E-3</c:v>
                </c:pt>
                <c:pt idx="5041">
                  <c:v>2.8780339837677195E-3</c:v>
                </c:pt>
                <c:pt idx="5042">
                  <c:v>3.1333142725645394E-3</c:v>
                </c:pt>
                <c:pt idx="5043">
                  <c:v>3.0926757069591935E-3</c:v>
                </c:pt>
                <c:pt idx="5044">
                  <c:v>2.9175155462857335E-3</c:v>
                </c:pt>
                <c:pt idx="5045">
                  <c:v>2.8882116906459874E-3</c:v>
                </c:pt>
                <c:pt idx="5046">
                  <c:v>3.0231860380022573E-3</c:v>
                </c:pt>
                <c:pt idx="5047">
                  <c:v>3.043162513686195E-3</c:v>
                </c:pt>
                <c:pt idx="5048">
                  <c:v>3.1095627819451789E-3</c:v>
                </c:pt>
                <c:pt idx="5049">
                  <c:v>3.1757374372756914E-3</c:v>
                </c:pt>
                <c:pt idx="5050">
                  <c:v>3.1951880063161428E-3</c:v>
                </c:pt>
                <c:pt idx="5051">
                  <c:v>3.2492813852412271E-3</c:v>
                </c:pt>
                <c:pt idx="5052">
                  <c:v>3.3285321507349154E-3</c:v>
                </c:pt>
                <c:pt idx="5053">
                  <c:v>3.2554481125886244E-3</c:v>
                </c:pt>
                <c:pt idx="5054">
                  <c:v>3.6568489044615494E-3</c:v>
                </c:pt>
                <c:pt idx="5055">
                  <c:v>3.652411687773372E-3</c:v>
                </c:pt>
                <c:pt idx="5056">
                  <c:v>3.5820083842896312E-3</c:v>
                </c:pt>
                <c:pt idx="5057">
                  <c:v>3.828333028744196E-3</c:v>
                </c:pt>
                <c:pt idx="5058">
                  <c:v>3.8441899407298695E-3</c:v>
                </c:pt>
                <c:pt idx="5059">
                  <c:v>3.7855294635704591E-3</c:v>
                </c:pt>
                <c:pt idx="5060">
                  <c:v>3.8441899407298695E-3</c:v>
                </c:pt>
                <c:pt idx="5061">
                  <c:v>3.8441899407298695E-3</c:v>
                </c:pt>
                <c:pt idx="5062">
                  <c:v>3.8813401242777262E-3</c:v>
                </c:pt>
                <c:pt idx="5063">
                  <c:v>3.9561276218225989E-3</c:v>
                </c:pt>
                <c:pt idx="5064">
                  <c:v>4.0896612263850111E-3</c:v>
                </c:pt>
                <c:pt idx="5065">
                  <c:v>3.9762461879231242E-3</c:v>
                </c:pt>
                <c:pt idx="5066">
                  <c:v>3.9800665868807046E-3</c:v>
                </c:pt>
                <c:pt idx="5067">
                  <c:v>4.0080707834793065E-3</c:v>
                </c:pt>
                <c:pt idx="5068">
                  <c:v>3.786201150296088E-3</c:v>
                </c:pt>
                <c:pt idx="5069">
                  <c:v>3.784543176446247E-3</c:v>
                </c:pt>
                <c:pt idx="5070">
                  <c:v>3.8706161499926181E-3</c:v>
                </c:pt>
                <c:pt idx="5071">
                  <c:v>3.8315049707267346E-3</c:v>
                </c:pt>
                <c:pt idx="5072">
                  <c:v>3.8948486596674056E-3</c:v>
                </c:pt>
                <c:pt idx="5073">
                  <c:v>4.3770695435036491E-3</c:v>
                </c:pt>
                <c:pt idx="5074">
                  <c:v>4.515702286927937E-3</c:v>
                </c:pt>
                <c:pt idx="5075">
                  <c:v>4.3487916540345091E-3</c:v>
                </c:pt>
                <c:pt idx="5076">
                  <c:v>4.4943944318565077E-3</c:v>
                </c:pt>
                <c:pt idx="5077">
                  <c:v>4.6778103338572944E-3</c:v>
                </c:pt>
                <c:pt idx="5078">
                  <c:v>5.1903096088617108E-3</c:v>
                </c:pt>
                <c:pt idx="5079">
                  <c:v>4.5275779490235825E-3</c:v>
                </c:pt>
                <c:pt idx="5080">
                  <c:v>4.7984683132627545E-3</c:v>
                </c:pt>
                <c:pt idx="5081">
                  <c:v>4.8700148291630019E-3</c:v>
                </c:pt>
                <c:pt idx="5082">
                  <c:v>4.6861819258903108E-3</c:v>
                </c:pt>
                <c:pt idx="5083">
                  <c:v>4.6339108327984047E-3</c:v>
                </c:pt>
                <c:pt idx="5084">
                  <c:v>4.8591436779465546E-3</c:v>
                </c:pt>
                <c:pt idx="5085">
                  <c:v>5.5016611142621715E-3</c:v>
                </c:pt>
                <c:pt idx="5086">
                  <c:v>4.6195685856522594E-3</c:v>
                </c:pt>
                <c:pt idx="5087">
                  <c:v>4.2543229768101827E-3</c:v>
                </c:pt>
                <c:pt idx="5088">
                  <c:v>3.893516463067946E-3</c:v>
                </c:pt>
                <c:pt idx="5089">
                  <c:v>3.8478391371983161E-3</c:v>
                </c:pt>
                <c:pt idx="5090">
                  <c:v>4.1230583636937259E-3</c:v>
                </c:pt>
                <c:pt idx="5091">
                  <c:v>3.7642412163957461E-3</c:v>
                </c:pt>
                <c:pt idx="5092">
                  <c:v>4.7419928176025685E-3</c:v>
                </c:pt>
                <c:pt idx="5093">
                  <c:v>5.5653817422869198E-3</c:v>
                </c:pt>
                <c:pt idx="5094">
                  <c:v>6.5776930284233929E-3</c:v>
                </c:pt>
                <c:pt idx="5095">
                  <c:v>6.599031385895405E-3</c:v>
                </c:pt>
                <c:pt idx="5096">
                  <c:v>6.5142756695761835E-3</c:v>
                </c:pt>
                <c:pt idx="5097">
                  <c:v>6.3418879415325456E-3</c:v>
                </c:pt>
                <c:pt idx="5098">
                  <c:v>5.9716257457724147E-3</c:v>
                </c:pt>
                <c:pt idx="5099">
                  <c:v>5.9353566632291766E-3</c:v>
                </c:pt>
                <c:pt idx="5100">
                  <c:v>5.9372682525285232E-3</c:v>
                </c:pt>
                <c:pt idx="5101">
                  <c:v>5.9372682525285232E-3</c:v>
                </c:pt>
                <c:pt idx="5102">
                  <c:v>5.8111667012258755E-3</c:v>
                </c:pt>
                <c:pt idx="5103">
                  <c:v>5.5971403745904051E-3</c:v>
                </c:pt>
                <c:pt idx="5104">
                  <c:v>5.8530462311324897E-3</c:v>
                </c:pt>
                <c:pt idx="5105">
                  <c:v>6.0792395535051134E-3</c:v>
                </c:pt>
                <c:pt idx="5106">
                  <c:v>6.172790597133348E-3</c:v>
                </c:pt>
                <c:pt idx="5107">
                  <c:v>6.2234814482133608E-3</c:v>
                </c:pt>
                <c:pt idx="5108">
                  <c:v>6.2451023707010582E-3</c:v>
                </c:pt>
                <c:pt idx="5109">
                  <c:v>6.2030383815307672E-3</c:v>
                </c:pt>
                <c:pt idx="5110">
                  <c:v>6.1466341938141347E-3</c:v>
                </c:pt>
                <c:pt idx="5111">
                  <c:v>5.929059782434778E-3</c:v>
                </c:pt>
                <c:pt idx="5112">
                  <c:v>5.7768980509279901E-3</c:v>
                </c:pt>
                <c:pt idx="5113">
                  <c:v>5.6925006150618787E-3</c:v>
                </c:pt>
                <c:pt idx="5114">
                  <c:v>5.7213125945008618E-3</c:v>
                </c:pt>
                <c:pt idx="5115">
                  <c:v>5.6656678198585414E-3</c:v>
                </c:pt>
                <c:pt idx="5116">
                  <c:v>5.7031379751284741E-3</c:v>
                </c:pt>
                <c:pt idx="5117">
                  <c:v>5.6492647645293515E-3</c:v>
                </c:pt>
                <c:pt idx="5118">
                  <c:v>5.4055775443512186E-3</c:v>
                </c:pt>
                <c:pt idx="5119">
                  <c:v>5.3522405810407982E-3</c:v>
                </c:pt>
                <c:pt idx="5120">
                  <c:v>5.298546110695709E-3</c:v>
                </c:pt>
                <c:pt idx="5121">
                  <c:v>5.5052783234421782E-3</c:v>
                </c:pt>
                <c:pt idx="5122">
                  <c:v>5.5230900996632018E-3</c:v>
                </c:pt>
                <c:pt idx="5123">
                  <c:v>5.4904872133809905E-3</c:v>
                </c:pt>
                <c:pt idx="5124">
                  <c:v>5.6260075937004635E-3</c:v>
                </c:pt>
                <c:pt idx="5125">
                  <c:v>5.7434443203432939E-3</c:v>
                </c:pt>
                <c:pt idx="5126">
                  <c:v>5.8814073206215492E-3</c:v>
                </c:pt>
                <c:pt idx="5127">
                  <c:v>5.899037306427545E-3</c:v>
                </c:pt>
                <c:pt idx="5128">
                  <c:v>5.9974685123224932E-3</c:v>
                </c:pt>
                <c:pt idx="5129">
                  <c:v>5.9566107740230724E-3</c:v>
                </c:pt>
                <c:pt idx="5130">
                  <c:v>6.0199789737467218E-3</c:v>
                </c:pt>
                <c:pt idx="5131">
                  <c:v>5.9381366078862501E-3</c:v>
                </c:pt>
                <c:pt idx="5132">
                  <c:v>5.8172100927346287E-3</c:v>
                </c:pt>
                <c:pt idx="5133">
                  <c:v>5.6593511494278928E-3</c:v>
                </c:pt>
                <c:pt idx="5134">
                  <c:v>5.6204810636477131E-3</c:v>
                </c:pt>
                <c:pt idx="5135">
                  <c:v>6.0006433090218948E-3</c:v>
                </c:pt>
                <c:pt idx="5136">
                  <c:v>6.228945606767111E-3</c:v>
                </c:pt>
                <c:pt idx="5137">
                  <c:v>6.3011994266895703E-3</c:v>
                </c:pt>
                <c:pt idx="5138">
                  <c:v>6.229425947170803E-3</c:v>
                </c:pt>
                <c:pt idx="5139">
                  <c:v>6.2499852628388128E-3</c:v>
                </c:pt>
                <c:pt idx="5140">
                  <c:v>6.1779683168202209E-3</c:v>
                </c:pt>
                <c:pt idx="5141">
                  <c:v>6.0852930614080005E-3</c:v>
                </c:pt>
                <c:pt idx="5142">
                  <c:v>6.0864742011630052E-3</c:v>
                </c:pt>
                <c:pt idx="5143">
                  <c:v>6.0419080747731715E-3</c:v>
                </c:pt>
                <c:pt idx="5144">
                  <c:v>5.9359108921818024E-3</c:v>
                </c:pt>
                <c:pt idx="5145">
                  <c:v>5.9215624829200737E-3</c:v>
                </c:pt>
                <c:pt idx="5146">
                  <c:v>6.0163419077899948E-3</c:v>
                </c:pt>
                <c:pt idx="5147">
                  <c:v>5.9030312733368145E-3</c:v>
                </c:pt>
                <c:pt idx="5148">
                  <c:v>5.8583425293805029E-3</c:v>
                </c:pt>
                <c:pt idx="5149">
                  <c:v>5.6734097033275784E-3</c:v>
                </c:pt>
                <c:pt idx="5150">
                  <c:v>5.5300703961486787E-3</c:v>
                </c:pt>
                <c:pt idx="5151">
                  <c:v>5.4082754173489875E-3</c:v>
                </c:pt>
                <c:pt idx="5152">
                  <c:v>5.1670982699520245E-3</c:v>
                </c:pt>
                <c:pt idx="5153">
                  <c:v>5.2881241787778935E-3</c:v>
                </c:pt>
                <c:pt idx="5154">
                  <c:v>5.1555606370624002E-3</c:v>
                </c:pt>
                <c:pt idx="5155">
                  <c:v>5.0064980137266646E-3</c:v>
                </c:pt>
                <c:pt idx="5156">
                  <c:v>5.4912369691095583E-3</c:v>
                </c:pt>
                <c:pt idx="5157">
                  <c:v>5.7224218802663322E-3</c:v>
                </c:pt>
                <c:pt idx="5158">
                  <c:v>5.8669063269717603E-3</c:v>
                </c:pt>
                <c:pt idx="5159">
                  <c:v>5.7582599135093202E-3</c:v>
                </c:pt>
                <c:pt idx="5160">
                  <c:v>5.8994041108641291E-3</c:v>
                </c:pt>
                <c:pt idx="5161">
                  <c:v>5.94715209615671E-3</c:v>
                </c:pt>
                <c:pt idx="5162">
                  <c:v>6.3948813096918258E-3</c:v>
                </c:pt>
                <c:pt idx="5163">
                  <c:v>6.2757109434632471E-3</c:v>
                </c:pt>
                <c:pt idx="5164">
                  <c:v>6.254323608419478E-3</c:v>
                </c:pt>
                <c:pt idx="5165">
                  <c:v>6.1737381070290634E-3</c:v>
                </c:pt>
                <c:pt idx="5166">
                  <c:v>6.3081851897728624E-3</c:v>
                </c:pt>
                <c:pt idx="5167">
                  <c:v>6.385717965631801E-3</c:v>
                </c:pt>
                <c:pt idx="5168">
                  <c:v>6.3534147406798872E-3</c:v>
                </c:pt>
                <c:pt idx="5169">
                  <c:v>6.5270990468785E-3</c:v>
                </c:pt>
                <c:pt idx="5170">
                  <c:v>6.7246998939715424E-3</c:v>
                </c:pt>
                <c:pt idx="5171">
                  <c:v>6.439206682103904E-3</c:v>
                </c:pt>
                <c:pt idx="5172">
                  <c:v>6.314657217509863E-3</c:v>
                </c:pt>
                <c:pt idx="5173">
                  <c:v>6.2253697597731547E-3</c:v>
                </c:pt>
                <c:pt idx="5174">
                  <c:v>6.1428915346107196E-3</c:v>
                </c:pt>
                <c:pt idx="5175">
                  <c:v>6.0289863843879625E-3</c:v>
                </c:pt>
                <c:pt idx="5176">
                  <c:v>5.9889633131994914E-3</c:v>
                </c:pt>
                <c:pt idx="5177">
                  <c:v>5.8267607237692462E-3</c:v>
                </c:pt>
                <c:pt idx="5178">
                  <c:v>5.7441567369899563E-3</c:v>
                </c:pt>
                <c:pt idx="5179">
                  <c:v>5.7469004685268832E-3</c:v>
                </c:pt>
                <c:pt idx="5180">
                  <c:v>5.6681758045744601E-3</c:v>
                </c:pt>
                <c:pt idx="5181">
                  <c:v>5.786920966324648E-3</c:v>
                </c:pt>
                <c:pt idx="5182">
                  <c:v>5.708719331644586E-3</c:v>
                </c:pt>
                <c:pt idx="5183">
                  <c:v>5.7401837043840592E-3</c:v>
                </c:pt>
                <c:pt idx="5184">
                  <c:v>5.7101901492250164E-3</c:v>
                </c:pt>
                <c:pt idx="5185">
                  <c:v>5.7077156607527298E-3</c:v>
                </c:pt>
                <c:pt idx="5186">
                  <c:v>5.7005931983530704E-3</c:v>
                </c:pt>
                <c:pt idx="5187">
                  <c:v>5.6284337907789809E-3</c:v>
                </c:pt>
                <c:pt idx="5188">
                  <c:v>5.5530812190182225E-3</c:v>
                </c:pt>
                <c:pt idx="5189">
                  <c:v>5.5864534274866033E-3</c:v>
                </c:pt>
                <c:pt idx="5190">
                  <c:v>5.7096613792125524E-3</c:v>
                </c:pt>
                <c:pt idx="5191">
                  <c:v>5.7077156607527298E-3</c:v>
                </c:pt>
                <c:pt idx="5192">
                  <c:v>5.7595722768733933E-3</c:v>
                </c:pt>
                <c:pt idx="5193">
                  <c:v>5.6184441998622763E-3</c:v>
                </c:pt>
                <c:pt idx="5194">
                  <c:v>5.5428604806816058E-3</c:v>
                </c:pt>
                <c:pt idx="5195">
                  <c:v>5.5961484350042353E-3</c:v>
                </c:pt>
                <c:pt idx="5196">
                  <c:v>5.5054052805890569E-3</c:v>
                </c:pt>
                <c:pt idx="5197">
                  <c:v>5.4711604217896189E-3</c:v>
                </c:pt>
                <c:pt idx="5198">
                  <c:v>5.4900937638955316E-3</c:v>
                </c:pt>
                <c:pt idx="5199">
                  <c:v>5.4158174582668974E-3</c:v>
                </c:pt>
                <c:pt idx="5200">
                  <c:v>5.3818502662163368E-3</c:v>
                </c:pt>
                <c:pt idx="5201">
                  <c:v>5.3279123739940299E-3</c:v>
                </c:pt>
                <c:pt idx="5202">
                  <c:v>5.2801188653793076E-3</c:v>
                </c:pt>
                <c:pt idx="5203">
                  <c:v>5.2505856255769144E-3</c:v>
                </c:pt>
                <c:pt idx="5204">
                  <c:v>5.2085675061784784E-3</c:v>
                </c:pt>
                <c:pt idx="5205">
                  <c:v>5.1388712339913685E-3</c:v>
                </c:pt>
                <c:pt idx="5206">
                  <c:v>5.2956370906677317E-3</c:v>
                </c:pt>
                <c:pt idx="5207">
                  <c:v>5.5248057063596789E-3</c:v>
                </c:pt>
                <c:pt idx="5208">
                  <c:v>5.6002667099195455E-3</c:v>
                </c:pt>
                <c:pt idx="5209">
                  <c:v>5.8541593238472609E-3</c:v>
                </c:pt>
                <c:pt idx="5210">
                  <c:v>5.8141911282938701E-3</c:v>
                </c:pt>
                <c:pt idx="5211">
                  <c:v>5.9456202797616804E-3</c:v>
                </c:pt>
                <c:pt idx="5212">
                  <c:v>5.6786569586846228E-3</c:v>
                </c:pt>
                <c:pt idx="5213">
                  <c:v>5.4193302959794475E-3</c:v>
                </c:pt>
                <c:pt idx="5214">
                  <c:v>5.4455685069903156E-3</c:v>
                </c:pt>
                <c:pt idx="5215">
                  <c:v>5.3711151999518E-3</c:v>
                </c:pt>
                <c:pt idx="5216">
                  <c:v>5.8054638879763889E-3</c:v>
                </c:pt>
                <c:pt idx="5217">
                  <c:v>6.2604359607385859E-3</c:v>
                </c:pt>
                <c:pt idx="5218">
                  <c:v>6.3665499872527474E-3</c:v>
                </c:pt>
                <c:pt idx="5219">
                  <c:v>6.2465881947870137E-3</c:v>
                </c:pt>
                <c:pt idx="5220">
                  <c:v>6.2750888444042556E-3</c:v>
                </c:pt>
                <c:pt idx="5221">
                  <c:v>6.172790597133348E-3</c:v>
                </c:pt>
                <c:pt idx="5222">
                  <c:v>6.2798648679187052E-3</c:v>
                </c:pt>
                <c:pt idx="5223">
                  <c:v>6.2543289797804451E-3</c:v>
                </c:pt>
                <c:pt idx="5224">
                  <c:v>5.9633158477761569E-3</c:v>
                </c:pt>
                <c:pt idx="5225">
                  <c:v>5.8729625773553057E-3</c:v>
                </c:pt>
                <c:pt idx="5226">
                  <c:v>5.7129656323694211E-3</c:v>
                </c:pt>
                <c:pt idx="5227">
                  <c:v>5.5440555525282887E-3</c:v>
                </c:pt>
                <c:pt idx="5228">
                  <c:v>5.3443635801005045E-3</c:v>
                </c:pt>
                <c:pt idx="5229">
                  <c:v>5.2853466085126567E-3</c:v>
                </c:pt>
                <c:pt idx="5230">
                  <c:v>5.4253470347218752E-3</c:v>
                </c:pt>
                <c:pt idx="5231">
                  <c:v>5.3473453108063215E-3</c:v>
                </c:pt>
                <c:pt idx="5232">
                  <c:v>5.3869956020036304E-3</c:v>
                </c:pt>
                <c:pt idx="5233">
                  <c:v>5.4941804985701751E-3</c:v>
                </c:pt>
                <c:pt idx="5234">
                  <c:v>5.6284502384963964E-3</c:v>
                </c:pt>
                <c:pt idx="5235">
                  <c:v>5.7251562418797414E-3</c:v>
                </c:pt>
                <c:pt idx="5236">
                  <c:v>6.066269293914627E-3</c:v>
                </c:pt>
                <c:pt idx="5237">
                  <c:v>6.213717129828226E-3</c:v>
                </c:pt>
                <c:pt idx="5238">
                  <c:v>6.2532514334457234E-3</c:v>
                </c:pt>
                <c:pt idx="5239">
                  <c:v>6.2896134963780449E-3</c:v>
                </c:pt>
                <c:pt idx="5240">
                  <c:v>6.3185221297250554E-3</c:v>
                </c:pt>
                <c:pt idx="5241">
                  <c:v>6.4186013341001377E-3</c:v>
                </c:pt>
                <c:pt idx="5242">
                  <c:v>6.5082635842258398E-3</c:v>
                </c:pt>
                <c:pt idx="5243">
                  <c:v>6.4659115388124005E-3</c:v>
                </c:pt>
                <c:pt idx="5244">
                  <c:v>6.5859376784699174E-3</c:v>
                </c:pt>
                <c:pt idx="5245">
                  <c:v>6.5763254013877243E-3</c:v>
                </c:pt>
                <c:pt idx="5246">
                  <c:v>6.1203498210709298E-3</c:v>
                </c:pt>
                <c:pt idx="5247">
                  <c:v>6.1194375751291137E-3</c:v>
                </c:pt>
                <c:pt idx="5248">
                  <c:v>6.1695556540535077E-3</c:v>
                </c:pt>
                <c:pt idx="5249">
                  <c:v>6.1628249700031229E-3</c:v>
                </c:pt>
                <c:pt idx="5250">
                  <c:v>6.0740965528988328E-3</c:v>
                </c:pt>
                <c:pt idx="5251">
                  <c:v>5.9788161607176081E-3</c:v>
                </c:pt>
                <c:pt idx="5252">
                  <c:v>5.7923168077879204E-3</c:v>
                </c:pt>
                <c:pt idx="5253">
                  <c:v>5.7646241743209408E-3</c:v>
                </c:pt>
                <c:pt idx="5254">
                  <c:v>5.7253846364534854E-3</c:v>
                </c:pt>
                <c:pt idx="5255">
                  <c:v>5.5326934111144194E-3</c:v>
                </c:pt>
                <c:pt idx="5256">
                  <c:v>5.4107963732759647E-3</c:v>
                </c:pt>
                <c:pt idx="5257">
                  <c:v>5.3735421412811468E-3</c:v>
                </c:pt>
                <c:pt idx="5258">
                  <c:v>5.2267755275804441E-3</c:v>
                </c:pt>
                <c:pt idx="5259">
                  <c:v>5.1382153304705492E-3</c:v>
                </c:pt>
                <c:pt idx="5260">
                  <c:v>4.9969615461303435E-3</c:v>
                </c:pt>
                <c:pt idx="5261">
                  <c:v>5.0319501081577019E-3</c:v>
                </c:pt>
                <c:pt idx="5262">
                  <c:v>4.9276273740660251E-3</c:v>
                </c:pt>
                <c:pt idx="5263">
                  <c:v>4.859142962887023E-3</c:v>
                </c:pt>
                <c:pt idx="5264">
                  <c:v>4.7749503666385433E-3</c:v>
                </c:pt>
                <c:pt idx="5265">
                  <c:v>4.6752238638177977E-3</c:v>
                </c:pt>
                <c:pt idx="5266">
                  <c:v>4.7082598873396837E-3</c:v>
                </c:pt>
                <c:pt idx="5267">
                  <c:v>5.0149769086881837E-3</c:v>
                </c:pt>
                <c:pt idx="5268">
                  <c:v>4.6895525752096478E-3</c:v>
                </c:pt>
                <c:pt idx="5269">
                  <c:v>4.6097647816734245E-3</c:v>
                </c:pt>
                <c:pt idx="5270">
                  <c:v>4.5773395503813305E-3</c:v>
                </c:pt>
                <c:pt idx="5271">
                  <c:v>4.5451157517227263E-3</c:v>
                </c:pt>
                <c:pt idx="5272">
                  <c:v>4.5130923111794032E-3</c:v>
                </c:pt>
                <c:pt idx="5273">
                  <c:v>4.4812681589320499E-3</c:v>
                </c:pt>
                <c:pt idx="5274">
                  <c:v>4.6752238638177977E-3</c:v>
                </c:pt>
                <c:pt idx="5275">
                  <c:v>4.4297582684658006E-3</c:v>
                </c:pt>
                <c:pt idx="5276">
                  <c:v>4.5406684760361093E-3</c:v>
                </c:pt>
                <c:pt idx="5277">
                  <c:v>4.55677788810717E-3</c:v>
                </c:pt>
                <c:pt idx="5278">
                  <c:v>4.66985129429838E-3</c:v>
                </c:pt>
                <c:pt idx="5279">
                  <c:v>5.1756005388659222E-3</c:v>
                </c:pt>
                <c:pt idx="5280">
                  <c:v>5.7543099842576936E-3</c:v>
                </c:pt>
                <c:pt idx="5281">
                  <c:v>6.1008580636994041E-3</c:v>
                </c:pt>
                <c:pt idx="5282">
                  <c:v>6.0506281063907336E-3</c:v>
                </c:pt>
                <c:pt idx="5283">
                  <c:v>6.0780051346289062E-3</c:v>
                </c:pt>
                <c:pt idx="5284">
                  <c:v>5.9252076341875072E-3</c:v>
                </c:pt>
                <c:pt idx="5285">
                  <c:v>6.058911328906679E-3</c:v>
                </c:pt>
                <c:pt idx="5286">
                  <c:v>6.0099819747240187E-3</c:v>
                </c:pt>
                <c:pt idx="5287">
                  <c:v>6.0307247472705956E-3</c:v>
                </c:pt>
                <c:pt idx="5288">
                  <c:v>5.8555923793478064E-3</c:v>
                </c:pt>
                <c:pt idx="5289">
                  <c:v>5.5589633800101944E-3</c:v>
                </c:pt>
                <c:pt idx="5290">
                  <c:v>5.4988299867800338E-3</c:v>
                </c:pt>
                <c:pt idx="5291">
                  <c:v>5.4904504678013229E-3</c:v>
                </c:pt>
                <c:pt idx="5292">
                  <c:v>5.3641516486117964E-3</c:v>
                </c:pt>
                <c:pt idx="5293">
                  <c:v>5.3979991204222231E-3</c:v>
                </c:pt>
                <c:pt idx="5294">
                  <c:v>5.2448210173725116E-3</c:v>
                </c:pt>
                <c:pt idx="5295">
                  <c:v>4.6196566200134778E-3</c:v>
                </c:pt>
                <c:pt idx="5296">
                  <c:v>4.4423398478348423E-3</c:v>
                </c:pt>
                <c:pt idx="5297">
                  <c:v>4.5543264875609578E-3</c:v>
                </c:pt>
                <c:pt idx="5298">
                  <c:v>4.3629905790935003E-3</c:v>
                </c:pt>
                <c:pt idx="5299">
                  <c:v>4.4448041615211915E-3</c:v>
                </c:pt>
                <c:pt idx="5300">
                  <c:v>4.5000889048371602E-3</c:v>
                </c:pt>
                <c:pt idx="5301">
                  <c:v>4.2097605883960531E-3</c:v>
                </c:pt>
                <c:pt idx="5302">
                  <c:v>4.1150731999085909E-3</c:v>
                </c:pt>
                <c:pt idx="5303">
                  <c:v>4.1918157927467942E-3</c:v>
                </c:pt>
                <c:pt idx="5304">
                  <c:v>4.0421080858629808E-3</c:v>
                </c:pt>
                <c:pt idx="5305">
                  <c:v>4.0670419624459567E-3</c:v>
                </c:pt>
                <c:pt idx="5306">
                  <c:v>3.6374312528842066E-3</c:v>
                </c:pt>
                <c:pt idx="5307">
                  <c:v>3.3581369310120837E-3</c:v>
                </c:pt>
                <c:pt idx="5308">
                  <c:v>3.4645172272687774E-3</c:v>
                </c:pt>
                <c:pt idx="5309">
                  <c:v>3.549014098037082E-3</c:v>
                </c:pt>
                <c:pt idx="5310">
                  <c:v>3.5845194850977354E-3</c:v>
                </c:pt>
                <c:pt idx="5311">
                  <c:v>3.820246875807851E-3</c:v>
                </c:pt>
                <c:pt idx="5312">
                  <c:v>3.679557472609478E-3</c:v>
                </c:pt>
                <c:pt idx="5313">
                  <c:v>3.7991609798478311E-3</c:v>
                </c:pt>
                <c:pt idx="5314">
                  <c:v>3.853560185783434E-3</c:v>
                </c:pt>
                <c:pt idx="5315">
                  <c:v>3.8634413904124758E-3</c:v>
                </c:pt>
                <c:pt idx="5316">
                  <c:v>3.9491441555010477E-3</c:v>
                </c:pt>
                <c:pt idx="5317">
                  <c:v>4.4169500516961493E-3</c:v>
                </c:pt>
                <c:pt idx="5318">
                  <c:v>4.3998682989526972E-3</c:v>
                </c:pt>
                <c:pt idx="5319">
                  <c:v>4.4108148591112716E-3</c:v>
                </c:pt>
                <c:pt idx="5320">
                  <c:v>4.39619347112027E-3</c:v>
                </c:pt>
                <c:pt idx="5321">
                  <c:v>4.4132023344669686E-3</c:v>
                </c:pt>
                <c:pt idx="5322">
                  <c:v>4.3622785736936185E-3</c:v>
                </c:pt>
                <c:pt idx="5323">
                  <c:v>4.399410895977663E-3</c:v>
                </c:pt>
                <c:pt idx="5324">
                  <c:v>4.3758519317659665E-3</c:v>
                </c:pt>
                <c:pt idx="5325">
                  <c:v>4.4358161890254259E-3</c:v>
                </c:pt>
                <c:pt idx="5326">
                  <c:v>4.3882878865441517E-3</c:v>
                </c:pt>
                <c:pt idx="5327">
                  <c:v>4.445456205018964E-3</c:v>
                </c:pt>
                <c:pt idx="5328">
                  <c:v>4.3552926467598854E-3</c:v>
                </c:pt>
                <c:pt idx="5329">
                  <c:v>4.4522538244440267E-3</c:v>
                </c:pt>
                <c:pt idx="5330">
                  <c:v>4.4826660745507282E-3</c:v>
                </c:pt>
                <c:pt idx="5331">
                  <c:v>4.4811747624885099E-3</c:v>
                </c:pt>
                <c:pt idx="5332">
                  <c:v>4.5121146929053947E-3</c:v>
                </c:pt>
                <c:pt idx="5333">
                  <c:v>4.513565462003143E-3</c:v>
                </c:pt>
                <c:pt idx="5334">
                  <c:v>4.5141778414241685E-3</c:v>
                </c:pt>
                <c:pt idx="5335">
                  <c:v>4.5019051430888407E-3</c:v>
                </c:pt>
                <c:pt idx="5336">
                  <c:v>4.5141778414241685E-3</c:v>
                </c:pt>
                <c:pt idx="5337">
                  <c:v>4.5141778414241685E-3</c:v>
                </c:pt>
                <c:pt idx="5338">
                  <c:v>4.4757860320049237E-3</c:v>
                </c:pt>
                <c:pt idx="5339">
                  <c:v>4.4523562092935853E-3</c:v>
                </c:pt>
                <c:pt idx="5340">
                  <c:v>4.3879328609853253E-3</c:v>
                </c:pt>
                <c:pt idx="5341">
                  <c:v>4.3335017268396345E-3</c:v>
                </c:pt>
                <c:pt idx="5342">
                  <c:v>4.3053648561550686E-3</c:v>
                </c:pt>
                <c:pt idx="5343">
                  <c:v>4.2766053062951543E-3</c:v>
                </c:pt>
                <c:pt idx="5344">
                  <c:v>4.2179416807905769E-3</c:v>
                </c:pt>
                <c:pt idx="5345">
                  <c:v>4.1308230376622948E-3</c:v>
                </c:pt>
                <c:pt idx="5346">
                  <c:v>4.1023816347415193E-3</c:v>
                </c:pt>
                <c:pt idx="5347">
                  <c:v>4.1312756383362834E-3</c:v>
                </c:pt>
                <c:pt idx="5348">
                  <c:v>4.1008544032967234E-3</c:v>
                </c:pt>
                <c:pt idx="5349">
                  <c:v>4.1187828727185117E-3</c:v>
                </c:pt>
                <c:pt idx="5350">
                  <c:v>4.2742295070810942E-3</c:v>
                </c:pt>
                <c:pt idx="5351">
                  <c:v>4.5543539127469307E-3</c:v>
                </c:pt>
                <c:pt idx="5352">
                  <c:v>4.6880350445353287E-3</c:v>
                </c:pt>
                <c:pt idx="5353">
                  <c:v>4.7633105645820961E-3</c:v>
                </c:pt>
                <c:pt idx="5354">
                  <c:v>4.7694880104141137E-3</c:v>
                </c:pt>
                <c:pt idx="5355">
                  <c:v>3.7133813451002405E-3</c:v>
                </c:pt>
                <c:pt idx="5356">
                  <c:v>3.0387447752948603E-3</c:v>
                </c:pt>
                <c:pt idx="5357">
                  <c:v>2.9800721413413144E-3</c:v>
                </c:pt>
                <c:pt idx="5358">
                  <c:v>2.952682311922976E-3</c:v>
                </c:pt>
                <c:pt idx="5359">
                  <c:v>2.7384490058522917E-3</c:v>
                </c:pt>
                <c:pt idx="5360">
                  <c:v>2.6428157418199637E-3</c:v>
                </c:pt>
                <c:pt idx="5361">
                  <c:v>2.6921019932590368E-3</c:v>
                </c:pt>
                <c:pt idx="5362">
                  <c:v>2.6057842322799308E-3</c:v>
                </c:pt>
                <c:pt idx="5363">
                  <c:v>2.6867685774197183E-3</c:v>
                </c:pt>
                <c:pt idx="5364">
                  <c:v>2.5597861606419278E-3</c:v>
                </c:pt>
                <c:pt idx="5365">
                  <c:v>2.5442133520181525E-3</c:v>
                </c:pt>
                <c:pt idx="5366">
                  <c:v>2.5622932969403037E-3</c:v>
                </c:pt>
                <c:pt idx="5367">
                  <c:v>2.6095586567913163E-3</c:v>
                </c:pt>
                <c:pt idx="5368">
                  <c:v>2.5066524890333831E-3</c:v>
                </c:pt>
                <c:pt idx="5369">
                  <c:v>2.5526406074854097E-3</c:v>
                </c:pt>
                <c:pt idx="5370">
                  <c:v>2.5243732672110067E-3</c:v>
                </c:pt>
                <c:pt idx="5371">
                  <c:v>2.5397175479664087E-3</c:v>
                </c:pt>
                <c:pt idx="5372">
                  <c:v>2.5397175479664087E-3</c:v>
                </c:pt>
                <c:pt idx="5373">
                  <c:v>2.5706505761273228E-3</c:v>
                </c:pt>
                <c:pt idx="5374">
                  <c:v>2.5551431963162776E-3</c:v>
                </c:pt>
                <c:pt idx="5375">
                  <c:v>2.4138240490557258E-3</c:v>
                </c:pt>
                <c:pt idx="5376">
                  <c:v>2.3704030447686485E-3</c:v>
                </c:pt>
                <c:pt idx="5377">
                  <c:v>2.3704030447686485E-3</c:v>
                </c:pt>
                <c:pt idx="5378">
                  <c:v>2.3560817160636063E-3</c:v>
                </c:pt>
                <c:pt idx="5379">
                  <c:v>2.3418359920420379E-3</c:v>
                </c:pt>
                <c:pt idx="5380">
                  <c:v>2.2995490820319382E-3</c:v>
                </c:pt>
                <c:pt idx="5381">
                  <c:v>2.4192112999106563E-3</c:v>
                </c:pt>
                <c:pt idx="5382">
                  <c:v>2.4724226343640979E-3</c:v>
                </c:pt>
                <c:pt idx="5383">
                  <c:v>2.6155165684091505E-3</c:v>
                </c:pt>
                <c:pt idx="5384">
                  <c:v>2.7453950650281017E-3</c:v>
                </c:pt>
                <c:pt idx="5385">
                  <c:v>2.9363798010339768E-3</c:v>
                </c:pt>
                <c:pt idx="5386">
                  <c:v>2.9727464290329351E-3</c:v>
                </c:pt>
                <c:pt idx="5387">
                  <c:v>2.9944720389616201E-3</c:v>
                </c:pt>
                <c:pt idx="5388">
                  <c:v>3.1581305411977779E-3</c:v>
                </c:pt>
                <c:pt idx="5389">
                  <c:v>3.0772077221875287E-3</c:v>
                </c:pt>
                <c:pt idx="5390">
                  <c:v>2.9993320578502523E-3</c:v>
                </c:pt>
                <c:pt idx="5391">
                  <c:v>2.9181629588455448E-3</c:v>
                </c:pt>
                <c:pt idx="5392">
                  <c:v>2.9786167365325805E-3</c:v>
                </c:pt>
                <c:pt idx="5393">
                  <c:v>3.023078517730521E-3</c:v>
                </c:pt>
                <c:pt idx="5394">
                  <c:v>3.1417117215815759E-3</c:v>
                </c:pt>
                <c:pt idx="5395">
                  <c:v>3.2581633401658257E-3</c:v>
                </c:pt>
                <c:pt idx="5396">
                  <c:v>3.33703213296958E-3</c:v>
                </c:pt>
                <c:pt idx="5397">
                  <c:v>3.3329783418449984E-3</c:v>
                </c:pt>
                <c:pt idx="5398">
                  <c:v>3.4047630913607517E-3</c:v>
                </c:pt>
                <c:pt idx="5399">
                  <c:v>3.3593498309697563E-3</c:v>
                </c:pt>
                <c:pt idx="5400">
                  <c:v>3.3817558222261406E-3</c:v>
                </c:pt>
                <c:pt idx="5401">
                  <c:v>3.422732659147408E-3</c:v>
                </c:pt>
                <c:pt idx="5402">
                  <c:v>3.356910877240727E-3</c:v>
                </c:pt>
                <c:pt idx="5403">
                  <c:v>3.3341347287193664E-3</c:v>
                </c:pt>
                <c:pt idx="5404">
                  <c:v>3.3534801708970728E-3</c:v>
                </c:pt>
                <c:pt idx="5405">
                  <c:v>3.4090284637806811E-3</c:v>
                </c:pt>
                <c:pt idx="5406">
                  <c:v>3.4090284637806811E-3</c:v>
                </c:pt>
                <c:pt idx="5407">
                  <c:v>3.3978507913029993E-3</c:v>
                </c:pt>
                <c:pt idx="5408">
                  <c:v>3.4555463071611883E-3</c:v>
                </c:pt>
                <c:pt idx="5409">
                  <c:v>3.4462877365588436E-3</c:v>
                </c:pt>
                <c:pt idx="5410">
                  <c:v>3.3777834665049133E-3</c:v>
                </c:pt>
                <c:pt idx="5411">
                  <c:v>3.26133593197859E-3</c:v>
                </c:pt>
                <c:pt idx="5412">
                  <c:v>3.3888496076161967E-3</c:v>
                </c:pt>
                <c:pt idx="5413">
                  <c:v>3.2926383450912304E-3</c:v>
                </c:pt>
                <c:pt idx="5414">
                  <c:v>3.3066293547619079E-3</c:v>
                </c:pt>
                <c:pt idx="5415">
                  <c:v>3.3688282955221128E-3</c:v>
                </c:pt>
                <c:pt idx="5416">
                  <c:v>3.3757835503444708E-3</c:v>
                </c:pt>
                <c:pt idx="5417">
                  <c:v>3.3609356160137424E-3</c:v>
                </c:pt>
                <c:pt idx="5418">
                  <c:v>3.2856014068089984E-3</c:v>
                </c:pt>
                <c:pt idx="5419">
                  <c:v>3.2030705285822454E-3</c:v>
                </c:pt>
                <c:pt idx="5420">
                  <c:v>3.2739733497309017E-3</c:v>
                </c:pt>
                <c:pt idx="5421">
                  <c:v>3.3288901344332403E-3</c:v>
                </c:pt>
                <c:pt idx="5422">
                  <c:v>3.4450304579289703E-3</c:v>
                </c:pt>
                <c:pt idx="5423">
                  <c:v>3.5681390230117805E-3</c:v>
                </c:pt>
                <c:pt idx="5424">
                  <c:v>3.6032668963752188E-3</c:v>
                </c:pt>
                <c:pt idx="5425">
                  <c:v>3.5759819272793117E-3</c:v>
                </c:pt>
                <c:pt idx="5426">
                  <c:v>3.4462681705784209E-3</c:v>
                </c:pt>
                <c:pt idx="5427">
                  <c:v>3.2856162119392351E-3</c:v>
                </c:pt>
                <c:pt idx="5428">
                  <c:v>2.9829909191487003E-3</c:v>
                </c:pt>
                <c:pt idx="5429">
                  <c:v>3.0963158948405485E-3</c:v>
                </c:pt>
                <c:pt idx="5430">
                  <c:v>3.0673250511581828E-3</c:v>
                </c:pt>
                <c:pt idx="5431">
                  <c:v>3.1438618445600954E-3</c:v>
                </c:pt>
                <c:pt idx="5432">
                  <c:v>3.0875013308660384E-3</c:v>
                </c:pt>
                <c:pt idx="5433">
                  <c:v>3.1447218185881439E-3</c:v>
                </c:pt>
                <c:pt idx="5434">
                  <c:v>3.0427232901166106E-3</c:v>
                </c:pt>
                <c:pt idx="5435">
                  <c:v>3.0988509049396876E-3</c:v>
                </c:pt>
                <c:pt idx="5436">
                  <c:v>2.9536673531626125E-3</c:v>
                </c:pt>
                <c:pt idx="5437">
                  <c:v>2.9927128313577711E-3</c:v>
                </c:pt>
                <c:pt idx="5438">
                  <c:v>2.8958289558251148E-3</c:v>
                </c:pt>
                <c:pt idx="5439">
                  <c:v>2.87834655436193E-3</c:v>
                </c:pt>
                <c:pt idx="5440">
                  <c:v>2.7586560560636866E-3</c:v>
                </c:pt>
                <c:pt idx="5441">
                  <c:v>2.8288280522023356E-3</c:v>
                </c:pt>
                <c:pt idx="5442">
                  <c:v>2.8803663307419747E-3</c:v>
                </c:pt>
                <c:pt idx="5443">
                  <c:v>2.9151786414559609E-3</c:v>
                </c:pt>
                <c:pt idx="5444">
                  <c:v>2.8329635130805611E-3</c:v>
                </c:pt>
                <c:pt idx="5445">
                  <c:v>2.8020367502774131E-3</c:v>
                </c:pt>
                <c:pt idx="5446">
                  <c:v>2.630924441315647E-3</c:v>
                </c:pt>
                <c:pt idx="5447">
                  <c:v>2.4871679596722186E-3</c:v>
                </c:pt>
                <c:pt idx="5448">
                  <c:v>2.2821867559574853E-3</c:v>
                </c:pt>
                <c:pt idx="5449">
                  <c:v>2.3095791940240585E-3</c:v>
                </c:pt>
                <c:pt idx="5450">
                  <c:v>2.255078092556268E-3</c:v>
                </c:pt>
                <c:pt idx="5451">
                  <c:v>2.4139382825498178E-3</c:v>
                </c:pt>
                <c:pt idx="5452">
                  <c:v>2.370909348192971E-3</c:v>
                </c:pt>
                <c:pt idx="5453">
                  <c:v>2.3425965608631473E-3</c:v>
                </c:pt>
                <c:pt idx="5454">
                  <c:v>2.4988270202889059E-3</c:v>
                </c:pt>
                <c:pt idx="5455">
                  <c:v>2.3224500433307155E-3</c:v>
                </c:pt>
                <c:pt idx="5456">
                  <c:v>2.4939390982071613E-3</c:v>
                </c:pt>
                <c:pt idx="5457">
                  <c:v>2.5970683753011145E-3</c:v>
                </c:pt>
                <c:pt idx="5458">
                  <c:v>2.7334455329556841E-3</c:v>
                </c:pt>
                <c:pt idx="5459">
                  <c:v>2.8847028219864657E-3</c:v>
                </c:pt>
                <c:pt idx="5460">
                  <c:v>2.8478841489820608E-3</c:v>
                </c:pt>
                <c:pt idx="5461">
                  <c:v>2.7222428441167862E-3</c:v>
                </c:pt>
                <c:pt idx="5462">
                  <c:v>2.8279486644942498E-3</c:v>
                </c:pt>
                <c:pt idx="5463">
                  <c:v>2.866783519726886E-3</c:v>
                </c:pt>
                <c:pt idx="5464">
                  <c:v>3.0425170637713669E-3</c:v>
                </c:pt>
                <c:pt idx="5465">
                  <c:v>3.0428893094967329E-3</c:v>
                </c:pt>
                <c:pt idx="5466">
                  <c:v>3.0026716502638087E-3</c:v>
                </c:pt>
                <c:pt idx="5467">
                  <c:v>3.0981274753856987E-3</c:v>
                </c:pt>
                <c:pt idx="5468">
                  <c:v>3.1567829784616241E-3</c:v>
                </c:pt>
                <c:pt idx="5469">
                  <c:v>3.086395298566674E-3</c:v>
                </c:pt>
                <c:pt idx="5470">
                  <c:v>3.1475078588665269E-3</c:v>
                </c:pt>
                <c:pt idx="5471">
                  <c:v>3.2246380987660203E-3</c:v>
                </c:pt>
                <c:pt idx="5472">
                  <c:v>3.1687823063055514E-3</c:v>
                </c:pt>
                <c:pt idx="5473">
                  <c:v>3.2528574943210741E-3</c:v>
                </c:pt>
                <c:pt idx="5474">
                  <c:v>3.3200563511080403E-3</c:v>
                </c:pt>
                <c:pt idx="5475">
                  <c:v>3.2528574943210741E-3</c:v>
                </c:pt>
                <c:pt idx="5476">
                  <c:v>3.2528574943210741E-3</c:v>
                </c:pt>
                <c:pt idx="5477">
                  <c:v>3.2975485440000594E-3</c:v>
                </c:pt>
                <c:pt idx="5478">
                  <c:v>3.2975485440000594E-3</c:v>
                </c:pt>
                <c:pt idx="5479">
                  <c:v>3.253655224085879E-3</c:v>
                </c:pt>
                <c:pt idx="5480">
                  <c:v>3.2568513490604228E-3</c:v>
                </c:pt>
                <c:pt idx="5481">
                  <c:v>3.2762469480579095E-3</c:v>
                </c:pt>
                <c:pt idx="5482">
                  <c:v>3.3523109591712644E-3</c:v>
                </c:pt>
                <c:pt idx="5483">
                  <c:v>3.3955074653914739E-3</c:v>
                </c:pt>
                <c:pt idx="5484">
                  <c:v>3.3379564914017882E-3</c:v>
                </c:pt>
                <c:pt idx="5485">
                  <c:v>3.3256831971387956E-3</c:v>
                </c:pt>
                <c:pt idx="5486">
                  <c:v>3.269315685322884E-3</c:v>
                </c:pt>
                <c:pt idx="5487">
                  <c:v>3.2467135158082919E-3</c:v>
                </c:pt>
                <c:pt idx="5488">
                  <c:v>3.2019219788620087E-3</c:v>
                </c:pt>
                <c:pt idx="5489">
                  <c:v>3.1140827157675496E-3</c:v>
                </c:pt>
                <c:pt idx="5490">
                  <c:v>3.1872663977823138E-3</c:v>
                </c:pt>
                <c:pt idx="5491">
                  <c:v>3.1047027891668486E-3</c:v>
                </c:pt>
                <c:pt idx="5492">
                  <c:v>3.1262451319277254E-3</c:v>
                </c:pt>
                <c:pt idx="5493">
                  <c:v>3.1916645321093144E-3</c:v>
                </c:pt>
                <c:pt idx="5494">
                  <c:v>3.181327713259954E-3</c:v>
                </c:pt>
                <c:pt idx="5495">
                  <c:v>3.3803377079539769E-3</c:v>
                </c:pt>
                <c:pt idx="5496">
                  <c:v>3.3842970637974366E-3</c:v>
                </c:pt>
                <c:pt idx="5497">
                  <c:v>3.3333819498404011E-3</c:v>
                </c:pt>
                <c:pt idx="5498">
                  <c:v>3.1506909990368661E-3</c:v>
                </c:pt>
                <c:pt idx="5499">
                  <c:v>2.618083316758914E-3</c:v>
                </c:pt>
                <c:pt idx="5500">
                  <c:v>2.4446781476544382E-3</c:v>
                </c:pt>
                <c:pt idx="5501">
                  <c:v>2.1522577380050367E-3</c:v>
                </c:pt>
                <c:pt idx="5502">
                  <c:v>2.3487605810748615E-3</c:v>
                </c:pt>
                <c:pt idx="5503">
                  <c:v>2.3776575819340921E-3</c:v>
                </c:pt>
                <c:pt idx="5504">
                  <c:v>2.451262931106416E-3</c:v>
                </c:pt>
                <c:pt idx="5505">
                  <c:v>2.2878454023659883E-3</c:v>
                </c:pt>
                <c:pt idx="5506">
                  <c:v>2.4039875721740783E-3</c:v>
                </c:pt>
                <c:pt idx="5507">
                  <c:v>2.433222216552925E-3</c:v>
                </c:pt>
                <c:pt idx="5508">
                  <c:v>2.5076704503078501E-3</c:v>
                </c:pt>
                <c:pt idx="5509">
                  <c:v>2.3425965608631473E-3</c:v>
                </c:pt>
                <c:pt idx="5510">
                  <c:v>2.2038670800348173E-3</c:v>
                </c:pt>
                <c:pt idx="5511">
                  <c:v>2.2171196686228884E-3</c:v>
                </c:pt>
                <c:pt idx="5512">
                  <c:v>2.2438335589242135E-3</c:v>
                </c:pt>
                <c:pt idx="5513">
                  <c:v>2.2708277835430416E-3</c:v>
                </c:pt>
                <c:pt idx="5514">
                  <c:v>2.3003667319318466E-3</c:v>
                </c:pt>
                <c:pt idx="5515">
                  <c:v>2.3003667319318466E-3</c:v>
                </c:pt>
                <c:pt idx="5516">
                  <c:v>2.3558337565980922E-3</c:v>
                </c:pt>
                <c:pt idx="5517">
                  <c:v>2.5370137075261721E-3</c:v>
                </c:pt>
                <c:pt idx="5518">
                  <c:v>2.3698813623072718E-3</c:v>
                </c:pt>
                <c:pt idx="5519">
                  <c:v>2.3279561965656322E-3</c:v>
                </c:pt>
                <c:pt idx="5520">
                  <c:v>2.3141256097603262E-3</c:v>
                </c:pt>
                <c:pt idx="5521">
                  <c:v>2.2889321355317438E-3</c:v>
                </c:pt>
                <c:pt idx="5522">
                  <c:v>2.3302497494686525E-3</c:v>
                </c:pt>
                <c:pt idx="5523">
                  <c:v>2.4478103245480359E-3</c:v>
                </c:pt>
                <c:pt idx="5524">
                  <c:v>2.389872593925551E-3</c:v>
                </c:pt>
                <c:pt idx="5525">
                  <c:v>2.3052094738880619E-3</c:v>
                </c:pt>
                <c:pt idx="5526">
                  <c:v>2.2097542444904582E-3</c:v>
                </c:pt>
                <c:pt idx="5527">
                  <c:v>2.2530401320413822E-3</c:v>
                </c:pt>
                <c:pt idx="5528">
                  <c:v>2.4193298288549344E-3</c:v>
                </c:pt>
                <c:pt idx="5529">
                  <c:v>2.527995376392572E-3</c:v>
                </c:pt>
                <c:pt idx="5530">
                  <c:v>2.5614641000461999E-3</c:v>
                </c:pt>
                <c:pt idx="5531">
                  <c:v>2.473835018216236E-3</c:v>
                </c:pt>
                <c:pt idx="5532">
                  <c:v>2.6191079073337085E-3</c:v>
                </c:pt>
                <c:pt idx="5533">
                  <c:v>2.677941319048915E-3</c:v>
                </c:pt>
                <c:pt idx="5534">
                  <c:v>2.6578697830254342E-3</c:v>
                </c:pt>
                <c:pt idx="5535">
                  <c:v>2.7250442546325484E-3</c:v>
                </c:pt>
                <c:pt idx="5536">
                  <c:v>2.7431996399607909E-3</c:v>
                </c:pt>
                <c:pt idx="5537">
                  <c:v>2.8013192739231936E-3</c:v>
                </c:pt>
                <c:pt idx="5538">
                  <c:v>2.8268883886874369E-3</c:v>
                </c:pt>
                <c:pt idx="5539">
                  <c:v>2.8711942635523202E-3</c:v>
                </c:pt>
                <c:pt idx="5540">
                  <c:v>2.7937927528527227E-3</c:v>
                </c:pt>
                <c:pt idx="5541">
                  <c:v>2.738345085716866E-3</c:v>
                </c:pt>
                <c:pt idx="5542">
                  <c:v>2.720078775996935E-3</c:v>
                </c:pt>
                <c:pt idx="5543">
                  <c:v>2.7399743908155085E-3</c:v>
                </c:pt>
                <c:pt idx="5544">
                  <c:v>2.757864604662734E-3</c:v>
                </c:pt>
                <c:pt idx="5545">
                  <c:v>2.8258054441589993E-3</c:v>
                </c:pt>
                <c:pt idx="5546">
                  <c:v>2.7393639146446589E-3</c:v>
                </c:pt>
                <c:pt idx="5547">
                  <c:v>2.7551603080550238E-3</c:v>
                </c:pt>
                <c:pt idx="5548">
                  <c:v>2.8001333549597727E-3</c:v>
                </c:pt>
                <c:pt idx="5549">
                  <c:v>2.8297785325256892E-3</c:v>
                </c:pt>
                <c:pt idx="5550">
                  <c:v>2.7812117971357264E-3</c:v>
                </c:pt>
                <c:pt idx="5551">
                  <c:v>2.7464037925457522E-3</c:v>
                </c:pt>
                <c:pt idx="5552">
                  <c:v>2.7464037925457522E-3</c:v>
                </c:pt>
                <c:pt idx="5553">
                  <c:v>2.7278000844236541E-3</c:v>
                </c:pt>
                <c:pt idx="5554">
                  <c:v>2.6976771513893823E-3</c:v>
                </c:pt>
                <c:pt idx="5555">
                  <c:v>2.7093073868196356E-3</c:v>
                </c:pt>
                <c:pt idx="5556">
                  <c:v>2.7772271252447501E-3</c:v>
                </c:pt>
                <c:pt idx="5557">
                  <c:v>2.908473463647282E-3</c:v>
                </c:pt>
                <c:pt idx="5558">
                  <c:v>2.908473463647282E-3</c:v>
                </c:pt>
                <c:pt idx="5559">
                  <c:v>2.8379796718931462E-3</c:v>
                </c:pt>
                <c:pt idx="5560">
                  <c:v>2.8706886707038702E-3</c:v>
                </c:pt>
                <c:pt idx="5561">
                  <c:v>2.8183755907955897E-3</c:v>
                </c:pt>
                <c:pt idx="5562">
                  <c:v>2.8310199124547317E-3</c:v>
                </c:pt>
                <c:pt idx="5563">
                  <c:v>2.7795251613637073E-3</c:v>
                </c:pt>
                <c:pt idx="5564">
                  <c:v>2.6630977049754696E-3</c:v>
                </c:pt>
                <c:pt idx="5565">
                  <c:v>2.696620573462173E-3</c:v>
                </c:pt>
                <c:pt idx="5566">
                  <c:v>2.9120766012355925E-3</c:v>
                </c:pt>
                <c:pt idx="5567">
                  <c:v>2.8659384915261979E-3</c:v>
                </c:pt>
                <c:pt idx="5568">
                  <c:v>2.9504128248490475E-3</c:v>
                </c:pt>
                <c:pt idx="5569">
                  <c:v>2.8597689176808523E-3</c:v>
                </c:pt>
                <c:pt idx="5570">
                  <c:v>2.5458708045635508E-3</c:v>
                </c:pt>
                <c:pt idx="5571">
                  <c:v>2.3801451095737261E-3</c:v>
                </c:pt>
                <c:pt idx="5572">
                  <c:v>2.5008867482777808E-3</c:v>
                </c:pt>
                <c:pt idx="5573">
                  <c:v>2.4876147663225791E-3</c:v>
                </c:pt>
                <c:pt idx="5574">
                  <c:v>2.2995490820319382E-3</c:v>
                </c:pt>
                <c:pt idx="5575">
                  <c:v>2.1614037115361682E-3</c:v>
                </c:pt>
                <c:pt idx="5576">
                  <c:v>2.2414080455517454E-3</c:v>
                </c:pt>
                <c:pt idx="5577">
                  <c:v>2.2961694367355599E-3</c:v>
                </c:pt>
                <c:pt idx="5578">
                  <c:v>2.2127681089199975E-3</c:v>
                </c:pt>
                <c:pt idx="5579">
                  <c:v>2.1863839810919703E-3</c:v>
                </c:pt>
                <c:pt idx="5580">
                  <c:v>2.3073126786226608E-3</c:v>
                </c:pt>
                <c:pt idx="5581">
                  <c:v>2.1024614488117689E-3</c:v>
                </c:pt>
                <c:pt idx="5582">
                  <c:v>2.1918740941647779E-3</c:v>
                </c:pt>
                <c:pt idx="5583">
                  <c:v>2.2311971827137923E-3</c:v>
                </c:pt>
                <c:pt idx="5584">
                  <c:v>2.1940272121354705E-3</c:v>
                </c:pt>
                <c:pt idx="5585">
                  <c:v>2.2202005198873292E-3</c:v>
                </c:pt>
                <c:pt idx="5586">
                  <c:v>2.2202005198873292E-3</c:v>
                </c:pt>
                <c:pt idx="5587">
                  <c:v>2.0303535713389483E-3</c:v>
                </c:pt>
                <c:pt idx="5588">
                  <c:v>2.0183641089884814E-3</c:v>
                </c:pt>
                <c:pt idx="5589">
                  <c:v>1.8821130419668557E-3</c:v>
                </c:pt>
                <c:pt idx="5590">
                  <c:v>2.0789344031747026E-3</c:v>
                </c:pt>
                <c:pt idx="5591">
                  <c:v>2.0666952061607746E-3</c:v>
                </c:pt>
                <c:pt idx="5592">
                  <c:v>2.0545188495454053E-3</c:v>
                </c:pt>
                <c:pt idx="5593">
                  <c:v>2.2202005198873292E-3</c:v>
                </c:pt>
                <c:pt idx="5594">
                  <c:v>2.1810417242447504E-3</c:v>
                </c:pt>
                <c:pt idx="5595">
                  <c:v>2.1681232895502675E-3</c:v>
                </c:pt>
                <c:pt idx="5596">
                  <c:v>2.1297673913570321E-3</c:v>
                </c:pt>
                <c:pt idx="5597">
                  <c:v>2.0303632721745462E-3</c:v>
                </c:pt>
                <c:pt idx="5598">
                  <c:v>2.1494318145495856E-3</c:v>
                </c:pt>
                <c:pt idx="5599">
                  <c:v>2.318115334619291E-3</c:v>
                </c:pt>
                <c:pt idx="5600">
                  <c:v>2.4297136468398924E-3</c:v>
                </c:pt>
                <c:pt idx="5601">
                  <c:v>2.3415964314089477E-3</c:v>
                </c:pt>
                <c:pt idx="5602">
                  <c:v>2.5019693383870156E-3</c:v>
                </c:pt>
                <c:pt idx="5603">
                  <c:v>2.4400676443828125E-3</c:v>
                </c:pt>
                <c:pt idx="5604">
                  <c:v>2.5514191427911171E-3</c:v>
                </c:pt>
                <c:pt idx="5605">
                  <c:v>2.5514191427911171E-3</c:v>
                </c:pt>
                <c:pt idx="5606">
                  <c:v>2.5674114744728329E-3</c:v>
                </c:pt>
                <c:pt idx="5607">
                  <c:v>2.5591574061196716E-3</c:v>
                </c:pt>
                <c:pt idx="5608">
                  <c:v>2.6674498741163046E-3</c:v>
                </c:pt>
                <c:pt idx="5609">
                  <c:v>2.8107282088715609E-3</c:v>
                </c:pt>
                <c:pt idx="5610">
                  <c:v>2.7026335736070372E-3</c:v>
                </c:pt>
                <c:pt idx="5611">
                  <c:v>2.7203917827213543E-3</c:v>
                </c:pt>
                <c:pt idx="5612">
                  <c:v>2.7652978507065632E-3</c:v>
                </c:pt>
                <c:pt idx="5613">
                  <c:v>2.7171560835300111E-3</c:v>
                </c:pt>
                <c:pt idx="5614">
                  <c:v>2.7930881692985422E-3</c:v>
                </c:pt>
                <c:pt idx="5615">
                  <c:v>2.8418501726296982E-3</c:v>
                </c:pt>
                <c:pt idx="5616">
                  <c:v>2.8439095895013916E-3</c:v>
                </c:pt>
                <c:pt idx="5660">
                  <c:v>2.0751940012040445E-3</c:v>
                </c:pt>
                <c:pt idx="5661">
                  <c:v>2.0392194754677703E-3</c:v>
                </c:pt>
                <c:pt idx="5662">
                  <c:v>2.0511501721299694E-3</c:v>
                </c:pt>
                <c:pt idx="5663">
                  <c:v>2.0412206722052267E-3</c:v>
                </c:pt>
                <c:pt idx="5664">
                  <c:v>2.0531630771075259E-3</c:v>
                </c:pt>
                <c:pt idx="5665">
                  <c:v>2.281292307897251E-3</c:v>
                </c:pt>
                <c:pt idx="5666">
                  <c:v>2.2680229691169188E-3</c:v>
                </c:pt>
                <c:pt idx="5667">
                  <c:v>2.1898092115187786E-3</c:v>
                </c:pt>
                <c:pt idx="5668">
                  <c:v>2.1389814113272447E-3</c:v>
                </c:pt>
                <c:pt idx="5669">
                  <c:v>2.3094254695194653E-3</c:v>
                </c:pt>
                <c:pt idx="5670">
                  <c:v>2.2158471855346093E-3</c:v>
                </c:pt>
                <c:pt idx="5671">
                  <c:v>2.2641488782973269E-3</c:v>
                </c:pt>
                <c:pt idx="5672">
                  <c:v>2.1614037115361682E-3</c:v>
                </c:pt>
                <c:pt idx="5673">
                  <c:v>2.2963415807277102E-3</c:v>
                </c:pt>
                <c:pt idx="5674">
                  <c:v>2.262314941125072E-3</c:v>
                </c:pt>
                <c:pt idx="5675">
                  <c:v>2.3303863993193361E-3</c:v>
                </c:pt>
                <c:pt idx="5676">
                  <c:v>2.3319604697958321E-3</c:v>
                </c:pt>
                <c:pt idx="5677">
                  <c:v>2.361728323232894E-3</c:v>
                </c:pt>
                <c:pt idx="5678">
                  <c:v>2.4057037002907502E-3</c:v>
                </c:pt>
                <c:pt idx="5679">
                  <c:v>2.5140662121511739E-3</c:v>
                </c:pt>
                <c:pt idx="5680">
                  <c:v>2.5938535126450472E-3</c:v>
                </c:pt>
                <c:pt idx="5681">
                  <c:v>2.6473751611984968E-3</c:v>
                </c:pt>
                <c:pt idx="5682">
                  <c:v>2.5956636369182506E-3</c:v>
                </c:pt>
                <c:pt idx="5683">
                  <c:v>2.5780583526879889E-3</c:v>
                </c:pt>
                <c:pt idx="5684">
                  <c:v>2.7418829876580219E-3</c:v>
                </c:pt>
                <c:pt idx="5685">
                  <c:v>2.7236665229323246E-3</c:v>
                </c:pt>
                <c:pt idx="5686">
                  <c:v>2.764339685611497E-3</c:v>
                </c:pt>
                <c:pt idx="5687">
                  <c:v>2.8030139454780544E-3</c:v>
                </c:pt>
                <c:pt idx="5688">
                  <c:v>2.8722550881741297E-3</c:v>
                </c:pt>
                <c:pt idx="5689">
                  <c:v>2.9852437621003952E-3</c:v>
                </c:pt>
                <c:pt idx="5690">
                  <c:v>2.9651203184699946E-3</c:v>
                </c:pt>
                <c:pt idx="5691">
                  <c:v>3.0612884585630084E-3</c:v>
                </c:pt>
                <c:pt idx="5692">
                  <c:v>3.0136074085723337E-3</c:v>
                </c:pt>
                <c:pt idx="5693">
                  <c:v>2.9932598261504973E-3</c:v>
                </c:pt>
                <c:pt idx="5694">
                  <c:v>2.9995983381665881E-3</c:v>
                </c:pt>
                <c:pt idx="5695">
                  <c:v>3.024839343472775E-3</c:v>
                </c:pt>
                <c:pt idx="5696">
                  <c:v>2.9636374700126433E-3</c:v>
                </c:pt>
                <c:pt idx="5697">
                  <c:v>3.0280643715346572E-3</c:v>
                </c:pt>
                <c:pt idx="5698">
                  <c:v>3.0074692351939438E-3</c:v>
                </c:pt>
                <c:pt idx="5699">
                  <c:v>3.0280643715346572E-3</c:v>
                </c:pt>
                <c:pt idx="5700">
                  <c:v>3.0505506660503633E-3</c:v>
                </c:pt>
                <c:pt idx="5701">
                  <c:v>3.0505506660503633E-3</c:v>
                </c:pt>
                <c:pt idx="5702">
                  <c:v>3.0718015205809059E-3</c:v>
                </c:pt>
                <c:pt idx="5703">
                  <c:v>3.0718015205809059E-3</c:v>
                </c:pt>
                <c:pt idx="5704">
                  <c:v>3.1536797923145191E-3</c:v>
                </c:pt>
                <c:pt idx="5705">
                  <c:v>3.0928889810323827E-3</c:v>
                </c:pt>
                <c:pt idx="5706">
                  <c:v>3.1141038049264124E-3</c:v>
                </c:pt>
                <c:pt idx="5707">
                  <c:v>2.7418829876580219E-3</c:v>
                </c:pt>
                <c:pt idx="5708">
                  <c:v>2.567438785120581E-3</c:v>
                </c:pt>
                <c:pt idx="5709">
                  <c:v>2.5913179764645534E-3</c:v>
                </c:pt>
                <c:pt idx="5710">
                  <c:v>2.9367604725725844E-3</c:v>
                </c:pt>
                <c:pt idx="5711">
                  <c:v>3.3281254550680318E-3</c:v>
                </c:pt>
                <c:pt idx="5712">
                  <c:v>3.1317397398914386E-3</c:v>
                </c:pt>
                <c:pt idx="5713">
                  <c:v>2.8332863897934288E-3</c:v>
                </c:pt>
                <c:pt idx="5714">
                  <c:v>2.8497962337211864E-3</c:v>
                </c:pt>
                <c:pt idx="5715">
                  <c:v>3.052150875551181E-3</c:v>
                </c:pt>
                <c:pt idx="5716">
                  <c:v>3.0409265532957428E-3</c:v>
                </c:pt>
                <c:pt idx="5717">
                  <c:v>2.6363261115960762E-3</c:v>
                </c:pt>
                <c:pt idx="5718">
                  <c:v>2.4043950488641017E-3</c:v>
                </c:pt>
                <c:pt idx="5719">
                  <c:v>2.4142027573679221E-3</c:v>
                </c:pt>
                <c:pt idx="5720">
                  <c:v>2.3653769267910039E-3</c:v>
                </c:pt>
                <c:pt idx="5721">
                  <c:v>2.1833037164749845E-3</c:v>
                </c:pt>
                <c:pt idx="5722">
                  <c:v>2.1962927535619835E-3</c:v>
                </c:pt>
                <c:pt idx="5723">
                  <c:v>2.1962927535619835E-3</c:v>
                </c:pt>
                <c:pt idx="5724">
                  <c:v>2.1962927535619835E-3</c:v>
                </c:pt>
                <c:pt idx="5725">
                  <c:v>2.235664895334243E-3</c:v>
                </c:pt>
                <c:pt idx="5726">
                  <c:v>2.235664895334243E-3</c:v>
                </c:pt>
                <c:pt idx="5727">
                  <c:v>2.3459728610143917E-3</c:v>
                </c:pt>
                <c:pt idx="5728">
                  <c:v>2.2613653674463212E-3</c:v>
                </c:pt>
                <c:pt idx="5729">
                  <c:v>2.3281935950114144E-3</c:v>
                </c:pt>
                <c:pt idx="5730">
                  <c:v>2.438695981292786E-3</c:v>
                </c:pt>
                <c:pt idx="5731">
                  <c:v>2.1969760662028446E-3</c:v>
                </c:pt>
                <c:pt idx="5732">
                  <c:v>2.3714305732061101E-3</c:v>
                </c:pt>
                <c:pt idx="5733">
                  <c:v>2.3304739021563817E-3</c:v>
                </c:pt>
                <c:pt idx="5734">
                  <c:v>2.2901343193890665E-3</c:v>
                </c:pt>
                <c:pt idx="5735">
                  <c:v>2.1591735751112957E-3</c:v>
                </c:pt>
                <c:pt idx="5736">
                  <c:v>2.1219383677887537E-3</c:v>
                </c:pt>
                <c:pt idx="5737">
                  <c:v>2.3304739021563817E-3</c:v>
                </c:pt>
                <c:pt idx="5738">
                  <c:v>2.2112751754401832E-3</c:v>
                </c:pt>
                <c:pt idx="5739">
                  <c:v>2.4466769320351015E-3</c:v>
                </c:pt>
                <c:pt idx="5740">
                  <c:v>2.2901343193890665E-3</c:v>
                </c:pt>
                <c:pt idx="5741">
                  <c:v>2.3304739021563817E-3</c:v>
                </c:pt>
                <c:pt idx="5742">
                  <c:v>2.4182010327254075E-3</c:v>
                </c:pt>
                <c:pt idx="5743">
                  <c:v>2.3723271038530737E-3</c:v>
                </c:pt>
                <c:pt idx="5744">
                  <c:v>2.5611050837035369E-3</c:v>
                </c:pt>
                <c:pt idx="5745">
                  <c:v>2.6254820917000999E-3</c:v>
                </c:pt>
                <c:pt idx="5746">
                  <c:v>2.6730135457999223E-3</c:v>
                </c:pt>
                <c:pt idx="5747">
                  <c:v>2.5765138041263136E-3</c:v>
                </c:pt>
                <c:pt idx="5748">
                  <c:v>3.0569096059415305E-3</c:v>
                </c:pt>
                <c:pt idx="5749">
                  <c:v>3.1523567381241046E-3</c:v>
                </c:pt>
                <c:pt idx="5750">
                  <c:v>3.094698648808774E-3</c:v>
                </c:pt>
                <c:pt idx="5751">
                  <c:v>3.0550438850120089E-3</c:v>
                </c:pt>
                <c:pt idx="5752">
                  <c:v>3.0564453815879059E-3</c:v>
                </c:pt>
                <c:pt idx="5753">
                  <c:v>3.0542721332422165E-3</c:v>
                </c:pt>
                <c:pt idx="5754">
                  <c:v>3.0887757841327303E-3</c:v>
                </c:pt>
                <c:pt idx="5755">
                  <c:v>3.2826876463898352E-3</c:v>
                </c:pt>
                <c:pt idx="5756">
                  <c:v>3.2188200478342486E-3</c:v>
                </c:pt>
                <c:pt idx="5757">
                  <c:v>3.0498595523145927E-3</c:v>
                </c:pt>
                <c:pt idx="5758">
                  <c:v>3.1492722403372907E-3</c:v>
                </c:pt>
                <c:pt idx="5759">
                  <c:v>3.0158354622254889E-3</c:v>
                </c:pt>
                <c:pt idx="5760">
                  <c:v>3.1089738929620538E-3</c:v>
                </c:pt>
                <c:pt idx="5761">
                  <c:v>3.2399869416666754E-3</c:v>
                </c:pt>
                <c:pt idx="5762">
                  <c:v>3.3931217726078057E-3</c:v>
                </c:pt>
                <c:pt idx="5763">
                  <c:v>3.3095483898684937E-3</c:v>
                </c:pt>
                <c:pt idx="5764">
                  <c:v>3.134656599941282E-3</c:v>
                </c:pt>
                <c:pt idx="5765">
                  <c:v>3.2399869416666754E-3</c:v>
                </c:pt>
                <c:pt idx="5766">
                  <c:v>3.0550438850120089E-3</c:v>
                </c:pt>
                <c:pt idx="5767">
                  <c:v>3.1550271230840615E-3</c:v>
                </c:pt>
                <c:pt idx="5768">
                  <c:v>3.0892894503342047E-3</c:v>
                </c:pt>
                <c:pt idx="5769">
                  <c:v>3.188333236364407E-3</c:v>
                </c:pt>
                <c:pt idx="5770">
                  <c:v>3.2932179119526022E-3</c:v>
                </c:pt>
                <c:pt idx="5771">
                  <c:v>3.3083614105487765E-3</c:v>
                </c:pt>
                <c:pt idx="5772">
                  <c:v>3.4647578071186473E-3</c:v>
                </c:pt>
                <c:pt idx="5773">
                  <c:v>3.6570970234170407E-3</c:v>
                </c:pt>
                <c:pt idx="5774">
                  <c:v>3.8930387668633017E-3</c:v>
                </c:pt>
                <c:pt idx="5775">
                  <c:v>3.9928250527261734E-3</c:v>
                </c:pt>
                <c:pt idx="5776">
                  <c:v>4.1934216745506655E-3</c:v>
                </c:pt>
                <c:pt idx="5777">
                  <c:v>4.2697621221485307E-3</c:v>
                </c:pt>
                <c:pt idx="5778">
                  <c:v>4.3330977005287307E-3</c:v>
                </c:pt>
                <c:pt idx="5779">
                  <c:v>4.5379292898042409E-3</c:v>
                </c:pt>
                <c:pt idx="5780">
                  <c:v>4.6448167072611164E-3</c:v>
                </c:pt>
                <c:pt idx="5781">
                  <c:v>4.8472995000589329E-3</c:v>
                </c:pt>
                <c:pt idx="5782">
                  <c:v>5.0871802031907465E-3</c:v>
                </c:pt>
                <c:pt idx="5783">
                  <c:v>5.2186186832748763E-3</c:v>
                </c:pt>
                <c:pt idx="5784">
                  <c:v>5.3268598189227948E-3</c:v>
                </c:pt>
                <c:pt idx="5785">
                  <c:v>5.4749329133542855E-3</c:v>
                </c:pt>
                <c:pt idx="5786">
                  <c:v>5.5031662786146646E-3</c:v>
                </c:pt>
                <c:pt idx="5787">
                  <c:v>5.5995641532799734E-3</c:v>
                </c:pt>
                <c:pt idx="5788">
                  <c:v>5.5084908944121541E-3</c:v>
                </c:pt>
                <c:pt idx="5789">
                  <c:v>5.5068661040066583E-3</c:v>
                </c:pt>
                <c:pt idx="5790">
                  <c:v>5.5000771588291381E-3</c:v>
                </c:pt>
                <c:pt idx="5791">
                  <c:v>5.3216214682675501E-3</c:v>
                </c:pt>
                <c:pt idx="5792">
                  <c:v>5.1772976412918009E-3</c:v>
                </c:pt>
                <c:pt idx="5793">
                  <c:v>5.1262240227758936E-3</c:v>
                </c:pt>
                <c:pt idx="5794">
                  <c:v>5.2970981568684228E-3</c:v>
                </c:pt>
                <c:pt idx="5795">
                  <c:v>5.1002858321773058E-3</c:v>
                </c:pt>
                <c:pt idx="5796">
                  <c:v>5.2250882537455108E-3</c:v>
                </c:pt>
                <c:pt idx="5797">
                  <c:v>5.4319256129531854E-3</c:v>
                </c:pt>
                <c:pt idx="5798">
                  <c:v>5.0388664042176649E-3</c:v>
                </c:pt>
                <c:pt idx="5799">
                  <c:v>4.9829694547582877E-3</c:v>
                </c:pt>
                <c:pt idx="5800">
                  <c:v>5.2302058720155855E-3</c:v>
                </c:pt>
                <c:pt idx="5801">
                  <c:v>5.0558656762817334E-3</c:v>
                </c:pt>
                <c:pt idx="5802">
                  <c:v>5.0254362863491973E-3</c:v>
                </c:pt>
                <c:pt idx="5803">
                  <c:v>4.9158755009572541E-3</c:v>
                </c:pt>
                <c:pt idx="5804">
                  <c:v>4.9455957098919747E-3</c:v>
                </c:pt>
                <c:pt idx="5805">
                  <c:v>4.7689672916815477E-3</c:v>
                </c:pt>
                <c:pt idx="5806">
                  <c:v>4.7118001723481595E-3</c:v>
                </c:pt>
                <c:pt idx="5807">
                  <c:v>4.7696006331237198E-3</c:v>
                </c:pt>
                <c:pt idx="5808">
                  <c:v>4.7454584998312486E-3</c:v>
                </c:pt>
                <c:pt idx="5809">
                  <c:v>4.631711931079259E-3</c:v>
                </c:pt>
                <c:pt idx="5810">
                  <c:v>4.4332612081326595E-3</c:v>
                </c:pt>
                <c:pt idx="5811">
                  <c:v>4.6316808844797611E-3</c:v>
                </c:pt>
                <c:pt idx="5812">
                  <c:v>4.4928140807733935E-3</c:v>
                </c:pt>
                <c:pt idx="5813">
                  <c:v>4.5968046584059109E-3</c:v>
                </c:pt>
                <c:pt idx="5814">
                  <c:v>4.7365639110804741E-3</c:v>
                </c:pt>
                <c:pt idx="5815">
                  <c:v>4.7116071644760817E-3</c:v>
                </c:pt>
                <c:pt idx="5816">
                  <c:v>4.750319986442905E-3</c:v>
                </c:pt>
                <c:pt idx="5817">
                  <c:v>4.9060175176478512E-3</c:v>
                </c:pt>
                <c:pt idx="5818">
                  <c:v>5.0045847118375441E-3</c:v>
                </c:pt>
                <c:pt idx="5819">
                  <c:v>5.1239968309685358E-3</c:v>
                </c:pt>
                <c:pt idx="5820">
                  <c:v>5.2339469673788035E-3</c:v>
                </c:pt>
                <c:pt idx="5821">
                  <c:v>5.2854836418611594E-3</c:v>
                </c:pt>
                <c:pt idx="5822">
                  <c:v>5.3687674227662283E-3</c:v>
                </c:pt>
                <c:pt idx="5823">
                  <c:v>5.4268535032123534E-3</c:v>
                </c:pt>
                <c:pt idx="5824">
                  <c:v>5.4753565313634305E-3</c:v>
                </c:pt>
                <c:pt idx="5825">
                  <c:v>5.6151876992844322E-3</c:v>
                </c:pt>
                <c:pt idx="5826">
                  <c:v>5.575862760214388E-3</c:v>
                </c:pt>
                <c:pt idx="5827">
                  <c:v>5.6511828288777158E-3</c:v>
                </c:pt>
                <c:pt idx="5828">
                  <c:v>5.6934205871293653E-3</c:v>
                </c:pt>
                <c:pt idx="5829">
                  <c:v>5.7214703315831101E-3</c:v>
                </c:pt>
                <c:pt idx="5830">
                  <c:v>5.778538177216094E-3</c:v>
                </c:pt>
                <c:pt idx="5831">
                  <c:v>5.8130671240237564E-3</c:v>
                </c:pt>
                <c:pt idx="5832">
                  <c:v>5.7767278387250431E-3</c:v>
                </c:pt>
                <c:pt idx="5833">
                  <c:v>5.8317051035414787E-3</c:v>
                </c:pt>
                <c:pt idx="5834">
                  <c:v>5.7447704837915031E-3</c:v>
                </c:pt>
                <c:pt idx="5835">
                  <c:v>5.7073591891580663E-3</c:v>
                </c:pt>
                <c:pt idx="5836">
                  <c:v>5.6701619241589134E-3</c:v>
                </c:pt>
                <c:pt idx="5837">
                  <c:v>5.5964053148993354E-3</c:v>
                </c:pt>
                <c:pt idx="5838">
                  <c:v>5.6125809471794814E-3</c:v>
                </c:pt>
                <c:pt idx="5839">
                  <c:v>5.5447822731278977E-3</c:v>
                </c:pt>
                <c:pt idx="5840">
                  <c:v>5.5289181881826369E-3</c:v>
                </c:pt>
                <c:pt idx="5841">
                  <c:v>5.5084423180144972E-3</c:v>
                </c:pt>
                <c:pt idx="5842">
                  <c:v>5.5084423180144972E-3</c:v>
                </c:pt>
                <c:pt idx="5843">
                  <c:v>5.4723116871846257E-3</c:v>
                </c:pt>
                <c:pt idx="5844">
                  <c:v>5.5226812473053869E-3</c:v>
                </c:pt>
                <c:pt idx="5845">
                  <c:v>5.4863992799215819E-3</c:v>
                </c:pt>
                <c:pt idx="5846">
                  <c:v>5.4990638769149593E-3</c:v>
                </c:pt>
                <c:pt idx="5847">
                  <c:v>5.510336269900191E-3</c:v>
                </c:pt>
                <c:pt idx="5848">
                  <c:v>5.5202468044957057E-3</c:v>
                </c:pt>
                <c:pt idx="5849">
                  <c:v>5.5836648596367293E-3</c:v>
                </c:pt>
                <c:pt idx="5850">
                  <c:v>5.630937967294275E-3</c:v>
                </c:pt>
                <c:pt idx="5851">
                  <c:v>5.630937967294275E-3</c:v>
                </c:pt>
                <c:pt idx="5852">
                  <c:v>5.7293192828987505E-3</c:v>
                </c:pt>
                <c:pt idx="5853">
                  <c:v>5.8374678078020343E-3</c:v>
                </c:pt>
                <c:pt idx="5854">
                  <c:v>5.8761336237906974E-3</c:v>
                </c:pt>
                <c:pt idx="5855">
                  <c:v>6.014120387344531E-3</c:v>
                </c:pt>
                <c:pt idx="5856">
                  <c:v>6.1379929260186265E-3</c:v>
                </c:pt>
                <c:pt idx="5857">
                  <c:v>6.3007160144810028E-3</c:v>
                </c:pt>
                <c:pt idx="5858">
                  <c:v>6.3591977296163166E-3</c:v>
                </c:pt>
                <c:pt idx="5859">
                  <c:v>6.3860168650055008E-3</c:v>
                </c:pt>
                <c:pt idx="5860">
                  <c:v>6.3930730724636523E-3</c:v>
                </c:pt>
                <c:pt idx="5861">
                  <c:v>6.4755829960116947E-3</c:v>
                </c:pt>
                <c:pt idx="5862">
                  <c:v>6.4260030979614215E-3</c:v>
                </c:pt>
                <c:pt idx="5863">
                  <c:v>6.491933140769751E-3</c:v>
                </c:pt>
                <c:pt idx="5864">
                  <c:v>6.3910802801772082E-3</c:v>
                </c:pt>
                <c:pt idx="5865">
                  <c:v>6.3411121021149574E-3</c:v>
                </c:pt>
                <c:pt idx="5866">
                  <c:v>6.3123409311851052E-3</c:v>
                </c:pt>
                <c:pt idx="5867">
                  <c:v>6.2218943238126776E-3</c:v>
                </c:pt>
                <c:pt idx="5868">
                  <c:v>6.2675616043559052E-3</c:v>
                </c:pt>
                <c:pt idx="5869">
                  <c:v>6.1553484003006803E-3</c:v>
                </c:pt>
                <c:pt idx="5870">
                  <c:v>6.1127763099211576E-3</c:v>
                </c:pt>
                <c:pt idx="5871">
                  <c:v>6.1563263566549314E-3</c:v>
                </c:pt>
                <c:pt idx="5872">
                  <c:v>6.0953070905945608E-3</c:v>
                </c:pt>
                <c:pt idx="5873">
                  <c:v>5.9305690611190318E-3</c:v>
                </c:pt>
                <c:pt idx="5874">
                  <c:v>5.8009867518250685E-3</c:v>
                </c:pt>
                <c:pt idx="5875">
                  <c:v>5.7793572548211977E-3</c:v>
                </c:pt>
                <c:pt idx="5876">
                  <c:v>5.4640039138170813E-3</c:v>
                </c:pt>
                <c:pt idx="5877">
                  <c:v>5.5815926066831783E-3</c:v>
                </c:pt>
                <c:pt idx="5878">
                  <c:v>5.3675223745076415E-3</c:v>
                </c:pt>
                <c:pt idx="5879">
                  <c:v>4.8210950203340132E-3</c:v>
                </c:pt>
                <c:pt idx="5880">
                  <c:v>4.6052662061926222E-3</c:v>
                </c:pt>
                <c:pt idx="5881">
                  <c:v>4.4663120198149171E-3</c:v>
                </c:pt>
                <c:pt idx="5882">
                  <c:v>4.309155236190171E-3</c:v>
                </c:pt>
                <c:pt idx="5883">
                  <c:v>4.4965098116766999E-3</c:v>
                </c:pt>
                <c:pt idx="5884">
                  <c:v>4.3900005452861433E-3</c:v>
                </c:pt>
                <c:pt idx="5885">
                  <c:v>4.4133801142679299E-3</c:v>
                </c:pt>
                <c:pt idx="5886">
                  <c:v>4.8712189626497586E-3</c:v>
                </c:pt>
                <c:pt idx="5887">
                  <c:v>5.1354602172268039E-3</c:v>
                </c:pt>
                <c:pt idx="5888">
                  <c:v>5.0243324337060731E-3</c:v>
                </c:pt>
                <c:pt idx="5889">
                  <c:v>5.0931717773325374E-3</c:v>
                </c:pt>
                <c:pt idx="5890">
                  <c:v>5.8768841834496545E-3</c:v>
                </c:pt>
                <c:pt idx="5891">
                  <c:v>6.1516838539184887E-3</c:v>
                </c:pt>
                <c:pt idx="5892">
                  <c:v>6.3598358583219893E-3</c:v>
                </c:pt>
                <c:pt idx="5893">
                  <c:v>6.3257895761165929E-3</c:v>
                </c:pt>
                <c:pt idx="5894">
                  <c:v>6.246492199732453E-3</c:v>
                </c:pt>
                <c:pt idx="5895">
                  <c:v>6.356839332062659E-3</c:v>
                </c:pt>
                <c:pt idx="5896">
                  <c:v>6.3096546535738188E-3</c:v>
                </c:pt>
                <c:pt idx="5897">
                  <c:v>6.3004815882016707E-3</c:v>
                </c:pt>
                <c:pt idx="5898">
                  <c:v>6.3160063498542644E-3</c:v>
                </c:pt>
                <c:pt idx="5899">
                  <c:v>6.1954249583948727E-3</c:v>
                </c:pt>
                <c:pt idx="5900">
                  <c:v>6.2089553947719889E-3</c:v>
                </c:pt>
                <c:pt idx="5901">
                  <c:v>6.1226286429030335E-3</c:v>
                </c:pt>
                <c:pt idx="5902">
                  <c:v>6.057837326150544E-3</c:v>
                </c:pt>
                <c:pt idx="5903">
                  <c:v>5.6738393584276799E-3</c:v>
                </c:pt>
                <c:pt idx="5904">
                  <c:v>5.6914378962471561E-3</c:v>
                </c:pt>
                <c:pt idx="5905">
                  <c:v>5.7345450170516584E-3</c:v>
                </c:pt>
                <c:pt idx="5906">
                  <c:v>5.7104951189359422E-3</c:v>
                </c:pt>
                <c:pt idx="5907">
                  <c:v>5.5906458308400226E-3</c:v>
                </c:pt>
                <c:pt idx="5908">
                  <c:v>5.5114818061435082E-3</c:v>
                </c:pt>
                <c:pt idx="5909">
                  <c:v>5.4373968658557505E-3</c:v>
                </c:pt>
                <c:pt idx="5910">
                  <c:v>5.3588366683819571E-3</c:v>
                </c:pt>
                <c:pt idx="5911">
                  <c:v>5.286453437696851E-3</c:v>
                </c:pt>
                <c:pt idx="5912">
                  <c:v>5.2801188653793076E-3</c:v>
                </c:pt>
                <c:pt idx="5913">
                  <c:v>5.2085675061784784E-3</c:v>
                </c:pt>
                <c:pt idx="5914">
                  <c:v>5.2442357539777395E-3</c:v>
                </c:pt>
                <c:pt idx="5915">
                  <c:v>5.286453437696851E-3</c:v>
                </c:pt>
                <c:pt idx="5916">
                  <c:v>5.5584103347815546E-3</c:v>
                </c:pt>
                <c:pt idx="5917">
                  <c:v>5.9043497964317293E-3</c:v>
                </c:pt>
                <c:pt idx="5918">
                  <c:v>6.0987592114781696E-3</c:v>
                </c:pt>
                <c:pt idx="5919">
                  <c:v>6.0222576815439676E-3</c:v>
                </c:pt>
                <c:pt idx="5920">
                  <c:v>6.0613251571178944E-3</c:v>
                </c:pt>
                <c:pt idx="5921">
                  <c:v>6.0222576815439676E-3</c:v>
                </c:pt>
                <c:pt idx="5922">
                  <c:v>6.0613251571178944E-3</c:v>
                </c:pt>
                <c:pt idx="5923">
                  <c:v>5.9989378375487692E-3</c:v>
                </c:pt>
                <c:pt idx="5924">
                  <c:v>6.0513486156513231E-3</c:v>
                </c:pt>
                <c:pt idx="5925">
                  <c:v>6.2890996662083015E-3</c:v>
                </c:pt>
                <c:pt idx="5926">
                  <c:v>6.3814844652152749E-3</c:v>
                </c:pt>
                <c:pt idx="5927">
                  <c:v>6.3231244537520822E-3</c:v>
                </c:pt>
                <c:pt idx="5928">
                  <c:v>6.2286875755814602E-3</c:v>
                </c:pt>
                <c:pt idx="5929">
                  <c:v>5.8360927246715313E-3</c:v>
                </c:pt>
                <c:pt idx="5930">
                  <c:v>5.711583166410723E-3</c:v>
                </c:pt>
                <c:pt idx="5931">
                  <c:v>5.4308165929285819E-3</c:v>
                </c:pt>
                <c:pt idx="5932">
                  <c:v>5.0957182652372115E-3</c:v>
                </c:pt>
                <c:pt idx="5933">
                  <c:v>4.9854778738518376E-3</c:v>
                </c:pt>
                <c:pt idx="5934">
                  <c:v>4.9186526100665371E-3</c:v>
                </c:pt>
                <c:pt idx="5935">
                  <c:v>4.8310655725585508E-3</c:v>
                </c:pt>
                <c:pt idx="5936">
                  <c:v>4.7437636461771897E-3</c:v>
                </c:pt>
                <c:pt idx="5937">
                  <c:v>4.7103437538089984E-3</c:v>
                </c:pt>
                <c:pt idx="5938">
                  <c:v>4.692873697215872E-3</c:v>
                </c:pt>
                <c:pt idx="5939">
                  <c:v>4.7496215021176945E-3</c:v>
                </c:pt>
                <c:pt idx="5940">
                  <c:v>4.8362215827365681E-3</c:v>
                </c:pt>
                <c:pt idx="5941">
                  <c:v>4.7703547257924557E-3</c:v>
                </c:pt>
                <c:pt idx="5942">
                  <c:v>4.4832588004438609E-3</c:v>
                </c:pt>
                <c:pt idx="5943">
                  <c:v>4.2453050236376877E-3</c:v>
                </c:pt>
                <c:pt idx="5944">
                  <c:v>4.1840090525887231E-3</c:v>
                </c:pt>
                <c:pt idx="5945">
                  <c:v>4.2240785700667326E-3</c:v>
                </c:pt>
                <c:pt idx="5946">
                  <c:v>4.3030906336508912E-3</c:v>
                </c:pt>
                <c:pt idx="5947">
                  <c:v>4.4021219719907979E-3</c:v>
                </c:pt>
                <c:pt idx="5948">
                  <c:v>4.5506733883489258E-3</c:v>
                </c:pt>
                <c:pt idx="5949">
                  <c:v>4.5094230749540198E-3</c:v>
                </c:pt>
                <c:pt idx="5950">
                  <c:v>4.1736740848646765E-3</c:v>
                </c:pt>
                <c:pt idx="5951">
                  <c:v>4.1988103379918488E-3</c:v>
                </c:pt>
                <c:pt idx="5952">
                  <c:v>4.0647193924752967E-3</c:v>
                </c:pt>
                <c:pt idx="5953">
                  <c:v>3.9778599879534728E-3</c:v>
                </c:pt>
                <c:pt idx="5954">
                  <c:v>3.9071148246782247E-3</c:v>
                </c:pt>
                <c:pt idx="5955">
                  <c:v>3.9961393347638765E-3</c:v>
                </c:pt>
                <c:pt idx="5956">
                  <c:v>4.0404229800638314E-3</c:v>
                </c:pt>
                <c:pt idx="5957">
                  <c:v>4.1501905268214751E-3</c:v>
                </c:pt>
                <c:pt idx="5958">
                  <c:v>4.0264183933971824E-3</c:v>
                </c:pt>
                <c:pt idx="5959">
                  <c:v>4.0193299166913256E-3</c:v>
                </c:pt>
                <c:pt idx="5960">
                  <c:v>4.0830381943533153E-3</c:v>
                </c:pt>
                <c:pt idx="5961">
                  <c:v>4.2085080522914608E-3</c:v>
                </c:pt>
                <c:pt idx="5962">
                  <c:v>4.3226680647790216E-3</c:v>
                </c:pt>
                <c:pt idx="5963">
                  <c:v>4.4284811546573015E-3</c:v>
                </c:pt>
                <c:pt idx="5964">
                  <c:v>4.4462123004744549E-3</c:v>
                </c:pt>
                <c:pt idx="5965">
                  <c:v>4.4462123004744549E-3</c:v>
                </c:pt>
                <c:pt idx="5966">
                  <c:v>4.4136455748648076E-3</c:v>
                </c:pt>
                <c:pt idx="5967">
                  <c:v>4.3855991960728017E-3</c:v>
                </c:pt>
                <c:pt idx="5968">
                  <c:v>4.3566122698043535E-3</c:v>
                </c:pt>
                <c:pt idx="5969">
                  <c:v>4.477539276353559E-3</c:v>
                </c:pt>
                <c:pt idx="5970">
                  <c:v>4.5078283087317582E-3</c:v>
                </c:pt>
                <c:pt idx="5971">
                  <c:v>4.5877249154294038E-3</c:v>
                </c:pt>
                <c:pt idx="5972">
                  <c:v>4.5877249154294038E-3</c:v>
                </c:pt>
                <c:pt idx="5973">
                  <c:v>4.6601979236014423E-3</c:v>
                </c:pt>
                <c:pt idx="5974">
                  <c:v>4.5998665869033464E-3</c:v>
                </c:pt>
                <c:pt idx="5975">
                  <c:v>4.5355192002306897E-3</c:v>
                </c:pt>
                <c:pt idx="5976">
                  <c:v>4.6112485826625268E-3</c:v>
                </c:pt>
                <c:pt idx="5977">
                  <c:v>4.5650918435279431E-3</c:v>
                </c:pt>
                <c:pt idx="5978">
                  <c:v>4.632879422412502E-3</c:v>
                </c:pt>
                <c:pt idx="5979">
                  <c:v>4.6641654537436213E-3</c:v>
                </c:pt>
                <c:pt idx="5980">
                  <c:v>4.6907989199044091E-3</c:v>
                </c:pt>
                <c:pt idx="5981">
                  <c:v>4.6708485751698059E-3</c:v>
                </c:pt>
                <c:pt idx="5982">
                  <c:v>4.6799828815238947E-3</c:v>
                </c:pt>
                <c:pt idx="5983">
                  <c:v>4.6497275187800972E-3</c:v>
                </c:pt>
                <c:pt idx="5984">
                  <c:v>4.7127705410498714E-3</c:v>
                </c:pt>
                <c:pt idx="5985">
                  <c:v>4.6895387330834794E-3</c:v>
                </c:pt>
                <c:pt idx="5986">
                  <c:v>4.6711049260893681E-3</c:v>
                </c:pt>
                <c:pt idx="5987">
                  <c:v>4.6136655404541626E-3</c:v>
                </c:pt>
                <c:pt idx="5988">
                  <c:v>4.5334646266615578E-3</c:v>
                </c:pt>
                <c:pt idx="5989">
                  <c:v>4.5290156917973173E-3</c:v>
                </c:pt>
                <c:pt idx="5990">
                  <c:v>4.5258630923232833E-3</c:v>
                </c:pt>
                <c:pt idx="5991">
                  <c:v>4.4792170233915376E-3</c:v>
                </c:pt>
                <c:pt idx="5992">
                  <c:v>4.484666019840081E-3</c:v>
                </c:pt>
                <c:pt idx="5993">
                  <c:v>4.4953543774325436E-3</c:v>
                </c:pt>
                <c:pt idx="5994">
                  <c:v>4.602412206588055E-3</c:v>
                </c:pt>
                <c:pt idx="5995">
                  <c:v>4.6184851159155474E-3</c:v>
                </c:pt>
                <c:pt idx="5996">
                  <c:v>4.5460710088152919E-3</c:v>
                </c:pt>
                <c:pt idx="5997">
                  <c:v>4.8309500712504722E-3</c:v>
                </c:pt>
                <c:pt idx="5998">
                  <c:v>5.1384517299069288E-3</c:v>
                </c:pt>
                <c:pt idx="5999">
                  <c:v>5.2308344040424351E-3</c:v>
                </c:pt>
                <c:pt idx="6000">
                  <c:v>5.1563054374001802E-3</c:v>
                </c:pt>
                <c:pt idx="6001">
                  <c:v>4.9157058286349734E-3</c:v>
                </c:pt>
                <c:pt idx="6002">
                  <c:v>4.898000636530256E-3</c:v>
                </c:pt>
                <c:pt idx="6003">
                  <c:v>4.7655795238067287E-3</c:v>
                </c:pt>
                <c:pt idx="6004">
                  <c:v>4.1742739373466222E-3</c:v>
                </c:pt>
                <c:pt idx="6005">
                  <c:v>4.2739924576517428E-3</c:v>
                </c:pt>
                <c:pt idx="6006">
                  <c:v>4.1978499181693522E-3</c:v>
                </c:pt>
                <c:pt idx="6007">
                  <c:v>4.1974146989617669E-3</c:v>
                </c:pt>
                <c:pt idx="6008">
                  <c:v>4.1974146989617669E-3</c:v>
                </c:pt>
                <c:pt idx="6009">
                  <c:v>4.1354293611426431E-3</c:v>
                </c:pt>
                <c:pt idx="6010">
                  <c:v>3.969459707756016E-3</c:v>
                </c:pt>
                <c:pt idx="6011">
                  <c:v>3.7352664837953854E-3</c:v>
                </c:pt>
                <c:pt idx="6012">
                  <c:v>3.3795268186720155E-3</c:v>
                </c:pt>
                <c:pt idx="6013">
                  <c:v>2.9005733624719405E-3</c:v>
                </c:pt>
                <c:pt idx="6014">
                  <c:v>3.3224126271947118E-3</c:v>
                </c:pt>
                <c:pt idx="6015">
                  <c:v>3.3826171388344028E-3</c:v>
                </c:pt>
                <c:pt idx="6016">
                  <c:v>3.3111153662076505E-3</c:v>
                </c:pt>
                <c:pt idx="6017">
                  <c:v>3.0641397569882087E-3</c:v>
                </c:pt>
                <c:pt idx="6018">
                  <c:v>3.1008895387881772E-3</c:v>
                </c:pt>
                <c:pt idx="6019">
                  <c:v>2.7132783464396556E-3</c:v>
                </c:pt>
                <c:pt idx="6020">
                  <c:v>2.738354568255553E-3</c:v>
                </c:pt>
                <c:pt idx="6021">
                  <c:v>2.8216193439310239E-3</c:v>
                </c:pt>
                <c:pt idx="6022">
                  <c:v>2.5194727502653937E-3</c:v>
                </c:pt>
                <c:pt idx="6023">
                  <c:v>2.3395560942560388E-3</c:v>
                </c:pt>
                <c:pt idx="6024">
                  <c:v>2.5496437444401518E-3</c:v>
                </c:pt>
                <c:pt idx="6025">
                  <c:v>2.7621429447278463E-3</c:v>
                </c:pt>
                <c:pt idx="6026">
                  <c:v>2.6492990808002154E-3</c:v>
                </c:pt>
                <c:pt idx="6027">
                  <c:v>2.3875226700377184E-3</c:v>
                </c:pt>
                <c:pt idx="6028">
                  <c:v>2.3168551346554977E-3</c:v>
                </c:pt>
                <c:pt idx="6029">
                  <c:v>2.5626804918806325E-3</c:v>
                </c:pt>
                <c:pt idx="6030">
                  <c:v>2.6518796579771743E-3</c:v>
                </c:pt>
                <c:pt idx="6031">
                  <c:v>2.7498606319535093E-3</c:v>
                </c:pt>
                <c:pt idx="6032">
                  <c:v>2.7896804060302872E-3</c:v>
                </c:pt>
                <c:pt idx="6033">
                  <c:v>2.636883702412998E-3</c:v>
                </c:pt>
                <c:pt idx="6034">
                  <c:v>2.7680509705378833E-3</c:v>
                </c:pt>
                <c:pt idx="6035">
                  <c:v>2.7406225332558421E-3</c:v>
                </c:pt>
                <c:pt idx="6036">
                  <c:v>2.7587086584286609E-3</c:v>
                </c:pt>
                <c:pt idx="6037">
                  <c:v>2.7536008365789725E-3</c:v>
                </c:pt>
                <c:pt idx="6038">
                  <c:v>2.8164821721746477E-3</c:v>
                </c:pt>
                <c:pt idx="6039">
                  <c:v>2.9050449100715765E-3</c:v>
                </c:pt>
                <c:pt idx="6040">
                  <c:v>2.8905444225528708E-3</c:v>
                </c:pt>
                <c:pt idx="6041">
                  <c:v>2.9868959033046336E-3</c:v>
                </c:pt>
                <c:pt idx="6042">
                  <c:v>2.9844628930321541E-3</c:v>
                </c:pt>
                <c:pt idx="6043">
                  <c:v>2.9858337812824474E-3</c:v>
                </c:pt>
                <c:pt idx="6044">
                  <c:v>3.0632641022311537E-3</c:v>
                </c:pt>
                <c:pt idx="6045">
                  <c:v>3.0632641022311537E-3</c:v>
                </c:pt>
                <c:pt idx="6046">
                  <c:v>3.0236382132045976E-3</c:v>
                </c:pt>
                <c:pt idx="6047">
                  <c:v>3.0777273584394085E-3</c:v>
                </c:pt>
                <c:pt idx="6048">
                  <c:v>3.0377879555196162E-3</c:v>
                </c:pt>
                <c:pt idx="6049">
                  <c:v>2.9844628930321541E-3</c:v>
                </c:pt>
                <c:pt idx="6050">
                  <c:v>3.1034596165242854E-3</c:v>
                </c:pt>
                <c:pt idx="6051">
                  <c:v>3.1687119001092734E-3</c:v>
                </c:pt>
                <c:pt idx="6052">
                  <c:v>3.292435514464944E-3</c:v>
                </c:pt>
                <c:pt idx="6053">
                  <c:v>3.1726178523667765E-3</c:v>
                </c:pt>
                <c:pt idx="6054">
                  <c:v>3.3919129824977572E-3</c:v>
                </c:pt>
                <c:pt idx="6055">
                  <c:v>3.3818352448952973E-3</c:v>
                </c:pt>
                <c:pt idx="6056">
                  <c:v>3.3474665856771031E-3</c:v>
                </c:pt>
                <c:pt idx="6057">
                  <c:v>3.4005091052315144E-3</c:v>
                </c:pt>
                <c:pt idx="6058">
                  <c:v>3.3653838850767203E-3</c:v>
                </c:pt>
                <c:pt idx="6059">
                  <c:v>3.3444718472834937E-3</c:v>
                </c:pt>
                <c:pt idx="6060">
                  <c:v>3.3650373404015914E-3</c:v>
                </c:pt>
                <c:pt idx="6061">
                  <c:v>3.4099881016280225E-3</c:v>
                </c:pt>
                <c:pt idx="6062">
                  <c:v>3.468640291592513E-3</c:v>
                </c:pt>
                <c:pt idx="6063">
                  <c:v>3.5068697564236322E-3</c:v>
                </c:pt>
                <c:pt idx="6064">
                  <c:v>3.4730343061017085E-3</c:v>
                </c:pt>
                <c:pt idx="6065">
                  <c:v>3.5749779458513786E-3</c:v>
                </c:pt>
                <c:pt idx="6066">
                  <c:v>3.6161323878862489E-3</c:v>
                </c:pt>
                <c:pt idx="6067">
                  <c:v>3.5939172586519912E-3</c:v>
                </c:pt>
                <c:pt idx="6068">
                  <c:v>3.6717487580796597E-3</c:v>
                </c:pt>
                <c:pt idx="6069">
                  <c:v>3.696934111890769E-3</c:v>
                </c:pt>
                <c:pt idx="6070">
                  <c:v>3.769335356377039E-3</c:v>
                </c:pt>
                <c:pt idx="6071">
                  <c:v>4.0026597264643622E-3</c:v>
                </c:pt>
                <c:pt idx="6072">
                  <c:v>4.1390517961764428E-3</c:v>
                </c:pt>
                <c:pt idx="6073">
                  <c:v>3.8760213373648504E-3</c:v>
                </c:pt>
                <c:pt idx="6074">
                  <c:v>3.3187320287253468E-3</c:v>
                </c:pt>
                <c:pt idx="6075">
                  <c:v>2.6317133422121886E-3</c:v>
                </c:pt>
                <c:pt idx="6076">
                  <c:v>2.4273315746371079E-3</c:v>
                </c:pt>
                <c:pt idx="6077">
                  <c:v>2.1369962288258714E-3</c:v>
                </c:pt>
                <c:pt idx="6078">
                  <c:v>1.831711053279318E-3</c:v>
                </c:pt>
                <c:pt idx="6079">
                  <c:v>1.8429837269135563E-3</c:v>
                </c:pt>
                <c:pt idx="6080">
                  <c:v>1.9830600089432251E-3</c:v>
                </c:pt>
                <c:pt idx="6081">
                  <c:v>1.9830600089432251E-3</c:v>
                </c:pt>
                <c:pt idx="6082">
                  <c:v>2.0565204609018584E-3</c:v>
                </c:pt>
                <c:pt idx="6083">
                  <c:v>1.9312368039474926E-3</c:v>
                </c:pt>
                <c:pt idx="6084">
                  <c:v>1.9448192858891055E-3</c:v>
                </c:pt>
                <c:pt idx="6085">
                  <c:v>2.0405586840788748E-3</c:v>
                </c:pt>
                <c:pt idx="6086">
                  <c:v>1.8661913063672928E-3</c:v>
                </c:pt>
                <c:pt idx="6087">
                  <c:v>1.9458035229460186E-3</c:v>
                </c:pt>
                <c:pt idx="6088">
                  <c:v>1.9227605655188845E-3</c:v>
                </c:pt>
                <c:pt idx="6089">
                  <c:v>1.9574150283804895E-3</c:v>
                </c:pt>
                <c:pt idx="6090">
                  <c:v>1.971021172318425E-3</c:v>
                </c:pt>
                <c:pt idx="6091">
                  <c:v>2.0303535713389483E-3</c:v>
                </c:pt>
                <c:pt idx="6092">
                  <c:v>1.8057927649620634E-3</c:v>
                </c:pt>
                <c:pt idx="6093">
                  <c:v>2.006436405513404E-3</c:v>
                </c:pt>
                <c:pt idx="6094">
                  <c:v>1.9827652038588639E-3</c:v>
                </c:pt>
                <c:pt idx="6095">
                  <c:v>1.947714921298618E-3</c:v>
                </c:pt>
                <c:pt idx="6096">
                  <c:v>2.1681232895502675E-3</c:v>
                </c:pt>
                <c:pt idx="6097">
                  <c:v>2.1424864134284797E-3</c:v>
                </c:pt>
                <c:pt idx="6098">
                  <c:v>2.1171142611887206E-3</c:v>
                </c:pt>
                <c:pt idx="6099">
                  <c:v>2.0795473489273091E-3</c:v>
                </c:pt>
                <c:pt idx="6100">
                  <c:v>2.006154063855591E-3</c:v>
                </c:pt>
                <c:pt idx="6101">
                  <c:v>1.935030982344246E-3</c:v>
                </c:pt>
                <c:pt idx="6102">
                  <c:v>2.023466194542418E-3</c:v>
                </c:pt>
                <c:pt idx="6103">
                  <c:v>2.1656500842503847E-3</c:v>
                </c:pt>
                <c:pt idx="6104">
                  <c:v>2.6321100491081451E-3</c:v>
                </c:pt>
                <c:pt idx="6105">
                  <c:v>2.7154082964642909E-3</c:v>
                </c:pt>
                <c:pt idx="6106">
                  <c:v>2.650166113710242E-3</c:v>
                </c:pt>
                <c:pt idx="6107">
                  <c:v>2.5807455600333606E-3</c:v>
                </c:pt>
                <c:pt idx="6108">
                  <c:v>2.5004715862533221E-3</c:v>
                </c:pt>
                <c:pt idx="6109">
                  <c:v>2.5863790130685751E-3</c:v>
                </c:pt>
                <c:pt idx="6110">
                  <c:v>2.4890584124442213E-3</c:v>
                </c:pt>
                <c:pt idx="6111">
                  <c:v>2.4897487858211733E-3</c:v>
                </c:pt>
                <c:pt idx="6112">
                  <c:v>2.4731543498815881E-3</c:v>
                </c:pt>
                <c:pt idx="6113">
                  <c:v>2.586508029998828E-3</c:v>
                </c:pt>
                <c:pt idx="6114">
                  <c:v>2.6355015471615732E-3</c:v>
                </c:pt>
                <c:pt idx="6115">
                  <c:v>2.6872504031542027E-3</c:v>
                </c:pt>
                <c:pt idx="6116">
                  <c:v>2.7687879021026157E-3</c:v>
                </c:pt>
                <c:pt idx="6117">
                  <c:v>2.8134838247626109E-3</c:v>
                </c:pt>
                <c:pt idx="6118">
                  <c:v>2.9310451933840477E-3</c:v>
                </c:pt>
                <c:pt idx="6119">
                  <c:v>2.9787318611560979E-3</c:v>
                </c:pt>
                <c:pt idx="6120">
                  <c:v>2.9457337750493249E-3</c:v>
                </c:pt>
                <c:pt idx="6121">
                  <c:v>2.9399233532844899E-3</c:v>
                </c:pt>
                <c:pt idx="6122">
                  <c:v>2.9894855528685574E-3</c:v>
                </c:pt>
                <c:pt idx="6123">
                  <c:v>3.0657405863627712E-3</c:v>
                </c:pt>
                <c:pt idx="6124">
                  <c:v>3.1428060152939841E-3</c:v>
                </c:pt>
                <c:pt idx="6125">
                  <c:v>3.190183135479913E-3</c:v>
                </c:pt>
                <c:pt idx="6126">
                  <c:v>3.1916007655901847E-3</c:v>
                </c:pt>
                <c:pt idx="6127">
                  <c:v>3.1598650970604556E-3</c:v>
                </c:pt>
                <c:pt idx="6128">
                  <c:v>3.1387175552700301E-3</c:v>
                </c:pt>
                <c:pt idx="6129">
                  <c:v>3.1598809009134999E-3</c:v>
                </c:pt>
                <c:pt idx="6130">
                  <c:v>3.2317292878943447E-3</c:v>
                </c:pt>
                <c:pt idx="6131">
                  <c:v>3.1933169106621133E-3</c:v>
                </c:pt>
                <c:pt idx="6132">
                  <c:v>3.2340026206040418E-3</c:v>
                </c:pt>
                <c:pt idx="6133">
                  <c:v>3.2561309309531851E-3</c:v>
                </c:pt>
                <c:pt idx="6134">
                  <c:v>3.3203213968868231E-3</c:v>
                </c:pt>
                <c:pt idx="6135">
                  <c:v>3.3203213968868231E-3</c:v>
                </c:pt>
                <c:pt idx="6136">
                  <c:v>3.3633627254282031E-3</c:v>
                </c:pt>
                <c:pt idx="6137">
                  <c:v>3.3585145853534349E-3</c:v>
                </c:pt>
                <c:pt idx="6138">
                  <c:v>3.4129025230717944E-3</c:v>
                </c:pt>
                <c:pt idx="6139">
                  <c:v>3.4218827850770843E-3</c:v>
                </c:pt>
                <c:pt idx="6140">
                  <c:v>3.3985522296182805E-3</c:v>
                </c:pt>
                <c:pt idx="6141">
                  <c:v>3.5166214054294397E-3</c:v>
                </c:pt>
                <c:pt idx="6142">
                  <c:v>3.6196845808016578E-3</c:v>
                </c:pt>
                <c:pt idx="6143">
                  <c:v>3.8032570634956475E-3</c:v>
                </c:pt>
                <c:pt idx="6144">
                  <c:v>3.9466158170540361E-3</c:v>
                </c:pt>
                <c:pt idx="6145">
                  <c:v>3.7671927004581376E-3</c:v>
                </c:pt>
                <c:pt idx="6146">
                  <c:v>3.6441035933971683E-3</c:v>
                </c:pt>
                <c:pt idx="6147">
                  <c:v>3.5146553746924847E-3</c:v>
                </c:pt>
                <c:pt idx="6148">
                  <c:v>3.4271107254278564E-3</c:v>
                </c:pt>
                <c:pt idx="6149">
                  <c:v>3.4486002463968144E-3</c:v>
                </c:pt>
                <c:pt idx="6150">
                  <c:v>3.0104681912852911E-3</c:v>
                </c:pt>
                <c:pt idx="6151">
                  <c:v>2.9642842070582336E-3</c:v>
                </c:pt>
                <c:pt idx="6152">
                  <c:v>3.0763643194818314E-3</c:v>
                </c:pt>
                <c:pt idx="6153">
                  <c:v>2.9059070246032406E-3</c:v>
                </c:pt>
                <c:pt idx="6154">
                  <c:v>2.8385902545192973E-3</c:v>
                </c:pt>
                <c:pt idx="6155">
                  <c:v>2.1394906558899452E-3</c:v>
                </c:pt>
                <c:pt idx="6156">
                  <c:v>2.1920883774209526E-3</c:v>
                </c:pt>
                <c:pt idx="6157">
                  <c:v>2.2209897596298816E-3</c:v>
                </c:pt>
                <c:pt idx="6158">
                  <c:v>2.6253884932782266E-3</c:v>
                </c:pt>
                <c:pt idx="6159">
                  <c:v>2.4800922438986306E-3</c:v>
                </c:pt>
                <c:pt idx="6160">
                  <c:v>2.3308407598942329E-3</c:v>
                </c:pt>
                <c:pt idx="6161">
                  <c:v>2.3755764925791779E-3</c:v>
                </c:pt>
                <c:pt idx="6162">
                  <c:v>2.0101031860285347E-3</c:v>
                </c:pt>
                <c:pt idx="6163">
                  <c:v>1.9980696673819382E-3</c:v>
                </c:pt>
                <c:pt idx="6164">
                  <c:v>2.0101031860285347E-3</c:v>
                </c:pt>
                <c:pt idx="6165">
                  <c:v>1.9741910645772851E-3</c:v>
                </c:pt>
                <c:pt idx="6166">
                  <c:v>1.8055445933969445E-3</c:v>
                </c:pt>
                <c:pt idx="6167">
                  <c:v>1.6071371767716386E-3</c:v>
                </c:pt>
                <c:pt idx="6168">
                  <c:v>1.5878865974239121E-3</c:v>
                </c:pt>
                <c:pt idx="6169">
                  <c:v>1.3777674023775998E-3</c:v>
                </c:pt>
                <c:pt idx="6170">
                  <c:v>1.5022475826697473E-3</c:v>
                </c:pt>
                <c:pt idx="6171">
                  <c:v>1.6191571692315417E-3</c:v>
                </c:pt>
                <c:pt idx="6172">
                  <c:v>1.7381087964844215E-3</c:v>
                </c:pt>
                <c:pt idx="6173">
                  <c:v>1.8164697478815928E-3</c:v>
                </c:pt>
                <c:pt idx="6174">
                  <c:v>2.0549467698376019E-3</c:v>
                </c:pt>
                <c:pt idx="6175">
                  <c:v>2.235039617529605E-3</c:v>
                </c:pt>
                <c:pt idx="6176">
                  <c:v>2.2592926962501239E-3</c:v>
                </c:pt>
                <c:pt idx="6177">
                  <c:v>2.1466831927754427E-3</c:v>
                </c:pt>
                <c:pt idx="6178">
                  <c:v>2.0410504913328377E-3</c:v>
                </c:pt>
                <c:pt idx="6179">
                  <c:v>2.0804201450386885E-3</c:v>
                </c:pt>
                <c:pt idx="6180">
                  <c:v>2.1271614884050914E-3</c:v>
                </c:pt>
                <c:pt idx="6181">
                  <c:v>2.3361098778407678E-3</c:v>
                </c:pt>
                <c:pt idx="6182">
                  <c:v>2.4464148601242171E-3</c:v>
                </c:pt>
                <c:pt idx="6183">
                  <c:v>2.4536383893770321E-3</c:v>
                </c:pt>
                <c:pt idx="6184">
                  <c:v>2.4906390169669402E-3</c:v>
                </c:pt>
                <c:pt idx="6185">
                  <c:v>2.4879043882899089E-3</c:v>
                </c:pt>
                <c:pt idx="6186">
                  <c:v>2.4913469770540325E-3</c:v>
                </c:pt>
                <c:pt idx="6187">
                  <c:v>2.504212407639198E-3</c:v>
                </c:pt>
                <c:pt idx="6188">
                  <c:v>2.5541440438711471E-3</c:v>
                </c:pt>
                <c:pt idx="6189">
                  <c:v>2.5609766901149955E-3</c:v>
                </c:pt>
                <c:pt idx="6190">
                  <c:v>2.4833713358690867E-3</c:v>
                </c:pt>
                <c:pt idx="6191">
                  <c:v>2.5572797004775804E-3</c:v>
                </c:pt>
                <c:pt idx="6192">
                  <c:v>2.6128875093613855E-3</c:v>
                </c:pt>
                <c:pt idx="6193">
                  <c:v>2.6098666352901961E-3</c:v>
                </c:pt>
                <c:pt idx="6194">
                  <c:v>2.6098666352901961E-3</c:v>
                </c:pt>
                <c:pt idx="6195">
                  <c:v>2.6304690315517346E-3</c:v>
                </c:pt>
                <c:pt idx="6196">
                  <c:v>2.6150273895848551E-3</c:v>
                </c:pt>
                <c:pt idx="6197">
                  <c:v>2.6073529682443157E-3</c:v>
                </c:pt>
                <c:pt idx="6198">
                  <c:v>2.6657137145088446E-3</c:v>
                </c:pt>
                <c:pt idx="6199">
                  <c:v>2.6392857461635011E-3</c:v>
                </c:pt>
                <c:pt idx="6200">
                  <c:v>2.6677008915795574E-3</c:v>
                </c:pt>
                <c:pt idx="6201">
                  <c:v>2.6657137145088446E-3</c:v>
                </c:pt>
                <c:pt idx="6202">
                  <c:v>2.6657137145088446E-3</c:v>
                </c:pt>
                <c:pt idx="6203">
                  <c:v>2.6491731014894955E-3</c:v>
                </c:pt>
                <c:pt idx="6204">
                  <c:v>2.6717701291480876E-3</c:v>
                </c:pt>
                <c:pt idx="6205">
                  <c:v>2.6717701291480876E-3</c:v>
                </c:pt>
                <c:pt idx="6206">
                  <c:v>2.7095515343631984E-3</c:v>
                </c:pt>
                <c:pt idx="6207">
                  <c:v>2.7221808863018252E-3</c:v>
                </c:pt>
                <c:pt idx="6208">
                  <c:v>2.7338675832236582E-3</c:v>
                </c:pt>
                <c:pt idx="6209">
                  <c:v>2.7338675832236582E-3</c:v>
                </c:pt>
                <c:pt idx="6210">
                  <c:v>2.752029374674652E-3</c:v>
                </c:pt>
                <c:pt idx="6211">
                  <c:v>2.7515159464553025E-3</c:v>
                </c:pt>
                <c:pt idx="6212">
                  <c:v>2.7171237085188895E-3</c:v>
                </c:pt>
                <c:pt idx="6213">
                  <c:v>2.7195094624683593E-3</c:v>
                </c:pt>
                <c:pt idx="6214">
                  <c:v>2.8156097658782239E-3</c:v>
                </c:pt>
                <c:pt idx="6215">
                  <c:v>2.8166506377834159E-3</c:v>
                </c:pt>
                <c:pt idx="6216">
                  <c:v>2.887781463568286E-3</c:v>
                </c:pt>
                <c:pt idx="6217">
                  <c:v>2.8165888228627281E-3</c:v>
                </c:pt>
                <c:pt idx="6218">
                  <c:v>3.005218872487839E-3</c:v>
                </c:pt>
                <c:pt idx="6219">
                  <c:v>2.9344309162397902E-3</c:v>
                </c:pt>
                <c:pt idx="6220">
                  <c:v>2.8317979753728294E-3</c:v>
                </c:pt>
                <c:pt idx="6221">
                  <c:v>2.7160895845321888E-3</c:v>
                </c:pt>
                <c:pt idx="6222">
                  <c:v>2.7560013879100852E-3</c:v>
                </c:pt>
                <c:pt idx="6223">
                  <c:v>2.7379330116334122E-3</c:v>
                </c:pt>
                <c:pt idx="6224">
                  <c:v>2.6969168701073188E-3</c:v>
                </c:pt>
                <c:pt idx="6225">
                  <c:v>2.5652408827804129E-3</c:v>
                </c:pt>
                <c:pt idx="6226">
                  <c:v>2.5070169605852194E-3</c:v>
                </c:pt>
                <c:pt idx="6227">
                  <c:v>2.4726342436056413E-3</c:v>
                </c:pt>
                <c:pt idx="6228">
                  <c:v>2.3852993927694979E-3</c:v>
                </c:pt>
                <c:pt idx="6229">
                  <c:v>2.3510678115081373E-3</c:v>
                </c:pt>
                <c:pt idx="6230">
                  <c:v>2.3945721197469474E-3</c:v>
                </c:pt>
                <c:pt idx="6231">
                  <c:v>2.4092289932859008E-3</c:v>
                </c:pt>
                <c:pt idx="6232">
                  <c:v>2.4836950013778112E-3</c:v>
                </c:pt>
                <c:pt idx="6233">
                  <c:v>2.346436848607936E-3</c:v>
                </c:pt>
                <c:pt idx="6234">
                  <c:v>2.3918351257552575E-3</c:v>
                </c:pt>
                <c:pt idx="6235">
                  <c:v>2.2891034254352146E-3</c:v>
                </c:pt>
                <c:pt idx="6236">
                  <c:v>2.1130185465555828E-3</c:v>
                </c:pt>
                <c:pt idx="6237">
                  <c:v>2.2344691340182433E-3</c:v>
                </c:pt>
                <c:pt idx="6238">
                  <c:v>2.2344691340182433E-3</c:v>
                </c:pt>
                <c:pt idx="6239">
                  <c:v>2.2209897596298816E-3</c:v>
                </c:pt>
                <c:pt idx="6240">
                  <c:v>2.2209897596298816E-3</c:v>
                </c:pt>
                <c:pt idx="6241">
                  <c:v>2.2209897596298816E-3</c:v>
                </c:pt>
                <c:pt idx="6242">
                  <c:v>2.3345318055167149E-3</c:v>
                </c:pt>
                <c:pt idx="6243">
                  <c:v>2.2784309494401789E-3</c:v>
                </c:pt>
                <c:pt idx="6244">
                  <c:v>2.3969266646041223E-3</c:v>
                </c:pt>
                <c:pt idx="6245">
                  <c:v>2.4494857742968267E-3</c:v>
                </c:pt>
                <c:pt idx="6246">
                  <c:v>2.3753152370343234E-3</c:v>
                </c:pt>
                <c:pt idx="6247">
                  <c:v>2.5433133778215607E-3</c:v>
                </c:pt>
                <c:pt idx="6248">
                  <c:v>2.7534935755444091E-3</c:v>
                </c:pt>
                <c:pt idx="6249">
                  <c:v>2.8969169909925825E-3</c:v>
                </c:pt>
                <c:pt idx="6250">
                  <c:v>3.0781469772515452E-3</c:v>
                </c:pt>
                <c:pt idx="6251">
                  <c:v>3.0137541603665104E-3</c:v>
                </c:pt>
                <c:pt idx="6252">
                  <c:v>2.9648130538305804E-3</c:v>
                </c:pt>
                <c:pt idx="6253">
                  <c:v>2.9898299857243826E-3</c:v>
                </c:pt>
                <c:pt idx="6254">
                  <c:v>2.8374453640000164E-3</c:v>
                </c:pt>
                <c:pt idx="6255">
                  <c:v>2.888467259302883E-3</c:v>
                </c:pt>
                <c:pt idx="6256">
                  <c:v>2.8476325181418399E-3</c:v>
                </c:pt>
                <c:pt idx="6257">
                  <c:v>2.8171670253063301E-3</c:v>
                </c:pt>
                <c:pt idx="6258">
                  <c:v>2.8664413157599533E-3</c:v>
                </c:pt>
                <c:pt idx="6259">
                  <c:v>2.8097333159042785E-3</c:v>
                </c:pt>
                <c:pt idx="6260">
                  <c:v>2.8421446867172603E-3</c:v>
                </c:pt>
                <c:pt idx="6261">
                  <c:v>2.8850942190551984E-3</c:v>
                </c:pt>
                <c:pt idx="6262">
                  <c:v>2.8166506377834159E-3</c:v>
                </c:pt>
                <c:pt idx="6263">
                  <c:v>2.8487705881652531E-3</c:v>
                </c:pt>
                <c:pt idx="6264">
                  <c:v>2.7785128697609676E-3</c:v>
                </c:pt>
                <c:pt idx="6265">
                  <c:v>2.7947258506853413E-3</c:v>
                </c:pt>
                <c:pt idx="6266">
                  <c:v>2.7376281764930465E-3</c:v>
                </c:pt>
                <c:pt idx="6267">
                  <c:v>2.7398554936253518E-3</c:v>
                </c:pt>
                <c:pt idx="6268">
                  <c:v>2.7022413164970718E-3</c:v>
                </c:pt>
                <c:pt idx="6269">
                  <c:v>2.702985375243095E-3</c:v>
                </c:pt>
                <c:pt idx="6270">
                  <c:v>2.7697020692705842E-3</c:v>
                </c:pt>
                <c:pt idx="6271">
                  <c:v>2.7451068334694581E-3</c:v>
                </c:pt>
                <c:pt idx="6272">
                  <c:v>2.7068925043981706E-3</c:v>
                </c:pt>
                <c:pt idx="6273">
                  <c:v>2.7606751482191078E-3</c:v>
                </c:pt>
                <c:pt idx="6274">
                  <c:v>2.7725916434555627E-3</c:v>
                </c:pt>
                <c:pt idx="6275">
                  <c:v>2.7936440674968381E-3</c:v>
                </c:pt>
                <c:pt idx="6276">
                  <c:v>2.7634815477553701E-3</c:v>
                </c:pt>
                <c:pt idx="6277">
                  <c:v>2.7716058141208405E-3</c:v>
                </c:pt>
                <c:pt idx="6278">
                  <c:v>2.759229453409407E-3</c:v>
                </c:pt>
                <c:pt idx="6279">
                  <c:v>2.8109524268834576E-3</c:v>
                </c:pt>
                <c:pt idx="6280">
                  <c:v>2.7910155384823277E-3</c:v>
                </c:pt>
                <c:pt idx="6281">
                  <c:v>2.7684840701956842E-3</c:v>
                </c:pt>
                <c:pt idx="6282">
                  <c:v>2.7931514721891218E-3</c:v>
                </c:pt>
                <c:pt idx="6283">
                  <c:v>2.7732913852759142E-3</c:v>
                </c:pt>
                <c:pt idx="6284">
                  <c:v>2.7732913852759142E-3</c:v>
                </c:pt>
                <c:pt idx="6285">
                  <c:v>2.8083690690887454E-3</c:v>
                </c:pt>
                <c:pt idx="6286">
                  <c:v>2.8850381165088082E-3</c:v>
                </c:pt>
                <c:pt idx="6287">
                  <c:v>3.0302345289840407E-3</c:v>
                </c:pt>
                <c:pt idx="6288">
                  <c:v>2.9445027988419022E-3</c:v>
                </c:pt>
                <c:pt idx="6289">
                  <c:v>2.9378302298805684E-3</c:v>
                </c:pt>
                <c:pt idx="6290">
                  <c:v>2.8445475879103786E-3</c:v>
                </c:pt>
                <c:pt idx="6291">
                  <c:v>2.8189246089926185E-3</c:v>
                </c:pt>
                <c:pt idx="6292">
                  <c:v>2.7707685631985432E-3</c:v>
                </c:pt>
                <c:pt idx="6293">
                  <c:v>2.6248336074329135E-3</c:v>
                </c:pt>
                <c:pt idx="6294">
                  <c:v>2.6747959051988393E-3</c:v>
                </c:pt>
                <c:pt idx="6295">
                  <c:v>2.5442994621664686E-3</c:v>
                </c:pt>
                <c:pt idx="6296">
                  <c:v>2.624756232317059E-3</c:v>
                </c:pt>
                <c:pt idx="6297">
                  <c:v>2.5358330443573792E-3</c:v>
                </c:pt>
                <c:pt idx="6298">
                  <c:v>2.5163495792332367E-3</c:v>
                </c:pt>
                <c:pt idx="6299">
                  <c:v>2.4422814043724241E-3</c:v>
                </c:pt>
                <c:pt idx="6300">
                  <c:v>2.5182439033556818E-3</c:v>
                </c:pt>
                <c:pt idx="6301">
                  <c:v>2.4045050148676934E-3</c:v>
                </c:pt>
                <c:pt idx="6302">
                  <c:v>2.3135700104337628E-3</c:v>
                </c:pt>
                <c:pt idx="6303">
                  <c:v>2.2166306040663298E-3</c:v>
                </c:pt>
                <c:pt idx="6304">
                  <c:v>2.108871307013766E-3</c:v>
                </c:pt>
                <c:pt idx="6305">
                  <c:v>2.1473224604626872E-3</c:v>
                </c:pt>
                <c:pt idx="6306">
                  <c:v>1.9683789220907963E-3</c:v>
                </c:pt>
                <c:pt idx="6307">
                  <c:v>1.8439734240999984E-3</c:v>
                </c:pt>
                <c:pt idx="6308">
                  <c:v>1.8886423420537077E-3</c:v>
                </c:pt>
                <c:pt idx="6309">
                  <c:v>1.9018222966312381E-3</c:v>
                </c:pt>
                <c:pt idx="6310">
                  <c:v>1.9361521739609385E-3</c:v>
                </c:pt>
                <c:pt idx="6311">
                  <c:v>1.9246493283533823E-3</c:v>
                </c:pt>
                <c:pt idx="6312">
                  <c:v>1.9246493283533823E-3</c:v>
                </c:pt>
                <c:pt idx="6313">
                  <c:v>1.947714921298618E-3</c:v>
                </c:pt>
                <c:pt idx="6314">
                  <c:v>1.947714921298618E-3</c:v>
                </c:pt>
                <c:pt idx="6315">
                  <c:v>1.9361521739609385E-3</c:v>
                </c:pt>
                <c:pt idx="6316">
                  <c:v>1.947714921298618E-3</c:v>
                </c:pt>
                <c:pt idx="6317">
                  <c:v>1.9018222966312381E-3</c:v>
                </c:pt>
                <c:pt idx="6318">
                  <c:v>1.8568756019613978E-3</c:v>
                </c:pt>
                <c:pt idx="6319">
                  <c:v>1.7485396841283279E-3</c:v>
                </c:pt>
                <c:pt idx="6320">
                  <c:v>1.7775737252781641E-3</c:v>
                </c:pt>
                <c:pt idx="6321">
                  <c:v>1.7561973235567109E-3</c:v>
                </c:pt>
                <c:pt idx="6322">
                  <c:v>1.7334010398633657E-3</c:v>
                </c:pt>
                <c:pt idx="6323">
                  <c:v>1.648689146549889E-3</c:v>
                </c:pt>
                <c:pt idx="6324">
                  <c:v>1.6783744139321597E-3</c:v>
                </c:pt>
                <c:pt idx="6325">
                  <c:v>1.6264900313472017E-3</c:v>
                </c:pt>
                <c:pt idx="6326">
                  <c:v>1.6031176112305361E-3</c:v>
                </c:pt>
                <c:pt idx="6327">
                  <c:v>1.5528259776235692E-3</c:v>
                </c:pt>
                <c:pt idx="6328">
                  <c:v>1.5429352743862299E-3</c:v>
                </c:pt>
                <c:pt idx="6329">
                  <c:v>1.4981064671871734E-3</c:v>
                </c:pt>
                <c:pt idx="6330">
                  <c:v>1.4791647457133971E-3</c:v>
                </c:pt>
                <c:pt idx="6331">
                  <c:v>1.4511456160063837E-3</c:v>
                </c:pt>
                <c:pt idx="6332">
                  <c:v>1.4604331963392761E-3</c:v>
                </c:pt>
                <c:pt idx="6333">
                  <c:v>1.4981064671871734E-3</c:v>
                </c:pt>
                <c:pt idx="6334">
                  <c:v>1.4327256119300706E-3</c:v>
                </c:pt>
                <c:pt idx="6335">
                  <c:v>1.5806133738053587E-3</c:v>
                </c:pt>
                <c:pt idx="6336">
                  <c:v>1.5301304510654636E-3</c:v>
                </c:pt>
                <c:pt idx="6337">
                  <c:v>1.6445621444168685E-3</c:v>
                </c:pt>
                <c:pt idx="6338">
                  <c:v>1.5329938214737697E-3</c:v>
                </c:pt>
                <c:pt idx="6339">
                  <c:v>1.6429514077426109E-3</c:v>
                </c:pt>
                <c:pt idx="6340">
                  <c:v>1.592745985027218E-3</c:v>
                </c:pt>
                <c:pt idx="6341">
                  <c:v>1.6455304114162126E-3</c:v>
                </c:pt>
                <c:pt idx="6342">
                  <c:v>1.6870480002107828E-3</c:v>
                </c:pt>
                <c:pt idx="6343">
                  <c:v>1.6759380913373111E-3</c:v>
                </c:pt>
                <c:pt idx="6344">
                  <c:v>1.6648925066804366E-3</c:v>
                </c:pt>
                <c:pt idx="6345">
                  <c:v>1.7366064750397579E-3</c:v>
                </c:pt>
                <c:pt idx="6346">
                  <c:v>1.6580188502184315E-3</c:v>
                </c:pt>
                <c:pt idx="6347">
                  <c:v>1.6580188502184315E-3</c:v>
                </c:pt>
                <c:pt idx="6348">
                  <c:v>1.6580188502184315E-3</c:v>
                </c:pt>
                <c:pt idx="6349">
                  <c:v>1.6580188502184315E-3</c:v>
                </c:pt>
                <c:pt idx="6350">
                  <c:v>1.6363311992245832E-3</c:v>
                </c:pt>
                <c:pt idx="6351">
                  <c:v>1.7366064750397579E-3</c:v>
                </c:pt>
                <c:pt idx="6352">
                  <c:v>1.6648925066804366E-3</c:v>
                </c:pt>
                <c:pt idx="6353">
                  <c:v>1.642993040763848E-3</c:v>
                </c:pt>
                <c:pt idx="6354">
                  <c:v>1.7024144304739286E-3</c:v>
                </c:pt>
                <c:pt idx="6355">
                  <c:v>1.7120685998016421E-3</c:v>
                </c:pt>
                <c:pt idx="6356">
                  <c:v>1.7007486629294335E-3</c:v>
                </c:pt>
                <c:pt idx="6357">
                  <c:v>1.6656909689503896E-3</c:v>
                </c:pt>
                <c:pt idx="6358">
                  <c:v>1.6331670264802148E-3</c:v>
                </c:pt>
                <c:pt idx="6359">
                  <c:v>1.4723459907725624E-3</c:v>
                </c:pt>
                <c:pt idx="6360">
                  <c:v>1.5047063615642329E-3</c:v>
                </c:pt>
                <c:pt idx="6361">
                  <c:v>1.3895899423774496E-3</c:v>
                </c:pt>
                <c:pt idx="6362">
                  <c:v>1.4159982648559164E-3</c:v>
                </c:pt>
                <c:pt idx="6363">
                  <c:v>1.4248981168605932E-3</c:v>
                </c:pt>
                <c:pt idx="6364">
                  <c:v>1.4338468849609135E-3</c:v>
                </c:pt>
                <c:pt idx="6365">
                  <c:v>1.4715741713663408E-3</c:v>
                </c:pt>
                <c:pt idx="6366">
                  <c:v>1.4885795349222008E-3</c:v>
                </c:pt>
                <c:pt idx="6367">
                  <c:v>1.4147801923083995E-3</c:v>
                </c:pt>
                <c:pt idx="6368">
                  <c:v>1.4682309676777576E-3</c:v>
                </c:pt>
                <c:pt idx="6369">
                  <c:v>1.5141133843749083E-3</c:v>
                </c:pt>
                <c:pt idx="6370">
                  <c:v>1.5612439870288874E-3</c:v>
                </c:pt>
                <c:pt idx="6371">
                  <c:v>1.58045210436454E-3</c:v>
                </c:pt>
                <c:pt idx="6372">
                  <c:v>1.6194885907049631E-3</c:v>
                </c:pt>
                <c:pt idx="6373">
                  <c:v>1.6593645835969379E-3</c:v>
                </c:pt>
                <c:pt idx="6374">
                  <c:v>1.6914867116720449E-3</c:v>
                </c:pt>
                <c:pt idx="6375">
                  <c:v>1.7539502626893796E-3</c:v>
                </c:pt>
                <c:pt idx="6376">
                  <c:v>1.6267784737370177E-3</c:v>
                </c:pt>
                <c:pt idx="6377">
                  <c:v>1.6662775969804432E-3</c:v>
                </c:pt>
                <c:pt idx="6378">
                  <c:v>1.7185092644432028E-3</c:v>
                </c:pt>
                <c:pt idx="6379">
                  <c:v>1.7495062851899932E-3</c:v>
                </c:pt>
                <c:pt idx="6380">
                  <c:v>1.7287879555268322E-3</c:v>
                </c:pt>
                <c:pt idx="6381">
                  <c:v>1.7704407824295498E-3</c:v>
                </c:pt>
                <c:pt idx="6382">
                  <c:v>1.7704407824295498E-3</c:v>
                </c:pt>
                <c:pt idx="6383">
                  <c:v>1.7809896860544029E-3</c:v>
                </c:pt>
                <c:pt idx="6384">
                  <c:v>1.7616735255424404E-3</c:v>
                </c:pt>
                <c:pt idx="6385">
                  <c:v>1.772178212049206E-3</c:v>
                </c:pt>
                <c:pt idx="6386">
                  <c:v>1.7827374678856635E-3</c:v>
                </c:pt>
                <c:pt idx="6387">
                  <c:v>1.9690869022768957E-3</c:v>
                </c:pt>
                <c:pt idx="6388">
                  <c:v>1.730484508966996E-3</c:v>
                </c:pt>
                <c:pt idx="6389">
                  <c:v>1.8886423420537077E-3</c:v>
                </c:pt>
                <c:pt idx="6390">
                  <c:v>1.8329512760839135E-3</c:v>
                </c:pt>
                <c:pt idx="6391">
                  <c:v>1.7556698217704478E-3</c:v>
                </c:pt>
                <c:pt idx="6392">
                  <c:v>1.795830470246524E-3</c:v>
                </c:pt>
                <c:pt idx="6393">
                  <c:v>1.8204986809778308E-3</c:v>
                </c:pt>
                <c:pt idx="6394">
                  <c:v>1.7436777122727671E-3</c:v>
                </c:pt>
                <c:pt idx="6395">
                  <c:v>1.8314349764803298E-3</c:v>
                </c:pt>
                <c:pt idx="6396">
                  <c:v>1.8201109661446142E-3</c:v>
                </c:pt>
                <c:pt idx="6397">
                  <c:v>1.8428205524519015E-3</c:v>
                </c:pt>
                <c:pt idx="6398">
                  <c:v>1.8201109661446142E-3</c:v>
                </c:pt>
                <c:pt idx="6399">
                  <c:v>1.7976465155595629E-3</c:v>
                </c:pt>
                <c:pt idx="6400">
                  <c:v>1.8883243773862423E-3</c:v>
                </c:pt>
                <c:pt idx="6401">
                  <c:v>1.7865055144808478E-3</c:v>
                </c:pt>
                <c:pt idx="6402">
                  <c:v>1.9239290155947592E-3</c:v>
                </c:pt>
                <c:pt idx="6403">
                  <c:v>1.9119961079410862E-3</c:v>
                </c:pt>
                <c:pt idx="6404">
                  <c:v>1.898266948549173E-3</c:v>
                </c:pt>
                <c:pt idx="6405">
                  <c:v>1.8765849593502322E-3</c:v>
                </c:pt>
                <c:pt idx="6406">
                  <c:v>1.8514823593628945E-3</c:v>
                </c:pt>
                <c:pt idx="6407">
                  <c:v>1.8170591069074362E-3</c:v>
                </c:pt>
                <c:pt idx="6408">
                  <c:v>1.9256033279989875E-3</c:v>
                </c:pt>
                <c:pt idx="6409">
                  <c:v>2.0073105936771795E-3</c:v>
                </c:pt>
                <c:pt idx="6410">
                  <c:v>2.0390385116065843E-3</c:v>
                </c:pt>
                <c:pt idx="6411">
                  <c:v>1.9873204480662719E-3</c:v>
                </c:pt>
                <c:pt idx="6412">
                  <c:v>2.038690728359304E-3</c:v>
                </c:pt>
                <c:pt idx="6413">
                  <c:v>2.1544787444785531E-3</c:v>
                </c:pt>
                <c:pt idx="6414">
                  <c:v>2.1484605989167418E-3</c:v>
                </c:pt>
                <c:pt idx="6415">
                  <c:v>2.2703904930901062E-3</c:v>
                </c:pt>
                <c:pt idx="6416">
                  <c:v>2.3292389664353536E-3</c:v>
                </c:pt>
                <c:pt idx="6417">
                  <c:v>2.3441583027795426E-3</c:v>
                </c:pt>
                <c:pt idx="6418">
                  <c:v>2.4866181590986877E-3</c:v>
                </c:pt>
                <c:pt idx="6419">
                  <c:v>2.4707296887542529E-3</c:v>
                </c:pt>
                <c:pt idx="6420">
                  <c:v>2.5452725450090322E-3</c:v>
                </c:pt>
                <c:pt idx="6421">
                  <c:v>2.5344465689544275E-3</c:v>
                </c:pt>
                <c:pt idx="6422">
                  <c:v>2.5851856274933718E-3</c:v>
                </c:pt>
                <c:pt idx="6423">
                  <c:v>2.5415215779228135E-3</c:v>
                </c:pt>
                <c:pt idx="6424">
                  <c:v>2.4885165141841242E-3</c:v>
                </c:pt>
                <c:pt idx="6425">
                  <c:v>2.5175759224161111E-3</c:v>
                </c:pt>
                <c:pt idx="6426">
                  <c:v>2.4925252051654469E-3</c:v>
                </c:pt>
                <c:pt idx="6427">
                  <c:v>2.5319936915490244E-3</c:v>
                </c:pt>
                <c:pt idx="6428">
                  <c:v>2.5674136329877856E-3</c:v>
                </c:pt>
                <c:pt idx="6429">
                  <c:v>2.6433979630879996E-3</c:v>
                </c:pt>
                <c:pt idx="6430">
                  <c:v>2.6954665509497286E-3</c:v>
                </c:pt>
                <c:pt idx="6431">
                  <c:v>2.8452503696287253E-3</c:v>
                </c:pt>
                <c:pt idx="6432">
                  <c:v>2.918005602871815E-3</c:v>
                </c:pt>
                <c:pt idx="6433">
                  <c:v>3.2702999932804201E-3</c:v>
                </c:pt>
                <c:pt idx="6434">
                  <c:v>3.460011086426581E-3</c:v>
                </c:pt>
                <c:pt idx="6435">
                  <c:v>3.6592824211751935E-3</c:v>
                </c:pt>
                <c:pt idx="6436">
                  <c:v>3.7976405395291793E-3</c:v>
                </c:pt>
                <c:pt idx="6437">
                  <c:v>3.7889908884210484E-3</c:v>
                </c:pt>
                <c:pt idx="6438">
                  <c:v>3.7277674754882919E-3</c:v>
                </c:pt>
                <c:pt idx="6439">
                  <c:v>3.8905794468963111E-3</c:v>
                </c:pt>
                <c:pt idx="6440">
                  <c:v>3.8435338165178539E-3</c:v>
                </c:pt>
                <c:pt idx="6441">
                  <c:v>3.9856908477941926E-3</c:v>
                </c:pt>
                <c:pt idx="6442">
                  <c:v>4.0340856041855729E-3</c:v>
                </c:pt>
                <c:pt idx="6443">
                  <c:v>3.8820192993555308E-3</c:v>
                </c:pt>
                <c:pt idx="6444">
                  <c:v>3.8454239565607509E-3</c:v>
                </c:pt>
                <c:pt idx="6445">
                  <c:v>3.7767744553644316E-3</c:v>
                </c:pt>
                <c:pt idx="6446">
                  <c:v>3.8647115942985004E-3</c:v>
                </c:pt>
                <c:pt idx="6447">
                  <c:v>3.6496634616677566E-3</c:v>
                </c:pt>
                <c:pt idx="6448">
                  <c:v>3.4575759110536644E-3</c:v>
                </c:pt>
                <c:pt idx="6449">
                  <c:v>3.5867030631787276E-3</c:v>
                </c:pt>
                <c:pt idx="6450">
                  <c:v>3.0948033964156782E-3</c:v>
                </c:pt>
                <c:pt idx="6451">
                  <c:v>3.2686929613821038E-3</c:v>
                </c:pt>
                <c:pt idx="6452">
                  <c:v>3.1881805006033137E-3</c:v>
                </c:pt>
                <c:pt idx="6453">
                  <c:v>3.1536338757094801E-3</c:v>
                </c:pt>
                <c:pt idx="6454">
                  <c:v>3.0611297965196542E-3</c:v>
                </c:pt>
                <c:pt idx="6455">
                  <c:v>3.0429156746099809E-3</c:v>
                </c:pt>
                <c:pt idx="6456">
                  <c:v>3.0978434783375014E-3</c:v>
                </c:pt>
                <c:pt idx="6457">
                  <c:v>3.0429156746099809E-3</c:v>
                </c:pt>
                <c:pt idx="6458">
                  <c:v>2.8216193439310239E-3</c:v>
                </c:pt>
                <c:pt idx="6459">
                  <c:v>2.9561595581638514E-3</c:v>
                </c:pt>
                <c:pt idx="6460">
                  <c:v>3.2273179752381679E-3</c:v>
                </c:pt>
                <c:pt idx="6461">
                  <c:v>3.2467846139668938E-3</c:v>
                </c:pt>
                <c:pt idx="6462">
                  <c:v>3.1886900278696672E-3</c:v>
                </c:pt>
                <c:pt idx="6463">
                  <c:v>3.0115405818769087E-3</c:v>
                </c:pt>
                <c:pt idx="6464">
                  <c:v>3.2264651641815147E-3</c:v>
                </c:pt>
                <c:pt idx="6465">
                  <c:v>3.4305601865952965E-3</c:v>
                </c:pt>
                <c:pt idx="6466">
                  <c:v>3.476099840373907E-3</c:v>
                </c:pt>
                <c:pt idx="6467">
                  <c:v>3.3878108619163363E-3</c:v>
                </c:pt>
                <c:pt idx="6468">
                  <c:v>3.406088858801623E-3</c:v>
                </c:pt>
                <c:pt idx="6469">
                  <c:v>3.5226334736172624E-3</c:v>
                </c:pt>
                <c:pt idx="6470">
                  <c:v>3.5341687516591814E-3</c:v>
                </c:pt>
                <c:pt idx="6471">
                  <c:v>3.6909144200373946E-3</c:v>
                </c:pt>
                <c:pt idx="6472">
                  <c:v>3.6830920713053091E-3</c:v>
                </c:pt>
                <c:pt idx="6473">
                  <c:v>3.7145369040940028E-3</c:v>
                </c:pt>
                <c:pt idx="6474">
                  <c:v>3.5449486916467698E-3</c:v>
                </c:pt>
                <c:pt idx="6475">
                  <c:v>3.4486002463968144E-3</c:v>
                </c:pt>
                <c:pt idx="6476">
                  <c:v>3.399751884768288E-3</c:v>
                </c:pt>
                <c:pt idx="6477">
                  <c:v>3.6717320355497511E-3</c:v>
                </c:pt>
                <c:pt idx="6478">
                  <c:v>3.5812387174120764E-3</c:v>
                </c:pt>
                <c:pt idx="6479">
                  <c:v>3.5769045438218926E-3</c:v>
                </c:pt>
                <c:pt idx="6480">
                  <c:v>3.5322402980164976E-3</c:v>
                </c:pt>
                <c:pt idx="6481">
                  <c:v>3.5226334736172624E-3</c:v>
                </c:pt>
                <c:pt idx="6482">
                  <c:v>3.6208349871452465E-3</c:v>
                </c:pt>
                <c:pt idx="6483">
                  <c:v>3.6716418266801885E-3</c:v>
                </c:pt>
                <c:pt idx="6484">
                  <c:v>3.6246683257331312E-3</c:v>
                </c:pt>
                <c:pt idx="6485">
                  <c:v>3.6830920713053091E-3</c:v>
                </c:pt>
                <c:pt idx="6486">
                  <c:v>3.7859169972767688E-3</c:v>
                </c:pt>
                <c:pt idx="6487">
                  <c:v>3.8814499310619141E-3</c:v>
                </c:pt>
                <c:pt idx="6488">
                  <c:v>3.8402795318207166E-3</c:v>
                </c:pt>
                <c:pt idx="6489">
                  <c:v>3.8071729595923996E-3</c:v>
                </c:pt>
                <c:pt idx="6490">
                  <c:v>3.555196169417409E-3</c:v>
                </c:pt>
                <c:pt idx="6491">
                  <c:v>3.555196169417409E-3</c:v>
                </c:pt>
                <c:pt idx="6492">
                  <c:v>3.5438576727862521E-3</c:v>
                </c:pt>
                <c:pt idx="6493">
                  <c:v>3.4536191360054836E-3</c:v>
                </c:pt>
                <c:pt idx="6494">
                  <c:v>3.4420022894124398E-3</c:v>
                </c:pt>
                <c:pt idx="6495">
                  <c:v>3.382813557474888E-3</c:v>
                </c:pt>
                <c:pt idx="6496">
                  <c:v>3.2955862226035477E-3</c:v>
                </c:pt>
                <c:pt idx="6497">
                  <c:v>3.1948794709485057E-3</c:v>
                </c:pt>
                <c:pt idx="6498">
                  <c:v>3.2250612440795114E-3</c:v>
                </c:pt>
                <c:pt idx="6499">
                  <c:v>3.2994383261489759E-3</c:v>
                </c:pt>
                <c:pt idx="6500">
                  <c:v>3.4197284211064643E-3</c:v>
                </c:pt>
                <c:pt idx="6501">
                  <c:v>3.5209883610335018E-3</c:v>
                </c:pt>
                <c:pt idx="6502">
                  <c:v>3.6296571254890476E-3</c:v>
                </c:pt>
                <c:pt idx="6503">
                  <c:v>3.7508057840820448E-3</c:v>
                </c:pt>
                <c:pt idx="6504">
                  <c:v>3.932564662907978E-3</c:v>
                </c:pt>
                <c:pt idx="6505">
                  <c:v>4.6479759584604563E-3</c:v>
                </c:pt>
                <c:pt idx="6506">
                  <c:v>4.7702562456161555E-3</c:v>
                </c:pt>
                <c:pt idx="6507">
                  <c:v>4.9500508027834631E-3</c:v>
                </c:pt>
                <c:pt idx="6508">
                  <c:v>4.9194462582972274E-3</c:v>
                </c:pt>
                <c:pt idx="6509">
                  <c:v>4.6817317796112009E-3</c:v>
                </c:pt>
                <c:pt idx="6510">
                  <c:v>4.1354293611426431E-3</c:v>
                </c:pt>
                <c:pt idx="6511">
                  <c:v>3.9700121866969376E-3</c:v>
                </c:pt>
                <c:pt idx="6512">
                  <c:v>4.121121552298419E-3</c:v>
                </c:pt>
                <c:pt idx="6513">
                  <c:v>4.1964952419079864E-3</c:v>
                </c:pt>
                <c:pt idx="6514">
                  <c:v>4.1461137188383498E-3</c:v>
                </c:pt>
                <c:pt idx="6515">
                  <c:v>4.1946857698798717E-3</c:v>
                </c:pt>
                <c:pt idx="6516">
                  <c:v>3.9643941799222485E-3</c:v>
                </c:pt>
                <c:pt idx="6517">
                  <c:v>3.9739486212003235E-3</c:v>
                </c:pt>
                <c:pt idx="6518">
                  <c:v>3.9977538896148086E-3</c:v>
                </c:pt>
                <c:pt idx="6519">
                  <c:v>3.9739486212003235E-3</c:v>
                </c:pt>
                <c:pt idx="6520">
                  <c:v>4.0443997743355477E-3</c:v>
                </c:pt>
                <c:pt idx="6521">
                  <c:v>3.9541551396545197E-3</c:v>
                </c:pt>
                <c:pt idx="6522">
                  <c:v>4.1177437702895631E-3</c:v>
                </c:pt>
                <c:pt idx="6523">
                  <c:v>4.4064547692073235E-3</c:v>
                </c:pt>
                <c:pt idx="6524">
                  <c:v>4.3928070240443502E-3</c:v>
                </c:pt>
                <c:pt idx="6525">
                  <c:v>4.3704649191789414E-3</c:v>
                </c:pt>
                <c:pt idx="6526">
                  <c:v>4.0122896834230747E-3</c:v>
                </c:pt>
                <c:pt idx="6527">
                  <c:v>3.8636863618148123E-3</c:v>
                </c:pt>
                <c:pt idx="6528">
                  <c:v>4.6067029698561215E-3</c:v>
                </c:pt>
                <c:pt idx="6529">
                  <c:v>3.9356844537434517E-3</c:v>
                </c:pt>
                <c:pt idx="6530">
                  <c:v>3.9356844537434517E-3</c:v>
                </c:pt>
                <c:pt idx="6531">
                  <c:v>4.9052798060231573E-3</c:v>
                </c:pt>
                <c:pt idx="6532">
                  <c:v>5.5760907594433968E-3</c:v>
                </c:pt>
                <c:pt idx="6533">
                  <c:v>5.4533398440981358E-3</c:v>
                </c:pt>
                <c:pt idx="6534">
                  <c:v>5.7423091847701455E-3</c:v>
                </c:pt>
                <c:pt idx="6535">
                  <c:v>6.2198269795134056E-3</c:v>
                </c:pt>
                <c:pt idx="6536">
                  <c:v>6.7172812213390585E-3</c:v>
                </c:pt>
                <c:pt idx="6537">
                  <c:v>6.6244834496983658E-3</c:v>
                </c:pt>
                <c:pt idx="6538">
                  <c:v>6.1828582967506547E-3</c:v>
                </c:pt>
                <c:pt idx="6539">
                  <c:v>6.0222576815439676E-3</c:v>
                </c:pt>
                <c:pt idx="6540">
                  <c:v>6.2594001565857869E-3</c:v>
                </c:pt>
                <c:pt idx="6541">
                  <c:v>6.1675598392325615E-3</c:v>
                </c:pt>
                <c:pt idx="6542">
                  <c:v>6.2488816093981062E-3</c:v>
                </c:pt>
                <c:pt idx="6543">
                  <c:v>6.3418879415325456E-3</c:v>
                </c:pt>
                <c:pt idx="6544">
                  <c:v>6.2582016715841205E-3</c:v>
                </c:pt>
                <c:pt idx="6545">
                  <c:v>6.2791936349196591E-3</c:v>
                </c:pt>
                <c:pt idx="6546">
                  <c:v>6.2623569960112684E-3</c:v>
                </c:pt>
                <c:pt idx="6547">
                  <c:v>6.210536415445553E-3</c:v>
                </c:pt>
                <c:pt idx="6548">
                  <c:v>6.0317386649273597E-3</c:v>
                </c:pt>
                <c:pt idx="6549">
                  <c:v>6.0237568996580771E-3</c:v>
                </c:pt>
                <c:pt idx="6550">
                  <c:v>5.9431767319912988E-3</c:v>
                </c:pt>
                <c:pt idx="6551">
                  <c:v>5.8635462966299219E-3</c:v>
                </c:pt>
                <c:pt idx="6552">
                  <c:v>5.8635462966299219E-3</c:v>
                </c:pt>
                <c:pt idx="6553">
                  <c:v>5.7127080995699646E-3</c:v>
                </c:pt>
                <c:pt idx="6554">
                  <c:v>5.6438802911414109E-3</c:v>
                </c:pt>
                <c:pt idx="6555">
                  <c:v>5.6284337907789809E-3</c:v>
                </c:pt>
                <c:pt idx="6556">
                  <c:v>5.5864534274866033E-3</c:v>
                </c:pt>
                <c:pt idx="6557">
                  <c:v>5.6770954732306882E-3</c:v>
                </c:pt>
                <c:pt idx="6558">
                  <c:v>5.5208265690805183E-3</c:v>
                </c:pt>
                <c:pt idx="6559">
                  <c:v>5.3411973301218099E-3</c:v>
                </c:pt>
                <c:pt idx="6560">
                  <c:v>5.3585461223363872E-3</c:v>
                </c:pt>
                <c:pt idx="6561">
                  <c:v>5.3350413059980286E-3</c:v>
                </c:pt>
                <c:pt idx="6562">
                  <c:v>5.2009418246206102E-3</c:v>
                </c:pt>
                <c:pt idx="6563">
                  <c:v>5.0646515496337568E-3</c:v>
                </c:pt>
                <c:pt idx="6564">
                  <c:v>5.234055354630107E-3</c:v>
                </c:pt>
                <c:pt idx="6565">
                  <c:v>5.3143971698542168E-3</c:v>
                </c:pt>
                <c:pt idx="6566">
                  <c:v>5.2968700947169439E-3</c:v>
                </c:pt>
                <c:pt idx="6567">
                  <c:v>5.3022623291209339E-3</c:v>
                </c:pt>
                <c:pt idx="6568">
                  <c:v>5.1406989004917046E-3</c:v>
                </c:pt>
                <c:pt idx="6569">
                  <c:v>5.0320265899810954E-3</c:v>
                </c:pt>
                <c:pt idx="6570">
                  <c:v>5.0005366270754218E-3</c:v>
                </c:pt>
                <c:pt idx="6571">
                  <c:v>4.99909298921517E-3</c:v>
                </c:pt>
                <c:pt idx="6572">
                  <c:v>5.0621629585387148E-3</c:v>
                </c:pt>
                <c:pt idx="6573">
                  <c:v>5.2005910041389063E-3</c:v>
                </c:pt>
                <c:pt idx="6574">
                  <c:v>5.6770954732306882E-3</c:v>
                </c:pt>
                <c:pt idx="6575">
                  <c:v>5.7525568666258273E-3</c:v>
                </c:pt>
                <c:pt idx="6576">
                  <c:v>5.2041462866249414E-3</c:v>
                </c:pt>
                <c:pt idx="6577">
                  <c:v>5.2924033865095607E-3</c:v>
                </c:pt>
                <c:pt idx="6578">
                  <c:v>5.2170571604146744E-3</c:v>
                </c:pt>
                <c:pt idx="6579">
                  <c:v>5.1341346318341504E-3</c:v>
                </c:pt>
                <c:pt idx="6580">
                  <c:v>5.2671048479214135E-3</c:v>
                </c:pt>
                <c:pt idx="6581">
                  <c:v>5.403083400055673E-3</c:v>
                </c:pt>
                <c:pt idx="6582">
                  <c:v>5.4242102466344182E-3</c:v>
                </c:pt>
                <c:pt idx="6583">
                  <c:v>5.3400397544751625E-3</c:v>
                </c:pt>
                <c:pt idx="6584">
                  <c:v>5.1117878359346891E-3</c:v>
                </c:pt>
                <c:pt idx="6585">
                  <c:v>5.1823905216047727E-3</c:v>
                </c:pt>
                <c:pt idx="6586">
                  <c:v>4.8993673490169178E-3</c:v>
                </c:pt>
                <c:pt idx="6587">
                  <c:v>4.6124700113295107E-3</c:v>
                </c:pt>
                <c:pt idx="6588">
                  <c:v>4.8609528385719246E-3</c:v>
                </c:pt>
                <c:pt idx="6589">
                  <c:v>4.7704366293059462E-3</c:v>
                </c:pt>
                <c:pt idx="6590">
                  <c:v>5.0609720244627647E-3</c:v>
                </c:pt>
                <c:pt idx="6591">
                  <c:v>4.997677991678366E-3</c:v>
                </c:pt>
                <c:pt idx="6592">
                  <c:v>5.0341976391265232E-3</c:v>
                </c:pt>
                <c:pt idx="6593">
                  <c:v>6.5126516949580984E-3</c:v>
                </c:pt>
                <c:pt idx="6594">
                  <c:v>6.3413631762022516E-3</c:v>
                </c:pt>
                <c:pt idx="6595">
                  <c:v>6.1989529101276778E-3</c:v>
                </c:pt>
                <c:pt idx="6596">
                  <c:v>6.8287757922885191E-3</c:v>
                </c:pt>
                <c:pt idx="6597">
                  <c:v>6.9714416816786459E-3</c:v>
                </c:pt>
                <c:pt idx="6598">
                  <c:v>6.0937533577285112E-3</c:v>
                </c:pt>
                <c:pt idx="6599">
                  <c:v>6.3139041353693203E-3</c:v>
                </c:pt>
                <c:pt idx="6600">
                  <c:v>5.7746834048015465E-3</c:v>
                </c:pt>
                <c:pt idx="6601">
                  <c:v>6.297167238429751E-3</c:v>
                </c:pt>
                <c:pt idx="6602">
                  <c:v>6.2134060156081193E-3</c:v>
                </c:pt>
                <c:pt idx="6603">
                  <c:v>6.1440704078313951E-3</c:v>
                </c:pt>
                <c:pt idx="6604">
                  <c:v>6.5430646847878084E-3</c:v>
                </c:pt>
                <c:pt idx="6605">
                  <c:v>6.4941040777753301E-3</c:v>
                </c:pt>
                <c:pt idx="6606">
                  <c:v>6.3508379905731467E-3</c:v>
                </c:pt>
                <c:pt idx="6607">
                  <c:v>6.2994855948018498E-3</c:v>
                </c:pt>
                <c:pt idx="6608">
                  <c:v>6.1564628818389132E-3</c:v>
                </c:pt>
                <c:pt idx="6609">
                  <c:v>6.0083039066224902E-3</c:v>
                </c:pt>
                <c:pt idx="6610">
                  <c:v>5.8549098781374995E-3</c:v>
                </c:pt>
                <c:pt idx="6611">
                  <c:v>5.9312743693580999E-3</c:v>
                </c:pt>
                <c:pt idx="6612">
                  <c:v>6.2994855948018498E-3</c:v>
                </c:pt>
                <c:pt idx="6613">
                  <c:v>6.0023727082941358E-3</c:v>
                </c:pt>
                <c:pt idx="6614">
                  <c:v>5.9710404924108243E-3</c:v>
                </c:pt>
                <c:pt idx="6615">
                  <c:v>5.8941004794681728E-3</c:v>
                </c:pt>
                <c:pt idx="6616">
                  <c:v>5.776844413095665E-3</c:v>
                </c:pt>
                <c:pt idx="6617">
                  <c:v>5.8524400234764963E-3</c:v>
                </c:pt>
                <c:pt idx="6618">
                  <c:v>5.3204000213422694E-3</c:v>
                </c:pt>
                <c:pt idx="6619">
                  <c:v>5.0583864249813294E-3</c:v>
                </c:pt>
                <c:pt idx="6620">
                  <c:v>5.0923828775704585E-3</c:v>
                </c:pt>
                <c:pt idx="6621">
                  <c:v>5.2535670397139168E-3</c:v>
                </c:pt>
                <c:pt idx="6622">
                  <c:v>5.2616076855473929E-3</c:v>
                </c:pt>
                <c:pt idx="6623">
                  <c:v>5.2995737449703685E-3</c:v>
                </c:pt>
                <c:pt idx="6624">
                  <c:v>5.3674045578100838E-3</c:v>
                </c:pt>
                <c:pt idx="6625">
                  <c:v>5.3311937193191092E-3</c:v>
                </c:pt>
                <c:pt idx="6626">
                  <c:v>5.4643286955377091E-3</c:v>
                </c:pt>
                <c:pt idx="6627">
                  <c:v>5.5837184010332167E-3</c:v>
                </c:pt>
                <c:pt idx="6628">
                  <c:v>5.3906398533575175E-3</c:v>
                </c:pt>
                <c:pt idx="6629">
                  <c:v>5.3323032228484194E-3</c:v>
                </c:pt>
                <c:pt idx="6630">
                  <c:v>5.0527345338665748E-3</c:v>
                </c:pt>
                <c:pt idx="6631">
                  <c:v>4.923606008855057E-3</c:v>
                </c:pt>
                <c:pt idx="6632">
                  <c:v>4.9836499845728015E-3</c:v>
                </c:pt>
                <c:pt idx="6633">
                  <c:v>5.0180875300706316E-3</c:v>
                </c:pt>
                <c:pt idx="6634">
                  <c:v>4.9746206088308372E-3</c:v>
                </c:pt>
                <c:pt idx="6635">
                  <c:v>4.7032093292780257E-3</c:v>
                </c:pt>
                <c:pt idx="6636">
                  <c:v>4.7813629219297851E-3</c:v>
                </c:pt>
                <c:pt idx="6637">
                  <c:v>4.8227690190930511E-3</c:v>
                </c:pt>
                <c:pt idx="6638">
                  <c:v>4.9305799795322071E-3</c:v>
                </c:pt>
                <c:pt idx="6639">
                  <c:v>4.7065892197729374E-3</c:v>
                </c:pt>
                <c:pt idx="6640">
                  <c:v>4.7958026719510322E-3</c:v>
                </c:pt>
                <c:pt idx="6641">
                  <c:v>4.7626200438178543E-3</c:v>
                </c:pt>
                <c:pt idx="6642">
                  <c:v>4.7296399595583754E-3</c:v>
                </c:pt>
                <c:pt idx="6643">
                  <c:v>4.6094092679708496E-3</c:v>
                </c:pt>
                <c:pt idx="6644">
                  <c:v>4.701933839733597E-3</c:v>
                </c:pt>
                <c:pt idx="6645">
                  <c:v>4.7579092425875692E-3</c:v>
                </c:pt>
                <c:pt idx="6646">
                  <c:v>4.9379278451909441E-3</c:v>
                </c:pt>
                <c:pt idx="6647">
                  <c:v>5.0765836846684356E-3</c:v>
                </c:pt>
                <c:pt idx="6648">
                  <c:v>5.0986897283564533E-3</c:v>
                </c:pt>
                <c:pt idx="6649">
                  <c:v>5.1883020512183903E-3</c:v>
                </c:pt>
                <c:pt idx="6650">
                  <c:v>5.1964967930471402E-3</c:v>
                </c:pt>
                <c:pt idx="6651">
                  <c:v>5.3114548823845259E-3</c:v>
                </c:pt>
                <c:pt idx="6652">
                  <c:v>5.2458813653180501E-3</c:v>
                </c:pt>
                <c:pt idx="6653">
                  <c:v>5.2959769213155872E-3</c:v>
                </c:pt>
                <c:pt idx="6654">
                  <c:v>5.5630585648606852E-3</c:v>
                </c:pt>
                <c:pt idx="6655">
                  <c:v>5.2050311692493616E-3</c:v>
                </c:pt>
                <c:pt idx="6656">
                  <c:v>5.323240617267801E-3</c:v>
                </c:pt>
                <c:pt idx="6657">
                  <c:v>5.6462307686054132E-3</c:v>
                </c:pt>
                <c:pt idx="6658">
                  <c:v>5.6845501601958679E-3</c:v>
                </c:pt>
                <c:pt idx="6659">
                  <c:v>5.5146098857760031E-3</c:v>
                </c:pt>
                <c:pt idx="6660">
                  <c:v>5.4440739987276724E-3</c:v>
                </c:pt>
                <c:pt idx="6661">
                  <c:v>5.2188154207066855E-3</c:v>
                </c:pt>
                <c:pt idx="6662">
                  <c:v>5.1705352152781646E-3</c:v>
                </c:pt>
                <c:pt idx="6663">
                  <c:v>5.2662668300640604E-3</c:v>
                </c:pt>
                <c:pt idx="6664">
                  <c:v>5.2508117144860799E-3</c:v>
                </c:pt>
                <c:pt idx="6665">
                  <c:v>4.8849526499979857E-3</c:v>
                </c:pt>
                <c:pt idx="6666">
                  <c:v>4.857969950720355E-3</c:v>
                </c:pt>
                <c:pt idx="6667">
                  <c:v>5.3597838721748106E-3</c:v>
                </c:pt>
                <c:pt idx="6668">
                  <c:v>5.3595320319999298E-3</c:v>
                </c:pt>
                <c:pt idx="6669">
                  <c:v>5.1848813723879865E-3</c:v>
                </c:pt>
                <c:pt idx="6670">
                  <c:v>5.0864182800239577E-3</c:v>
                </c:pt>
                <c:pt idx="6671">
                  <c:v>4.851575868021765E-3</c:v>
                </c:pt>
                <c:pt idx="6672">
                  <c:v>4.7541016685636516E-3</c:v>
                </c:pt>
                <c:pt idx="6673">
                  <c:v>4.7144892964997879E-3</c:v>
                </c:pt>
                <c:pt idx="6674">
                  <c:v>4.3922074687793664E-3</c:v>
                </c:pt>
                <c:pt idx="6675">
                  <c:v>4.3001946038809949E-3</c:v>
                </c:pt>
                <c:pt idx="6676">
                  <c:v>4.0888489484010547E-3</c:v>
                </c:pt>
                <c:pt idx="6677">
                  <c:v>4.1328150661257964E-3</c:v>
                </c:pt>
                <c:pt idx="6678">
                  <c:v>3.874492463831097E-3</c:v>
                </c:pt>
                <c:pt idx="6679">
                  <c:v>3.8444296494938887E-3</c:v>
                </c:pt>
                <c:pt idx="6680">
                  <c:v>3.9285344738427142E-3</c:v>
                </c:pt>
                <c:pt idx="6681">
                  <c:v>4.0683100473119915E-3</c:v>
                </c:pt>
                <c:pt idx="6682">
                  <c:v>4.0840677162507456E-3</c:v>
                </c:pt>
                <c:pt idx="6683">
                  <c:v>3.9971389587936303E-3</c:v>
                </c:pt>
                <c:pt idx="6684">
                  <c:v>3.7732678392354583E-3</c:v>
                </c:pt>
                <c:pt idx="6685">
                  <c:v>3.8368544186574475E-3</c:v>
                </c:pt>
                <c:pt idx="6686">
                  <c:v>3.9331835817671317E-3</c:v>
                </c:pt>
                <c:pt idx="6687">
                  <c:v>4.0772682780298051E-3</c:v>
                </c:pt>
                <c:pt idx="6688">
                  <c:v>4.0935539409927921E-3</c:v>
                </c:pt>
                <c:pt idx="6689">
                  <c:v>4.0935539409927921E-3</c:v>
                </c:pt>
                <c:pt idx="6690">
                  <c:v>4.1526165577626707E-3</c:v>
                </c:pt>
                <c:pt idx="6691">
                  <c:v>4.1685510731434439E-3</c:v>
                </c:pt>
                <c:pt idx="6692">
                  <c:v>4.1984279076023902E-3</c:v>
                </c:pt>
                <c:pt idx="6693">
                  <c:v>4.2243317751729141E-3</c:v>
                </c:pt>
                <c:pt idx="6694">
                  <c:v>4.1798651249079369E-3</c:v>
                </c:pt>
                <c:pt idx="6695">
                  <c:v>4.046925635254983E-3</c:v>
                </c:pt>
                <c:pt idx="6696">
                  <c:v>4.0509127541074504E-3</c:v>
                </c:pt>
                <c:pt idx="6697">
                  <c:v>4.0352345844418686E-3</c:v>
                </c:pt>
                <c:pt idx="6698">
                  <c:v>3.9776504369756233E-3</c:v>
                </c:pt>
                <c:pt idx="6699">
                  <c:v>3.9207935192144532E-3</c:v>
                </c:pt>
                <c:pt idx="6700">
                  <c:v>3.9616351183729363E-3</c:v>
                </c:pt>
                <c:pt idx="6701">
                  <c:v>4.0190842956941194E-3</c:v>
                </c:pt>
                <c:pt idx="6702">
                  <c:v>4.0480839340225729E-3</c:v>
                </c:pt>
                <c:pt idx="6703">
                  <c:v>3.9207935192144532E-3</c:v>
                </c:pt>
                <c:pt idx="6704">
                  <c:v>3.9331835817671317E-3</c:v>
                </c:pt>
                <c:pt idx="6705">
                  <c:v>3.8768216521851292E-3</c:v>
                </c:pt>
                <c:pt idx="6706">
                  <c:v>3.7936168688421758E-3</c:v>
                </c:pt>
                <c:pt idx="6707">
                  <c:v>3.7390277196500824E-3</c:v>
                </c:pt>
                <c:pt idx="6708">
                  <c:v>3.7390277196500824E-3</c:v>
                </c:pt>
                <c:pt idx="6709">
                  <c:v>3.7936168688421758E-3</c:v>
                </c:pt>
                <c:pt idx="6710">
                  <c:v>3.8211746853806282E-3</c:v>
                </c:pt>
                <c:pt idx="6711">
                  <c:v>3.8489092883746043E-3</c:v>
                </c:pt>
                <c:pt idx="6712">
                  <c:v>3.7936168688421758E-3</c:v>
                </c:pt>
                <c:pt idx="6713">
                  <c:v>3.9167888857128113E-3</c:v>
                </c:pt>
                <c:pt idx="6714">
                  <c:v>3.8451209918309286E-3</c:v>
                </c:pt>
                <c:pt idx="6715">
                  <c:v>3.9010693375171471E-3</c:v>
                </c:pt>
                <c:pt idx="6716">
                  <c:v>3.9293123380842905E-3</c:v>
                </c:pt>
                <c:pt idx="6717">
                  <c:v>3.9293123380842905E-3</c:v>
                </c:pt>
                <c:pt idx="6718">
                  <c:v>3.9863409280083296E-3</c:v>
                </c:pt>
                <c:pt idx="6719">
                  <c:v>4.0440995994418432E-3</c:v>
                </c:pt>
                <c:pt idx="6720">
                  <c:v>4.0985623528506316E-3</c:v>
                </c:pt>
                <c:pt idx="6721">
                  <c:v>4.1876215092851096E-3</c:v>
                </c:pt>
                <c:pt idx="6722">
                  <c:v>4.2646009835249745E-3</c:v>
                </c:pt>
                <c:pt idx="6723">
                  <c:v>4.5141658417479384E-3</c:v>
                </c:pt>
                <c:pt idx="6724">
                  <c:v>4.6928102485476342E-3</c:v>
                </c:pt>
                <c:pt idx="6725">
                  <c:v>4.7891251590184781E-3</c:v>
                </c:pt>
                <c:pt idx="6726">
                  <c:v>4.8628654011862848E-3</c:v>
                </c:pt>
                <c:pt idx="6727">
                  <c:v>4.7082588827989215E-3</c:v>
                </c:pt>
                <c:pt idx="6728">
                  <c:v>4.7854841460584045E-3</c:v>
                </c:pt>
                <c:pt idx="6729">
                  <c:v>4.8390352879115325E-3</c:v>
                </c:pt>
                <c:pt idx="6730">
                  <c:v>4.8970419994505982E-3</c:v>
                </c:pt>
                <c:pt idx="6731">
                  <c:v>4.9308254668401818E-3</c:v>
                </c:pt>
                <c:pt idx="6732">
                  <c:v>4.9153540029172474E-3</c:v>
                </c:pt>
                <c:pt idx="6733">
                  <c:v>4.9560500978407963E-3</c:v>
                </c:pt>
                <c:pt idx="6734">
                  <c:v>4.9269870939392035E-3</c:v>
                </c:pt>
                <c:pt idx="6735">
                  <c:v>4.6938017286150087E-3</c:v>
                </c:pt>
                <c:pt idx="6736">
                  <c:v>4.4129203360417308E-3</c:v>
                </c:pt>
                <c:pt idx="6737">
                  <c:v>4.3965436108857848E-3</c:v>
                </c:pt>
                <c:pt idx="6738">
                  <c:v>4.761715552824574E-3</c:v>
                </c:pt>
                <c:pt idx="6739">
                  <c:v>5.3848993991057487E-3</c:v>
                </c:pt>
                <c:pt idx="6740">
                  <c:v>4.7742072309739309E-3</c:v>
                </c:pt>
                <c:pt idx="6741">
                  <c:v>4.7479185103078371E-3</c:v>
                </c:pt>
                <c:pt idx="6742">
                  <c:v>4.8365519638476481E-3</c:v>
                </c:pt>
                <c:pt idx="6743">
                  <c:v>4.8602292950703039E-3</c:v>
                </c:pt>
                <c:pt idx="6744">
                  <c:v>5.2923821802059743E-3</c:v>
                </c:pt>
                <c:pt idx="6745">
                  <c:v>5.3843116734052787E-3</c:v>
                </c:pt>
                <c:pt idx="6746">
                  <c:v>5.2786887252857561E-3</c:v>
                </c:pt>
                <c:pt idx="6747">
                  <c:v>5.1375273988628813E-3</c:v>
                </c:pt>
                <c:pt idx="6748">
                  <c:v>5.1375273988628813E-3</c:v>
                </c:pt>
                <c:pt idx="6749">
                  <c:v>5.1629569471496398E-3</c:v>
                </c:pt>
                <c:pt idx="6750">
                  <c:v>4.990167901942291E-3</c:v>
                </c:pt>
                <c:pt idx="6751">
                  <c:v>5.0849608626044708E-3</c:v>
                </c:pt>
                <c:pt idx="6752">
                  <c:v>5.1142762150647499E-3</c:v>
                </c:pt>
                <c:pt idx="6753">
                  <c:v>5.0448033971294973E-3</c:v>
                </c:pt>
                <c:pt idx="6754">
                  <c:v>5.1005670317107836E-3</c:v>
                </c:pt>
                <c:pt idx="6755">
                  <c:v>5.2151179996304132E-3</c:v>
                </c:pt>
                <c:pt idx="6756">
                  <c:v>5.1537636702229965E-3</c:v>
                </c:pt>
                <c:pt idx="6757">
                  <c:v>5.0228955503988579E-3</c:v>
                </c:pt>
                <c:pt idx="6758">
                  <c:v>5.0866227399138948E-3</c:v>
                </c:pt>
                <c:pt idx="6759">
                  <c:v>5.11841924289075E-3</c:v>
                </c:pt>
                <c:pt idx="6760">
                  <c:v>5.2838325950208802E-3</c:v>
                </c:pt>
                <c:pt idx="6761">
                  <c:v>5.3575033544734831E-3</c:v>
                </c:pt>
                <c:pt idx="6762">
                  <c:v>5.3366697372074796E-3</c:v>
                </c:pt>
                <c:pt idx="6763">
                  <c:v>5.3736683365005434E-3</c:v>
                </c:pt>
                <c:pt idx="6764">
                  <c:v>5.2998957915221558E-3</c:v>
                </c:pt>
                <c:pt idx="6765">
                  <c:v>5.1750002974817631E-3</c:v>
                </c:pt>
                <c:pt idx="6766">
                  <c:v>5.1584246336385756E-3</c:v>
                </c:pt>
                <c:pt idx="6767">
                  <c:v>5.0166152788584861E-3</c:v>
                </c:pt>
                <c:pt idx="6768">
                  <c:v>5.0517414556824122E-3</c:v>
                </c:pt>
                <c:pt idx="6769">
                  <c:v>5.0839047376038428E-3</c:v>
                </c:pt>
                <c:pt idx="6770">
                  <c:v>5.021641401716067E-3</c:v>
                </c:pt>
                <c:pt idx="6771">
                  <c:v>4.9429401695356623E-3</c:v>
                </c:pt>
                <c:pt idx="6772">
                  <c:v>4.9046600933950243E-3</c:v>
                </c:pt>
                <c:pt idx="6773">
                  <c:v>4.8311086630404123E-3</c:v>
                </c:pt>
                <c:pt idx="6774">
                  <c:v>4.797378054671511E-3</c:v>
                </c:pt>
                <c:pt idx="6775">
                  <c:v>4.7814054133046178E-3</c:v>
                </c:pt>
                <c:pt idx="6776">
                  <c:v>4.6816259265182224E-3</c:v>
                </c:pt>
                <c:pt idx="6777">
                  <c:v>4.6982318552735948E-3</c:v>
                </c:pt>
                <c:pt idx="6778">
                  <c:v>4.7984491381279065E-3</c:v>
                </c:pt>
                <c:pt idx="6779">
                  <c:v>4.9295777313149583E-3</c:v>
                </c:pt>
                <c:pt idx="6780">
                  <c:v>4.8676516860299722E-3</c:v>
                </c:pt>
                <c:pt idx="6781">
                  <c:v>4.8844645700879428E-3</c:v>
                </c:pt>
                <c:pt idx="6782">
                  <c:v>4.8844645700879428E-3</c:v>
                </c:pt>
                <c:pt idx="6783">
                  <c:v>4.918468031022704E-3</c:v>
                </c:pt>
                <c:pt idx="6784">
                  <c:v>4.9064232917360867E-3</c:v>
                </c:pt>
                <c:pt idx="6785">
                  <c:v>4.9278161224538082E-3</c:v>
                </c:pt>
                <c:pt idx="6786">
                  <c:v>4.9621781018694506E-3</c:v>
                </c:pt>
                <c:pt idx="6787">
                  <c:v>4.8463043228027594E-3</c:v>
                </c:pt>
                <c:pt idx="6788">
                  <c:v>4.7938388648836533E-3</c:v>
                </c:pt>
                <c:pt idx="6789">
                  <c:v>4.8953291642134383E-3</c:v>
                </c:pt>
                <c:pt idx="6790">
                  <c:v>5.026583962150828E-3</c:v>
                </c:pt>
                <c:pt idx="6791">
                  <c:v>5.1096648707754265E-3</c:v>
                </c:pt>
                <c:pt idx="6792">
                  <c:v>5.1982689033023294E-3</c:v>
                </c:pt>
                <c:pt idx="6793">
                  <c:v>5.2300083360736606E-3</c:v>
                </c:pt>
                <c:pt idx="6794">
                  <c:v>5.2255109319005672E-3</c:v>
                </c:pt>
                <c:pt idx="6795">
                  <c:v>5.3074037147468854E-3</c:v>
                </c:pt>
                <c:pt idx="6796">
                  <c:v>5.2716266566609007E-3</c:v>
                </c:pt>
                <c:pt idx="6797">
                  <c:v>5.2380308986069322E-3</c:v>
                </c:pt>
                <c:pt idx="6798">
                  <c:v>5.3088150999394583E-3</c:v>
                </c:pt>
                <c:pt idx="6799">
                  <c:v>5.484009871750275E-3</c:v>
                </c:pt>
                <c:pt idx="6800">
                  <c:v>5.2656480736002487E-3</c:v>
                </c:pt>
                <c:pt idx="6801">
                  <c:v>5.1197404011402142E-3</c:v>
                </c:pt>
                <c:pt idx="6802">
                  <c:v>4.9434036022658794E-3</c:v>
                </c:pt>
                <c:pt idx="6803">
                  <c:v>4.8385035822478177E-3</c:v>
                </c:pt>
                <c:pt idx="6804">
                  <c:v>4.8959431074177186E-3</c:v>
                </c:pt>
                <c:pt idx="6805">
                  <c:v>4.2591552478384535E-3</c:v>
                </c:pt>
                <c:pt idx="6806">
                  <c:v>4.3636089164332606E-3</c:v>
                </c:pt>
                <c:pt idx="6807">
                  <c:v>4.1865537612427251E-3</c:v>
                </c:pt>
                <c:pt idx="6808">
                  <c:v>4.3720688507901864E-3</c:v>
                </c:pt>
                <c:pt idx="6809">
                  <c:v>4.6735349988742568E-3</c:v>
                </c:pt>
                <c:pt idx="6810">
                  <c:v>4.9732430878851363E-3</c:v>
                </c:pt>
                <c:pt idx="6811">
                  <c:v>4.7403027478977603E-3</c:v>
                </c:pt>
                <c:pt idx="6812">
                  <c:v>4.407102495383136E-3</c:v>
                </c:pt>
                <c:pt idx="6813">
                  <c:v>4.8754806789445045E-3</c:v>
                </c:pt>
                <c:pt idx="6814">
                  <c:v>5.3143971698542168E-3</c:v>
                </c:pt>
                <c:pt idx="6815">
                  <c:v>5.3825357455545538E-3</c:v>
                </c:pt>
                <c:pt idx="6816">
                  <c:v>5.4593648576992402E-3</c:v>
                </c:pt>
                <c:pt idx="6817">
                  <c:v>5.3795993012719845E-3</c:v>
                </c:pt>
                <c:pt idx="6818">
                  <c:v>5.4872834289836714E-3</c:v>
                </c:pt>
                <c:pt idx="6819">
                  <c:v>5.3088150999394583E-3</c:v>
                </c:pt>
                <c:pt idx="6820">
                  <c:v>5.3084321962004362E-3</c:v>
                </c:pt>
                <c:pt idx="6821">
                  <c:v>5.2375694553423212E-3</c:v>
                </c:pt>
                <c:pt idx="6822">
                  <c:v>5.1671664250865562E-3</c:v>
                </c:pt>
                <c:pt idx="6823">
                  <c:v>5.0979009365331928E-3</c:v>
                </c:pt>
                <c:pt idx="6824">
                  <c:v>5.0638478465486261E-3</c:v>
                </c:pt>
                <c:pt idx="6825">
                  <c:v>5.0564099125901879E-3</c:v>
                </c:pt>
                <c:pt idx="6826">
                  <c:v>5.3142047786917911E-3</c:v>
                </c:pt>
                <c:pt idx="6827">
                  <c:v>5.5032103591124426E-3</c:v>
                </c:pt>
                <c:pt idx="6828">
                  <c:v>5.4384667078287673E-3</c:v>
                </c:pt>
                <c:pt idx="6829">
                  <c:v>4.9372926671017777E-3</c:v>
                </c:pt>
                <c:pt idx="6830">
                  <c:v>4.7921996437417349E-3</c:v>
                </c:pt>
                <c:pt idx="6831">
                  <c:v>4.8253415063543087E-3</c:v>
                </c:pt>
                <c:pt idx="6832">
                  <c:v>4.8253415063543087E-3</c:v>
                </c:pt>
                <c:pt idx="6833">
                  <c:v>4.884913623716707E-3</c:v>
                </c:pt>
                <c:pt idx="6834">
                  <c:v>4.918668890577434E-3</c:v>
                </c:pt>
                <c:pt idx="6835">
                  <c:v>4.9526294659363937E-3</c:v>
                </c:pt>
                <c:pt idx="6836">
                  <c:v>4.9786526575356952E-3</c:v>
                </c:pt>
                <c:pt idx="6837">
                  <c:v>5.0182773132208354E-3</c:v>
                </c:pt>
                <c:pt idx="6838">
                  <c:v>4.8476060161684138E-3</c:v>
                </c:pt>
                <c:pt idx="6839">
                  <c:v>4.7854841460584045E-3</c:v>
                </c:pt>
                <c:pt idx="6840">
                  <c:v>4.7147738087540978E-3</c:v>
                </c:pt>
                <c:pt idx="6841">
                  <c:v>4.7650318285529653E-3</c:v>
                </c:pt>
                <c:pt idx="6842">
                  <c:v>4.8998421561716509E-3</c:v>
                </c:pt>
                <c:pt idx="6843">
                  <c:v>4.993794060224579E-3</c:v>
                </c:pt>
                <c:pt idx="6844">
                  <c:v>5.0486709180292454E-3</c:v>
                </c:pt>
                <c:pt idx="6845">
                  <c:v>5.0681487631748599E-3</c:v>
                </c:pt>
                <c:pt idx="6846">
                  <c:v>5.0486709180292454E-3</c:v>
                </c:pt>
                <c:pt idx="6847">
                  <c:v>5.0486709180292454E-3</c:v>
                </c:pt>
                <c:pt idx="6848">
                  <c:v>5.1193551329927114E-3</c:v>
                </c:pt>
                <c:pt idx="6849">
                  <c:v>5.2110561047644232E-3</c:v>
                </c:pt>
                <c:pt idx="6850">
                  <c:v>5.1750002974817631E-3</c:v>
                </c:pt>
                <c:pt idx="6851">
                  <c:v>5.2161850969935225E-3</c:v>
                </c:pt>
                <c:pt idx="6852">
                  <c:v>5.2161850969935225E-3</c:v>
                </c:pt>
                <c:pt idx="6853">
                  <c:v>5.180093801711568E-3</c:v>
                </c:pt>
                <c:pt idx="6854">
                  <c:v>5.1995370282592879E-3</c:v>
                </c:pt>
                <c:pt idx="6855">
                  <c:v>5.1635018232386136E-3</c:v>
                </c:pt>
                <c:pt idx="6856">
                  <c:v>5.1822368211216141E-3</c:v>
                </c:pt>
                <c:pt idx="6857">
                  <c:v>5.1462624667573727E-3</c:v>
                </c:pt>
                <c:pt idx="6858">
                  <c:v>5.0749736677721622E-3</c:v>
                </c:pt>
                <c:pt idx="6859">
                  <c:v>5.0572366047124248E-3</c:v>
                </c:pt>
                <c:pt idx="6860">
                  <c:v>4.9126927580239064E-3</c:v>
                </c:pt>
                <c:pt idx="6861">
                  <c:v>4.9820472881266821E-3</c:v>
                </c:pt>
                <c:pt idx="6862">
                  <c:v>4.9996361550192891E-3</c:v>
                </c:pt>
                <c:pt idx="6863">
                  <c:v>5.1771412096947491E-3</c:v>
                </c:pt>
                <c:pt idx="6864">
                  <c:v>5.3438045761577168E-3</c:v>
                </c:pt>
                <c:pt idx="6865">
                  <c:v>5.1894733313425619E-3</c:v>
                </c:pt>
                <c:pt idx="6866">
                  <c:v>5.2536555094210673E-3</c:v>
                </c:pt>
                <c:pt idx="6867">
                  <c:v>5.1856970542270434E-3</c:v>
                </c:pt>
                <c:pt idx="6868">
                  <c:v>4.8982271597096958E-3</c:v>
                </c:pt>
                <c:pt idx="6869">
                  <c:v>4.8370976608036118E-3</c:v>
                </c:pt>
                <c:pt idx="6870">
                  <c:v>4.5478918809748201E-3</c:v>
                </c:pt>
                <c:pt idx="6871">
                  <c:v>4.5576273576240743E-3</c:v>
                </c:pt>
                <c:pt idx="6872">
                  <c:v>4.4631892628302127E-3</c:v>
                </c:pt>
                <c:pt idx="6873">
                  <c:v>4.7887033889289629E-3</c:v>
                </c:pt>
                <c:pt idx="6874">
                  <c:v>4.3188371971460814E-3</c:v>
                </c:pt>
                <c:pt idx="6875">
                  <c:v>4.4207936597548203E-3</c:v>
                </c:pt>
                <c:pt idx="6876">
                  <c:v>4.3350549314293664E-3</c:v>
                </c:pt>
                <c:pt idx="6877">
                  <c:v>4.4854980648964078E-3</c:v>
                </c:pt>
                <c:pt idx="6878">
                  <c:v>4.9159646197495634E-3</c:v>
                </c:pt>
                <c:pt idx="6879">
                  <c:v>4.7658416939524335E-3</c:v>
                </c:pt>
                <c:pt idx="6880">
                  <c:v>4.7696618624163776E-3</c:v>
                </c:pt>
                <c:pt idx="6881">
                  <c:v>4.638527191466733E-3</c:v>
                </c:pt>
                <c:pt idx="6882">
                  <c:v>4.7425594634973641E-3</c:v>
                </c:pt>
                <c:pt idx="6883">
                  <c:v>4.8456585822690447E-3</c:v>
                </c:pt>
                <c:pt idx="6884">
                  <c:v>4.6817414572969196E-3</c:v>
                </c:pt>
                <c:pt idx="6885">
                  <c:v>4.7425594634973641E-3</c:v>
                </c:pt>
                <c:pt idx="6886">
                  <c:v>4.6394603447256809E-3</c:v>
                </c:pt>
                <c:pt idx="6887">
                  <c:v>4.6248644741467664E-3</c:v>
                </c:pt>
                <c:pt idx="6888">
                  <c:v>4.5951966442635992E-3</c:v>
                </c:pt>
                <c:pt idx="6889">
                  <c:v>4.4206690737160345E-3</c:v>
                </c:pt>
                <c:pt idx="6890">
                  <c:v>4.3764104926905982E-3</c:v>
                </c:pt>
                <c:pt idx="6891">
                  <c:v>4.2923319814453086E-3</c:v>
                </c:pt>
                <c:pt idx="6892">
                  <c:v>4.6515897883905736E-3</c:v>
                </c:pt>
                <c:pt idx="6893">
                  <c:v>4.6012713472663013E-3</c:v>
                </c:pt>
                <c:pt idx="6894">
                  <c:v>4.5621542506734383E-3</c:v>
                </c:pt>
                <c:pt idx="6895">
                  <c:v>4.6436171144044894E-3</c:v>
                </c:pt>
                <c:pt idx="6896">
                  <c:v>4.8249887388997961E-3</c:v>
                </c:pt>
                <c:pt idx="6897">
                  <c:v>4.9861507621360886E-3</c:v>
                </c:pt>
                <c:pt idx="6898">
                  <c:v>5.1663879163338349E-3</c:v>
                </c:pt>
                <c:pt idx="6899">
                  <c:v>5.2681386736370319E-3</c:v>
                </c:pt>
                <c:pt idx="6900">
                  <c:v>5.1579190057396132E-3</c:v>
                </c:pt>
                <c:pt idx="6901">
                  <c:v>5.0804780595945457E-3</c:v>
                </c:pt>
                <c:pt idx="6902">
                  <c:v>5.0068479427888279E-3</c:v>
                </c:pt>
                <c:pt idx="6903">
                  <c:v>5.0123177257757933E-3</c:v>
                </c:pt>
                <c:pt idx="6904">
                  <c:v>5.051442908746779E-3</c:v>
                </c:pt>
                <c:pt idx="6905">
                  <c:v>4.9849765546843214E-3</c:v>
                </c:pt>
                <c:pt idx="6906">
                  <c:v>4.9464904902050792E-3</c:v>
                </c:pt>
                <c:pt idx="6907">
                  <c:v>4.9719560396267433E-3</c:v>
                </c:pt>
                <c:pt idx="6908">
                  <c:v>4.9786526575356952E-3</c:v>
                </c:pt>
                <c:pt idx="6909">
                  <c:v>4.9015731896575607E-3</c:v>
                </c:pt>
                <c:pt idx="6910">
                  <c:v>4.8432211278759225E-3</c:v>
                </c:pt>
                <c:pt idx="6911">
                  <c:v>4.8918327891233106E-3</c:v>
                </c:pt>
                <c:pt idx="6912">
                  <c:v>4.8678250438857155E-3</c:v>
                </c:pt>
                <c:pt idx="6913">
                  <c:v>4.9786526575356952E-3</c:v>
                </c:pt>
                <c:pt idx="6914">
                  <c:v>4.915250590560527E-3</c:v>
                </c:pt>
                <c:pt idx="6915">
                  <c:v>4.7912385043525031E-3</c:v>
                </c:pt>
                <c:pt idx="6916">
                  <c:v>4.7348709925365906E-3</c:v>
                </c:pt>
                <c:pt idx="6917">
                  <c:v>4.7348709925365906E-3</c:v>
                </c:pt>
                <c:pt idx="6918">
                  <c:v>4.8009424372916767E-3</c:v>
                </c:pt>
                <c:pt idx="6919">
                  <c:v>4.8922315456200963E-3</c:v>
                </c:pt>
                <c:pt idx="6920">
                  <c:v>4.904306773602405E-3</c:v>
                </c:pt>
                <c:pt idx="6921">
                  <c:v>4.947579676358586E-3</c:v>
                </c:pt>
                <c:pt idx="6922">
                  <c:v>4.9541856020842876E-3</c:v>
                </c:pt>
                <c:pt idx="6923">
                  <c:v>4.9907027300703571E-3</c:v>
                </c:pt>
                <c:pt idx="6924">
                  <c:v>5.1229416219663749E-3</c:v>
                </c:pt>
                <c:pt idx="6925">
                  <c:v>5.1894733313425619E-3</c:v>
                </c:pt>
                <c:pt idx="6926">
                  <c:v>5.2442357539777395E-3</c:v>
                </c:pt>
                <c:pt idx="6927">
                  <c:v>5.286453437696851E-3</c:v>
                </c:pt>
                <c:pt idx="6928">
                  <c:v>5.4186147736392711E-3</c:v>
                </c:pt>
                <c:pt idx="6929">
                  <c:v>5.352534105668061E-3</c:v>
                </c:pt>
                <c:pt idx="6930">
                  <c:v>5.4132919693429659E-3</c:v>
                </c:pt>
                <c:pt idx="6931">
                  <c:v>5.4793077250666605E-3</c:v>
                </c:pt>
                <c:pt idx="6932">
                  <c:v>5.4502410331215244E-3</c:v>
                </c:pt>
                <c:pt idx="6933">
                  <c:v>5.5831737412464395E-3</c:v>
                </c:pt>
                <c:pt idx="6934">
                  <c:v>5.5381787645201897E-3</c:v>
                </c:pt>
                <c:pt idx="6935">
                  <c:v>5.5168341447506333E-3</c:v>
                </c:pt>
                <c:pt idx="6936">
                  <c:v>5.5080276773626863E-3</c:v>
                </c:pt>
                <c:pt idx="6937">
                  <c:v>5.5414184841445502E-3</c:v>
                </c:pt>
                <c:pt idx="6938">
                  <c:v>5.7093733957491099E-3</c:v>
                </c:pt>
                <c:pt idx="6939">
                  <c:v>5.900825649698095E-3</c:v>
                </c:pt>
                <c:pt idx="6940">
                  <c:v>5.6324896982489952E-3</c:v>
                </c:pt>
                <c:pt idx="6941">
                  <c:v>5.5095679328943711E-3</c:v>
                </c:pt>
                <c:pt idx="6942">
                  <c:v>5.5152686269559293E-3</c:v>
                </c:pt>
                <c:pt idx="6943">
                  <c:v>5.1420346753334283E-3</c:v>
                </c:pt>
                <c:pt idx="6944">
                  <c:v>5.1067302101443788E-3</c:v>
                </c:pt>
                <c:pt idx="6945">
                  <c:v>5.1352541034196319E-3</c:v>
                </c:pt>
                <c:pt idx="6946">
                  <c:v>5.4200176172025027E-3</c:v>
                </c:pt>
                <c:pt idx="6947">
                  <c:v>5.3472898486578773E-3</c:v>
                </c:pt>
                <c:pt idx="6948">
                  <c:v>5.3763913445490025E-3</c:v>
                </c:pt>
                <c:pt idx="6949">
                  <c:v>5.2567569012653796E-3</c:v>
                </c:pt>
                <c:pt idx="6950">
                  <c:v>5.0652775964918221E-3</c:v>
                </c:pt>
                <c:pt idx="6951">
                  <c:v>5.0652775964918221E-3</c:v>
                </c:pt>
                <c:pt idx="6952">
                  <c:v>5.1352894507408599E-3</c:v>
                </c:pt>
                <c:pt idx="6953">
                  <c:v>5.0654717039665779E-3</c:v>
                </c:pt>
                <c:pt idx="6954">
                  <c:v>5.0654717039665779E-3</c:v>
                </c:pt>
                <c:pt idx="6955">
                  <c:v>5.1504912559050126E-3</c:v>
                </c:pt>
                <c:pt idx="6956">
                  <c:v>5.0334346364526257E-3</c:v>
                </c:pt>
                <c:pt idx="6957">
                  <c:v>5.0015752034870114E-3</c:v>
                </c:pt>
                <c:pt idx="6958">
                  <c:v>4.6824099507047452E-3</c:v>
                </c:pt>
                <c:pt idx="6959">
                  <c:v>4.8914736340346281E-3</c:v>
                </c:pt>
                <c:pt idx="6960">
                  <c:v>4.8653695540773695E-3</c:v>
                </c:pt>
                <c:pt idx="6961">
                  <c:v>4.990078601745768E-3</c:v>
                </c:pt>
                <c:pt idx="6962">
                  <c:v>5.3422621209904715E-3</c:v>
                </c:pt>
                <c:pt idx="6963">
                  <c:v>5.1351313973969741E-3</c:v>
                </c:pt>
                <c:pt idx="6964">
                  <c:v>4.929590983965516E-3</c:v>
                </c:pt>
                <c:pt idx="6965">
                  <c:v>4.929590983965516E-3</c:v>
                </c:pt>
                <c:pt idx="6966">
                  <c:v>4.9273785512450978E-3</c:v>
                </c:pt>
                <c:pt idx="6967">
                  <c:v>5.038388804401891E-3</c:v>
                </c:pt>
                <c:pt idx="6968">
                  <c:v>5.2770365310148342E-3</c:v>
                </c:pt>
                <c:pt idx="6969">
                  <c:v>5.3941803747116681E-3</c:v>
                </c:pt>
                <c:pt idx="6970">
                  <c:v>5.5134247047685008E-3</c:v>
                </c:pt>
                <c:pt idx="6971">
                  <c:v>5.6236184711660683E-3</c:v>
                </c:pt>
                <c:pt idx="6972">
                  <c:v>5.7008651002328284E-3</c:v>
                </c:pt>
                <c:pt idx="6973">
                  <c:v>5.7206012687004348E-3</c:v>
                </c:pt>
                <c:pt idx="6974">
                  <c:v>5.697034197030092E-3</c:v>
                </c:pt>
                <c:pt idx="6975">
                  <c:v>5.6081475336358134E-3</c:v>
                </c:pt>
                <c:pt idx="6976">
                  <c:v>5.7412551831943423E-3</c:v>
                </c:pt>
                <c:pt idx="6977">
                  <c:v>5.8204015684431721E-3</c:v>
                </c:pt>
                <c:pt idx="6978">
                  <c:v>5.7045809251098645E-3</c:v>
                </c:pt>
                <c:pt idx="6979">
                  <c:v>5.6665893778543265E-3</c:v>
                </c:pt>
                <c:pt idx="6980">
                  <c:v>5.6659420440101959E-3</c:v>
                </c:pt>
                <c:pt idx="6981">
                  <c:v>5.5508163533589134E-3</c:v>
                </c:pt>
                <c:pt idx="6982">
                  <c:v>5.5103206161100475E-3</c:v>
                </c:pt>
                <c:pt idx="6983">
                  <c:v>5.4689515299636872E-3</c:v>
                </c:pt>
                <c:pt idx="6984">
                  <c:v>5.5381787645201897E-3</c:v>
                </c:pt>
                <c:pt idx="6985">
                  <c:v>5.516707387183982E-3</c:v>
                </c:pt>
                <c:pt idx="6986">
                  <c:v>5.3837746790590677E-3</c:v>
                </c:pt>
                <c:pt idx="6987">
                  <c:v>5.35892029204201E-3</c:v>
                </c:pt>
                <c:pt idx="6988">
                  <c:v>5.2910858579655285E-3</c:v>
                </c:pt>
                <c:pt idx="6989">
                  <c:v>5.2318342341536638E-3</c:v>
                </c:pt>
                <c:pt idx="6990">
                  <c:v>5.259560577062926E-3</c:v>
                </c:pt>
                <c:pt idx="6991">
                  <c:v>5.2288370313807305E-3</c:v>
                </c:pt>
                <c:pt idx="6992">
                  <c:v>5.3089794052614157E-3</c:v>
                </c:pt>
                <c:pt idx="6993">
                  <c:v>5.2639579145232684E-3</c:v>
                </c:pt>
                <c:pt idx="6994">
                  <c:v>5.2639579145232684E-3</c:v>
                </c:pt>
                <c:pt idx="6995">
                  <c:v>5.1894733313425619E-3</c:v>
                </c:pt>
                <c:pt idx="6996">
                  <c:v>5.22037276972564E-3</c:v>
                </c:pt>
                <c:pt idx="6997">
                  <c:v>5.1849533052572032E-3</c:v>
                </c:pt>
                <c:pt idx="6998">
                  <c:v>5.1497455600612984E-3</c:v>
                </c:pt>
                <c:pt idx="6999">
                  <c:v>5.0607249837793218E-3</c:v>
                </c:pt>
                <c:pt idx="7000">
                  <c:v>5.0435908359241369E-3</c:v>
                </c:pt>
                <c:pt idx="7001">
                  <c:v>4.9648022674189801E-3</c:v>
                </c:pt>
                <c:pt idx="7002">
                  <c:v>4.9886260586939485E-3</c:v>
                </c:pt>
                <c:pt idx="7003">
                  <c:v>4.974575135482516E-3</c:v>
                </c:pt>
                <c:pt idx="7004">
                  <c:v>5.0089782693150953E-3</c:v>
                </c:pt>
                <c:pt idx="7005">
                  <c:v>5.3319313076236564E-3</c:v>
                </c:pt>
                <c:pt idx="7006">
                  <c:v>5.6187497403100729E-3</c:v>
                </c:pt>
                <c:pt idx="7007">
                  <c:v>5.7004499533495527E-3</c:v>
                </c:pt>
                <c:pt idx="7008">
                  <c:v>5.6208210253957192E-3</c:v>
                </c:pt>
                <c:pt idx="7009">
                  <c:v>5.4851598042440037E-3</c:v>
                </c:pt>
                <c:pt idx="7010">
                  <c:v>5.3473453108063215E-3</c:v>
                </c:pt>
                <c:pt idx="7011">
                  <c:v>4.9575857992365715E-3</c:v>
                </c:pt>
                <c:pt idx="7012">
                  <c:v>4.7387347748103466E-3</c:v>
                </c:pt>
                <c:pt idx="7013">
                  <c:v>4.7120667013642583E-3</c:v>
                </c:pt>
                <c:pt idx="7014">
                  <c:v>4.6824099507047452E-3</c:v>
                </c:pt>
                <c:pt idx="7015">
                  <c:v>4.4704717872306871E-3</c:v>
                </c:pt>
                <c:pt idx="7016">
                  <c:v>4.4988136987511558E-3</c:v>
                </c:pt>
                <c:pt idx="7017">
                  <c:v>4.632378071031366E-3</c:v>
                </c:pt>
                <c:pt idx="7018">
                  <c:v>4.4302142040444402E-3</c:v>
                </c:pt>
                <c:pt idx="7019">
                  <c:v>4.3269184758555007E-3</c:v>
                </c:pt>
                <c:pt idx="7020">
                  <c:v>4.1977514632278523E-3</c:v>
                </c:pt>
                <c:pt idx="7021">
                  <c:v>3.8428296159604093E-3</c:v>
                </c:pt>
                <c:pt idx="7022">
                  <c:v>3.6319393784856081E-3</c:v>
                </c:pt>
                <c:pt idx="7023">
                  <c:v>3.2529879276369279E-3</c:v>
                </c:pt>
                <c:pt idx="7024">
                  <c:v>3.461480412328469E-3</c:v>
                </c:pt>
                <c:pt idx="7025">
                  <c:v>3.4829492981874517E-3</c:v>
                </c:pt>
                <c:pt idx="7026">
                  <c:v>3.915172847258756E-3</c:v>
                </c:pt>
                <c:pt idx="7027">
                  <c:v>4.0298888920236352E-3</c:v>
                </c:pt>
                <c:pt idx="7028">
                  <c:v>3.9640608509494682E-3</c:v>
                </c:pt>
                <c:pt idx="7029">
                  <c:v>3.5648554155305327E-3</c:v>
                </c:pt>
                <c:pt idx="7030">
                  <c:v>3.4035736810881035E-3</c:v>
                </c:pt>
                <c:pt idx="7031">
                  <c:v>3.2443056731170593E-3</c:v>
                </c:pt>
                <c:pt idx="7032">
                  <c:v>3.0521181042034644E-3</c:v>
                </c:pt>
                <c:pt idx="7033">
                  <c:v>3.1761529260065221E-3</c:v>
                </c:pt>
                <c:pt idx="7034">
                  <c:v>3.3176797902056713E-3</c:v>
                </c:pt>
                <c:pt idx="7035">
                  <c:v>3.4435199573972573E-3</c:v>
                </c:pt>
                <c:pt idx="7036">
                  <c:v>3.5496896601990946E-3</c:v>
                </c:pt>
                <c:pt idx="7037">
                  <c:v>3.6862161855913673E-3</c:v>
                </c:pt>
                <c:pt idx="7038">
                  <c:v>3.7092401248730281E-3</c:v>
                </c:pt>
                <c:pt idx="7039">
                  <c:v>3.41917334106064E-3</c:v>
                </c:pt>
                <c:pt idx="7040">
                  <c:v>3.2926308799511696E-3</c:v>
                </c:pt>
                <c:pt idx="7041">
                  <c:v>3.3371019662349929E-3</c:v>
                </c:pt>
                <c:pt idx="7042">
                  <c:v>3.4544706378641602E-3</c:v>
                </c:pt>
                <c:pt idx="7043">
                  <c:v>3.6913357838214067E-3</c:v>
                </c:pt>
                <c:pt idx="7044">
                  <c:v>4.0101970590991154E-3</c:v>
                </c:pt>
                <c:pt idx="7045">
                  <c:v>4.1644320347122088E-3</c:v>
                </c:pt>
                <c:pt idx="7046">
                  <c:v>4.2888788790220404E-3</c:v>
                </c:pt>
                <c:pt idx="7047">
                  <c:v>4.1644320347122088E-3</c:v>
                </c:pt>
                <c:pt idx="7048">
                  <c:v>4.2946869363313326E-3</c:v>
                </c:pt>
                <c:pt idx="7049">
                  <c:v>4.3213306605179433E-3</c:v>
                </c:pt>
                <c:pt idx="7050">
                  <c:v>4.3177142892873877E-3</c:v>
                </c:pt>
                <c:pt idx="7051">
                  <c:v>4.30532326361153E-3</c:v>
                </c:pt>
                <c:pt idx="7052">
                  <c:v>4.2766966380201211E-3</c:v>
                </c:pt>
                <c:pt idx="7053">
                  <c:v>4.332520229570788E-3</c:v>
                </c:pt>
                <c:pt idx="7054">
                  <c:v>4.3193288349292593E-3</c:v>
                </c:pt>
                <c:pt idx="7055">
                  <c:v>4.3484526561943897E-3</c:v>
                </c:pt>
                <c:pt idx="7056">
                  <c:v>4.332520229570788E-3</c:v>
                </c:pt>
                <c:pt idx="7057">
                  <c:v>4.4072188542185605E-3</c:v>
                </c:pt>
                <c:pt idx="7058">
                  <c:v>4.4221552435875153E-3</c:v>
                </c:pt>
                <c:pt idx="7059">
                  <c:v>4.6313147281618772E-3</c:v>
                </c:pt>
                <c:pt idx="7060">
                  <c:v>4.7266862020962789E-3</c:v>
                </c:pt>
                <c:pt idx="7061">
                  <c:v>4.8133256906117755E-3</c:v>
                </c:pt>
                <c:pt idx="7062">
                  <c:v>5.0621629585387148E-3</c:v>
                </c:pt>
                <c:pt idx="7063">
                  <c:v>5.1309663232055108E-3</c:v>
                </c:pt>
                <c:pt idx="7064">
                  <c:v>5.2691389754627605E-3</c:v>
                </c:pt>
                <c:pt idx="7065">
                  <c:v>5.2335334148809554E-3</c:v>
                </c:pt>
                <c:pt idx="7066">
                  <c:v>5.1782046677530591E-3</c:v>
                </c:pt>
                <c:pt idx="7067">
                  <c:v>5.0575472499446708E-3</c:v>
                </c:pt>
                <c:pt idx="7068">
                  <c:v>5.0139083660368624E-3</c:v>
                </c:pt>
                <c:pt idx="7069">
                  <c:v>4.9201919497705131E-3</c:v>
                </c:pt>
                <c:pt idx="7070">
                  <c:v>4.84379811791932E-3</c:v>
                </c:pt>
                <c:pt idx="7071">
                  <c:v>4.8103931113808339E-3</c:v>
                </c:pt>
                <c:pt idx="7072">
                  <c:v>4.7128929958725422E-3</c:v>
                </c:pt>
                <c:pt idx="7073">
                  <c:v>4.5831206730206353E-3</c:v>
                </c:pt>
                <c:pt idx="7074">
                  <c:v>4.6358002209863905E-3</c:v>
                </c:pt>
                <c:pt idx="7075">
                  <c:v>4.6476074641702966E-3</c:v>
                </c:pt>
                <c:pt idx="7076">
                  <c:v>4.6034865275901594E-3</c:v>
                </c:pt>
                <c:pt idx="7077">
                  <c:v>4.8006700762114642E-3</c:v>
                </c:pt>
                <c:pt idx="7078">
                  <c:v>5.1197826526420912E-3</c:v>
                </c:pt>
                <c:pt idx="7079">
                  <c:v>5.1978363945758875E-3</c:v>
                </c:pt>
                <c:pt idx="7080">
                  <c:v>5.047918561088131E-3</c:v>
                </c:pt>
                <c:pt idx="7081">
                  <c:v>4.6515897883905736E-3</c:v>
                </c:pt>
                <c:pt idx="7082">
                  <c:v>4.4431228422329482E-3</c:v>
                </c:pt>
                <c:pt idx="7083">
                  <c:v>3.5968137294266726E-3</c:v>
                </c:pt>
                <c:pt idx="7084">
                  <c:v>3.4476771852823235E-3</c:v>
                </c:pt>
                <c:pt idx="7085">
                  <c:v>3.2949048153337454E-3</c:v>
                </c:pt>
                <c:pt idx="7086">
                  <c:v>3.3834990769217024E-3</c:v>
                </c:pt>
                <c:pt idx="7087">
                  <c:v>3.3731553697935656E-3</c:v>
                </c:pt>
                <c:pt idx="7088">
                  <c:v>3.4632281517328421E-3</c:v>
                </c:pt>
                <c:pt idx="7089">
                  <c:v>3.4852189752709226E-3</c:v>
                </c:pt>
                <c:pt idx="7090">
                  <c:v>3.4511544956351632E-3</c:v>
                </c:pt>
                <c:pt idx="7091">
                  <c:v>3.307114646327435E-3</c:v>
                </c:pt>
                <c:pt idx="7092">
                  <c:v>3.0912916655110884E-3</c:v>
                </c:pt>
                <c:pt idx="7093">
                  <c:v>3.1302879890087042E-3</c:v>
                </c:pt>
                <c:pt idx="7094">
                  <c:v>3.1499470937330306E-3</c:v>
                </c:pt>
                <c:pt idx="7095">
                  <c:v>3.2328500918292523E-3</c:v>
                </c:pt>
                <c:pt idx="7096">
                  <c:v>3.1370163795059977E-3</c:v>
                </c:pt>
                <c:pt idx="7097">
                  <c:v>3.1566100416817646E-3</c:v>
                </c:pt>
                <c:pt idx="7098">
                  <c:v>3.1763106759924741E-3</c:v>
                </c:pt>
                <c:pt idx="7099">
                  <c:v>3.114619240031724E-3</c:v>
                </c:pt>
                <c:pt idx="7100">
                  <c:v>2.9730456382121E-3</c:v>
                </c:pt>
                <c:pt idx="7101">
                  <c:v>2.9730456382121E-3</c:v>
                </c:pt>
                <c:pt idx="7102">
                  <c:v>2.8518843324244264E-3</c:v>
                </c:pt>
                <c:pt idx="7103">
                  <c:v>2.8342644151265915E-3</c:v>
                </c:pt>
                <c:pt idx="7104">
                  <c:v>2.8518843324244264E-3</c:v>
                </c:pt>
                <c:pt idx="7105">
                  <c:v>2.8167397746434635E-3</c:v>
                </c:pt>
                <c:pt idx="7106">
                  <c:v>2.9392754733488444E-3</c:v>
                </c:pt>
                <c:pt idx="7107">
                  <c:v>2.884964541567911E-3</c:v>
                </c:pt>
                <c:pt idx="7108">
                  <c:v>2.8287438303505959E-3</c:v>
                </c:pt>
                <c:pt idx="7109">
                  <c:v>2.7936406240042094E-3</c:v>
                </c:pt>
                <c:pt idx="7110">
                  <c:v>2.8543176846258177E-3</c:v>
                </c:pt>
                <c:pt idx="7111">
                  <c:v>2.8736648452150604E-3</c:v>
                </c:pt>
                <c:pt idx="7112">
                  <c:v>2.8508271346058536E-3</c:v>
                </c:pt>
                <c:pt idx="7113">
                  <c:v>2.9165882331556874E-3</c:v>
                </c:pt>
                <c:pt idx="7114">
                  <c:v>3.0906880903681104E-3</c:v>
                </c:pt>
                <c:pt idx="7115">
                  <c:v>3.1736725222076098E-3</c:v>
                </c:pt>
                <c:pt idx="7116">
                  <c:v>3.3674346938973774E-3</c:v>
                </c:pt>
                <c:pt idx="7117">
                  <c:v>3.5740657325183671E-3</c:v>
                </c:pt>
                <c:pt idx="7118">
                  <c:v>3.5506790219748869E-3</c:v>
                </c:pt>
                <c:pt idx="7119">
                  <c:v>3.5883842217116807E-3</c:v>
                </c:pt>
                <c:pt idx="7120">
                  <c:v>3.7261034592659388E-3</c:v>
                </c:pt>
                <c:pt idx="7121">
                  <c:v>3.8549878536707567E-3</c:v>
                </c:pt>
                <c:pt idx="7122">
                  <c:v>3.8318800993230777E-3</c:v>
                </c:pt>
                <c:pt idx="7123">
                  <c:v>3.7558905544411167E-3</c:v>
                </c:pt>
                <c:pt idx="7124">
                  <c:v>3.9066104173559567E-3</c:v>
                </c:pt>
                <c:pt idx="7125">
                  <c:v>3.7551359570916214E-3</c:v>
                </c:pt>
                <c:pt idx="7126">
                  <c:v>3.5820083842896312E-3</c:v>
                </c:pt>
                <c:pt idx="7127">
                  <c:v>3.7063088706186555E-3</c:v>
                </c:pt>
                <c:pt idx="7128">
                  <c:v>3.7732474949739199E-3</c:v>
                </c:pt>
                <c:pt idx="7129">
                  <c:v>3.7478738184403798E-3</c:v>
                </c:pt>
                <c:pt idx="7130">
                  <c:v>3.7855294635704591E-3</c:v>
                </c:pt>
                <c:pt idx="7131">
                  <c:v>3.6554222740107834E-3</c:v>
                </c:pt>
                <c:pt idx="7132">
                  <c:v>3.850277567664782E-3</c:v>
                </c:pt>
                <c:pt idx="7133">
                  <c:v>4.0740680760978053E-3</c:v>
                </c:pt>
                <c:pt idx="7134">
                  <c:v>4.141969210699435E-3</c:v>
                </c:pt>
                <c:pt idx="7135">
                  <c:v>3.9766387715212646E-3</c:v>
                </c:pt>
                <c:pt idx="7136">
                  <c:v>3.8704471136584771E-3</c:v>
                </c:pt>
                <c:pt idx="7137">
                  <c:v>3.7299858825507806E-3</c:v>
                </c:pt>
                <c:pt idx="7138">
                  <c:v>3.7299858825507806E-3</c:v>
                </c:pt>
                <c:pt idx="7139">
                  <c:v>3.7299858825507806E-3</c:v>
                </c:pt>
                <c:pt idx="7140">
                  <c:v>3.6323373279856437E-3</c:v>
                </c:pt>
                <c:pt idx="7141">
                  <c:v>3.7020541460121483E-3</c:v>
                </c:pt>
                <c:pt idx="7142">
                  <c:v>3.7673419940727772E-3</c:v>
                </c:pt>
                <c:pt idx="7143">
                  <c:v>3.9521420429316926E-3</c:v>
                </c:pt>
                <c:pt idx="7144">
                  <c:v>4.058434271947387E-3</c:v>
                </c:pt>
                <c:pt idx="7145">
                  <c:v>4.2004685004615313E-3</c:v>
                </c:pt>
                <c:pt idx="7146">
                  <c:v>4.2905800466622127E-3</c:v>
                </c:pt>
                <c:pt idx="7147">
                  <c:v>4.3220815820450972E-3</c:v>
                </c:pt>
                <c:pt idx="7148">
                  <c:v>4.5012311781789313E-3</c:v>
                </c:pt>
                <c:pt idx="7149">
                  <c:v>4.5655146097167143E-3</c:v>
                </c:pt>
                <c:pt idx="7150">
                  <c:v>4.4574931767635802E-3</c:v>
                </c:pt>
                <c:pt idx="7151">
                  <c:v>4.5779674289748466E-3</c:v>
                </c:pt>
                <c:pt idx="7152">
                  <c:v>4.5670016048131572E-3</c:v>
                </c:pt>
                <c:pt idx="7153">
                  <c:v>4.2288773617607548E-3</c:v>
                </c:pt>
                <c:pt idx="7154">
                  <c:v>4.0452613931307828E-3</c:v>
                </c:pt>
                <c:pt idx="7155">
                  <c:v>4.0563439891994476E-3</c:v>
                </c:pt>
                <c:pt idx="7156">
                  <c:v>4.2949524591523562E-3</c:v>
                </c:pt>
                <c:pt idx="7157">
                  <c:v>4.1980349150001353E-3</c:v>
                </c:pt>
                <c:pt idx="7158">
                  <c:v>4.0339071318739109E-3</c:v>
                </c:pt>
                <c:pt idx="7159">
                  <c:v>3.9353514772830925E-3</c:v>
                </c:pt>
                <c:pt idx="7160">
                  <c:v>3.8024435090851364E-3</c:v>
                </c:pt>
                <c:pt idx="7161">
                  <c:v>3.7175289850727932E-3</c:v>
                </c:pt>
                <c:pt idx="7162">
                  <c:v>3.5357134939830821E-3</c:v>
                </c:pt>
                <c:pt idx="7163">
                  <c:v>3.6713247673925455E-3</c:v>
                </c:pt>
                <c:pt idx="7164">
                  <c:v>3.5392185992545538E-3</c:v>
                </c:pt>
                <c:pt idx="7165">
                  <c:v>3.5870780015166627E-3</c:v>
                </c:pt>
                <c:pt idx="7166">
                  <c:v>3.6561061131339364E-3</c:v>
                </c:pt>
                <c:pt idx="7167">
                  <c:v>3.6772907008069617E-3</c:v>
                </c:pt>
                <c:pt idx="7168">
                  <c:v>3.7001515029546055E-3</c:v>
                </c:pt>
                <c:pt idx="7169">
                  <c:v>3.7019384710839085E-3</c:v>
                </c:pt>
                <c:pt idx="7170">
                  <c:v>3.7679461782229072E-3</c:v>
                </c:pt>
                <c:pt idx="7171">
                  <c:v>3.8152176269069006E-3</c:v>
                </c:pt>
                <c:pt idx="7172">
                  <c:v>3.8630070785564065E-3</c:v>
                </c:pt>
                <c:pt idx="7173">
                  <c:v>3.8630070785564065E-3</c:v>
                </c:pt>
                <c:pt idx="7174">
                  <c:v>3.890332623846035E-3</c:v>
                </c:pt>
                <c:pt idx="7175">
                  <c:v>3.7499371133558421E-3</c:v>
                </c:pt>
                <c:pt idx="7176">
                  <c:v>3.8189764620073013E-3</c:v>
                </c:pt>
                <c:pt idx="7177">
                  <c:v>3.7716584404674618E-3</c:v>
                </c:pt>
                <c:pt idx="7178">
                  <c:v>3.8578846712439079E-3</c:v>
                </c:pt>
                <c:pt idx="7179">
                  <c:v>3.8196610238749608E-3</c:v>
                </c:pt>
                <c:pt idx="7180">
                  <c:v>4.0861187985934957E-3</c:v>
                </c:pt>
                <c:pt idx="7181">
                  <c:v>4.3985487999982139E-3</c:v>
                </c:pt>
                <c:pt idx="7182">
                  <c:v>4.9472217478264057E-3</c:v>
                </c:pt>
                <c:pt idx="7183">
                  <c:v>4.637376076205132E-3</c:v>
                </c:pt>
                <c:pt idx="7184">
                  <c:v>4.68470438894379E-3</c:v>
                </c:pt>
                <c:pt idx="7185">
                  <c:v>4.5489114813337325E-3</c:v>
                </c:pt>
                <c:pt idx="7186">
                  <c:v>4.8538328226684245E-3</c:v>
                </c:pt>
                <c:pt idx="7187">
                  <c:v>5.0234875837682214E-3</c:v>
                </c:pt>
                <c:pt idx="7188">
                  <c:v>5.1239573354435854E-3</c:v>
                </c:pt>
                <c:pt idx="7189">
                  <c:v>4.8490601256943157E-3</c:v>
                </c:pt>
                <c:pt idx="7190">
                  <c:v>4.4004247319153634E-3</c:v>
                </c:pt>
                <c:pt idx="7191">
                  <c:v>4.5027601907971166E-3</c:v>
                </c:pt>
                <c:pt idx="7192">
                  <c:v>4.5754610625371971E-3</c:v>
                </c:pt>
                <c:pt idx="7193">
                  <c:v>4.7957628444160912E-3</c:v>
                </c:pt>
                <c:pt idx="7194">
                  <c:v>4.8592895703044427E-3</c:v>
                </c:pt>
                <c:pt idx="7195">
                  <c:v>4.9743162348706389E-3</c:v>
                </c:pt>
                <c:pt idx="7196">
                  <c:v>4.9987719743698382E-3</c:v>
                </c:pt>
                <c:pt idx="7197">
                  <c:v>5.0880357596264419E-3</c:v>
                </c:pt>
                <c:pt idx="7198">
                  <c:v>5.2859374950079115E-3</c:v>
                </c:pt>
                <c:pt idx="7199">
                  <c:v>5.1637724166094913E-3</c:v>
                </c:pt>
                <c:pt idx="7200">
                  <c:v>5.1999507755141547E-3</c:v>
                </c:pt>
                <c:pt idx="7201">
                  <c:v>5.2343661271596993E-3</c:v>
                </c:pt>
                <c:pt idx="7202">
                  <c:v>5.2689813805182192E-3</c:v>
                </c:pt>
                <c:pt idx="7203">
                  <c:v>5.1826046365752972E-3</c:v>
                </c:pt>
                <c:pt idx="7204">
                  <c:v>5.1826046365752972E-3</c:v>
                </c:pt>
                <c:pt idx="7205">
                  <c:v>5.2158423332268672E-3</c:v>
                </c:pt>
                <c:pt idx="7206">
                  <c:v>5.2602700978472364E-3</c:v>
                </c:pt>
                <c:pt idx="7207">
                  <c:v>5.140660181766496E-3</c:v>
                </c:pt>
                <c:pt idx="7208">
                  <c:v>4.9539669269981698E-3</c:v>
                </c:pt>
                <c:pt idx="7209">
                  <c:v>4.9713421286433973E-3</c:v>
                </c:pt>
                <c:pt idx="7210">
                  <c:v>5.0975974820269042E-3</c:v>
                </c:pt>
                <c:pt idx="7211">
                  <c:v>5.0621629585387148E-3</c:v>
                </c:pt>
                <c:pt idx="7212">
                  <c:v>5.1309663232055108E-3</c:v>
                </c:pt>
                <c:pt idx="7213">
                  <c:v>4.9448409498853386E-3</c:v>
                </c:pt>
                <c:pt idx="7214">
                  <c:v>4.9380733553393927E-3</c:v>
                </c:pt>
                <c:pt idx="7215">
                  <c:v>4.9782095046642313E-3</c:v>
                </c:pt>
                <c:pt idx="7216">
                  <c:v>4.8317915780564588E-3</c:v>
                </c:pt>
                <c:pt idx="7217">
                  <c:v>4.7746492174273502E-3</c:v>
                </c:pt>
                <c:pt idx="7218">
                  <c:v>4.8915842157486065E-3</c:v>
                </c:pt>
                <c:pt idx="7219">
                  <c:v>4.8286366839081184E-3</c:v>
                </c:pt>
                <c:pt idx="7220">
                  <c:v>4.9221424655282505E-3</c:v>
                </c:pt>
                <c:pt idx="7221">
                  <c:v>5.197114474209362E-3</c:v>
                </c:pt>
                <c:pt idx="7222">
                  <c:v>5.0642687583439235E-3</c:v>
                </c:pt>
                <c:pt idx="7223">
                  <c:v>5.0204207012702643E-3</c:v>
                </c:pt>
                <c:pt idx="7224">
                  <c:v>5.1384458439492336E-3</c:v>
                </c:pt>
                <c:pt idx="7225">
                  <c:v>4.7864638567647732E-3</c:v>
                </c:pt>
                <c:pt idx="7226">
                  <c:v>4.6031910685378546E-3</c:v>
                </c:pt>
                <c:pt idx="7227">
                  <c:v>4.5030365809561185E-3</c:v>
                </c:pt>
                <c:pt idx="7228">
                  <c:v>4.393206420444995E-3</c:v>
                </c:pt>
                <c:pt idx="7229">
                  <c:v>4.2408600312278328E-3</c:v>
                </c:pt>
                <c:pt idx="7230">
                  <c:v>4.1865669650660593E-3</c:v>
                </c:pt>
                <c:pt idx="7231">
                  <c:v>3.9392210460906466E-3</c:v>
                </c:pt>
                <c:pt idx="7232">
                  <c:v>3.8884204320354396E-3</c:v>
                </c:pt>
                <c:pt idx="7233">
                  <c:v>3.9621426996731797E-3</c:v>
                </c:pt>
                <c:pt idx="7234">
                  <c:v>3.9113193306768079E-3</c:v>
                </c:pt>
                <c:pt idx="7235">
                  <c:v>3.9430982321596334E-3</c:v>
                </c:pt>
                <c:pt idx="7236">
                  <c:v>4.5363859093667134E-3</c:v>
                </c:pt>
                <c:pt idx="7237">
                  <c:v>4.1906876018426983E-3</c:v>
                </c:pt>
                <c:pt idx="7238">
                  <c:v>3.8976593248350525E-3</c:v>
                </c:pt>
                <c:pt idx="7239">
                  <c:v>3.8006281913024889E-3</c:v>
                </c:pt>
                <c:pt idx="7240">
                  <c:v>4.0386717740249593E-3</c:v>
                </c:pt>
                <c:pt idx="7241">
                  <c:v>4.3729682427185688E-3</c:v>
                </c:pt>
                <c:pt idx="7242">
                  <c:v>4.149784421996503E-3</c:v>
                </c:pt>
                <c:pt idx="7243">
                  <c:v>4.3389304606578178E-3</c:v>
                </c:pt>
                <c:pt idx="7244">
                  <c:v>4.3931098434462166E-3</c:v>
                </c:pt>
                <c:pt idx="7245">
                  <c:v>4.4459505083245887E-3</c:v>
                </c:pt>
                <c:pt idx="7246">
                  <c:v>4.8472411190507063E-3</c:v>
                </c:pt>
                <c:pt idx="7247">
                  <c:v>4.5514624530109135E-3</c:v>
                </c:pt>
                <c:pt idx="7248">
                  <c:v>4.4897073407525424E-3</c:v>
                </c:pt>
                <c:pt idx="7249">
                  <c:v>5.3254622669945979E-3</c:v>
                </c:pt>
                <c:pt idx="7250">
                  <c:v>5.19474761123556E-3</c:v>
                </c:pt>
                <c:pt idx="7251">
                  <c:v>5.3654666939409795E-3</c:v>
                </c:pt>
                <c:pt idx="7252">
                  <c:v>6.1273562684686384E-3</c:v>
                </c:pt>
                <c:pt idx="7253">
                  <c:v>5.8855491487127829E-3</c:v>
                </c:pt>
                <c:pt idx="7254">
                  <c:v>5.6525485052144209E-3</c:v>
                </c:pt>
                <c:pt idx="7255">
                  <c:v>5.689364177089022E-3</c:v>
                </c:pt>
                <c:pt idx="7256">
                  <c:v>6.1000749603756302E-3</c:v>
                </c:pt>
                <c:pt idx="7257">
                  <c:v>5.9643398499371232E-3</c:v>
                </c:pt>
                <c:pt idx="7258">
                  <c:v>6.0860806564034704E-3</c:v>
                </c:pt>
                <c:pt idx="7259">
                  <c:v>6.0818978652273144E-3</c:v>
                </c:pt>
                <c:pt idx="7260">
                  <c:v>5.515317267684167E-3</c:v>
                </c:pt>
                <c:pt idx="7261">
                  <c:v>5.6884919760732946E-3</c:v>
                </c:pt>
                <c:pt idx="7262">
                  <c:v>5.3757268319666873E-3</c:v>
                </c:pt>
                <c:pt idx="7263">
                  <c:v>5.2433854462623879E-3</c:v>
                </c:pt>
                <c:pt idx="7264">
                  <c:v>5.026137144866211E-3</c:v>
                </c:pt>
                <c:pt idx="7265">
                  <c:v>5.1888324188661171E-3</c:v>
                </c:pt>
                <c:pt idx="7266">
                  <c:v>5.0673465802372709E-3</c:v>
                </c:pt>
                <c:pt idx="7267">
                  <c:v>4.9001775319784764E-3</c:v>
                </c:pt>
                <c:pt idx="7268">
                  <c:v>4.7807119774574205E-3</c:v>
                </c:pt>
                <c:pt idx="7269">
                  <c:v>4.7376672480771778E-3</c:v>
                </c:pt>
                <c:pt idx="7270">
                  <c:v>4.2607386052474468E-3</c:v>
                </c:pt>
                <c:pt idx="7271">
                  <c:v>4.3095649614081919E-3</c:v>
                </c:pt>
                <c:pt idx="7272">
                  <c:v>4.2085670057884746E-3</c:v>
                </c:pt>
                <c:pt idx="7273">
                  <c:v>4.2312092348371329E-3</c:v>
                </c:pt>
                <c:pt idx="7274">
                  <c:v>4.2437397608657166E-3</c:v>
                </c:pt>
                <c:pt idx="7275">
                  <c:v>4.2335176142047851E-3</c:v>
                </c:pt>
                <c:pt idx="7276">
                  <c:v>4.1473006427826939E-3</c:v>
                </c:pt>
                <c:pt idx="7277">
                  <c:v>4.5002872475628881E-3</c:v>
                </c:pt>
                <c:pt idx="7278">
                  <c:v>4.5550003967285597E-3</c:v>
                </c:pt>
                <c:pt idx="7279">
                  <c:v>4.4569941614548466E-3</c:v>
                </c:pt>
                <c:pt idx="7280">
                  <c:v>4.2972360771202523E-3</c:v>
                </c:pt>
                <c:pt idx="7281">
                  <c:v>4.3196168900512351E-3</c:v>
                </c:pt>
                <c:pt idx="7282">
                  <c:v>4.2842388103030886E-3</c:v>
                </c:pt>
                <c:pt idx="7283">
                  <c:v>4.3585296340738653E-3</c:v>
                </c:pt>
                <c:pt idx="7284">
                  <c:v>4.307951238892385E-3</c:v>
                </c:pt>
                <c:pt idx="7285">
                  <c:v>4.2899539599831069E-3</c:v>
                </c:pt>
                <c:pt idx="7286">
                  <c:v>4.2538634491840529E-3</c:v>
                </c:pt>
                <c:pt idx="7287">
                  <c:v>4.2029443267843801E-3</c:v>
                </c:pt>
                <c:pt idx="7288">
                  <c:v>4.2086199976878432E-3</c:v>
                </c:pt>
                <c:pt idx="7289">
                  <c:v>4.0893504244966126E-3</c:v>
                </c:pt>
                <c:pt idx="7290">
                  <c:v>4.0666343071010724E-3</c:v>
                </c:pt>
                <c:pt idx="7291">
                  <c:v>4.163901704581782E-3</c:v>
                </c:pt>
                <c:pt idx="7292">
                  <c:v>4.1513102794132287E-3</c:v>
                </c:pt>
                <c:pt idx="7293">
                  <c:v>4.3488377142148777E-3</c:v>
                </c:pt>
                <c:pt idx="7294">
                  <c:v>4.3528164569309356E-3</c:v>
                </c:pt>
                <c:pt idx="7295">
                  <c:v>3.8878226664466487E-3</c:v>
                </c:pt>
                <c:pt idx="7296">
                  <c:v>3.7371274339974953E-3</c:v>
                </c:pt>
                <c:pt idx="7297">
                  <c:v>3.8496988097204742E-3</c:v>
                </c:pt>
                <c:pt idx="7298">
                  <c:v>3.5811151718329994E-3</c:v>
                </c:pt>
                <c:pt idx="7299">
                  <c:v>3.4469683559765233E-3</c:v>
                </c:pt>
                <c:pt idx="7300">
                  <c:v>3.3521212767609514E-3</c:v>
                </c:pt>
                <c:pt idx="7301">
                  <c:v>3.0783689548062577E-3</c:v>
                </c:pt>
                <c:pt idx="7302">
                  <c:v>2.9237319854557354E-3</c:v>
                </c:pt>
                <c:pt idx="7303">
                  <c:v>2.7824407024088409E-3</c:v>
                </c:pt>
                <c:pt idx="7304">
                  <c:v>2.7356661323027663E-3</c:v>
                </c:pt>
                <c:pt idx="7305">
                  <c:v>2.8072029755170716E-3</c:v>
                </c:pt>
                <c:pt idx="7306">
                  <c:v>2.6329468720487693E-3</c:v>
                </c:pt>
                <c:pt idx="7307">
                  <c:v>2.6670138846864857E-3</c:v>
                </c:pt>
                <c:pt idx="7308">
                  <c:v>2.8072029755170716E-3</c:v>
                </c:pt>
                <c:pt idx="7309">
                  <c:v>2.8072029755170716E-3</c:v>
                </c:pt>
                <c:pt idx="7310">
                  <c:v>3.2626067948040415E-3</c:v>
                </c:pt>
                <c:pt idx="7311">
                  <c:v>3.5924102852166119E-3</c:v>
                </c:pt>
                <c:pt idx="7312">
                  <c:v>3.6976210341112471E-3</c:v>
                </c:pt>
                <c:pt idx="7313">
                  <c:v>3.5924102852166119E-3</c:v>
                </c:pt>
                <c:pt idx="7314">
                  <c:v>3.4181791415935176E-3</c:v>
                </c:pt>
                <c:pt idx="7315">
                  <c:v>3.322476511367778E-3</c:v>
                </c:pt>
                <c:pt idx="7316">
                  <c:v>3.0154299410346279E-3</c:v>
                </c:pt>
                <c:pt idx="7317">
                  <c:v>3.243910559165464E-3</c:v>
                </c:pt>
                <c:pt idx="7318">
                  <c:v>3.4555802077138697E-3</c:v>
                </c:pt>
                <c:pt idx="7319">
                  <c:v>3.5383502365810044E-3</c:v>
                </c:pt>
                <c:pt idx="7320">
                  <c:v>3.124776198135931E-3</c:v>
                </c:pt>
                <c:pt idx="7321">
                  <c:v>3.4210754071617648E-3</c:v>
                </c:pt>
                <c:pt idx="7322">
                  <c:v>3.3716902290746691E-3</c:v>
                </c:pt>
                <c:pt idx="7323">
                  <c:v>3.2031057176209357E-3</c:v>
                </c:pt>
                <c:pt idx="7324">
                  <c:v>3.9169206715164266E-3</c:v>
                </c:pt>
                <c:pt idx="7325">
                  <c:v>3.9498897884051613E-3</c:v>
                </c:pt>
                <c:pt idx="7326">
                  <c:v>3.5936315216035836E-3</c:v>
                </c:pt>
                <c:pt idx="7327">
                  <c:v>4.0937561081264319E-3</c:v>
                </c:pt>
                <c:pt idx="7328">
                  <c:v>3.9805527860601632E-3</c:v>
                </c:pt>
                <c:pt idx="7329">
                  <c:v>3.9560319465172557E-3</c:v>
                </c:pt>
                <c:pt idx="7330">
                  <c:v>4.1108012032628266E-3</c:v>
                </c:pt>
                <c:pt idx="7331">
                  <c:v>4.1553494247401094E-3</c:v>
                </c:pt>
                <c:pt idx="7332">
                  <c:v>4.2297385141016261E-3</c:v>
                </c:pt>
                <c:pt idx="7333">
                  <c:v>4.139052473470079E-3</c:v>
                </c:pt>
                <c:pt idx="7334">
                  <c:v>4.0115502920201945E-3</c:v>
                </c:pt>
                <c:pt idx="7335">
                  <c:v>4.0177096396475558E-3</c:v>
                </c:pt>
                <c:pt idx="7336">
                  <c:v>4.0506396785579017E-3</c:v>
                </c:pt>
                <c:pt idx="7337">
                  <c:v>3.9027786230365351E-3</c:v>
                </c:pt>
                <c:pt idx="7338">
                  <c:v>3.9954268806074228E-3</c:v>
                </c:pt>
                <c:pt idx="7339">
                  <c:v>3.9679402011513583E-3</c:v>
                </c:pt>
                <c:pt idx="7340">
                  <c:v>4.0343660165918114E-3</c:v>
                </c:pt>
                <c:pt idx="7341">
                  <c:v>4.1089215451673806E-3</c:v>
                </c:pt>
                <c:pt idx="7342">
                  <c:v>4.0548567879941256E-3</c:v>
                </c:pt>
                <c:pt idx="7343">
                  <c:v>4.072346628175399E-3</c:v>
                </c:pt>
                <c:pt idx="7344">
                  <c:v>4.0612865442607466E-3</c:v>
                </c:pt>
                <c:pt idx="7345">
                  <c:v>4.0679378526708347E-3</c:v>
                </c:pt>
                <c:pt idx="7346">
                  <c:v>4.0393475017407813E-3</c:v>
                </c:pt>
                <c:pt idx="7347">
                  <c:v>3.990680664370411E-3</c:v>
                </c:pt>
                <c:pt idx="7348">
                  <c:v>3.9983559627704175E-3</c:v>
                </c:pt>
                <c:pt idx="7349">
                  <c:v>3.9328973613902999E-3</c:v>
                </c:pt>
                <c:pt idx="7350">
                  <c:v>3.9405301313647197E-3</c:v>
                </c:pt>
                <c:pt idx="7351">
                  <c:v>3.8622396851187677E-3</c:v>
                </c:pt>
                <c:pt idx="7352">
                  <c:v>3.8622396851187677E-3</c:v>
                </c:pt>
                <c:pt idx="7353">
                  <c:v>3.8347094449776224E-3</c:v>
                </c:pt>
                <c:pt idx="7354">
                  <c:v>3.8226422197997585E-3</c:v>
                </c:pt>
                <c:pt idx="7355">
                  <c:v>3.728753041084732E-3</c:v>
                </c:pt>
                <c:pt idx="7356">
                  <c:v>3.6492193117014298E-3</c:v>
                </c:pt>
                <c:pt idx="7357">
                  <c:v>3.5707690134493038E-3</c:v>
                </c:pt>
                <c:pt idx="7358">
                  <c:v>3.5313812061151359E-3</c:v>
                </c:pt>
                <c:pt idx="7359">
                  <c:v>3.5057848871442583E-3</c:v>
                </c:pt>
                <c:pt idx="7360">
                  <c:v>3.480352748863119E-3</c:v>
                </c:pt>
                <c:pt idx="7361">
                  <c:v>3.5193006741649599E-3</c:v>
                </c:pt>
                <c:pt idx="7362">
                  <c:v>3.4183276727569032E-3</c:v>
                </c:pt>
                <c:pt idx="7363">
                  <c:v>3.4050323689867128E-3</c:v>
                </c:pt>
                <c:pt idx="7364">
                  <c:v>3.5839456836850602E-3</c:v>
                </c:pt>
                <c:pt idx="7365">
                  <c:v>3.8861306624604032E-3</c:v>
                </c:pt>
                <c:pt idx="7366">
                  <c:v>4.1671744166955696E-3</c:v>
                </c:pt>
                <c:pt idx="7367">
                  <c:v>4.310427551743201E-3</c:v>
                </c:pt>
                <c:pt idx="7368">
                  <c:v>4.3546601230704503E-3</c:v>
                </c:pt>
                <c:pt idx="7369">
                  <c:v>4.3593124108574971E-3</c:v>
                </c:pt>
                <c:pt idx="7370">
                  <c:v>4.3854532692160168E-3</c:v>
                </c:pt>
                <c:pt idx="7371">
                  <c:v>4.1663118855900134E-3</c:v>
                </c:pt>
                <c:pt idx="7372">
                  <c:v>4.005056012027935E-3</c:v>
                </c:pt>
                <c:pt idx="7373">
                  <c:v>3.7513117663501485E-3</c:v>
                </c:pt>
                <c:pt idx="7374">
                  <c:v>3.2180105492520773E-3</c:v>
                </c:pt>
                <c:pt idx="7375">
                  <c:v>2.9589996949015004E-3</c:v>
                </c:pt>
                <c:pt idx="7376">
                  <c:v>2.7751385826328763E-3</c:v>
                </c:pt>
                <c:pt idx="7377">
                  <c:v>2.7376782656817152E-3</c:v>
                </c:pt>
                <c:pt idx="7378">
                  <c:v>2.6003673036225868E-3</c:v>
                </c:pt>
                <c:pt idx="7379">
                  <c:v>2.5514191427911171E-3</c:v>
                </c:pt>
                <c:pt idx="7380">
                  <c:v>2.2458415559997499E-3</c:v>
                </c:pt>
                <c:pt idx="7381">
                  <c:v>2.1843164620677039E-3</c:v>
                </c:pt>
                <c:pt idx="7382">
                  <c:v>2.2401270095182462E-3</c:v>
                </c:pt>
                <c:pt idx="7383">
                  <c:v>2.1290357925236262E-3</c:v>
                </c:pt>
                <c:pt idx="7384">
                  <c:v>2.0547938057960528E-3</c:v>
                </c:pt>
                <c:pt idx="7385">
                  <c:v>2.1201328909681932E-3</c:v>
                </c:pt>
                <c:pt idx="7386">
                  <c:v>2.1737059351955202E-3</c:v>
                </c:pt>
                <c:pt idx="7387">
                  <c:v>2.0762430503556508E-3</c:v>
                </c:pt>
                <c:pt idx="7388">
                  <c:v>2.1173458621844528E-3</c:v>
                </c:pt>
                <c:pt idx="7389">
                  <c:v>2.1570497412287549E-3</c:v>
                </c:pt>
                <c:pt idx="7390">
                  <c:v>2.0763591812926513E-3</c:v>
                </c:pt>
                <c:pt idx="7391">
                  <c:v>2.0763591812926513E-3</c:v>
                </c:pt>
                <c:pt idx="7392">
                  <c:v>1.9399595442053991E-3</c:v>
                </c:pt>
                <c:pt idx="7393">
                  <c:v>1.9280478112003189E-3</c:v>
                </c:pt>
                <c:pt idx="7394">
                  <c:v>1.9162000625311088E-3</c:v>
                </c:pt>
                <c:pt idx="7395">
                  <c:v>1.8926953556595359E-3</c:v>
                </c:pt>
                <c:pt idx="7396">
                  <c:v>2.0008271658157935E-3</c:v>
                </c:pt>
                <c:pt idx="7397">
                  <c:v>2.1173458621844528E-3</c:v>
                </c:pt>
                <c:pt idx="7398">
                  <c:v>2.189431411843848E-3</c:v>
                </c:pt>
                <c:pt idx="7399">
                  <c:v>2.2268290030679808E-3</c:v>
                </c:pt>
                <c:pt idx="7400">
                  <c:v>2.4294023955981122E-3</c:v>
                </c:pt>
                <c:pt idx="7401">
                  <c:v>2.5832178517427224E-3</c:v>
                </c:pt>
                <c:pt idx="7402">
                  <c:v>2.8151690492570843E-3</c:v>
                </c:pt>
                <c:pt idx="7403">
                  <c:v>2.800682423870117E-3</c:v>
                </c:pt>
                <c:pt idx="7404">
                  <c:v>2.9206861199404812E-3</c:v>
                </c:pt>
                <c:pt idx="7405">
                  <c:v>3.0628002025953477E-3</c:v>
                </c:pt>
                <c:pt idx="7406">
                  <c:v>3.0253825895088225E-3</c:v>
                </c:pt>
                <c:pt idx="7407">
                  <c:v>3.1188651948872116E-3</c:v>
                </c:pt>
                <c:pt idx="7408">
                  <c:v>3.2519590067145799E-3</c:v>
                </c:pt>
                <c:pt idx="7409">
                  <c:v>3.2717770506158375E-3</c:v>
                </c:pt>
                <c:pt idx="7410">
                  <c:v>3.383137421779093E-3</c:v>
                </c:pt>
                <c:pt idx="7411">
                  <c:v>3.4621654599892235E-3</c:v>
                </c:pt>
                <c:pt idx="7412">
                  <c:v>3.3519292626370554E-3</c:v>
                </c:pt>
                <c:pt idx="7413">
                  <c:v>3.3001411064789276E-3</c:v>
                </c:pt>
                <c:pt idx="7414">
                  <c:v>3.4123706485490934E-3</c:v>
                </c:pt>
                <c:pt idx="7415">
                  <c:v>3.3545268661436525E-3</c:v>
                </c:pt>
                <c:pt idx="7416">
                  <c:v>3.4555463071611883E-3</c:v>
                </c:pt>
                <c:pt idx="7417">
                  <c:v>3.5196877049163112E-3</c:v>
                </c:pt>
                <c:pt idx="7418">
                  <c:v>3.615236105646109E-3</c:v>
                </c:pt>
                <c:pt idx="7419">
                  <c:v>3.5365351479799217E-3</c:v>
                </c:pt>
                <c:pt idx="7420">
                  <c:v>3.5681613822137665E-3</c:v>
                </c:pt>
                <c:pt idx="7421">
                  <c:v>3.545386792585827E-3</c:v>
                </c:pt>
                <c:pt idx="7422">
                  <c:v>3.5185708972394689E-3</c:v>
                </c:pt>
                <c:pt idx="7423">
                  <c:v>3.5471227959497148E-3</c:v>
                </c:pt>
                <c:pt idx="7424">
                  <c:v>3.5468014104950872E-3</c:v>
                </c:pt>
                <c:pt idx="7425">
                  <c:v>3.5468014104950872E-3</c:v>
                </c:pt>
                <c:pt idx="7426">
                  <c:v>3.5457130905311176E-3</c:v>
                </c:pt>
                <c:pt idx="7427">
                  <c:v>3.4713551004038642E-3</c:v>
                </c:pt>
                <c:pt idx="7428">
                  <c:v>3.4225509217443695E-3</c:v>
                </c:pt>
                <c:pt idx="7429">
                  <c:v>3.5189079099984377E-3</c:v>
                </c:pt>
                <c:pt idx="7430">
                  <c:v>3.4668013938206881E-3</c:v>
                </c:pt>
                <c:pt idx="7431">
                  <c:v>3.3936783332155591E-3</c:v>
                </c:pt>
                <c:pt idx="7432">
                  <c:v>3.348429288772685E-3</c:v>
                </c:pt>
                <c:pt idx="7433">
                  <c:v>3.3246803058973864E-3</c:v>
                </c:pt>
                <c:pt idx="7434">
                  <c:v>3.3390043692195308E-3</c:v>
                </c:pt>
                <c:pt idx="7435">
                  <c:v>3.3903544562976203E-3</c:v>
                </c:pt>
                <c:pt idx="7436">
                  <c:v>3.5655065971391415E-3</c:v>
                </c:pt>
                <c:pt idx="7437">
                  <c:v>3.547338360688899E-3</c:v>
                </c:pt>
                <c:pt idx="7438">
                  <c:v>3.4885544410540883E-3</c:v>
                </c:pt>
                <c:pt idx="7439">
                  <c:v>3.3376307387064552E-3</c:v>
                </c:pt>
                <c:pt idx="7440">
                  <c:v>3.0772077221875287E-3</c:v>
                </c:pt>
                <c:pt idx="7441">
                  <c:v>3.1177453859218798E-3</c:v>
                </c:pt>
                <c:pt idx="7442">
                  <c:v>3.366929541775171E-3</c:v>
                </c:pt>
                <c:pt idx="7443">
                  <c:v>3.1445192243080965E-3</c:v>
                </c:pt>
                <c:pt idx="7444">
                  <c:v>2.6615469895589082E-3</c:v>
                </c:pt>
                <c:pt idx="7445">
                  <c:v>2.6782099601752301E-3</c:v>
                </c:pt>
                <c:pt idx="7446">
                  <c:v>2.6084891788321278E-3</c:v>
                </c:pt>
                <c:pt idx="7447">
                  <c:v>2.624756232317059E-3</c:v>
                </c:pt>
                <c:pt idx="7448">
                  <c:v>2.5176853264834709E-3</c:v>
                </c:pt>
                <c:pt idx="7449">
                  <c:v>2.5649333277185252E-3</c:v>
                </c:pt>
                <c:pt idx="7450">
                  <c:v>2.4549955122640721E-3</c:v>
                </c:pt>
                <c:pt idx="7451">
                  <c:v>2.6643701427175445E-3</c:v>
                </c:pt>
                <c:pt idx="7452">
                  <c:v>2.579039798051927E-3</c:v>
                </c:pt>
                <c:pt idx="7453">
                  <c:v>2.6108936131275387E-3</c:v>
                </c:pt>
                <c:pt idx="7454">
                  <c:v>2.4192112999106563E-3</c:v>
                </c:pt>
                <c:pt idx="7455">
                  <c:v>2.2717296819418252E-3</c:v>
                </c:pt>
                <c:pt idx="7456">
                  <c:v>2.1766960083048803E-3</c:v>
                </c:pt>
                <c:pt idx="7457">
                  <c:v>2.4016284087077641E-3</c:v>
                </c:pt>
                <c:pt idx="7458">
                  <c:v>2.2708708714184781E-3</c:v>
                </c:pt>
                <c:pt idx="7459">
                  <c:v>2.2984227924143972E-3</c:v>
                </c:pt>
                <c:pt idx="7460">
                  <c:v>2.328551132428718E-3</c:v>
                </c:pt>
                <c:pt idx="7461">
                  <c:v>2.3851773628962279E-3</c:v>
                </c:pt>
                <c:pt idx="7462">
                  <c:v>2.0303632721745462E-3</c:v>
                </c:pt>
                <c:pt idx="7463">
                  <c:v>1.8457847928859514E-3</c:v>
                </c:pt>
                <c:pt idx="7464">
                  <c:v>1.8792317437968907E-3</c:v>
                </c:pt>
                <c:pt idx="7465">
                  <c:v>1.9132061228247837E-3</c:v>
                </c:pt>
                <c:pt idx="7466">
                  <c:v>2.1171142611887206E-3</c:v>
                </c:pt>
                <c:pt idx="7467">
                  <c:v>2.0445715821793249E-3</c:v>
                </c:pt>
                <c:pt idx="7468">
                  <c:v>2.2171196686228884E-3</c:v>
                </c:pt>
                <c:pt idx="7469">
                  <c:v>2.2438335589242135E-3</c:v>
                </c:pt>
                <c:pt idx="7470">
                  <c:v>2.1645230759779295E-3</c:v>
                </c:pt>
                <c:pt idx="7471">
                  <c:v>2.0750952634107376E-3</c:v>
                </c:pt>
                <c:pt idx="7472">
                  <c:v>2.2486137270668412E-3</c:v>
                </c:pt>
                <c:pt idx="7473">
                  <c:v>2.3151234693256474E-3</c:v>
                </c:pt>
                <c:pt idx="7474">
                  <c:v>2.5871873994420471E-3</c:v>
                </c:pt>
                <c:pt idx="7475">
                  <c:v>2.5832806735500927E-3</c:v>
                </c:pt>
                <c:pt idx="7476">
                  <c:v>2.6988302745063393E-3</c:v>
                </c:pt>
                <c:pt idx="7477">
                  <c:v>2.8137182053717285E-3</c:v>
                </c:pt>
                <c:pt idx="7478">
                  <c:v>2.8296298120883694E-3</c:v>
                </c:pt>
                <c:pt idx="7479">
                  <c:v>2.8230666531581482E-3</c:v>
                </c:pt>
                <c:pt idx="7480">
                  <c:v>2.7222428441167862E-3</c:v>
                </c:pt>
                <c:pt idx="7481">
                  <c:v>2.6384111092707138E-3</c:v>
                </c:pt>
                <c:pt idx="7482">
                  <c:v>2.5877226104447882E-3</c:v>
                </c:pt>
                <c:pt idx="7483">
                  <c:v>2.6526531593099776E-3</c:v>
                </c:pt>
                <c:pt idx="7484">
                  <c:v>2.722370020820348E-3</c:v>
                </c:pt>
                <c:pt idx="7485">
                  <c:v>2.7436748399440884E-3</c:v>
                </c:pt>
                <c:pt idx="7486">
                  <c:v>3.0056183349058733E-3</c:v>
                </c:pt>
                <c:pt idx="7487">
                  <c:v>2.761699824266179E-3</c:v>
                </c:pt>
                <c:pt idx="7488">
                  <c:v>2.8285254137645857E-3</c:v>
                </c:pt>
                <c:pt idx="7489">
                  <c:v>3.0911723775591407E-3</c:v>
                </c:pt>
                <c:pt idx="7490">
                  <c:v>3.0224796580578263E-3</c:v>
                </c:pt>
                <c:pt idx="7491">
                  <c:v>2.792452889179372E-3</c:v>
                </c:pt>
                <c:pt idx="7492">
                  <c:v>2.9738498189169132E-3</c:v>
                </c:pt>
                <c:pt idx="7493">
                  <c:v>2.9415753586451887E-3</c:v>
                </c:pt>
                <c:pt idx="7494">
                  <c:v>2.6812334593885336E-3</c:v>
                </c:pt>
                <c:pt idx="7495">
                  <c:v>2.9616206371533872E-3</c:v>
                </c:pt>
                <c:pt idx="7496">
                  <c:v>2.914888782621093E-3</c:v>
                </c:pt>
                <c:pt idx="7497">
                  <c:v>3.038926603158161E-3</c:v>
                </c:pt>
                <c:pt idx="7498">
                  <c:v>2.914888782621093E-3</c:v>
                </c:pt>
                <c:pt idx="7499">
                  <c:v>3.0169324279681474E-3</c:v>
                </c:pt>
                <c:pt idx="7500">
                  <c:v>3.0598226359648982E-3</c:v>
                </c:pt>
                <c:pt idx="7501">
                  <c:v>3.0377454898753713E-3</c:v>
                </c:pt>
                <c:pt idx="7502">
                  <c:v>3.0832913648160907E-3</c:v>
                </c:pt>
                <c:pt idx="7503">
                  <c:v>3.0786669281013686E-3</c:v>
                </c:pt>
                <c:pt idx="7504">
                  <c:v>2.7785128697609676E-3</c:v>
                </c:pt>
                <c:pt idx="7505">
                  <c:v>2.9162356702803561E-3</c:v>
                </c:pt>
                <c:pt idx="7506">
                  <c:v>2.7785128697609676E-3</c:v>
                </c:pt>
                <c:pt idx="7507">
                  <c:v>2.7596919573474746E-3</c:v>
                </c:pt>
                <c:pt idx="7508">
                  <c:v>3.1413464029019619E-3</c:v>
                </c:pt>
                <c:pt idx="7509">
                  <c:v>3.1598809009134999E-3</c:v>
                </c:pt>
                <c:pt idx="7510">
                  <c:v>3.1865397037531351E-3</c:v>
                </c:pt>
                <c:pt idx="7511">
                  <c:v>3.1835390635616572E-3</c:v>
                </c:pt>
                <c:pt idx="7512">
                  <c:v>3.0345207172156941E-3</c:v>
                </c:pt>
                <c:pt idx="7513">
                  <c:v>2.948919221836079E-3</c:v>
                </c:pt>
                <c:pt idx="7514">
                  <c:v>2.8472351037638326E-3</c:v>
                </c:pt>
                <c:pt idx="7515">
                  <c:v>2.4876147663225791E-3</c:v>
                </c:pt>
                <c:pt idx="7516">
                  <c:v>2.3464578746228274E-3</c:v>
                </c:pt>
                <c:pt idx="7517">
                  <c:v>2.4192112999106563E-3</c:v>
                </c:pt>
                <c:pt idx="7518">
                  <c:v>2.4788250111790313E-3</c:v>
                </c:pt>
                <c:pt idx="7519">
                  <c:v>2.3441341627898713E-3</c:v>
                </c:pt>
                <c:pt idx="7520">
                  <c:v>2.2166306040663298E-3</c:v>
                </c:pt>
                <c:pt idx="7521">
                  <c:v>2.0961884966939795E-3</c:v>
                </c:pt>
                <c:pt idx="7522">
                  <c:v>2.3262659988345781E-3</c:v>
                </c:pt>
                <c:pt idx="7523">
                  <c:v>2.0041853160009731E-3</c:v>
                </c:pt>
                <c:pt idx="7524">
                  <c:v>2.0162464036923046E-3</c:v>
                </c:pt>
                <c:pt idx="7525">
                  <c:v>2.065126306873168E-3</c:v>
                </c:pt>
                <c:pt idx="7526">
                  <c:v>2.0528104370040219E-3</c:v>
                </c:pt>
                <c:pt idx="7527">
                  <c:v>2.0899515287219434E-3</c:v>
                </c:pt>
                <c:pt idx="7528">
                  <c:v>1.947714921298618E-3</c:v>
                </c:pt>
                <c:pt idx="7529">
                  <c:v>1.732184395518044E-3</c:v>
                </c:pt>
                <c:pt idx="7530">
                  <c:v>1.7425369565648445E-3</c:v>
                </c:pt>
                <c:pt idx="7531">
                  <c:v>1.7529434291687555E-3</c:v>
                </c:pt>
                <c:pt idx="7532">
                  <c:v>1.732184395518044E-3</c:v>
                </c:pt>
                <c:pt idx="7533">
                  <c:v>1.9361521739609385E-3</c:v>
                </c:pt>
                <c:pt idx="7534">
                  <c:v>1.9361521739609385E-3</c:v>
                </c:pt>
                <c:pt idx="7535">
                  <c:v>1.947714921298618E-3</c:v>
                </c:pt>
                <c:pt idx="7536">
                  <c:v>1.7442503655683496E-3</c:v>
                </c:pt>
                <c:pt idx="7537">
                  <c:v>1.5229538627104032E-3</c:v>
                </c:pt>
                <c:pt idx="7538">
                  <c:v>1.5138851890286948E-3</c:v>
                </c:pt>
                <c:pt idx="7539">
                  <c:v>1.6728312945103567E-3</c:v>
                </c:pt>
                <c:pt idx="7540">
                  <c:v>1.4692447200232114E-3</c:v>
                </c:pt>
                <c:pt idx="7541">
                  <c:v>1.613658987619084E-3</c:v>
                </c:pt>
                <c:pt idx="7542">
                  <c:v>1.5657523492104157E-3</c:v>
                </c:pt>
                <c:pt idx="7543">
                  <c:v>1.6878798640152257E-3</c:v>
                </c:pt>
                <c:pt idx="7544">
                  <c:v>1.5963814131646316E-3</c:v>
                </c:pt>
                <c:pt idx="7545">
                  <c:v>1.7149947135563946E-3</c:v>
                </c:pt>
                <c:pt idx="7546">
                  <c:v>1.7884522719109463E-3</c:v>
                </c:pt>
                <c:pt idx="7547">
                  <c:v>1.7991578207143439E-3</c:v>
                </c:pt>
                <c:pt idx="7548">
                  <c:v>1.9380925412324547E-3</c:v>
                </c:pt>
                <c:pt idx="7549">
                  <c:v>2.0319701424899935E-3</c:v>
                </c:pt>
                <c:pt idx="7550">
                  <c:v>1.9231352146576435E-3</c:v>
                </c:pt>
                <c:pt idx="7551">
                  <c:v>2.0692064239990625E-3</c:v>
                </c:pt>
                <c:pt idx="7552">
                  <c:v>2.1197325765387721E-3</c:v>
                </c:pt>
                <c:pt idx="7553">
                  <c:v>2.2305291908668191E-3</c:v>
                </c:pt>
                <c:pt idx="7554">
                  <c:v>2.2529958792995982E-3</c:v>
                </c:pt>
                <c:pt idx="7555">
                  <c:v>2.2361527117645327E-3</c:v>
                </c:pt>
                <c:pt idx="7556">
                  <c:v>2.1453403661680515E-3</c:v>
                </c:pt>
                <c:pt idx="7557">
                  <c:v>2.1152242055648184E-3</c:v>
                </c:pt>
                <c:pt idx="7558">
                  <c:v>2.0538961700397791E-3</c:v>
                </c:pt>
                <c:pt idx="7559">
                  <c:v>2.1289351179217195E-3</c:v>
                </c:pt>
                <c:pt idx="7560">
                  <c:v>2.2428558373575086E-3</c:v>
                </c:pt>
                <c:pt idx="7561">
                  <c:v>2.1733433889823679E-3</c:v>
                </c:pt>
                <c:pt idx="7562">
                  <c:v>2.1593020524840623E-3</c:v>
                </c:pt>
                <c:pt idx="7563">
                  <c:v>2.2139114258618183E-3</c:v>
                </c:pt>
                <c:pt idx="7564">
                  <c:v>2.1852952928260705E-3</c:v>
                </c:pt>
                <c:pt idx="7565">
                  <c:v>2.1311245343097513E-3</c:v>
                </c:pt>
                <c:pt idx="7566">
                  <c:v>2.1805848951195316E-3</c:v>
                </c:pt>
                <c:pt idx="7567">
                  <c:v>2.2294543567021861E-3</c:v>
                </c:pt>
                <c:pt idx="7568">
                  <c:v>1.9080117832295899E-3</c:v>
                </c:pt>
                <c:pt idx="7569">
                  <c:v>1.79528518909023E-3</c:v>
                </c:pt>
                <c:pt idx="7570">
                  <c:v>1.841083609405828E-3</c:v>
                </c:pt>
                <c:pt idx="7571">
                  <c:v>1.841083609405828E-3</c:v>
                </c:pt>
                <c:pt idx="7572">
                  <c:v>1.9471240799603209E-3</c:v>
                </c:pt>
                <c:pt idx="7573">
                  <c:v>2.084020052886043E-3</c:v>
                </c:pt>
                <c:pt idx="7574">
                  <c:v>2.1641746703047375E-3</c:v>
                </c:pt>
                <c:pt idx="7575">
                  <c:v>2.1931145663290244E-3</c:v>
                </c:pt>
                <c:pt idx="7576">
                  <c:v>2.2294543567021861E-3</c:v>
                </c:pt>
                <c:pt idx="7577">
                  <c:v>2.3222049993527698E-3</c:v>
                </c:pt>
                <c:pt idx="7578">
                  <c:v>2.291512575201327E-3</c:v>
                </c:pt>
                <c:pt idx="7579">
                  <c:v>2.2570763762225971E-3</c:v>
                </c:pt>
                <c:pt idx="7580">
                  <c:v>2.5140614010125202E-3</c:v>
                </c:pt>
                <c:pt idx="7581">
                  <c:v>2.7589179382125567E-3</c:v>
                </c:pt>
                <c:pt idx="7582">
                  <c:v>2.5616663839688088E-3</c:v>
                </c:pt>
                <c:pt idx="7583">
                  <c:v>2.4822459303155131E-3</c:v>
                </c:pt>
                <c:pt idx="7584">
                  <c:v>2.5499221467861948E-3</c:v>
                </c:pt>
                <c:pt idx="7585">
                  <c:v>2.7453950650281017E-3</c:v>
                </c:pt>
                <c:pt idx="7586">
                  <c:v>3.3094598895474707E-3</c:v>
                </c:pt>
                <c:pt idx="7587">
                  <c:v>3.5730110289616955E-3</c:v>
                </c:pt>
                <c:pt idx="7588">
                  <c:v>3.3811107258098399E-3</c:v>
                </c:pt>
                <c:pt idx="7589">
                  <c:v>2.8882300144283204E-3</c:v>
                </c:pt>
                <c:pt idx="7590">
                  <c:v>2.5163495792332367E-3</c:v>
                </c:pt>
                <c:pt idx="7591">
                  <c:v>2.5949239921457005E-3</c:v>
                </c:pt>
                <c:pt idx="7592">
                  <c:v>2.5182439033556818E-3</c:v>
                </c:pt>
                <c:pt idx="7593">
                  <c:v>2.5648053491922063E-3</c:v>
                </c:pt>
                <c:pt idx="7594">
                  <c:v>2.4638025878913625E-3</c:v>
                </c:pt>
                <c:pt idx="7595">
                  <c:v>2.4788250111790313E-3</c:v>
                </c:pt>
                <c:pt idx="7596">
                  <c:v>2.4161928655906189E-3</c:v>
                </c:pt>
                <c:pt idx="7597">
                  <c:v>2.4016284087077641E-3</c:v>
                </c:pt>
                <c:pt idx="7598">
                  <c:v>2.2436076609055745E-3</c:v>
                </c:pt>
                <c:pt idx="7599">
                  <c:v>2.3262659988345781E-3</c:v>
                </c:pt>
                <c:pt idx="7600">
                  <c:v>2.1602747480564811E-3</c:v>
                </c:pt>
                <c:pt idx="7601">
                  <c:v>2.1602747480564811E-3</c:v>
                </c:pt>
                <c:pt idx="7602">
                  <c:v>2.2127681089199975E-3</c:v>
                </c:pt>
                <c:pt idx="7603">
                  <c:v>2.2958473473897404E-3</c:v>
                </c:pt>
                <c:pt idx="7604">
                  <c:v>1.7116400669681139E-3</c:v>
                </c:pt>
                <c:pt idx="7605">
                  <c:v>1.7844886834729775E-3</c:v>
                </c:pt>
                <c:pt idx="7606">
                  <c:v>1.7529434291687555E-3</c:v>
                </c:pt>
                <c:pt idx="7607">
                  <c:v>1.732184395518044E-3</c:v>
                </c:pt>
                <c:pt idx="7608">
                  <c:v>1.9361521739609385E-3</c:v>
                </c:pt>
                <c:pt idx="7609">
                  <c:v>1.9132061228247837E-3</c:v>
                </c:pt>
                <c:pt idx="7610">
                  <c:v>1.8792317437968907E-3</c:v>
                </c:pt>
                <c:pt idx="7611">
                  <c:v>2.0303632721745462E-3</c:v>
                </c:pt>
                <c:pt idx="7612">
                  <c:v>2.006154063855591E-3</c:v>
                </c:pt>
                <c:pt idx="7613">
                  <c:v>2.1237051462629024E-3</c:v>
                </c:pt>
                <c:pt idx="7614">
                  <c:v>1.8888473781367757E-3</c:v>
                </c:pt>
                <c:pt idx="7615">
                  <c:v>1.9629366811767684E-3</c:v>
                </c:pt>
                <c:pt idx="7616">
                  <c:v>2.0127900375532868E-3</c:v>
                </c:pt>
                <c:pt idx="7617">
                  <c:v>2.1704282524927943E-3</c:v>
                </c:pt>
                <c:pt idx="7618">
                  <c:v>2.2667552059751706E-3</c:v>
                </c:pt>
                <c:pt idx="7619">
                  <c:v>2.3349602686016115E-3</c:v>
                </c:pt>
                <c:pt idx="7620">
                  <c:v>2.4070362563127774E-3</c:v>
                </c:pt>
                <c:pt idx="7621">
                  <c:v>2.4269919779354408E-3</c:v>
                </c:pt>
                <c:pt idx="7622">
                  <c:v>2.6032205095078828E-3</c:v>
                </c:pt>
                <c:pt idx="7623">
                  <c:v>2.6672850682965426E-3</c:v>
                </c:pt>
                <c:pt idx="7624">
                  <c:v>2.7127646578777526E-3</c:v>
                </c:pt>
                <c:pt idx="7625">
                  <c:v>2.6603594869186948E-3</c:v>
                </c:pt>
                <c:pt idx="7626">
                  <c:v>2.6088448303919552E-3</c:v>
                </c:pt>
                <c:pt idx="7627">
                  <c:v>2.6844356825825853E-3</c:v>
                </c:pt>
                <c:pt idx="7628">
                  <c:v>2.7589179382125567E-3</c:v>
                </c:pt>
                <c:pt idx="7629">
                  <c:v>2.7127646578777526E-3</c:v>
                </c:pt>
                <c:pt idx="7630">
                  <c:v>2.7374856874512578E-3</c:v>
                </c:pt>
                <c:pt idx="7631">
                  <c:v>2.8608284908073502E-3</c:v>
                </c:pt>
                <c:pt idx="7632">
                  <c:v>2.8330920822012095E-3</c:v>
                </c:pt>
                <c:pt idx="7633">
                  <c:v>2.6322902057057704E-3</c:v>
                </c:pt>
                <c:pt idx="7634">
                  <c:v>2.4993021872320624E-3</c:v>
                </c:pt>
                <c:pt idx="7635">
                  <c:v>2.5918689349073241E-3</c:v>
                </c:pt>
                <c:pt idx="7636">
                  <c:v>2.5140614010125202E-3</c:v>
                </c:pt>
                <c:pt idx="7637">
                  <c:v>2.4811501155307131E-3</c:v>
                </c:pt>
                <c:pt idx="7638">
                  <c:v>2.6928221828519407E-3</c:v>
                </c:pt>
                <c:pt idx="7639">
                  <c:v>2.65103541565413E-3</c:v>
                </c:pt>
                <c:pt idx="7640">
                  <c:v>2.8248901066645999E-3</c:v>
                </c:pt>
                <c:pt idx="7641">
                  <c:v>2.8274161768639112E-3</c:v>
                </c:pt>
                <c:pt idx="7642">
                  <c:v>2.7683743135987903E-3</c:v>
                </c:pt>
                <c:pt idx="7643">
                  <c:v>2.7901548795397752E-3</c:v>
                </c:pt>
                <c:pt idx="7644">
                  <c:v>2.8439529038756556E-3</c:v>
                </c:pt>
                <c:pt idx="7645">
                  <c:v>2.9413482811378538E-3</c:v>
                </c:pt>
                <c:pt idx="7646">
                  <c:v>2.9309669411766879E-3</c:v>
                </c:pt>
                <c:pt idx="7647">
                  <c:v>3.0778246608173391E-3</c:v>
                </c:pt>
                <c:pt idx="7648">
                  <c:v>3.1130398899044359E-3</c:v>
                </c:pt>
                <c:pt idx="7649">
                  <c:v>3.2057087592492813E-3</c:v>
                </c:pt>
                <c:pt idx="7650">
                  <c:v>3.3399390725036677E-3</c:v>
                </c:pt>
                <c:pt idx="7651">
                  <c:v>3.5158094775351364E-3</c:v>
                </c:pt>
                <c:pt idx="7652">
                  <c:v>3.6484815332911793E-3</c:v>
                </c:pt>
                <c:pt idx="7653">
                  <c:v>3.8690958209716682E-3</c:v>
                </c:pt>
                <c:pt idx="7654">
                  <c:v>4.0579248215482141E-3</c:v>
                </c:pt>
                <c:pt idx="7655">
                  <c:v>4.5475617916118805E-3</c:v>
                </c:pt>
                <c:pt idx="7656">
                  <c:v>4.6292408584497286E-3</c:v>
                </c:pt>
                <c:pt idx="7657">
                  <c:v>4.4171841622678391E-3</c:v>
                </c:pt>
                <c:pt idx="7658">
                  <c:v>4.1834591467094888E-3</c:v>
                </c:pt>
                <c:pt idx="7659">
                  <c:v>4.1552952671326561E-3</c:v>
                </c:pt>
                <c:pt idx="7660">
                  <c:v>3.8478580311895184E-3</c:v>
                </c:pt>
                <c:pt idx="7661">
                  <c:v>3.8037495665360697E-3</c:v>
                </c:pt>
                <c:pt idx="7662">
                  <c:v>3.655157419739151E-3</c:v>
                </c:pt>
                <c:pt idx="7663">
                  <c:v>3.532385476584317E-3</c:v>
                </c:pt>
                <c:pt idx="7664">
                  <c:v>2.9180575676131314E-3</c:v>
                </c:pt>
                <c:pt idx="7665">
                  <c:v>2.7985666121129009E-3</c:v>
                </c:pt>
                <c:pt idx="7666">
                  <c:v>2.8854060178412316E-3</c:v>
                </c:pt>
                <c:pt idx="7667">
                  <c:v>2.7444634570134635E-3</c:v>
                </c:pt>
                <c:pt idx="7668">
                  <c:v>2.8464486262448434E-3</c:v>
                </c:pt>
                <c:pt idx="7669">
                  <c:v>2.8288280522023356E-3</c:v>
                </c:pt>
                <c:pt idx="7670">
                  <c:v>2.6360891337672077E-3</c:v>
                </c:pt>
                <c:pt idx="7671">
                  <c:v>2.4752245456770433E-3</c:v>
                </c:pt>
                <c:pt idx="7672">
                  <c:v>2.5355110133678913E-3</c:v>
                </c:pt>
                <c:pt idx="7673">
                  <c:v>2.7356646325303511E-3</c:v>
                </c:pt>
                <c:pt idx="7674">
                  <c:v>2.4139382825498178E-3</c:v>
                </c:pt>
                <c:pt idx="7675">
                  <c:v>1.8568756019613978E-3</c:v>
                </c:pt>
                <c:pt idx="7676">
                  <c:v>1.9941441866994595E-3</c:v>
                </c:pt>
                <c:pt idx="7677">
                  <c:v>2.1623968254121358E-3</c:v>
                </c:pt>
                <c:pt idx="7678">
                  <c:v>2.5076704503078501E-3</c:v>
                </c:pt>
                <c:pt idx="7679">
                  <c:v>2.7056538449724121E-3</c:v>
                </c:pt>
                <c:pt idx="7680">
                  <c:v>2.555797597038517E-3</c:v>
                </c:pt>
                <c:pt idx="7681">
                  <c:v>2.7713995857786104E-3</c:v>
                </c:pt>
                <c:pt idx="7682">
                  <c:v>3.1597924451862297E-3</c:v>
                </c:pt>
                <c:pt idx="7683">
                  <c:v>3.3456625890207134E-3</c:v>
                </c:pt>
                <c:pt idx="7684">
                  <c:v>3.4478177222795159E-3</c:v>
                </c:pt>
                <c:pt idx="7685">
                  <c:v>3.6977824564722694E-3</c:v>
                </c:pt>
                <c:pt idx="7686">
                  <c:v>3.5660930762006202E-3</c:v>
                </c:pt>
                <c:pt idx="7687">
                  <c:v>3.5803914919774233E-3</c:v>
                </c:pt>
                <c:pt idx="7688">
                  <c:v>3.4096093851481296E-3</c:v>
                </c:pt>
                <c:pt idx="7689">
                  <c:v>3.3693513975277208E-3</c:v>
                </c:pt>
                <c:pt idx="7690">
                  <c:v>3.5070900435762173E-3</c:v>
                </c:pt>
                <c:pt idx="7691">
                  <c:v>3.6717320355497511E-3</c:v>
                </c:pt>
                <c:pt idx="7692">
                  <c:v>3.6262384072765497E-3</c:v>
                </c:pt>
                <c:pt idx="7693">
                  <c:v>3.7750002172622981E-3</c:v>
                </c:pt>
                <c:pt idx="7694">
                  <c:v>3.7750002172622981E-3</c:v>
                </c:pt>
                <c:pt idx="7695">
                  <c:v>4.0101404691351731E-3</c:v>
                </c:pt>
                <c:pt idx="7696">
                  <c:v>3.986360048372134E-3</c:v>
                </c:pt>
                <c:pt idx="7697">
                  <c:v>4.2783863519874803E-3</c:v>
                </c:pt>
                <c:pt idx="7698">
                  <c:v>4.3833778718332331E-3</c:v>
                </c:pt>
                <c:pt idx="7699">
                  <c:v>4.4453620465227071E-3</c:v>
                </c:pt>
                <c:pt idx="7700">
                  <c:v>4.2247232582619722E-3</c:v>
                </c:pt>
                <c:pt idx="7701">
                  <c:v>4.0120705092368241E-3</c:v>
                </c:pt>
                <c:pt idx="7702">
                  <c:v>3.9286618610005633E-3</c:v>
                </c:pt>
                <c:pt idx="7703">
                  <c:v>3.6440640847488419E-3</c:v>
                </c:pt>
                <c:pt idx="7704">
                  <c:v>3.6595586233021909E-3</c:v>
                </c:pt>
                <c:pt idx="7705">
                  <c:v>3.7042763931169295E-3</c:v>
                </c:pt>
                <c:pt idx="7706">
                  <c:v>3.8071729595923996E-3</c:v>
                </c:pt>
                <c:pt idx="7707">
                  <c:v>3.8538343829619252E-3</c:v>
                </c:pt>
                <c:pt idx="7708">
                  <c:v>4.0562065630117402E-3</c:v>
                </c:pt>
                <c:pt idx="7709">
                  <c:v>4.1423671089993895E-3</c:v>
                </c:pt>
                <c:pt idx="7710">
                  <c:v>4.2003210588011149E-3</c:v>
                </c:pt>
                <c:pt idx="7711">
                  <c:v>4.2560503494172763E-3</c:v>
                </c:pt>
                <c:pt idx="7712">
                  <c:v>4.2502151026674942E-3</c:v>
                </c:pt>
                <c:pt idx="7713">
                  <c:v>4.2754908640804026E-3</c:v>
                </c:pt>
                <c:pt idx="7714">
                  <c:v>4.1883878784439912E-3</c:v>
                </c:pt>
                <c:pt idx="7715">
                  <c:v>4.2370699723492736E-3</c:v>
                </c:pt>
                <c:pt idx="7716">
                  <c:v>4.2096737857968292E-3</c:v>
                </c:pt>
                <c:pt idx="7717">
                  <c:v>4.3769649112974148E-3</c:v>
                </c:pt>
                <c:pt idx="7718">
                  <c:v>4.5656958280719468E-3</c:v>
                </c:pt>
                <c:pt idx="7719">
                  <c:v>4.450118598660866E-3</c:v>
                </c:pt>
                <c:pt idx="7720">
                  <c:v>4.4216841656839626E-3</c:v>
                </c:pt>
                <c:pt idx="7721">
                  <c:v>4.5197539179161585E-3</c:v>
                </c:pt>
                <c:pt idx="7722">
                  <c:v>4.5071920413786099E-3</c:v>
                </c:pt>
                <c:pt idx="7723">
                  <c:v>4.3259052076944013E-3</c:v>
                </c:pt>
                <c:pt idx="7724">
                  <c:v>3.690342252548036E-3</c:v>
                </c:pt>
                <c:pt idx="7725">
                  <c:v>3.3338174170556281E-3</c:v>
                </c:pt>
                <c:pt idx="7726">
                  <c:v>3.2008733867532539E-3</c:v>
                </c:pt>
                <c:pt idx="7727">
                  <c:v>3.2622361690602319E-3</c:v>
                </c:pt>
                <c:pt idx="7728">
                  <c:v>3.474283553273525E-3</c:v>
                </c:pt>
                <c:pt idx="7729">
                  <c:v>3.1308472224174902E-3</c:v>
                </c:pt>
                <c:pt idx="7730">
                  <c:v>2.9027143108192365E-3</c:v>
                </c:pt>
                <c:pt idx="7731">
                  <c:v>2.7055637939794458E-3</c:v>
                </c:pt>
                <c:pt idx="7732">
                  <c:v>2.7224758455804262E-3</c:v>
                </c:pt>
                <c:pt idx="7733">
                  <c:v>2.8967498669782562E-3</c:v>
                </c:pt>
                <c:pt idx="7734">
                  <c:v>3.1176012486075497E-3</c:v>
                </c:pt>
                <c:pt idx="7735">
                  <c:v>3.203022909577676E-3</c:v>
                </c:pt>
                <c:pt idx="7736">
                  <c:v>3.2428001058218761E-3</c:v>
                </c:pt>
                <c:pt idx="7737">
                  <c:v>3.2459886998295671E-3</c:v>
                </c:pt>
                <c:pt idx="7738">
                  <c:v>3.2347354498925254E-3</c:v>
                </c:pt>
                <c:pt idx="7739">
                  <c:v>3.3352667712754922E-3</c:v>
                </c:pt>
                <c:pt idx="7740">
                  <c:v>3.314944961275732E-3</c:v>
                </c:pt>
                <c:pt idx="7741">
                  <c:v>3.314944961275732E-3</c:v>
                </c:pt>
                <c:pt idx="7742">
                  <c:v>3.6529112256826822E-3</c:v>
                </c:pt>
                <c:pt idx="7743">
                  <c:v>3.5696030103307391E-3</c:v>
                </c:pt>
                <c:pt idx="7744">
                  <c:v>3.3181122196884669E-3</c:v>
                </c:pt>
                <c:pt idx="7745">
                  <c:v>3.4629036373118754E-3</c:v>
                </c:pt>
                <c:pt idx="7746">
                  <c:v>3.5839154993514166E-3</c:v>
                </c:pt>
                <c:pt idx="7747">
                  <c:v>3.2780012162696034E-3</c:v>
                </c:pt>
                <c:pt idx="7748">
                  <c:v>3.2383143384630835E-3</c:v>
                </c:pt>
                <c:pt idx="7749">
                  <c:v>3.2979742568517694E-3</c:v>
                </c:pt>
                <c:pt idx="7750">
                  <c:v>2.6861681400213787E-3</c:v>
                </c:pt>
                <c:pt idx="7751">
                  <c:v>2.3127994604476227E-3</c:v>
                </c:pt>
                <c:pt idx="7752">
                  <c:v>2.2845824982743448E-3</c:v>
                </c:pt>
                <c:pt idx="7753">
                  <c:v>2.4219596638421241E-3</c:v>
                </c:pt>
                <c:pt idx="7754">
                  <c:v>2.544368311634607E-3</c:v>
                </c:pt>
                <c:pt idx="7755">
                  <c:v>2.5107327590977719E-3</c:v>
                </c:pt>
                <c:pt idx="7756">
                  <c:v>2.4494686890882437E-3</c:v>
                </c:pt>
                <c:pt idx="7757">
                  <c:v>2.6706352607421728E-3</c:v>
                </c:pt>
                <c:pt idx="7758">
                  <c:v>2.7048802073222026E-3</c:v>
                </c:pt>
                <c:pt idx="7759">
                  <c:v>2.6377510956584692E-3</c:v>
                </c:pt>
                <c:pt idx="7760">
                  <c:v>2.7641391872838357E-3</c:v>
                </c:pt>
                <c:pt idx="7761">
                  <c:v>2.6609310811789135E-3</c:v>
                </c:pt>
                <c:pt idx="7762">
                  <c:v>2.7094660588393694E-3</c:v>
                </c:pt>
                <c:pt idx="7763">
                  <c:v>2.748456526570226E-3</c:v>
                </c:pt>
                <c:pt idx="7764">
                  <c:v>2.6961488815146119E-3</c:v>
                </c:pt>
                <c:pt idx="7765">
                  <c:v>2.6617638573544263E-3</c:v>
                </c:pt>
                <c:pt idx="7766">
                  <c:v>2.577477969292045E-3</c:v>
                </c:pt>
                <c:pt idx="7767">
                  <c:v>2.9136227985855682E-3</c:v>
                </c:pt>
                <c:pt idx="7768">
                  <c:v>2.8761407232506457E-3</c:v>
                </c:pt>
                <c:pt idx="7769">
                  <c:v>2.6777861906126708E-3</c:v>
                </c:pt>
                <c:pt idx="7770">
                  <c:v>2.7234448336961696E-3</c:v>
                </c:pt>
                <c:pt idx="7771">
                  <c:v>2.6856271928730113E-3</c:v>
                </c:pt>
                <c:pt idx="7772">
                  <c:v>2.7277237475082936E-3</c:v>
                </c:pt>
                <c:pt idx="7773">
                  <c:v>2.9845897409223835E-3</c:v>
                </c:pt>
                <c:pt idx="7774">
                  <c:v>3.259661455254879E-3</c:v>
                </c:pt>
                <c:pt idx="7775">
                  <c:v>3.3686930137739441E-3</c:v>
                </c:pt>
                <c:pt idx="7776">
                  <c:v>3.4720509506796248E-3</c:v>
                </c:pt>
                <c:pt idx="7777">
                  <c:v>3.3873667811508538E-3</c:v>
                </c:pt>
                <c:pt idx="7778">
                  <c:v>3.3395977393334492E-3</c:v>
                </c:pt>
                <c:pt idx="7779">
                  <c:v>3.8534449326623247E-3</c:v>
                </c:pt>
                <c:pt idx="7780">
                  <c:v>4.2538466599972881E-3</c:v>
                </c:pt>
                <c:pt idx="7781">
                  <c:v>4.1589926105927667E-3</c:v>
                </c:pt>
                <c:pt idx="7782">
                  <c:v>4.0908499060220037E-3</c:v>
                </c:pt>
                <c:pt idx="7783">
                  <c:v>4.0351891175209658E-3</c:v>
                </c:pt>
                <c:pt idx="7784">
                  <c:v>4.0076096728728274E-3</c:v>
                </c:pt>
                <c:pt idx="7785">
                  <c:v>3.9801963792394836E-3</c:v>
                </c:pt>
                <c:pt idx="7786">
                  <c:v>3.8951186061120273E-3</c:v>
                </c:pt>
                <c:pt idx="7787">
                  <c:v>3.9009233170224943E-3</c:v>
                </c:pt>
                <c:pt idx="7788">
                  <c:v>3.8886096874401338E-3</c:v>
                </c:pt>
                <c:pt idx="7789">
                  <c:v>3.8616376770665641E-3</c:v>
                </c:pt>
                <c:pt idx="7790">
                  <c:v>3.8888424354964661E-3</c:v>
                </c:pt>
                <c:pt idx="7791">
                  <c:v>3.8611773558726967E-3</c:v>
                </c:pt>
                <c:pt idx="7792">
                  <c:v>3.8037196719125119E-3</c:v>
                </c:pt>
                <c:pt idx="7793">
                  <c:v>3.7656130066966421E-3</c:v>
                </c:pt>
                <c:pt idx="7794">
                  <c:v>3.7745020571334884E-3</c:v>
                </c:pt>
                <c:pt idx="7795">
                  <c:v>3.7708015649206127E-3</c:v>
                </c:pt>
                <c:pt idx="7796">
                  <c:v>3.8740172649537915E-3</c:v>
                </c:pt>
                <c:pt idx="7797">
                  <c:v>3.9379891098057585E-3</c:v>
                </c:pt>
                <c:pt idx="7798">
                  <c:v>3.9750788614691087E-3</c:v>
                </c:pt>
                <c:pt idx="7799">
                  <c:v>3.8852352476063069E-3</c:v>
                </c:pt>
                <c:pt idx="7800">
                  <c:v>3.8851473972096539E-3</c:v>
                </c:pt>
                <c:pt idx="7801">
                  <c:v>3.6648254673408934E-3</c:v>
                </c:pt>
                <c:pt idx="7802">
                  <c:v>3.3458839825049398E-3</c:v>
                </c:pt>
                <c:pt idx="7803">
                  <c:v>3.0568005939712629E-3</c:v>
                </c:pt>
                <c:pt idx="7804">
                  <c:v>2.99243096099349E-3</c:v>
                </c:pt>
                <c:pt idx="7805">
                  <c:v>3.1120189212607433E-3</c:v>
                </c:pt>
                <c:pt idx="7806">
                  <c:v>3.0374329667352097E-3</c:v>
                </c:pt>
                <c:pt idx="7807">
                  <c:v>2.8806521080861117E-3</c:v>
                </c:pt>
                <c:pt idx="7808">
                  <c:v>2.7879567259297849E-3</c:v>
                </c:pt>
                <c:pt idx="7809">
                  <c:v>2.754677925793321E-3</c:v>
                </c:pt>
                <c:pt idx="7810">
                  <c:v>2.787931380107194E-3</c:v>
                </c:pt>
                <c:pt idx="7811">
                  <c:v>2.9521604040411171E-3</c:v>
                </c:pt>
                <c:pt idx="7812">
                  <c:v>2.8237597427872023E-3</c:v>
                </c:pt>
                <c:pt idx="7813">
                  <c:v>2.7626234196152606E-3</c:v>
                </c:pt>
                <c:pt idx="7814">
                  <c:v>2.3507685203471209E-3</c:v>
                </c:pt>
                <c:pt idx="7815">
                  <c:v>1.638285593967727E-3</c:v>
                </c:pt>
                <c:pt idx="7816">
                  <c:v>1.8543169757730734E-3</c:v>
                </c:pt>
                <c:pt idx="7817">
                  <c:v>2.0480810941177837E-3</c:v>
                </c:pt>
                <c:pt idx="7818">
                  <c:v>2.1115334068798962E-3</c:v>
                </c:pt>
                <c:pt idx="7819">
                  <c:v>2.1766960083048803E-3</c:v>
                </c:pt>
                <c:pt idx="7820">
                  <c:v>2.481257616685586E-3</c:v>
                </c:pt>
                <c:pt idx="7821">
                  <c:v>2.5422099106238829E-3</c:v>
                </c:pt>
                <c:pt idx="7822">
                  <c:v>2.6979549260565576E-3</c:v>
                </c:pt>
                <c:pt idx="7823">
                  <c:v>2.5293327431780222E-3</c:v>
                </c:pt>
                <c:pt idx="7824">
                  <c:v>2.3322385522696453E-3</c:v>
                </c:pt>
                <c:pt idx="7825">
                  <c:v>2.1656500842503847E-3</c:v>
                </c:pt>
                <c:pt idx="7826">
                  <c:v>2.1656500842503847E-3</c:v>
                </c:pt>
                <c:pt idx="7827">
                  <c:v>2.1394906558899452E-3</c:v>
                </c:pt>
                <c:pt idx="7828">
                  <c:v>2.1244278736255603E-3</c:v>
                </c:pt>
                <c:pt idx="7829">
                  <c:v>2.6456844975486704E-3</c:v>
                </c:pt>
                <c:pt idx="7830">
                  <c:v>2.7635323899121871E-3</c:v>
                </c:pt>
                <c:pt idx="7831">
                  <c:v>2.9067402704979111E-3</c:v>
                </c:pt>
                <c:pt idx="7832">
                  <c:v>2.8609828725189141E-3</c:v>
                </c:pt>
                <c:pt idx="7833">
                  <c:v>2.9392614298868074E-3</c:v>
                </c:pt>
                <c:pt idx="7834">
                  <c:v>2.7957396998661431E-3</c:v>
                </c:pt>
                <c:pt idx="7835">
                  <c:v>2.6873311273250574E-3</c:v>
                </c:pt>
                <c:pt idx="7836">
                  <c:v>2.7914535369562054E-3</c:v>
                </c:pt>
                <c:pt idx="7837">
                  <c:v>2.9045960890546436E-3</c:v>
                </c:pt>
                <c:pt idx="7838">
                  <c:v>2.917822702175834E-3</c:v>
                </c:pt>
                <c:pt idx="7839">
                  <c:v>2.9602868728586269E-3</c:v>
                </c:pt>
                <c:pt idx="7840">
                  <c:v>3.0981274753856987E-3</c:v>
                </c:pt>
                <c:pt idx="7841">
                  <c:v>3.1250389323232704E-3</c:v>
                </c:pt>
                <c:pt idx="7842">
                  <c:v>3.0937284829632428E-3</c:v>
                </c:pt>
                <c:pt idx="7843">
                  <c:v>3.0606575808055313E-3</c:v>
                </c:pt>
                <c:pt idx="7844">
                  <c:v>3.0672909849523478E-3</c:v>
                </c:pt>
                <c:pt idx="7845">
                  <c:v>3.1177933102670072E-3</c:v>
                </c:pt>
                <c:pt idx="7846">
                  <c:v>3.0722683458363322E-3</c:v>
                </c:pt>
                <c:pt idx="7847">
                  <c:v>3.0547615788703154E-3</c:v>
                </c:pt>
                <c:pt idx="7848">
                  <c:v>3.0133662336943243E-3</c:v>
                </c:pt>
                <c:pt idx="7849">
                  <c:v>3.0568228098512068E-3</c:v>
                </c:pt>
                <c:pt idx="7850">
                  <c:v>3.0531737381755044E-3</c:v>
                </c:pt>
                <c:pt idx="7851">
                  <c:v>3.0150119126373933E-3</c:v>
                </c:pt>
                <c:pt idx="7852">
                  <c:v>3.0133662336943243E-3</c:v>
                </c:pt>
                <c:pt idx="7853">
                  <c:v>3.0531737381755044E-3</c:v>
                </c:pt>
                <c:pt idx="7854">
                  <c:v>3.0742541440995424E-3</c:v>
                </c:pt>
                <c:pt idx="7855">
                  <c:v>2.9962450816246365E-3</c:v>
                </c:pt>
                <c:pt idx="7856">
                  <c:v>2.9565613203783167E-3</c:v>
                </c:pt>
                <c:pt idx="7857">
                  <c:v>2.9936294635365722E-3</c:v>
                </c:pt>
                <c:pt idx="7858">
                  <c:v>3.0123032790029211E-3</c:v>
                </c:pt>
                <c:pt idx="7859">
                  <c:v>3.0216898793460015E-3</c:v>
                </c:pt>
                <c:pt idx="7860">
                  <c:v>2.9781742584346106E-3</c:v>
                </c:pt>
                <c:pt idx="7861">
                  <c:v>3.0053062849327346E-3</c:v>
                </c:pt>
                <c:pt idx="7862">
                  <c:v>3.0104582751896607E-3</c:v>
                </c:pt>
                <c:pt idx="7863">
                  <c:v>2.8821541409876812E-3</c:v>
                </c:pt>
                <c:pt idx="7864">
                  <c:v>2.804033129361757E-3</c:v>
                </c:pt>
                <c:pt idx="7865">
                  <c:v>2.9216495889750754E-3</c:v>
                </c:pt>
                <c:pt idx="7866">
                  <c:v>2.9928543850707341E-3</c:v>
                </c:pt>
                <c:pt idx="7867">
                  <c:v>3.0307704010089954E-3</c:v>
                </c:pt>
                <c:pt idx="7868">
                  <c:v>2.9365423055456967E-3</c:v>
                </c:pt>
                <c:pt idx="7869">
                  <c:v>3.1022911140874969E-3</c:v>
                </c:pt>
                <c:pt idx="7870">
                  <c:v>2.7559262302729822E-3</c:v>
                </c:pt>
                <c:pt idx="7871">
                  <c:v>2.7742825454094059E-3</c:v>
                </c:pt>
                <c:pt idx="7872">
                  <c:v>2.6993988520652274E-3</c:v>
                </c:pt>
                <c:pt idx="7873">
                  <c:v>2.6487287748012704E-3</c:v>
                </c:pt>
                <c:pt idx="7874">
                  <c:v>2.5978204208570404E-3</c:v>
                </c:pt>
                <c:pt idx="7875">
                  <c:v>2.5979011555561831E-3</c:v>
                </c:pt>
                <c:pt idx="7876">
                  <c:v>2.511419908013793E-3</c:v>
                </c:pt>
                <c:pt idx="7877">
                  <c:v>2.4222640927706938E-3</c:v>
                </c:pt>
                <c:pt idx="7878">
                  <c:v>2.4200534380370451E-3</c:v>
                </c:pt>
                <c:pt idx="7879">
                  <c:v>2.4814960291145291E-3</c:v>
                </c:pt>
                <c:pt idx="7880">
                  <c:v>2.4558729915907609E-3</c:v>
                </c:pt>
                <c:pt idx="7881">
                  <c:v>2.2658653971231093E-3</c:v>
                </c:pt>
                <c:pt idx="7882">
                  <c:v>2.1774623733083033E-3</c:v>
                </c:pt>
                <c:pt idx="7883">
                  <c:v>2.231837733746436E-3</c:v>
                </c:pt>
                <c:pt idx="7884">
                  <c:v>2.1745310273681702E-3</c:v>
                </c:pt>
                <c:pt idx="7885">
                  <c:v>1.94719687023585E-3</c:v>
                </c:pt>
                <c:pt idx="7886">
                  <c:v>1.935369039928525E-3</c:v>
                </c:pt>
                <c:pt idx="7887">
                  <c:v>1.9830600089432251E-3</c:v>
                </c:pt>
                <c:pt idx="7888">
                  <c:v>1.9710420703130897E-3</c:v>
                </c:pt>
                <c:pt idx="7889">
                  <c:v>1.6727399943157412E-3</c:v>
                </c:pt>
                <c:pt idx="7890">
                  <c:v>1.6525500074526876E-3</c:v>
                </c:pt>
                <c:pt idx="7891">
                  <c:v>1.6626182396432064E-3</c:v>
                </c:pt>
                <c:pt idx="7892">
                  <c:v>1.6626182396432064E-3</c:v>
                </c:pt>
                <c:pt idx="7893">
                  <c:v>1.4693158392926104E-3</c:v>
                </c:pt>
                <c:pt idx="7894">
                  <c:v>1.6425350585942415E-3</c:v>
                </c:pt>
                <c:pt idx="7895">
                  <c:v>1.632573154769567E-3</c:v>
                </c:pt>
                <c:pt idx="7896">
                  <c:v>1.7866821135137584E-3</c:v>
                </c:pt>
                <c:pt idx="7897">
                  <c:v>1.7758292957145937E-3</c:v>
                </c:pt>
                <c:pt idx="7898">
                  <c:v>1.5948147974500441E-3</c:v>
                </c:pt>
                <c:pt idx="7899">
                  <c:v>1.5467805980442712E-3</c:v>
                </c:pt>
                <c:pt idx="7900">
                  <c:v>1.5185710292749325E-3</c:v>
                </c:pt>
                <c:pt idx="7901">
                  <c:v>1.6500169342611541E-3</c:v>
                </c:pt>
                <c:pt idx="7902">
                  <c:v>1.5900854152053852E-3</c:v>
                </c:pt>
                <c:pt idx="7903">
                  <c:v>1.4014593383162275E-3</c:v>
                </c:pt>
                <c:pt idx="7904">
                  <c:v>1.3237839558189884E-3</c:v>
                </c:pt>
                <c:pt idx="7905">
                  <c:v>1.3590354537231651E-3</c:v>
                </c:pt>
                <c:pt idx="7906">
                  <c:v>1.488609210428355E-3</c:v>
                </c:pt>
                <c:pt idx="7907">
                  <c:v>1.5429352743862299E-3</c:v>
                </c:pt>
                <c:pt idx="7908">
                  <c:v>1.643116936031823E-3</c:v>
                </c:pt>
                <c:pt idx="7909">
                  <c:v>1.7552784814102238E-3</c:v>
                </c:pt>
                <c:pt idx="7910">
                  <c:v>1.8408045892741895E-3</c:v>
                </c:pt>
                <c:pt idx="7911">
                  <c:v>1.9694386773338275E-3</c:v>
                </c:pt>
                <c:pt idx="7912">
                  <c:v>1.9072189938715669E-3</c:v>
                </c:pt>
                <c:pt idx="7913">
                  <c:v>1.9735245819057514E-3</c:v>
                </c:pt>
                <c:pt idx="7914">
                  <c:v>2.1098176223791278E-3</c:v>
                </c:pt>
                <c:pt idx="7915">
                  <c:v>2.0264423626061281E-3</c:v>
                </c:pt>
                <c:pt idx="7916">
                  <c:v>2.0669446727047368E-3</c:v>
                </c:pt>
                <c:pt idx="7917">
                  <c:v>2.0681780016270209E-3</c:v>
                </c:pt>
                <c:pt idx="7918">
                  <c:v>2.1399107528664515E-3</c:v>
                </c:pt>
                <c:pt idx="7919">
                  <c:v>2.1433366180618825E-3</c:v>
                </c:pt>
                <c:pt idx="7920">
                  <c:v>2.2024067291592725E-3</c:v>
                </c:pt>
                <c:pt idx="7921">
                  <c:v>2.1729923897419994E-3</c:v>
                </c:pt>
                <c:pt idx="7922">
                  <c:v>2.2800193310697457E-3</c:v>
                </c:pt>
                <c:pt idx="7923">
                  <c:v>2.2493467222983884E-3</c:v>
                </c:pt>
                <c:pt idx="7924">
                  <c:v>2.3398173795602419E-3</c:v>
                </c:pt>
                <c:pt idx="7925">
                  <c:v>2.3560768563322802E-3</c:v>
                </c:pt>
                <c:pt idx="7926">
                  <c:v>2.3240716826579909E-3</c:v>
                </c:pt>
                <c:pt idx="7927">
                  <c:v>2.3857742379190154E-3</c:v>
                </c:pt>
                <c:pt idx="7928">
                  <c:v>2.3857742379190154E-3</c:v>
                </c:pt>
                <c:pt idx="7929">
                  <c:v>2.5562953636919512E-3</c:v>
                </c:pt>
                <c:pt idx="7930">
                  <c:v>2.5209131797983382E-3</c:v>
                </c:pt>
                <c:pt idx="7931">
                  <c:v>2.5385499231713043E-3</c:v>
                </c:pt>
                <c:pt idx="7932">
                  <c:v>2.5340487892904014E-3</c:v>
                </c:pt>
                <c:pt idx="7933">
                  <c:v>2.572452717645269E-3</c:v>
                </c:pt>
                <c:pt idx="7934">
                  <c:v>2.5694094706800756E-3</c:v>
                </c:pt>
                <c:pt idx="7935">
                  <c:v>2.6691481761263527E-3</c:v>
                </c:pt>
                <c:pt idx="7936">
                  <c:v>2.6558190609189598E-3</c:v>
                </c:pt>
                <c:pt idx="7937">
                  <c:v>2.6815267871348192E-3</c:v>
                </c:pt>
                <c:pt idx="7938">
                  <c:v>2.7392511351885061E-3</c:v>
                </c:pt>
                <c:pt idx="7939">
                  <c:v>2.7477312078026117E-3</c:v>
                </c:pt>
                <c:pt idx="7940">
                  <c:v>2.8492709992179667E-3</c:v>
                </c:pt>
                <c:pt idx="7941">
                  <c:v>2.8524491987549213E-3</c:v>
                </c:pt>
                <c:pt idx="7942">
                  <c:v>3.0163836535565141E-3</c:v>
                </c:pt>
                <c:pt idx="7943">
                  <c:v>3.0142943143610743E-3</c:v>
                </c:pt>
                <c:pt idx="7944">
                  <c:v>2.4864619829813779E-3</c:v>
                </c:pt>
                <c:pt idx="7945">
                  <c:v>2.3017423109312901E-3</c:v>
                </c:pt>
                <c:pt idx="7946">
                  <c:v>2.2738955692750478E-3</c:v>
                </c:pt>
                <c:pt idx="7947">
                  <c:v>2.3785043260943972E-3</c:v>
                </c:pt>
                <c:pt idx="7948">
                  <c:v>2.31213611147006E-3</c:v>
                </c:pt>
                <c:pt idx="7949">
                  <c:v>2.290168016043623E-3</c:v>
                </c:pt>
                <c:pt idx="7950">
                  <c:v>2.2744647430233229E-3</c:v>
                </c:pt>
                <c:pt idx="7951">
                  <c:v>2.2520631203268946E-3</c:v>
                </c:pt>
                <c:pt idx="7952">
                  <c:v>2.3239030346752978E-3</c:v>
                </c:pt>
                <c:pt idx="7953">
                  <c:v>2.2504327248922804E-3</c:v>
                </c:pt>
                <c:pt idx="7954">
                  <c:v>2.2929653153975801E-3</c:v>
                </c:pt>
                <c:pt idx="7955">
                  <c:v>2.3217095596427474E-3</c:v>
                </c:pt>
                <c:pt idx="7956">
                  <c:v>2.228459520520195E-3</c:v>
                </c:pt>
                <c:pt idx="7957">
                  <c:v>2.2703126304835079E-3</c:v>
                </c:pt>
                <c:pt idx="7958">
                  <c:v>2.1129756046669754E-3</c:v>
                </c:pt>
                <c:pt idx="7959">
                  <c:v>2.0108147774575524E-3</c:v>
                </c:pt>
                <c:pt idx="7960">
                  <c:v>1.8790084648598892E-3</c:v>
                </c:pt>
                <c:pt idx="7961">
                  <c:v>1.8923935030128653E-3</c:v>
                </c:pt>
                <c:pt idx="7962">
                  <c:v>1.9039945587354338E-3</c:v>
                </c:pt>
                <c:pt idx="7963">
                  <c:v>1.9273831946287207E-3</c:v>
                </c:pt>
                <c:pt idx="7964">
                  <c:v>1.9749144515907187E-3</c:v>
                </c:pt>
                <c:pt idx="7965">
                  <c:v>1.9768563537063437E-3</c:v>
                </c:pt>
                <c:pt idx="7966">
                  <c:v>1.9648668057403642E-3</c:v>
                </c:pt>
                <c:pt idx="7967">
                  <c:v>2.0010272618714697E-3</c:v>
                </c:pt>
                <c:pt idx="7968">
                  <c:v>1.9529408138058671E-3</c:v>
                </c:pt>
                <c:pt idx="7969">
                  <c:v>1.9410780931436533E-3</c:v>
                </c:pt>
                <c:pt idx="7970">
                  <c:v>1.905866726443138E-3</c:v>
                </c:pt>
                <c:pt idx="7971">
                  <c:v>1.9175413316832976E-3</c:v>
                </c:pt>
                <c:pt idx="7972">
                  <c:v>1.8712146472337984E-3</c:v>
                </c:pt>
                <c:pt idx="7973">
                  <c:v>1.8035583330781612E-3</c:v>
                </c:pt>
                <c:pt idx="7974">
                  <c:v>1.7488213043443683E-3</c:v>
                </c:pt>
                <c:pt idx="7975">
                  <c:v>1.8029493076408593E-3</c:v>
                </c:pt>
                <c:pt idx="7976">
                  <c:v>1.8356623836962727E-3</c:v>
                </c:pt>
                <c:pt idx="7977">
                  <c:v>1.9209886977250236E-3</c:v>
                </c:pt>
                <c:pt idx="7978">
                  <c:v>2.0734604266391858E-3</c:v>
                </c:pt>
                <c:pt idx="7979">
                  <c:v>2.1490446365168055E-3</c:v>
                </c:pt>
                <c:pt idx="7980">
                  <c:v>2.1377454320402013E-3</c:v>
                </c:pt>
                <c:pt idx="7981">
                  <c:v>2.1214098600611793E-3</c:v>
                </c:pt>
                <c:pt idx="7982">
                  <c:v>2.1423308461585022E-3</c:v>
                </c:pt>
                <c:pt idx="7983">
                  <c:v>2.0665788278267194E-3</c:v>
                </c:pt>
                <c:pt idx="7984">
                  <c:v>2.0291746487541718E-3</c:v>
                </c:pt>
                <c:pt idx="7985">
                  <c:v>2.037629356225667E-3</c:v>
                </c:pt>
                <c:pt idx="7986">
                  <c:v>2.1421853271177366E-3</c:v>
                </c:pt>
                <c:pt idx="7987">
                  <c:v>2.3068327702270813E-3</c:v>
                </c:pt>
                <c:pt idx="7988">
                  <c:v>2.2759492618977511E-3</c:v>
                </c:pt>
                <c:pt idx="7989">
                  <c:v>2.2559819633671155E-3</c:v>
                </c:pt>
                <c:pt idx="7990">
                  <c:v>2.2620781187903472E-3</c:v>
                </c:pt>
                <c:pt idx="7991">
                  <c:v>2.3149188916348792E-3</c:v>
                </c:pt>
                <c:pt idx="7992">
                  <c:v>2.2679293148157383E-3</c:v>
                </c:pt>
                <c:pt idx="7993">
                  <c:v>2.1806620430499506E-3</c:v>
                </c:pt>
                <c:pt idx="7994">
                  <c:v>2.2352957498488505E-3</c:v>
                </c:pt>
                <c:pt idx="7995">
                  <c:v>2.2937480191722462E-3</c:v>
                </c:pt>
                <c:pt idx="7996">
                  <c:v>2.2960056451753687E-3</c:v>
                </c:pt>
                <c:pt idx="7997">
                  <c:v>2.2085072564686178E-3</c:v>
                </c:pt>
                <c:pt idx="7998">
                  <c:v>2.2489062690339698E-3</c:v>
                </c:pt>
                <c:pt idx="7999">
                  <c:v>2.2645105677300183E-3</c:v>
                </c:pt>
                <c:pt idx="8000">
                  <c:v>2.2489062690339698E-3</c:v>
                </c:pt>
                <c:pt idx="8001">
                  <c:v>2.2489062690339698E-3</c:v>
                </c:pt>
                <c:pt idx="8002">
                  <c:v>2.2591388593936304E-3</c:v>
                </c:pt>
                <c:pt idx="8003">
                  <c:v>2.2279973340694915E-3</c:v>
                </c:pt>
                <c:pt idx="8004">
                  <c:v>2.2026603879087897E-3</c:v>
                </c:pt>
                <c:pt idx="8005">
                  <c:v>2.2774312883740797E-3</c:v>
                </c:pt>
                <c:pt idx="8006">
                  <c:v>2.2387478042068128E-3</c:v>
                </c:pt>
                <c:pt idx="8007">
                  <c:v>2.2543845713114733E-3</c:v>
                </c:pt>
                <c:pt idx="8008">
                  <c:v>2.1993995817672918E-3</c:v>
                </c:pt>
                <c:pt idx="8009">
                  <c:v>2.1841441992261593E-3</c:v>
                </c:pt>
                <c:pt idx="8010">
                  <c:v>2.2458830837560149E-3</c:v>
                </c:pt>
                <c:pt idx="8011">
                  <c:v>2.2435204718251707E-3</c:v>
                </c:pt>
                <c:pt idx="8012">
                  <c:v>2.2545692559994314E-3</c:v>
                </c:pt>
                <c:pt idx="8013">
                  <c:v>2.4468467913729137E-3</c:v>
                </c:pt>
                <c:pt idx="8014">
                  <c:v>2.4117388331589317E-3</c:v>
                </c:pt>
                <c:pt idx="8015">
                  <c:v>2.5421044794607063E-3</c:v>
                </c:pt>
                <c:pt idx="8016">
                  <c:v>2.2793290383384926E-3</c:v>
                </c:pt>
                <c:pt idx="8017">
                  <c:v>2.2546834518895127E-3</c:v>
                </c:pt>
                <c:pt idx="8018">
                  <c:v>2.1632393639612621E-3</c:v>
                </c:pt>
                <c:pt idx="8019">
                  <c:v>2.2046443057879245E-3</c:v>
                </c:pt>
                <c:pt idx="8020">
                  <c:v>2.1623441918294769E-3</c:v>
                </c:pt>
                <c:pt idx="8021">
                  <c:v>2.2312125247275633E-3</c:v>
                </c:pt>
                <c:pt idx="8022">
                  <c:v>2.1531121018416614E-3</c:v>
                </c:pt>
                <c:pt idx="8023">
                  <c:v>2.12151386585017E-3</c:v>
                </c:pt>
                <c:pt idx="8024">
                  <c:v>2.0047658019689742E-3</c:v>
                </c:pt>
                <c:pt idx="8025">
                  <c:v>2.0804465025156681E-3</c:v>
                </c:pt>
                <c:pt idx="8026">
                  <c:v>1.9799714985044323E-3</c:v>
                </c:pt>
                <c:pt idx="8027">
                  <c:v>2.0561523496611051E-3</c:v>
                </c:pt>
                <c:pt idx="8028">
                  <c:v>2.094169884869991E-3</c:v>
                </c:pt>
                <c:pt idx="8029">
                  <c:v>1.9330798937261455E-3</c:v>
                </c:pt>
                <c:pt idx="8030">
                  <c:v>1.8156890007317624E-3</c:v>
                </c:pt>
                <c:pt idx="8031">
                  <c:v>1.8716342126885454E-3</c:v>
                </c:pt>
                <c:pt idx="8032">
                  <c:v>1.9193591420794342E-3</c:v>
                </c:pt>
                <c:pt idx="8033">
                  <c:v>1.9426642406572409E-3</c:v>
                </c:pt>
                <c:pt idx="8034">
                  <c:v>1.7982590295952323E-3</c:v>
                </c:pt>
                <c:pt idx="8035">
                  <c:v>2.0140678865926938E-3</c:v>
                </c:pt>
                <c:pt idx="8036">
                  <c:v>2.1730700575217712E-3</c:v>
                </c:pt>
                <c:pt idx="8037">
                  <c:v>2.028188633131746E-3</c:v>
                </c:pt>
                <c:pt idx="8038">
                  <c:v>1.8438078483015872E-3</c:v>
                </c:pt>
                <c:pt idx="8039">
                  <c:v>1.8438078483015872E-3</c:v>
                </c:pt>
                <c:pt idx="8040">
                  <c:v>1.8000342112631446E-3</c:v>
                </c:pt>
                <c:pt idx="8041">
                  <c:v>1.7892335575553507E-3</c:v>
                </c:pt>
                <c:pt idx="8042">
                  <c:v>1.9800376323894585E-3</c:v>
                </c:pt>
                <c:pt idx="8043">
                  <c:v>1.921253869761645E-3</c:v>
                </c:pt>
                <c:pt idx="8044">
                  <c:v>1.8981704155412019E-3</c:v>
                </c:pt>
                <c:pt idx="8045">
                  <c:v>2.0089286528364113E-3</c:v>
                </c:pt>
                <c:pt idx="8046">
                  <c:v>1.972625411093732E-3</c:v>
                </c:pt>
                <c:pt idx="8047">
                  <c:v>2.060211880460041E-3</c:v>
                </c:pt>
                <c:pt idx="8048">
                  <c:v>2.2633499811703975E-3</c:v>
                </c:pt>
                <c:pt idx="8049">
                  <c:v>2.3817623564888536E-3</c:v>
                </c:pt>
                <c:pt idx="8050">
                  <c:v>2.3399615946385031E-3</c:v>
                </c:pt>
                <c:pt idx="8051">
                  <c:v>2.4107175537837477E-3</c:v>
                </c:pt>
                <c:pt idx="8052">
                  <c:v>2.2591305592896895E-3</c:v>
                </c:pt>
                <c:pt idx="8053">
                  <c:v>2.3430214455266874E-3</c:v>
                </c:pt>
                <c:pt idx="8054">
                  <c:v>2.4067723503485702E-3</c:v>
                </c:pt>
                <c:pt idx="8055">
                  <c:v>2.388297214801295E-3</c:v>
                </c:pt>
                <c:pt idx="8056">
                  <c:v>2.4189052713833531E-3</c:v>
                </c:pt>
                <c:pt idx="8057">
                  <c:v>2.4035585535716092E-3</c:v>
                </c:pt>
                <c:pt idx="8058">
                  <c:v>2.4792592821781946E-3</c:v>
                </c:pt>
                <c:pt idx="8059">
                  <c:v>2.4682715769384785E-3</c:v>
                </c:pt>
                <c:pt idx="8060">
                  <c:v>2.5504046311088722E-3</c:v>
                </c:pt>
                <c:pt idx="8061">
                  <c:v>2.6827347998792709E-3</c:v>
                </c:pt>
                <c:pt idx="8062">
                  <c:v>2.6507881816681691E-3</c:v>
                </c:pt>
                <c:pt idx="8063">
                  <c:v>2.6504162721834438E-3</c:v>
                </c:pt>
                <c:pt idx="8064">
                  <c:v>2.6146422353426507E-3</c:v>
                </c:pt>
                <c:pt idx="8065">
                  <c:v>2.633177936193839E-3</c:v>
                </c:pt>
                <c:pt idx="8066">
                  <c:v>2.5988714892132567E-3</c:v>
                </c:pt>
                <c:pt idx="8067">
                  <c:v>2.688252326049842E-3</c:v>
                </c:pt>
                <c:pt idx="8068">
                  <c:v>2.6360147979780746E-3</c:v>
                </c:pt>
                <c:pt idx="8069">
                  <c:v>2.6360147979780746E-3</c:v>
                </c:pt>
                <c:pt idx="8070">
                  <c:v>2.564958120109713E-3</c:v>
                </c:pt>
                <c:pt idx="8071">
                  <c:v>2.5869971901063046E-3</c:v>
                </c:pt>
                <c:pt idx="8072">
                  <c:v>2.5362640186591817E-3</c:v>
                </c:pt>
                <c:pt idx="8073">
                  <c:v>2.4355633512994587E-3</c:v>
                </c:pt>
                <c:pt idx="8074">
                  <c:v>2.2420642314254641E-3</c:v>
                </c:pt>
                <c:pt idx="8075">
                  <c:v>2.1558309917552539E-3</c:v>
                </c:pt>
                <c:pt idx="8076">
                  <c:v>2.05599038632718E-3</c:v>
                </c:pt>
                <c:pt idx="8077">
                  <c:v>1.9573591002445558E-3</c:v>
                </c:pt>
                <c:pt idx="8078">
                  <c:v>1.9703241202302141E-3</c:v>
                </c:pt>
                <c:pt idx="8079">
                  <c:v>1.9316536924099154E-3</c:v>
                </c:pt>
                <c:pt idx="8080">
                  <c:v>1.9629194054363425E-3</c:v>
                </c:pt>
                <c:pt idx="8081">
                  <c:v>1.8936516331139379E-3</c:v>
                </c:pt>
                <c:pt idx="8082">
                  <c:v>1.8599269470167333E-3</c:v>
                </c:pt>
                <c:pt idx="8083">
                  <c:v>1.9586568978080619E-3</c:v>
                </c:pt>
                <c:pt idx="8084">
                  <c:v>2.0774786781070417E-3</c:v>
                </c:pt>
                <c:pt idx="8085">
                  <c:v>2.1298407597987313E-3</c:v>
                </c:pt>
                <c:pt idx="8086">
                  <c:v>2.2425032047586981E-3</c:v>
                </c:pt>
                <c:pt idx="8087">
                  <c:v>2.4727547743323909E-3</c:v>
                </c:pt>
                <c:pt idx="8088">
                  <c:v>2.6018701968490605E-3</c:v>
                </c:pt>
                <c:pt idx="8089">
                  <c:v>2.6350572096378974E-3</c:v>
                </c:pt>
                <c:pt idx="8090">
                  <c:v>2.6098744323785365E-3</c:v>
                </c:pt>
                <c:pt idx="8091">
                  <c:v>2.6799205881061594E-3</c:v>
                </c:pt>
                <c:pt idx="8092">
                  <c:v>2.4115029609058335E-3</c:v>
                </c:pt>
                <c:pt idx="8093">
                  <c:v>2.0483479541999927E-3</c:v>
                </c:pt>
                <c:pt idx="8094">
                  <c:v>1.9495348627848927E-3</c:v>
                </c:pt>
                <c:pt idx="8095">
                  <c:v>1.9980658577232442E-3</c:v>
                </c:pt>
                <c:pt idx="8096">
                  <c:v>2.1917040265971395E-3</c:v>
                </c:pt>
                <c:pt idx="8097">
                  <c:v>2.0855391531905956E-3</c:v>
                </c:pt>
                <c:pt idx="8098">
                  <c:v>1.972625411093732E-3</c:v>
                </c:pt>
                <c:pt idx="8099">
                  <c:v>2.0109137602008741E-3</c:v>
                </c:pt>
                <c:pt idx="8100">
                  <c:v>1.8771825354534325E-3</c:v>
                </c:pt>
                <c:pt idx="8101">
                  <c:v>1.9231523419649668E-3</c:v>
                </c:pt>
                <c:pt idx="8102">
                  <c:v>1.9582715932025675E-3</c:v>
                </c:pt>
                <c:pt idx="8103">
                  <c:v>2.097984373052691E-3</c:v>
                </c:pt>
                <c:pt idx="8104">
                  <c:v>2.13629628349371E-3</c:v>
                </c:pt>
                <c:pt idx="8105">
                  <c:v>1.9939492466209728E-3</c:v>
                </c:pt>
                <c:pt idx="8106">
                  <c:v>2.0200443491641853E-3</c:v>
                </c:pt>
                <c:pt idx="8107">
                  <c:v>2.0200443491641853E-3</c:v>
                </c:pt>
                <c:pt idx="8108">
                  <c:v>2.0567055381566501E-3</c:v>
                </c:pt>
                <c:pt idx="8109">
                  <c:v>1.6928625589213095E-3</c:v>
                </c:pt>
                <c:pt idx="8110">
                  <c:v>1.7030189155951643E-3</c:v>
                </c:pt>
                <c:pt idx="8111">
                  <c:v>1.6527635584070608E-3</c:v>
                </c:pt>
                <c:pt idx="8112">
                  <c:v>1.6543999579698401E-3</c:v>
                </c:pt>
                <c:pt idx="8113">
                  <c:v>1.4617741004932848E-3</c:v>
                </c:pt>
                <c:pt idx="8114">
                  <c:v>1.6038070021480967E-3</c:v>
                </c:pt>
                <c:pt idx="8115">
                  <c:v>1.5655577766236798E-3</c:v>
                </c:pt>
                <c:pt idx="8116">
                  <c:v>1.6774189954857275E-3</c:v>
                </c:pt>
                <c:pt idx="8117">
                  <c:v>1.6371091391696067E-3</c:v>
                </c:pt>
                <c:pt idx="8118">
                  <c:v>1.7254597971154387E-3</c:v>
                </c:pt>
                <c:pt idx="8119">
                  <c:v>1.8142619433634919E-3</c:v>
                </c:pt>
                <c:pt idx="8120">
                  <c:v>1.7268690587541142E-3</c:v>
                </c:pt>
                <c:pt idx="8121">
                  <c:v>1.6518091728683578E-3</c:v>
                </c:pt>
                <c:pt idx="8122">
                  <c:v>1.7129653003139765E-3</c:v>
                </c:pt>
                <c:pt idx="8123">
                  <c:v>1.7765912170853728E-3</c:v>
                </c:pt>
                <c:pt idx="8124">
                  <c:v>1.9654874319890588E-3</c:v>
                </c:pt>
                <c:pt idx="8125">
                  <c:v>2.2757312265054568E-3</c:v>
                </c:pt>
                <c:pt idx="8126">
                  <c:v>2.6688114298892163E-3</c:v>
                </c:pt>
                <c:pt idx="8127">
                  <c:v>2.9569394088016033E-3</c:v>
                </c:pt>
                <c:pt idx="8128">
                  <c:v>3.0843428508035421E-3</c:v>
                </c:pt>
                <c:pt idx="8129">
                  <c:v>3.139268283063352E-3</c:v>
                </c:pt>
                <c:pt idx="8130">
                  <c:v>2.8262742526072105E-3</c:v>
                </c:pt>
                <c:pt idx="8131">
                  <c:v>2.4368330833331449E-3</c:v>
                </c:pt>
                <c:pt idx="8132">
                  <c:v>2.3739487266311991E-3</c:v>
                </c:pt>
                <c:pt idx="8133">
                  <c:v>2.3084270757726772E-3</c:v>
                </c:pt>
                <c:pt idx="8134">
                  <c:v>2.0816605745933043E-3</c:v>
                </c:pt>
                <c:pt idx="8135">
                  <c:v>1.9076456451380156E-3</c:v>
                </c:pt>
                <c:pt idx="8136">
                  <c:v>1.8432447301256415E-3</c:v>
                </c:pt>
                <c:pt idx="8137">
                  <c:v>1.7197610450927498E-3</c:v>
                </c:pt>
                <c:pt idx="8138">
                  <c:v>1.644988825740891E-3</c:v>
                </c:pt>
                <c:pt idx="8139">
                  <c:v>1.6406735227239512E-3</c:v>
                </c:pt>
                <c:pt idx="8140">
                  <c:v>1.7231804955569544E-3</c:v>
                </c:pt>
                <c:pt idx="8141">
                  <c:v>1.8668320687069162E-3</c:v>
                </c:pt>
                <c:pt idx="8142">
                  <c:v>1.8160496703204338E-3</c:v>
                </c:pt>
                <c:pt idx="8143">
                  <c:v>2.0914901841411347E-3</c:v>
                </c:pt>
                <c:pt idx="8144">
                  <c:v>2.106086340037712E-3</c:v>
                </c:pt>
                <c:pt idx="8145">
                  <c:v>2.1862981875883153E-3</c:v>
                </c:pt>
                <c:pt idx="8146">
                  <c:v>2.2099381371185273E-3</c:v>
                </c:pt>
                <c:pt idx="8147">
                  <c:v>2.1641215483840896E-3</c:v>
                </c:pt>
                <c:pt idx="8148">
                  <c:v>2.2069872514088543E-3</c:v>
                </c:pt>
                <c:pt idx="8149">
                  <c:v>2.1915527266823213E-3</c:v>
                </c:pt>
                <c:pt idx="8150">
                  <c:v>2.1803151339992812E-3</c:v>
                </c:pt>
                <c:pt idx="8151">
                  <c:v>2.0366451734273104E-3</c:v>
                </c:pt>
                <c:pt idx="8152">
                  <c:v>2.0366451734273104E-3</c:v>
                </c:pt>
                <c:pt idx="8153">
                  <c:v>2.0439975851068346E-3</c:v>
                </c:pt>
                <c:pt idx="8154">
                  <c:v>2.0223901786208778E-3</c:v>
                </c:pt>
                <c:pt idx="8155">
                  <c:v>2.0279448028424525E-3</c:v>
                </c:pt>
                <c:pt idx="8156">
                  <c:v>2.0636281778309336E-3</c:v>
                </c:pt>
                <c:pt idx="8157">
                  <c:v>1.997915800263244E-3</c:v>
                </c:pt>
                <c:pt idx="8158">
                  <c:v>1.968368466838552E-3</c:v>
                </c:pt>
                <c:pt idx="8159">
                  <c:v>1.9886204897331494E-3</c:v>
                </c:pt>
                <c:pt idx="8160">
                  <c:v>1.7888883373982747E-3</c:v>
                </c:pt>
                <c:pt idx="8161">
                  <c:v>1.8600884169799946E-3</c:v>
                </c:pt>
                <c:pt idx="8162">
                  <c:v>1.921308825639585E-3</c:v>
                </c:pt>
                <c:pt idx="8163">
                  <c:v>1.8677846569385237E-3</c:v>
                </c:pt>
                <c:pt idx="8164">
                  <c:v>1.9537106042901362E-3</c:v>
                </c:pt>
                <c:pt idx="8165">
                  <c:v>1.9051230300992348E-3</c:v>
                </c:pt>
                <c:pt idx="8166">
                  <c:v>1.917316143588965E-3</c:v>
                </c:pt>
                <c:pt idx="8167">
                  <c:v>1.8628829818517817E-3</c:v>
                </c:pt>
                <c:pt idx="8168">
                  <c:v>1.9107465664732926E-3</c:v>
                </c:pt>
                <c:pt idx="8169">
                  <c:v>1.8488327655188372E-3</c:v>
                </c:pt>
                <c:pt idx="8170">
                  <c:v>1.7585007304389796E-3</c:v>
                </c:pt>
                <c:pt idx="8171">
                  <c:v>1.8374691380109345E-3</c:v>
                </c:pt>
                <c:pt idx="8172">
                  <c:v>1.6955726607130483E-3</c:v>
                </c:pt>
                <c:pt idx="8173">
                  <c:v>1.8508216013185983E-3</c:v>
                </c:pt>
                <c:pt idx="8174">
                  <c:v>1.7511271330741787E-3</c:v>
                </c:pt>
                <c:pt idx="8175">
                  <c:v>1.7841708931244757E-3</c:v>
                </c:pt>
                <c:pt idx="8176">
                  <c:v>1.9454636030458929E-3</c:v>
                </c:pt>
                <c:pt idx="8177">
                  <c:v>1.9820304254747341E-3</c:v>
                </c:pt>
                <c:pt idx="8178">
                  <c:v>2.019196907191607E-3</c:v>
                </c:pt>
                <c:pt idx="8179">
                  <c:v>1.752267257653421E-3</c:v>
                </c:pt>
                <c:pt idx="8180">
                  <c:v>1.6362470170383607E-3</c:v>
                </c:pt>
                <c:pt idx="8181">
                  <c:v>1.6378606728737041E-3</c:v>
                </c:pt>
                <c:pt idx="8182">
                  <c:v>1.6786649573119054E-3</c:v>
                </c:pt>
                <c:pt idx="8183">
                  <c:v>1.6683814844119561E-3</c:v>
                </c:pt>
                <c:pt idx="8184">
                  <c:v>1.6581531124379844E-3</c:v>
                </c:pt>
                <c:pt idx="8185">
                  <c:v>1.8200525284494066E-3</c:v>
                </c:pt>
                <c:pt idx="8186">
                  <c:v>1.6479795915651692E-3</c:v>
                </c:pt>
                <c:pt idx="8187">
                  <c:v>1.6479795915651692E-3</c:v>
                </c:pt>
                <c:pt idx="8188">
                  <c:v>1.6161917733782572E-3</c:v>
                </c:pt>
                <c:pt idx="8189">
                  <c:v>1.6062449861823026E-3</c:v>
                </c:pt>
                <c:pt idx="8190">
                  <c:v>1.7200636634486792E-3</c:v>
                </c:pt>
                <c:pt idx="8191">
                  <c:v>1.7511271330741787E-3</c:v>
                </c:pt>
                <c:pt idx="8192">
                  <c:v>1.9098305119374804E-3</c:v>
                </c:pt>
                <c:pt idx="8193">
                  <c:v>1.9938836391254315E-3</c:v>
                </c:pt>
                <c:pt idx="8194">
                  <c:v>2.1590441486650999E-3</c:v>
                </c:pt>
                <c:pt idx="8195">
                  <c:v>2.2535960206893049E-3</c:v>
                </c:pt>
                <c:pt idx="8196">
                  <c:v>2.3495853688168351E-3</c:v>
                </c:pt>
                <c:pt idx="8197">
                  <c:v>2.3232795922432776E-3</c:v>
                </c:pt>
                <c:pt idx="8198">
                  <c:v>2.3538094109242921E-3</c:v>
                </c:pt>
                <c:pt idx="8199">
                  <c:v>2.3321720864588843E-3</c:v>
                </c:pt>
                <c:pt idx="8200">
                  <c:v>2.324582380879178E-3</c:v>
                </c:pt>
                <c:pt idx="8201">
                  <c:v>2.3759090303376446E-3</c:v>
                </c:pt>
                <c:pt idx="8202">
                  <c:v>2.4081315332275268E-3</c:v>
                </c:pt>
                <c:pt idx="8203">
                  <c:v>2.4253356610109923E-3</c:v>
                </c:pt>
                <c:pt idx="8204">
                  <c:v>2.4449847149347931E-3</c:v>
                </c:pt>
                <c:pt idx="8205">
                  <c:v>2.4119061483831401E-3</c:v>
                </c:pt>
                <c:pt idx="8206">
                  <c:v>2.4283958518293231E-3</c:v>
                </c:pt>
                <c:pt idx="8207">
                  <c:v>2.4907581212601482E-3</c:v>
                </c:pt>
                <c:pt idx="8208">
                  <c:v>2.507828799271119E-3</c:v>
                </c:pt>
                <c:pt idx="8209">
                  <c:v>2.6284247298100486E-3</c:v>
                </c:pt>
                <c:pt idx="8210">
                  <c:v>2.5775116217114347E-3</c:v>
                </c:pt>
                <c:pt idx="8211">
                  <c:v>2.5435421550752792E-3</c:v>
                </c:pt>
                <c:pt idx="8212">
                  <c:v>2.5243354590146227E-3</c:v>
                </c:pt>
                <c:pt idx="8213">
                  <c:v>2.5040324020073048E-3</c:v>
                </c:pt>
                <c:pt idx="8214">
                  <c:v>2.4826092323090667E-3</c:v>
                </c:pt>
                <c:pt idx="8215">
                  <c:v>2.4654458990283293E-3</c:v>
                </c:pt>
                <c:pt idx="8216">
                  <c:v>2.489424236882188E-3</c:v>
                </c:pt>
                <c:pt idx="8217">
                  <c:v>2.5510935561595446E-3</c:v>
                </c:pt>
                <c:pt idx="8218">
                  <c:v>2.5510935561595446E-3</c:v>
                </c:pt>
                <c:pt idx="8219">
                  <c:v>2.5212832489144702E-3</c:v>
                </c:pt>
                <c:pt idx="8220">
                  <c:v>2.5034601215554704E-3</c:v>
                </c:pt>
                <c:pt idx="8221">
                  <c:v>2.5317806800457671E-3</c:v>
                </c:pt>
                <c:pt idx="8222">
                  <c:v>2.5321068339679538E-3</c:v>
                </c:pt>
                <c:pt idx="8223">
                  <c:v>2.4876839070562358E-3</c:v>
                </c:pt>
                <c:pt idx="8224">
                  <c:v>2.4962119995519737E-3</c:v>
                </c:pt>
                <c:pt idx="8225">
                  <c:v>2.5039386344179004E-3</c:v>
                </c:pt>
                <c:pt idx="8226">
                  <c:v>2.5264547119472347E-3</c:v>
                </c:pt>
                <c:pt idx="8227">
                  <c:v>2.5030226088732892E-3</c:v>
                </c:pt>
                <c:pt idx="8228">
                  <c:v>2.6029966669964977E-3</c:v>
                </c:pt>
                <c:pt idx="8229">
                  <c:v>2.6440324945196177E-3</c:v>
                </c:pt>
                <c:pt idx="8230">
                  <c:v>2.6672753905750621E-3</c:v>
                </c:pt>
                <c:pt idx="8231">
                  <c:v>2.800951383046377E-3</c:v>
                </c:pt>
                <c:pt idx="8232">
                  <c:v>3.0081709538949974E-3</c:v>
                </c:pt>
                <c:pt idx="8233">
                  <c:v>3.1014281122215687E-3</c:v>
                </c:pt>
                <c:pt idx="8234">
                  <c:v>2.9815069784308707E-3</c:v>
                </c:pt>
                <c:pt idx="8235">
                  <c:v>2.8866340421091824E-3</c:v>
                </c:pt>
                <c:pt idx="8236">
                  <c:v>2.7938127549378294E-3</c:v>
                </c:pt>
                <c:pt idx="8237">
                  <c:v>2.5549318170156373E-3</c:v>
                </c:pt>
                <c:pt idx="8238">
                  <c:v>2.343103583128323E-3</c:v>
                </c:pt>
                <c:pt idx="8239">
                  <c:v>2.2831871453222723E-3</c:v>
                </c:pt>
                <c:pt idx="8240">
                  <c:v>2.0782825818393006E-3</c:v>
                </c:pt>
                <c:pt idx="8241">
                  <c:v>2.0782825818393006E-3</c:v>
                </c:pt>
                <c:pt idx="8242">
                  <c:v>2.2585022529967493E-3</c:v>
                </c:pt>
                <c:pt idx="8243">
                  <c:v>2.317399893582605E-3</c:v>
                </c:pt>
                <c:pt idx="8244">
                  <c:v>2.2131741135201599E-3</c:v>
                </c:pt>
                <c:pt idx="8245">
                  <c:v>2.1171309155906077E-3</c:v>
                </c:pt>
                <c:pt idx="8246">
                  <c:v>2.1697514269124461E-3</c:v>
                </c:pt>
                <c:pt idx="8247">
                  <c:v>2.0900515566794893E-3</c:v>
                </c:pt>
                <c:pt idx="8248">
                  <c:v>2.1307007905752421E-3</c:v>
                </c:pt>
                <c:pt idx="8249">
                  <c:v>2.1567729427975036E-3</c:v>
                </c:pt>
                <c:pt idx="8250">
                  <c:v>2.0397731487604228E-3</c:v>
                </c:pt>
                <c:pt idx="8251">
                  <c:v>2.05216225215953E-3</c:v>
                </c:pt>
                <c:pt idx="8252">
                  <c:v>2.1023780296566584E-3</c:v>
                </c:pt>
                <c:pt idx="8253">
                  <c:v>2.1150982892195157E-3</c:v>
                </c:pt>
                <c:pt idx="8254">
                  <c:v>2.1171821298985494E-3</c:v>
                </c:pt>
                <c:pt idx="8255">
                  <c:v>2.1299821072863399E-3</c:v>
                </c:pt>
                <c:pt idx="8256">
                  <c:v>2.2798201162319495E-3</c:v>
                </c:pt>
                <c:pt idx="8257">
                  <c:v>2.2936139740567618E-3</c:v>
                </c:pt>
                <c:pt idx="8258">
                  <c:v>2.2798201162319495E-3</c:v>
                </c:pt>
                <c:pt idx="8259">
                  <c:v>2.2638683080611227E-3</c:v>
                </c:pt>
                <c:pt idx="8260">
                  <c:v>2.2097542444904582E-3</c:v>
                </c:pt>
                <c:pt idx="8261">
                  <c:v>2.1567729427975036E-3</c:v>
                </c:pt>
                <c:pt idx="8262">
                  <c:v>1.9429886030778499E-3</c:v>
                </c:pt>
                <c:pt idx="8263">
                  <c:v>1.8616174363076132E-3</c:v>
                </c:pt>
                <c:pt idx="8264">
                  <c:v>1.919972109898296E-3</c:v>
                </c:pt>
                <c:pt idx="8265">
                  <c:v>2.1531121018416614E-3</c:v>
                </c:pt>
                <c:pt idx="8266">
                  <c:v>2.2834193286257768E-3</c:v>
                </c:pt>
                <c:pt idx="8267">
                  <c:v>2.35107322402668E-3</c:v>
                </c:pt>
                <c:pt idx="8268">
                  <c:v>2.4151656617471544E-3</c:v>
                </c:pt>
                <c:pt idx="8269">
                  <c:v>2.3085321112585209E-3</c:v>
                </c:pt>
                <c:pt idx="8270">
                  <c:v>2.3235079768951935E-3</c:v>
                </c:pt>
                <c:pt idx="8271">
                  <c:v>2.3755780568980337E-3</c:v>
                </c:pt>
                <c:pt idx="8272">
                  <c:v>2.4643476769457325E-3</c:v>
                </c:pt>
                <c:pt idx="8273">
                  <c:v>2.5213155077437053E-3</c:v>
                </c:pt>
                <c:pt idx="8274">
                  <c:v>2.5335333125998008E-3</c:v>
                </c:pt>
                <c:pt idx="8275">
                  <c:v>2.5689632884415498E-3</c:v>
                </c:pt>
                <c:pt idx="8276">
                  <c:v>2.6035680925276645E-3</c:v>
                </c:pt>
                <c:pt idx="8277">
                  <c:v>2.6672753905750621E-3</c:v>
                </c:pt>
                <c:pt idx="8278">
                  <c:v>2.6972126264595262E-3</c:v>
                </c:pt>
                <c:pt idx="8279">
                  <c:v>2.6646578484842134E-3</c:v>
                </c:pt>
                <c:pt idx="8280">
                  <c:v>2.722446207908593E-3</c:v>
                </c:pt>
                <c:pt idx="8281">
                  <c:v>2.7035987587560534E-3</c:v>
                </c:pt>
                <c:pt idx="8282">
                  <c:v>2.6851504764589915E-3</c:v>
                </c:pt>
                <c:pt idx="8283">
                  <c:v>2.7138962913944341E-3</c:v>
                </c:pt>
                <c:pt idx="8284">
                  <c:v>2.7528164283680944E-3</c:v>
                </c:pt>
                <c:pt idx="8285">
                  <c:v>2.7101812103467902E-3</c:v>
                </c:pt>
                <c:pt idx="8286">
                  <c:v>2.7588349958082136E-3</c:v>
                </c:pt>
                <c:pt idx="8287">
                  <c:v>2.7209911333445015E-3</c:v>
                </c:pt>
                <c:pt idx="8288">
                  <c:v>2.7738524159210535E-3</c:v>
                </c:pt>
                <c:pt idx="8289">
                  <c:v>2.7545967251433301E-3</c:v>
                </c:pt>
                <c:pt idx="8290">
                  <c:v>2.7890954329683744E-3</c:v>
                </c:pt>
                <c:pt idx="8291">
                  <c:v>2.7643918116878729E-3</c:v>
                </c:pt>
                <c:pt idx="8292">
                  <c:v>2.7259406068352015E-3</c:v>
                </c:pt>
                <c:pt idx="8293">
                  <c:v>2.7386781637770085E-3</c:v>
                </c:pt>
                <c:pt idx="8294">
                  <c:v>2.7259406068352015E-3</c:v>
                </c:pt>
                <c:pt idx="8295">
                  <c:v>2.6745077651968018E-3</c:v>
                </c:pt>
                <c:pt idx="8296">
                  <c:v>2.6879619014848421E-3</c:v>
                </c:pt>
                <c:pt idx="8297">
                  <c:v>2.7004592129941021E-3</c:v>
                </c:pt>
                <c:pt idx="8298">
                  <c:v>2.7093621885726366E-3</c:v>
                </c:pt>
                <c:pt idx="8299">
                  <c:v>2.755262059693188E-3</c:v>
                </c:pt>
                <c:pt idx="8300">
                  <c:v>2.7757667057524294E-3</c:v>
                </c:pt>
                <c:pt idx="8301">
                  <c:v>2.9386914612347524E-3</c:v>
                </c:pt>
                <c:pt idx="8302">
                  <c:v>2.8898087096709811E-3</c:v>
                </c:pt>
                <c:pt idx="8303">
                  <c:v>2.8385801572289593E-3</c:v>
                </c:pt>
                <c:pt idx="8304">
                  <c:v>2.8010960466606405E-3</c:v>
                </c:pt>
                <c:pt idx="8305">
                  <c:v>2.3385092623770913E-3</c:v>
                </c:pt>
                <c:pt idx="8306">
                  <c:v>2.4582807102099674E-3</c:v>
                </c:pt>
                <c:pt idx="8307">
                  <c:v>2.4549955122640721E-3</c:v>
                </c:pt>
                <c:pt idx="8308">
                  <c:v>2.2896388165991473E-3</c:v>
                </c:pt>
                <c:pt idx="8309">
                  <c:v>2.176662920532257E-3</c:v>
                </c:pt>
                <c:pt idx="8310">
                  <c:v>2.2305517549433655E-3</c:v>
                </c:pt>
                <c:pt idx="8311">
                  <c:v>2.2579305465832795E-3</c:v>
                </c:pt>
                <c:pt idx="8312">
                  <c:v>2.2856024166773943E-3</c:v>
                </c:pt>
                <c:pt idx="8313">
                  <c:v>2.3560817160636063E-3</c:v>
                </c:pt>
                <c:pt idx="8314">
                  <c:v>2.2010885415708874E-3</c:v>
                </c:pt>
                <c:pt idx="8315">
                  <c:v>2.2549903931275497E-3</c:v>
                </c:pt>
                <c:pt idx="8316">
                  <c:v>2.268644527426891E-3</c:v>
                </c:pt>
                <c:pt idx="8317">
                  <c:v>2.1216210391517515E-3</c:v>
                </c:pt>
                <c:pt idx="8318">
                  <c:v>2.1863839810919703E-3</c:v>
                </c:pt>
                <c:pt idx="8319">
                  <c:v>2.2394295676407506E-3</c:v>
                </c:pt>
                <c:pt idx="8320">
                  <c:v>2.0775065762590784E-3</c:v>
                </c:pt>
                <c:pt idx="8321">
                  <c:v>2.1150366220707728E-3</c:v>
                </c:pt>
                <c:pt idx="8322">
                  <c:v>2.1918740941647779E-3</c:v>
                </c:pt>
                <c:pt idx="8323">
                  <c:v>2.0283610751943566E-3</c:v>
                </c:pt>
                <c:pt idx="8324">
                  <c:v>2.0183641089884814E-3</c:v>
                </c:pt>
                <c:pt idx="8325">
                  <c:v>2.0183641089884814E-3</c:v>
                </c:pt>
                <c:pt idx="8326">
                  <c:v>2.1036024101713296E-3</c:v>
                </c:pt>
                <c:pt idx="8327">
                  <c:v>2.1160317683823512E-3</c:v>
                </c:pt>
                <c:pt idx="8328">
                  <c:v>2.0303535713389483E-3</c:v>
                </c:pt>
                <c:pt idx="8329">
                  <c:v>1.7951131735653846E-3</c:v>
                </c:pt>
                <c:pt idx="8330">
                  <c:v>1.9945701928504277E-3</c:v>
                </c:pt>
                <c:pt idx="8331">
                  <c:v>1.8057927649620634E-3</c:v>
                </c:pt>
                <c:pt idx="8332">
                  <c:v>1.9593378329270323E-3</c:v>
                </c:pt>
                <c:pt idx="8333">
                  <c:v>1.7634040496343286E-3</c:v>
                </c:pt>
                <c:pt idx="8334">
                  <c:v>1.8680245001849423E-3</c:v>
                </c:pt>
                <c:pt idx="8335">
                  <c:v>1.7804455734809139E-3</c:v>
                </c:pt>
                <c:pt idx="8336">
                  <c:v>1.9099412856413605E-3</c:v>
                </c:pt>
                <c:pt idx="8337">
                  <c:v>1.8790084648598892E-3</c:v>
                </c:pt>
                <c:pt idx="8338">
                  <c:v>1.8560876708542137E-3</c:v>
                </c:pt>
                <c:pt idx="8339">
                  <c:v>1.8901774925750411E-3</c:v>
                </c:pt>
                <c:pt idx="8340">
                  <c:v>1.797944580071546E-3</c:v>
                </c:pt>
                <c:pt idx="8341">
                  <c:v>1.6574493954110267E-3</c:v>
                </c:pt>
                <c:pt idx="8342">
                  <c:v>1.7961818893067699E-3</c:v>
                </c:pt>
                <c:pt idx="8343">
                  <c:v>1.8649423388064487E-3</c:v>
                </c:pt>
                <c:pt idx="8344">
                  <c:v>2.5989394999247433E-3</c:v>
                </c:pt>
                <c:pt idx="8345">
                  <c:v>2.5810360966402246E-3</c:v>
                </c:pt>
                <c:pt idx="8346">
                  <c:v>2.5306603503333952E-3</c:v>
                </c:pt>
                <c:pt idx="8347">
                  <c:v>2.5140614010125202E-3</c:v>
                </c:pt>
                <c:pt idx="8348">
                  <c:v>2.4644895611457725E-3</c:v>
                </c:pt>
                <c:pt idx="8349">
                  <c:v>2.3999281630651069E-3</c:v>
                </c:pt>
                <c:pt idx="8350">
                  <c:v>2.3509532611306638E-3</c:v>
                </c:pt>
                <c:pt idx="8351">
                  <c:v>2.3154753000530111E-3</c:v>
                </c:pt>
                <c:pt idx="8352">
                  <c:v>2.3986971295713957E-3</c:v>
                </c:pt>
                <c:pt idx="8353">
                  <c:v>2.2399329521941005E-3</c:v>
                </c:pt>
                <c:pt idx="8354">
                  <c:v>2.2399329521941005E-3</c:v>
                </c:pt>
                <c:pt idx="8355">
                  <c:v>2.2735912757432647E-3</c:v>
                </c:pt>
                <c:pt idx="8356">
                  <c:v>2.411090715377233E-3</c:v>
                </c:pt>
                <c:pt idx="8357">
                  <c:v>2.3309774337341169E-3</c:v>
                </c:pt>
                <c:pt idx="8358">
                  <c:v>2.2862813858025017E-3</c:v>
                </c:pt>
                <c:pt idx="8359">
                  <c:v>2.2685829373079247E-3</c:v>
                </c:pt>
                <c:pt idx="8360">
                  <c:v>2.3398173795602419E-3</c:v>
                </c:pt>
                <c:pt idx="8361">
                  <c:v>2.4173846242803603E-3</c:v>
                </c:pt>
                <c:pt idx="8362">
                  <c:v>2.352102099332194E-3</c:v>
                </c:pt>
                <c:pt idx="8363">
                  <c:v>2.3811008309887137E-3</c:v>
                </c:pt>
                <c:pt idx="8364">
                  <c:v>2.3377341927433791E-3</c:v>
                </c:pt>
                <c:pt idx="8365">
                  <c:v>2.3699010494430532E-3</c:v>
                </c:pt>
                <c:pt idx="8366">
                  <c:v>2.3152389021253114E-3</c:v>
                </c:pt>
                <c:pt idx="8367">
                  <c:v>2.2290102187983878E-3</c:v>
                </c:pt>
                <c:pt idx="8368">
                  <c:v>2.1622424893512162E-3</c:v>
                </c:pt>
                <c:pt idx="8369">
                  <c:v>2.13184977548258E-3</c:v>
                </c:pt>
                <c:pt idx="8370">
                  <c:v>2.2055291521950737E-3</c:v>
                </c:pt>
                <c:pt idx="8371">
                  <c:v>2.0861918816905052E-3</c:v>
                </c:pt>
                <c:pt idx="8372">
                  <c:v>2.0839483720046671E-3</c:v>
                </c:pt>
                <c:pt idx="8373">
                  <c:v>2.1442561750441061E-3</c:v>
                </c:pt>
                <c:pt idx="8374">
                  <c:v>2.1555164126570141E-3</c:v>
                </c:pt>
                <c:pt idx="8375">
                  <c:v>2.1207111168930356E-3</c:v>
                </c:pt>
                <c:pt idx="8376">
                  <c:v>2.1610777138451917E-3</c:v>
                </c:pt>
                <c:pt idx="8377">
                  <c:v>2.2720278728622415E-3</c:v>
                </c:pt>
                <c:pt idx="8378">
                  <c:v>2.3731652118916917E-3</c:v>
                </c:pt>
                <c:pt idx="8379">
                  <c:v>2.4351192888170795E-3</c:v>
                </c:pt>
                <c:pt idx="8380">
                  <c:v>2.4268582693555314E-3</c:v>
                </c:pt>
                <c:pt idx="8381">
                  <c:v>2.5476501077640306E-3</c:v>
                </c:pt>
                <c:pt idx="8382">
                  <c:v>2.5942817516242953E-3</c:v>
                </c:pt>
                <c:pt idx="8383">
                  <c:v>2.5255969918102457E-3</c:v>
                </c:pt>
                <c:pt idx="8384">
                  <c:v>2.5869199490863972E-3</c:v>
                </c:pt>
                <c:pt idx="8385">
                  <c:v>2.4310608892871995E-3</c:v>
                </c:pt>
                <c:pt idx="8386">
                  <c:v>2.4898151721826647E-3</c:v>
                </c:pt>
                <c:pt idx="8387">
                  <c:v>2.5649965501337445E-3</c:v>
                </c:pt>
                <c:pt idx="8388">
                  <c:v>2.5221193021982297E-3</c:v>
                </c:pt>
                <c:pt idx="8389">
                  <c:v>2.4922513905507497E-3</c:v>
                </c:pt>
                <c:pt idx="8390">
                  <c:v>2.6291290766242308E-3</c:v>
                </c:pt>
                <c:pt idx="8391">
                  <c:v>2.4412935647681161E-3</c:v>
                </c:pt>
                <c:pt idx="8392">
                  <c:v>2.5071465626417865E-3</c:v>
                </c:pt>
                <c:pt idx="8393">
                  <c:v>2.6920369756960874E-3</c:v>
                </c:pt>
                <c:pt idx="8394">
                  <c:v>2.5894947749272529E-3</c:v>
                </c:pt>
                <c:pt idx="8395">
                  <c:v>2.472747173208621E-3</c:v>
                </c:pt>
                <c:pt idx="8396">
                  <c:v>2.414920269872996E-3</c:v>
                </c:pt>
                <c:pt idx="8397">
                  <c:v>2.5169056848827584E-3</c:v>
                </c:pt>
                <c:pt idx="8398">
                  <c:v>2.3621139849020882E-3</c:v>
                </c:pt>
                <c:pt idx="8399">
                  <c:v>2.390014207543768E-3</c:v>
                </c:pt>
                <c:pt idx="8400">
                  <c:v>2.3760284247251206E-3</c:v>
                </c:pt>
                <c:pt idx="8401">
                  <c:v>2.3621139849020882E-3</c:v>
                </c:pt>
                <c:pt idx="8402">
                  <c:v>2.3482705817401647E-3</c:v>
                </c:pt>
                <c:pt idx="8403">
                  <c:v>2.3094254695194653E-3</c:v>
                </c:pt>
                <c:pt idx="8404">
                  <c:v>2.2555394193342596E-3</c:v>
                </c:pt>
                <c:pt idx="8405">
                  <c:v>2.3746529147392042E-3</c:v>
                </c:pt>
                <c:pt idx="8406">
                  <c:v>2.3465951928467277E-3</c:v>
                </c:pt>
                <c:pt idx="8407">
                  <c:v>2.2372340484567892E-3</c:v>
                </c:pt>
                <c:pt idx="8408">
                  <c:v>2.3520948455241215E-3</c:v>
                </c:pt>
                <c:pt idx="8409">
                  <c:v>2.2527817835358475E-3</c:v>
                </c:pt>
                <c:pt idx="8410">
                  <c:v>2.3253857455538679E-3</c:v>
                </c:pt>
                <c:pt idx="8411">
                  <c:v>2.3875361585723722E-3</c:v>
                </c:pt>
                <c:pt idx="8412">
                  <c:v>2.4398893559842041E-3</c:v>
                </c:pt>
                <c:pt idx="8413">
                  <c:v>2.4830726604613863E-3</c:v>
                </c:pt>
                <c:pt idx="8414">
                  <c:v>2.5808540292703696E-3</c:v>
                </c:pt>
                <c:pt idx="8415">
                  <c:v>2.4959926450521881E-3</c:v>
                </c:pt>
                <c:pt idx="8416">
                  <c:v>2.5736986675220438E-3</c:v>
                </c:pt>
                <c:pt idx="8417">
                  <c:v>2.479067950808155E-3</c:v>
                </c:pt>
                <c:pt idx="8418">
                  <c:v>2.1888026818790221E-3</c:v>
                </c:pt>
                <c:pt idx="8419">
                  <c:v>2.2159634259392492E-3</c:v>
                </c:pt>
                <c:pt idx="8420">
                  <c:v>2.1888026818790221E-3</c:v>
                </c:pt>
                <c:pt idx="8421">
                  <c:v>2.1888026818790221E-3</c:v>
                </c:pt>
                <c:pt idx="8422">
                  <c:v>2.161933425672862E-3</c:v>
                </c:pt>
                <c:pt idx="8423">
                  <c:v>2.1353530068498158E-3</c:v>
                </c:pt>
                <c:pt idx="8424">
                  <c:v>2.1221702884625989E-3</c:v>
                </c:pt>
                <c:pt idx="8425">
                  <c:v>2.1486072764881335E-3</c:v>
                </c:pt>
                <c:pt idx="8426">
                  <c:v>1.992996139726495E-3</c:v>
                </c:pt>
                <c:pt idx="8427">
                  <c:v>1.9806922692317593E-3</c:v>
                </c:pt>
                <c:pt idx="8428">
                  <c:v>2.0830481758287167E-3</c:v>
                </c:pt>
                <c:pt idx="8429">
                  <c:v>2.0445583206247287E-3</c:v>
                </c:pt>
                <c:pt idx="8430">
                  <c:v>2.1292375916471267E-3</c:v>
                </c:pt>
                <c:pt idx="8431">
                  <c:v>2.0896808666227614E-3</c:v>
                </c:pt>
                <c:pt idx="8432">
                  <c:v>2.178941791001776E-3</c:v>
                </c:pt>
                <c:pt idx="8433">
                  <c:v>2.272237059631527E-3</c:v>
                </c:pt>
                <c:pt idx="8434">
                  <c:v>2.3418623592900427E-3</c:v>
                </c:pt>
                <c:pt idx="8435">
                  <c:v>2.3418623592900427E-3</c:v>
                </c:pt>
                <c:pt idx="8436">
                  <c:v>2.271184766863864E-3</c:v>
                </c:pt>
                <c:pt idx="8437">
                  <c:v>2.3246807688493748E-3</c:v>
                </c:pt>
                <c:pt idx="8438">
                  <c:v>2.2856862782431463E-3</c:v>
                </c:pt>
                <c:pt idx="8439">
                  <c:v>2.354544563118116E-3</c:v>
                </c:pt>
                <c:pt idx="8440">
                  <c:v>2.3879326450620842E-3</c:v>
                </c:pt>
                <c:pt idx="8441">
                  <c:v>2.3726022974200601E-3</c:v>
                </c:pt>
                <c:pt idx="8442">
                  <c:v>2.4188541276977805E-3</c:v>
                </c:pt>
                <c:pt idx="8443">
                  <c:v>2.4733388223519585E-3</c:v>
                </c:pt>
                <c:pt idx="8444">
                  <c:v>2.5598412676448861E-3</c:v>
                </c:pt>
                <c:pt idx="8445">
                  <c:v>2.6622349183506814E-3</c:v>
                </c:pt>
                <c:pt idx="8446">
                  <c:v>2.9503222764413789E-3</c:v>
                </c:pt>
                <c:pt idx="8447">
                  <c:v>2.9798465268063372E-3</c:v>
                </c:pt>
                <c:pt idx="8448">
                  <c:v>3.1229878998693256E-3</c:v>
                </c:pt>
                <c:pt idx="8449">
                  <c:v>3.3204294676681882E-3</c:v>
                </c:pt>
                <c:pt idx="8450">
                  <c:v>3.01445099217612E-3</c:v>
                </c:pt>
                <c:pt idx="8451">
                  <c:v>3.0051097665681542E-3</c:v>
                </c:pt>
                <c:pt idx="8452">
                  <c:v>2.9335914935809744E-3</c:v>
                </c:pt>
                <c:pt idx="8453">
                  <c:v>3.0993161972960688E-3</c:v>
                </c:pt>
                <c:pt idx="8454">
                  <c:v>3.2469026828815949E-3</c:v>
                </c:pt>
                <c:pt idx="8455">
                  <c:v>3.3944891684671223E-3</c:v>
                </c:pt>
                <c:pt idx="8456">
                  <c:v>3.4365455334825091E-3</c:v>
                </c:pt>
                <c:pt idx="8457">
                  <c:v>3.7469855688693288E-3</c:v>
                </c:pt>
                <c:pt idx="8458">
                  <c:v>3.6573066935260946E-3</c:v>
                </c:pt>
                <c:pt idx="8459">
                  <c:v>3.8867726176919117E-3</c:v>
                </c:pt>
                <c:pt idx="8460">
                  <c:v>3.8165385422729574E-3</c:v>
                </c:pt>
                <c:pt idx="8461">
                  <c:v>3.8586905779166352E-3</c:v>
                </c:pt>
                <c:pt idx="8462">
                  <c:v>4.1573227662168224E-3</c:v>
                </c:pt>
                <c:pt idx="8463">
                  <c:v>4.3137580440451373E-3</c:v>
                </c:pt>
                <c:pt idx="8464">
                  <c:v>3.9566208580008328E-3</c:v>
                </c:pt>
                <c:pt idx="8465">
                  <c:v>4.1364672606372345E-3</c:v>
                </c:pt>
                <c:pt idx="8466">
                  <c:v>4.1405266004415891E-3</c:v>
                </c:pt>
                <c:pt idx="8467">
                  <c:v>4.1302526137463359E-3</c:v>
                </c:pt>
                <c:pt idx="8468">
                  <c:v>3.993513597250118E-3</c:v>
                </c:pt>
                <c:pt idx="8469">
                  <c:v>4.0176946186634612E-3</c:v>
                </c:pt>
                <c:pt idx="8470">
                  <c:v>4.4426539703826791E-3</c:v>
                </c:pt>
                <c:pt idx="8471">
                  <c:v>4.3576684331290234E-3</c:v>
                </c:pt>
                <c:pt idx="8472">
                  <c:v>4.0894514191182679E-3</c:v>
                </c:pt>
                <c:pt idx="8473">
                  <c:v>4.046932389084836E-3</c:v>
                </c:pt>
                <c:pt idx="8474">
                  <c:v>3.6872579049553279E-3</c:v>
                </c:pt>
                <c:pt idx="8475">
                  <c:v>3.6427526686874574E-3</c:v>
                </c:pt>
                <c:pt idx="8476">
                  <c:v>3.4142892076335879E-3</c:v>
                </c:pt>
                <c:pt idx="8477">
                  <c:v>3.393549839167404E-3</c:v>
                </c:pt>
                <c:pt idx="8478">
                  <c:v>3.1539891716881089E-3</c:v>
                </c:pt>
                <c:pt idx="8479">
                  <c:v>3.3441380485545614E-3</c:v>
                </c:pt>
                <c:pt idx="8480">
                  <c:v>3.3902001106319614E-3</c:v>
                </c:pt>
                <c:pt idx="8481">
                  <c:v>3.9437121863312137E-3</c:v>
                </c:pt>
                <c:pt idx="8482">
                  <c:v>3.9353514772830925E-3</c:v>
                </c:pt>
                <c:pt idx="8483">
                  <c:v>3.9116675218171248E-3</c:v>
                </c:pt>
                <c:pt idx="8484">
                  <c:v>3.9832608626148014E-3</c:v>
                </c:pt>
                <c:pt idx="8485">
                  <c:v>4.0085139527368851E-3</c:v>
                </c:pt>
                <c:pt idx="8486">
                  <c:v>4.0264520945862484E-3</c:v>
                </c:pt>
                <c:pt idx="8487">
                  <c:v>4.0389161343883468E-3</c:v>
                </c:pt>
                <c:pt idx="8488">
                  <c:v>4.0935786940869334E-3</c:v>
                </c:pt>
                <c:pt idx="8489">
                  <c:v>4.0926129815695034E-3</c:v>
                </c:pt>
                <c:pt idx="8490">
                  <c:v>4.1420109354790395E-3</c:v>
                </c:pt>
                <c:pt idx="8491">
                  <c:v>4.2019789108847906E-3</c:v>
                </c:pt>
                <c:pt idx="8492">
                  <c:v>4.2279252943550304E-3</c:v>
                </c:pt>
                <c:pt idx="8493">
                  <c:v>4.1562504393591396E-3</c:v>
                </c:pt>
                <c:pt idx="8494">
                  <c:v>4.1744971741668113E-3</c:v>
                </c:pt>
                <c:pt idx="8495">
                  <c:v>4.1444824394097479E-3</c:v>
                </c:pt>
                <c:pt idx="8496">
                  <c:v>4.0647808540364826E-3</c:v>
                </c:pt>
                <c:pt idx="8497">
                  <c:v>3.984006527373009E-3</c:v>
                </c:pt>
                <c:pt idx="8498">
                  <c:v>3.9810838305149431E-3</c:v>
                </c:pt>
                <c:pt idx="8499">
                  <c:v>4.0801181639954021E-3</c:v>
                </c:pt>
                <c:pt idx="8500">
                  <c:v>4.0801181639954021E-3</c:v>
                </c:pt>
                <c:pt idx="8501">
                  <c:v>4.0624938650077385E-3</c:v>
                </c:pt>
                <c:pt idx="8502">
                  <c:v>4.1115564856338783E-3</c:v>
                </c:pt>
                <c:pt idx="8503">
                  <c:v>4.095924594525179E-3</c:v>
                </c:pt>
                <c:pt idx="8504">
                  <c:v>4.176236841476653E-3</c:v>
                </c:pt>
                <c:pt idx="8505">
                  <c:v>4.2046547578823805E-3</c:v>
                </c:pt>
                <c:pt idx="8506">
                  <c:v>4.2621739289752701E-3</c:v>
                </c:pt>
                <c:pt idx="8507">
                  <c:v>4.3010899074034555E-3</c:v>
                </c:pt>
                <c:pt idx="8508">
                  <c:v>4.3110261951272303E-3</c:v>
                </c:pt>
                <c:pt idx="8509">
                  <c:v>4.2663689820549707E-3</c:v>
                </c:pt>
                <c:pt idx="8510">
                  <c:v>4.2946738363201344E-3</c:v>
                </c:pt>
                <c:pt idx="8511">
                  <c:v>4.3464523704938021E-3</c:v>
                </c:pt>
                <c:pt idx="8512">
                  <c:v>4.3922163041821578E-3</c:v>
                </c:pt>
                <c:pt idx="8513">
                  <c:v>4.4215211941247079E-3</c:v>
                </c:pt>
                <c:pt idx="8514">
                  <c:v>4.4215211941247079E-3</c:v>
                </c:pt>
                <c:pt idx="8515">
                  <c:v>4.4926785647345516E-3</c:v>
                </c:pt>
                <c:pt idx="8516">
                  <c:v>4.5192968523745883E-3</c:v>
                </c:pt>
                <c:pt idx="8517">
                  <c:v>4.450118598660866E-3</c:v>
                </c:pt>
                <c:pt idx="8518">
                  <c:v>4.4092886115758489E-3</c:v>
                </c:pt>
                <c:pt idx="8519">
                  <c:v>4.3041459848869685E-3</c:v>
                </c:pt>
                <c:pt idx="8520">
                  <c:v>4.2769006941160218E-3</c:v>
                </c:pt>
                <c:pt idx="8521">
                  <c:v>4.0594413982319305E-3</c:v>
                </c:pt>
                <c:pt idx="8522">
                  <c:v>3.9843321139245011E-3</c:v>
                </c:pt>
                <c:pt idx="8523">
                  <c:v>3.7922373741478286E-3</c:v>
                </c:pt>
                <c:pt idx="8524">
                  <c:v>3.8623545120709405E-3</c:v>
                </c:pt>
                <c:pt idx="8525">
                  <c:v>3.957604156927857E-3</c:v>
                </c:pt>
                <c:pt idx="8526">
                  <c:v>4.0548987914255539E-3</c:v>
                </c:pt>
                <c:pt idx="8527">
                  <c:v>3.9011237250413354E-3</c:v>
                </c:pt>
                <c:pt idx="8528">
                  <c:v>4.1030858914844603E-3</c:v>
                </c:pt>
                <c:pt idx="8529">
                  <c:v>4.1527525648129716E-3</c:v>
                </c:pt>
                <c:pt idx="8530">
                  <c:v>4.0443997743355477E-3</c:v>
                </c:pt>
                <c:pt idx="8531">
                  <c:v>4.0972005893130511E-3</c:v>
                </c:pt>
                <c:pt idx="8532">
                  <c:v>3.814886892552907E-3</c:v>
                </c:pt>
                <c:pt idx="8533">
                  <c:v>3.4746083047041752E-3</c:v>
                </c:pt>
                <c:pt idx="8534">
                  <c:v>3.8606758941157498E-3</c:v>
                </c:pt>
                <c:pt idx="8535">
                  <c:v>3.8644832667923926E-3</c:v>
                </c:pt>
                <c:pt idx="8536">
                  <c:v>3.5407205572539385E-3</c:v>
                </c:pt>
                <c:pt idx="8537">
                  <c:v>3.3440138596287196E-3</c:v>
                </c:pt>
                <c:pt idx="8538">
                  <c:v>2.988827706113016E-3</c:v>
                </c:pt>
                <c:pt idx="8539">
                  <c:v>2.8396569872955416E-3</c:v>
                </c:pt>
                <c:pt idx="8540">
                  <c:v>3.0245097642832845E-3</c:v>
                </c:pt>
                <c:pt idx="8541">
                  <c:v>3.0095935617417023E-3</c:v>
                </c:pt>
                <c:pt idx="8542">
                  <c:v>3.0274984102954222E-3</c:v>
                </c:pt>
                <c:pt idx="8543">
                  <c:v>2.6867097287434677E-3</c:v>
                </c:pt>
                <c:pt idx="8544">
                  <c:v>2.808953990958922E-3</c:v>
                </c:pt>
                <c:pt idx="8545">
                  <c:v>2.6238319555893664E-3</c:v>
                </c:pt>
                <c:pt idx="8546">
                  <c:v>3.0245974943640072E-3</c:v>
                </c:pt>
                <c:pt idx="8547">
                  <c:v>3.3823795396629324E-3</c:v>
                </c:pt>
                <c:pt idx="8548">
                  <c:v>3.7385184961139929E-3</c:v>
                </c:pt>
                <c:pt idx="8549">
                  <c:v>4.1205471308183445E-3</c:v>
                </c:pt>
                <c:pt idx="8550">
                  <c:v>3.7127878805583814E-3</c:v>
                </c:pt>
                <c:pt idx="8551">
                  <c:v>3.9530554726764592E-3</c:v>
                </c:pt>
                <c:pt idx="8552">
                  <c:v>3.8580636896171734E-3</c:v>
                </c:pt>
                <c:pt idx="8553">
                  <c:v>3.7127878805583814E-3</c:v>
                </c:pt>
                <c:pt idx="8554">
                  <c:v>3.7387810998619235E-3</c:v>
                </c:pt>
                <c:pt idx="8555">
                  <c:v>3.7609195577801837E-3</c:v>
                </c:pt>
                <c:pt idx="8556">
                  <c:v>2.6154372252851928E-3</c:v>
                </c:pt>
                <c:pt idx="8557">
                  <c:v>2.2795618377565445E-3</c:v>
                </c:pt>
                <c:pt idx="8558">
                  <c:v>2.0886696112212637E-3</c:v>
                </c:pt>
                <c:pt idx="8559">
                  <c:v>2.0630690890859715E-3</c:v>
                </c:pt>
                <c:pt idx="8560">
                  <c:v>2.1676965810176431E-3</c:v>
                </c:pt>
                <c:pt idx="8561">
                  <c:v>2.1410247135328492E-3</c:v>
                </c:pt>
                <c:pt idx="8562">
                  <c:v>2.1015550204313413E-3</c:v>
                </c:pt>
                <c:pt idx="8563">
                  <c:v>2.3232420974452122E-3</c:v>
                </c:pt>
                <c:pt idx="8564">
                  <c:v>2.3088100905286589E-3</c:v>
                </c:pt>
                <c:pt idx="8565">
                  <c:v>2.4143095051388751E-3</c:v>
                </c:pt>
                <c:pt idx="8566">
                  <c:v>2.61629861536101E-3</c:v>
                </c:pt>
                <c:pt idx="8567">
                  <c:v>2.8242967904186676E-3</c:v>
                </c:pt>
                <c:pt idx="8568">
                  <c:v>3.0045270453426696E-3</c:v>
                </c:pt>
                <c:pt idx="8569">
                  <c:v>3.1141585204811514E-3</c:v>
                </c:pt>
                <c:pt idx="8570">
                  <c:v>3.2135125709062779E-3</c:v>
                </c:pt>
                <c:pt idx="8571">
                  <c:v>3.73287124221885E-3</c:v>
                </c:pt>
                <c:pt idx="8572">
                  <c:v>3.9189930384181211E-3</c:v>
                </c:pt>
                <c:pt idx="8573">
                  <c:v>3.9803318684763769E-3</c:v>
                </c:pt>
                <c:pt idx="8574">
                  <c:v>4.0068423550118021E-3</c:v>
                </c:pt>
                <c:pt idx="8575">
                  <c:v>3.9293689807868622E-3</c:v>
                </c:pt>
                <c:pt idx="8576">
                  <c:v>3.9549813014097858E-3</c:v>
                </c:pt>
                <c:pt idx="8577">
                  <c:v>3.7411985283606081E-3</c:v>
                </c:pt>
                <c:pt idx="8578">
                  <c:v>3.3564389396120243E-3</c:v>
                </c:pt>
                <c:pt idx="8579">
                  <c:v>3.3551705286179066E-3</c:v>
                </c:pt>
                <c:pt idx="8580">
                  <c:v>3.2909142034068758E-3</c:v>
                </c:pt>
                <c:pt idx="8581">
                  <c:v>3.3071354599204508E-3</c:v>
                </c:pt>
                <c:pt idx="8582">
                  <c:v>3.4366261811091909E-3</c:v>
                </c:pt>
                <c:pt idx="8583">
                  <c:v>3.5861203146926907E-3</c:v>
                </c:pt>
                <c:pt idx="8584">
                  <c:v>3.53976755874741E-3</c:v>
                </c:pt>
                <c:pt idx="8585">
                  <c:v>3.5167889792834688E-3</c:v>
                </c:pt>
                <c:pt idx="8586">
                  <c:v>3.3266922777005791E-3</c:v>
                </c:pt>
                <c:pt idx="8587">
                  <c:v>3.2739958071909101E-3</c:v>
                </c:pt>
                <c:pt idx="8588">
                  <c:v>3.2613347880558882E-3</c:v>
                </c:pt>
                <c:pt idx="8589">
                  <c:v>3.3518584155590538E-3</c:v>
                </c:pt>
                <c:pt idx="8590">
                  <c:v>3.350477712260698E-3</c:v>
                </c:pt>
                <c:pt idx="8591">
                  <c:v>3.228390845913419E-3</c:v>
                </c:pt>
                <c:pt idx="8592">
                  <c:v>3.2751176544267091E-3</c:v>
                </c:pt>
                <c:pt idx="8593">
                  <c:v>2.9856580729734437E-3</c:v>
                </c:pt>
                <c:pt idx="8594">
                  <c:v>3.0235003392345278E-3</c:v>
                </c:pt>
                <c:pt idx="8595">
                  <c:v>3.0496492294454173E-3</c:v>
                </c:pt>
                <c:pt idx="8596">
                  <c:v>2.7701970580274629E-3</c:v>
                </c:pt>
                <c:pt idx="8597">
                  <c:v>2.4591503835115175E-3</c:v>
                </c:pt>
                <c:pt idx="8598">
                  <c:v>2.4415678276412441E-3</c:v>
                </c:pt>
                <c:pt idx="8599">
                  <c:v>2.3700407486146784E-3</c:v>
                </c:pt>
                <c:pt idx="8600">
                  <c:v>2.1254907612592772E-3</c:v>
                </c:pt>
                <c:pt idx="8601">
                  <c:v>2.0371647604642664E-3</c:v>
                </c:pt>
                <c:pt idx="8602">
                  <c:v>2.2073398188151498E-3</c:v>
                </c:pt>
                <c:pt idx="8603">
                  <c:v>2.3795165341737854E-3</c:v>
                </c:pt>
                <c:pt idx="8604">
                  <c:v>2.7133176740345372E-3</c:v>
                </c:pt>
                <c:pt idx="8605">
                  <c:v>2.8757662623036676E-3</c:v>
                </c:pt>
                <c:pt idx="8606">
                  <c:v>3.3517453620426634E-3</c:v>
                </c:pt>
                <c:pt idx="8607">
                  <c:v>3.6236341832867544E-3</c:v>
                </c:pt>
                <c:pt idx="8608">
                  <c:v>3.0193541918743095E-3</c:v>
                </c:pt>
                <c:pt idx="8609">
                  <c:v>2.5778892781825949E-3</c:v>
                </c:pt>
                <c:pt idx="8610">
                  <c:v>2.4649048049650772E-3</c:v>
                </c:pt>
                <c:pt idx="8611">
                  <c:v>2.2750644915826906E-3</c:v>
                </c:pt>
                <c:pt idx="8612">
                  <c:v>2.112775547112923E-3</c:v>
                </c:pt>
                <c:pt idx="8613">
                  <c:v>2.3588163194447915E-3</c:v>
                </c:pt>
                <c:pt idx="8614">
                  <c:v>2.3564854732793321E-3</c:v>
                </c:pt>
                <c:pt idx="8615">
                  <c:v>2.4773680884270744E-3</c:v>
                </c:pt>
                <c:pt idx="8616">
                  <c:v>2.5909719245552068E-3</c:v>
                </c:pt>
                <c:pt idx="8617">
                  <c:v>2.9187208843296612E-3</c:v>
                </c:pt>
                <c:pt idx="8618">
                  <c:v>2.8487944936179052E-3</c:v>
                </c:pt>
                <c:pt idx="8619">
                  <c:v>2.4984204658128578E-3</c:v>
                </c:pt>
                <c:pt idx="8620">
                  <c:v>2.2619454290059727E-3</c:v>
                </c:pt>
                <c:pt idx="8621">
                  <c:v>2.3941038300304739E-3</c:v>
                </c:pt>
                <c:pt idx="8622">
                  <c:v>2.3362195099907793E-3</c:v>
                </c:pt>
                <c:pt idx="8623">
                  <c:v>2.237860297737068E-3</c:v>
                </c:pt>
                <c:pt idx="8624">
                  <c:v>2.2696498455584313E-3</c:v>
                </c:pt>
                <c:pt idx="8625">
                  <c:v>2.5643926464678814E-3</c:v>
                </c:pt>
                <c:pt idx="8626">
                  <c:v>2.6790416164493183E-3</c:v>
                </c:pt>
                <c:pt idx="8627">
                  <c:v>2.7899150389560849E-3</c:v>
                </c:pt>
                <c:pt idx="8628">
                  <c:v>2.7374366344757178E-3</c:v>
                </c:pt>
                <c:pt idx="8629">
                  <c:v>2.7848467094496168E-3</c:v>
                </c:pt>
                <c:pt idx="8630">
                  <c:v>2.8279327592567044E-3</c:v>
                </c:pt>
                <c:pt idx="8631">
                  <c:v>2.7893112446746274E-3</c:v>
                </c:pt>
                <c:pt idx="8632">
                  <c:v>2.8640326471747173E-3</c:v>
                </c:pt>
                <c:pt idx="8633">
                  <c:v>2.8095253985834312E-3</c:v>
                </c:pt>
                <c:pt idx="8634">
                  <c:v>2.8591073377465226E-3</c:v>
                </c:pt>
                <c:pt idx="8635">
                  <c:v>2.8710389429722053E-3</c:v>
                </c:pt>
                <c:pt idx="8636">
                  <c:v>2.9354131832328091E-3</c:v>
                </c:pt>
                <c:pt idx="8637">
                  <c:v>2.9164933629191501E-3</c:v>
                </c:pt>
                <c:pt idx="8638">
                  <c:v>2.9560953295460044E-3</c:v>
                </c:pt>
                <c:pt idx="8639">
                  <c:v>2.9569940585056635E-3</c:v>
                </c:pt>
                <c:pt idx="8640">
                  <c:v>3.0128645682497256E-3</c:v>
                </c:pt>
                <c:pt idx="8641">
                  <c:v>2.8969961980606666E-3</c:v>
                </c:pt>
                <c:pt idx="8642">
                  <c:v>2.959124673741318E-3</c:v>
                </c:pt>
                <c:pt idx="8643">
                  <c:v>3.0461577523807682E-3</c:v>
                </c:pt>
                <c:pt idx="8644">
                  <c:v>3.1561620587083426E-3</c:v>
                </c:pt>
                <c:pt idx="8645">
                  <c:v>3.1731507286252426E-3</c:v>
                </c:pt>
                <c:pt idx="8646">
                  <c:v>3.2094227965104123E-3</c:v>
                </c:pt>
                <c:pt idx="8647">
                  <c:v>3.233645899481248E-3</c:v>
                </c:pt>
                <c:pt idx="8648">
                  <c:v>3.2781173731590758E-3</c:v>
                </c:pt>
                <c:pt idx="8649">
                  <c:v>3.2503693775868163E-3</c:v>
                </c:pt>
                <c:pt idx="8650">
                  <c:v>3.2403988145232299E-3</c:v>
                </c:pt>
                <c:pt idx="8651">
                  <c:v>3.2848459530091796E-3</c:v>
                </c:pt>
                <c:pt idx="8652">
                  <c:v>3.2517794585930813E-3</c:v>
                </c:pt>
                <c:pt idx="8653">
                  <c:v>3.2264023996510256E-3</c:v>
                </c:pt>
                <c:pt idx="8654">
                  <c:v>3.2549831821976067E-3</c:v>
                </c:pt>
                <c:pt idx="8655">
                  <c:v>3.3275546920480399E-3</c:v>
                </c:pt>
                <c:pt idx="8656">
                  <c:v>3.3284247623124974E-3</c:v>
                </c:pt>
                <c:pt idx="8657">
                  <c:v>3.3326148985642766E-3</c:v>
                </c:pt>
                <c:pt idx="8658">
                  <c:v>3.3557005583332313E-3</c:v>
                </c:pt>
                <c:pt idx="8659">
                  <c:v>3.4122794952604995E-3</c:v>
                </c:pt>
                <c:pt idx="8660">
                  <c:v>3.5556046553600626E-3</c:v>
                </c:pt>
                <c:pt idx="8661">
                  <c:v>3.7099568124204455E-3</c:v>
                </c:pt>
                <c:pt idx="8662">
                  <c:v>3.7919838023981471E-3</c:v>
                </c:pt>
                <c:pt idx="8663">
                  <c:v>3.7687361201215364E-3</c:v>
                </c:pt>
                <c:pt idx="8664">
                  <c:v>3.7864119786248478E-3</c:v>
                </c:pt>
                <c:pt idx="8665">
                  <c:v>3.7560094855766829E-3</c:v>
                </c:pt>
                <c:pt idx="8666">
                  <c:v>3.7104028687227541E-3</c:v>
                </c:pt>
                <c:pt idx="8667">
                  <c:v>3.6476472352746521E-3</c:v>
                </c:pt>
                <c:pt idx="8668">
                  <c:v>3.5376438438437033E-3</c:v>
                </c:pt>
                <c:pt idx="8669">
                  <c:v>3.4162483584890871E-3</c:v>
                </c:pt>
                <c:pt idx="8670">
                  <c:v>3.2829181044940867E-3</c:v>
                </c:pt>
                <c:pt idx="8671">
                  <c:v>3.1613285450683795E-3</c:v>
                </c:pt>
                <c:pt idx="8672">
                  <c:v>2.992709829825098E-3</c:v>
                </c:pt>
                <c:pt idx="8673">
                  <c:v>2.9197769025003585E-3</c:v>
                </c:pt>
                <c:pt idx="8674">
                  <c:v>2.9595748787144844E-3</c:v>
                </c:pt>
                <c:pt idx="8675">
                  <c:v>2.8308977100747236E-3</c:v>
                </c:pt>
                <c:pt idx="8676">
                  <c:v>2.7192179068472023E-3</c:v>
                </c:pt>
                <c:pt idx="8677">
                  <c:v>2.6887437259969613E-3</c:v>
                </c:pt>
                <c:pt idx="8678">
                  <c:v>2.4655322757268111E-3</c:v>
                </c:pt>
                <c:pt idx="8679">
                  <c:v>2.3430909629451554E-3</c:v>
                </c:pt>
                <c:pt idx="8680">
                  <c:v>2.1063231058174566E-3</c:v>
                </c:pt>
                <c:pt idx="8681">
                  <c:v>1.9904301859929776E-3</c:v>
                </c:pt>
                <c:pt idx="8682">
                  <c:v>2.0402915217350962E-3</c:v>
                </c:pt>
                <c:pt idx="8683">
                  <c:v>2.0529261732104261E-3</c:v>
                </c:pt>
                <c:pt idx="8684">
                  <c:v>1.919972109898296E-3</c:v>
                </c:pt>
                <c:pt idx="8685">
                  <c:v>1.9081648577063445E-3</c:v>
                </c:pt>
                <c:pt idx="8686">
                  <c:v>1.8964211339187081E-3</c:v>
                </c:pt>
                <c:pt idx="8687">
                  <c:v>1.9318431809074062E-3</c:v>
                </c:pt>
                <c:pt idx="8688">
                  <c:v>1.919972109898296E-3</c:v>
                </c:pt>
                <c:pt idx="8689">
                  <c:v>1.919972109898296E-3</c:v>
                </c:pt>
                <c:pt idx="8690">
                  <c:v>1.8964211339187081E-3</c:v>
                </c:pt>
                <c:pt idx="8691">
                  <c:v>1.8731231151851277E-3</c:v>
                </c:pt>
                <c:pt idx="8692">
                  <c:v>1.8615682446854762E-3</c:v>
                </c:pt>
                <c:pt idx="8693">
                  <c:v>1.8272767573499077E-3</c:v>
                </c:pt>
                <c:pt idx="8694">
                  <c:v>1.7824148194107707E-3</c:v>
                </c:pt>
                <c:pt idx="8695">
                  <c:v>1.7169285031917113E-3</c:v>
                </c:pt>
                <c:pt idx="8696">
                  <c:v>1.6519314064251101E-3</c:v>
                </c:pt>
                <c:pt idx="8697">
                  <c:v>1.6702592896703609E-3</c:v>
                </c:pt>
                <c:pt idx="8698">
                  <c:v>1.6264912929849057E-3</c:v>
                </c:pt>
                <c:pt idx="8699">
                  <c:v>1.5138427516672149E-3</c:v>
                </c:pt>
                <c:pt idx="8700">
                  <c:v>1.5767263307357915E-3</c:v>
                </c:pt>
                <c:pt idx="8701">
                  <c:v>1.6612762546392931E-3</c:v>
                </c:pt>
                <c:pt idx="8702">
                  <c:v>1.6074186717136038E-3</c:v>
                </c:pt>
                <c:pt idx="8703">
                  <c:v>1.62452930839187E-3</c:v>
                </c:pt>
                <c:pt idx="8704">
                  <c:v>1.6390111009441626E-3</c:v>
                </c:pt>
                <c:pt idx="8705">
                  <c:v>1.5819043867925646E-3</c:v>
                </c:pt>
                <c:pt idx="8706">
                  <c:v>1.6385315585152153E-3</c:v>
                </c:pt>
                <c:pt idx="8707">
                  <c:v>1.5950915677399565E-3</c:v>
                </c:pt>
                <c:pt idx="8708">
                  <c:v>1.6824198776170538E-3</c:v>
                </c:pt>
                <c:pt idx="8709">
                  <c:v>1.7847268126369234E-3</c:v>
                </c:pt>
                <c:pt idx="8710">
                  <c:v>1.807138729837998E-3</c:v>
                </c:pt>
                <c:pt idx="8711">
                  <c:v>1.7823293789661536E-3</c:v>
                </c:pt>
                <c:pt idx="8712">
                  <c:v>1.7895323253184481E-3</c:v>
                </c:pt>
                <c:pt idx="8713">
                  <c:v>1.7648440049982876E-3</c:v>
                </c:pt>
                <c:pt idx="8714">
                  <c:v>1.8001494573440008E-3</c:v>
                </c:pt>
                <c:pt idx="8715">
                  <c:v>1.8003061419960679E-3</c:v>
                </c:pt>
                <c:pt idx="8716">
                  <c:v>1.6972837740672009E-3</c:v>
                </c:pt>
                <c:pt idx="8717">
                  <c:v>1.7002891341073973E-3</c:v>
                </c:pt>
                <c:pt idx="8718">
                  <c:v>1.7626752713465921E-3</c:v>
                </c:pt>
                <c:pt idx="8719">
                  <c:v>1.7833502322557942E-3</c:v>
                </c:pt>
                <c:pt idx="8720">
                  <c:v>1.7790521273626596E-3</c:v>
                </c:pt>
                <c:pt idx="8721">
                  <c:v>1.8117379914320553E-3</c:v>
                </c:pt>
                <c:pt idx="8722">
                  <c:v>1.817765243805619E-3</c:v>
                </c:pt>
                <c:pt idx="8723">
                  <c:v>1.817765243805619E-3</c:v>
                </c:pt>
                <c:pt idx="8724">
                  <c:v>1.7861187549649573E-3</c:v>
                </c:pt>
                <c:pt idx="8725">
                  <c:v>1.8109590452923053E-3</c:v>
                </c:pt>
                <c:pt idx="8726">
                  <c:v>1.7806762137600322E-3</c:v>
                </c:pt>
                <c:pt idx="8727">
                  <c:v>1.7147252428800313E-3</c:v>
                </c:pt>
                <c:pt idx="8728">
                  <c:v>1.6686044415169959E-3</c:v>
                </c:pt>
                <c:pt idx="8729">
                  <c:v>1.6556215747199807E-3</c:v>
                </c:pt>
                <c:pt idx="8730">
                  <c:v>1.7390099890940516E-3</c:v>
                </c:pt>
                <c:pt idx="8731">
                  <c:v>1.8219838544181503E-3</c:v>
                </c:pt>
                <c:pt idx="8732">
                  <c:v>1.8663771274892286E-3</c:v>
                </c:pt>
                <c:pt idx="8733">
                  <c:v>1.8575721657222842E-3</c:v>
                </c:pt>
                <c:pt idx="8734">
                  <c:v>1.9709136698122347E-3</c:v>
                </c:pt>
                <c:pt idx="8735">
                  <c:v>2.0345734934083147E-3</c:v>
                </c:pt>
                <c:pt idx="8736">
                  <c:v>1.9492902926234535E-3</c:v>
                </c:pt>
                <c:pt idx="8737">
                  <c:v>1.9317206952062379E-3</c:v>
                </c:pt>
                <c:pt idx="8738">
                  <c:v>1.9323978520809392E-3</c:v>
                </c:pt>
                <c:pt idx="8739">
                  <c:v>1.889382658586315E-3</c:v>
                </c:pt>
                <c:pt idx="8740">
                  <c:v>1.9624306520583884E-3</c:v>
                </c:pt>
                <c:pt idx="8741">
                  <c:v>1.8867115345848578E-3</c:v>
                </c:pt>
                <c:pt idx="8742">
                  <c:v>1.9225956979427436E-3</c:v>
                </c:pt>
                <c:pt idx="8743">
                  <c:v>1.9837310993173871E-3</c:v>
                </c:pt>
                <c:pt idx="8744">
                  <c:v>1.9101234379039255E-3</c:v>
                </c:pt>
                <c:pt idx="8745">
                  <c:v>1.9340309080230962E-3</c:v>
                </c:pt>
                <c:pt idx="8746">
                  <c:v>1.9826322224827208E-3</c:v>
                </c:pt>
                <c:pt idx="8747">
                  <c:v>1.9223826364367527E-3</c:v>
                </c:pt>
                <c:pt idx="8748">
                  <c:v>1.9481082288910437E-3</c:v>
                </c:pt>
                <c:pt idx="8749">
                  <c:v>1.9965657041563531E-3</c:v>
                </c:pt>
                <c:pt idx="8750">
                  <c:v>2.0586163390771844E-3</c:v>
                </c:pt>
                <c:pt idx="8751">
                  <c:v>2.0586163390771844E-3</c:v>
                </c:pt>
                <c:pt idx="8752">
                  <c:v>1.94719687023585E-3</c:v>
                </c:pt>
                <c:pt idx="8753">
                  <c:v>2.0194986137688051E-3</c:v>
                </c:pt>
                <c:pt idx="8754">
                  <c:v>2.0565204609018584E-3</c:v>
                </c:pt>
                <c:pt idx="8755">
                  <c:v>2.0941334099325148E-3</c:v>
                </c:pt>
                <c:pt idx="8756">
                  <c:v>1.9215061219694813E-3</c:v>
                </c:pt>
                <c:pt idx="8757">
                  <c:v>1.9448192858891055E-3</c:v>
                </c:pt>
                <c:pt idx="8758">
                  <c:v>1.9683789220907963E-3</c:v>
                </c:pt>
                <c:pt idx="8759">
                  <c:v>1.9921872247890575E-3</c:v>
                </c:pt>
                <c:pt idx="8760">
                  <c:v>1.9802518523851075E-3</c:v>
                </c:pt>
                <c:pt idx="8761">
                  <c:v>1.8110792952627794E-3</c:v>
                </c:pt>
                <c:pt idx="8762">
                  <c:v>2.0041853160009731E-3</c:v>
                </c:pt>
                <c:pt idx="8763">
                  <c:v>2.0041853160009731E-3</c:v>
                </c:pt>
                <c:pt idx="8764">
                  <c:v>1.9802518523851075E-3</c:v>
                </c:pt>
                <c:pt idx="8765">
                  <c:v>1.956568158178535E-3</c:v>
                </c:pt>
                <c:pt idx="8766">
                  <c:v>2.108871307013766E-3</c:v>
                </c:pt>
                <c:pt idx="8767">
                  <c:v>2.0337679284991067E-3</c:v>
                </c:pt>
                <c:pt idx="8768">
                  <c:v>2.1244278736255603E-3</c:v>
                </c:pt>
                <c:pt idx="8769">
                  <c:v>2.1390933791976337E-3</c:v>
                </c:pt>
                <c:pt idx="8770">
                  <c:v>2.0871325840166161E-3</c:v>
                </c:pt>
                <c:pt idx="8771">
                  <c:v>2.2949299321075754E-3</c:v>
                </c:pt>
                <c:pt idx="8772">
                  <c:v>2.3179985663905282E-3</c:v>
                </c:pt>
                <c:pt idx="8773">
                  <c:v>2.290168016043623E-3</c:v>
                </c:pt>
                <c:pt idx="8774">
                  <c:v>2.1938478106567397E-3</c:v>
                </c:pt>
                <c:pt idx="8775">
                  <c:v>2.2357389056798169E-3</c:v>
                </c:pt>
                <c:pt idx="8776">
                  <c:v>2.3025218059683824E-3</c:v>
                </c:pt>
                <c:pt idx="8777">
                  <c:v>2.2827410862278001E-3</c:v>
                </c:pt>
                <c:pt idx="8778">
                  <c:v>2.4525258475313525E-3</c:v>
                </c:pt>
                <c:pt idx="8779">
                  <c:v>2.4440351080096076E-3</c:v>
                </c:pt>
                <c:pt idx="8780">
                  <c:v>2.5240216984672493E-3</c:v>
                </c:pt>
                <c:pt idx="8781">
                  <c:v>2.5731074100529272E-3</c:v>
                </c:pt>
                <c:pt idx="8782">
                  <c:v>2.6648398448852711E-3</c:v>
                </c:pt>
                <c:pt idx="8783">
                  <c:v>2.6306662625703104E-3</c:v>
                </c:pt>
                <c:pt idx="8784">
                  <c:v>2.644866506200457E-3</c:v>
                </c:pt>
                <c:pt idx="8785">
                  <c:v>2.7143787193893683E-3</c:v>
                </c:pt>
                <c:pt idx="8786">
                  <c:v>2.6037394589039082E-3</c:v>
                </c:pt>
                <c:pt idx="8787">
                  <c:v>2.4815961082593008E-3</c:v>
                </c:pt>
                <c:pt idx="8788">
                  <c:v>2.5603264002565297E-3</c:v>
                </c:pt>
                <c:pt idx="8789">
                  <c:v>2.4833207828328552E-3</c:v>
                </c:pt>
                <c:pt idx="8790">
                  <c:v>2.5329189970072449E-3</c:v>
                </c:pt>
                <c:pt idx="8791">
                  <c:v>2.6233463282801239E-3</c:v>
                </c:pt>
                <c:pt idx="8792">
                  <c:v>2.5893303757154465E-3</c:v>
                </c:pt>
                <c:pt idx="8793">
                  <c:v>2.6062896444660083E-3</c:v>
                </c:pt>
                <c:pt idx="8794">
                  <c:v>2.5893303757154465E-3</c:v>
                </c:pt>
                <c:pt idx="8795">
                  <c:v>2.5132078714493649E-3</c:v>
                </c:pt>
                <c:pt idx="8796">
                  <c:v>2.5616358154619996E-3</c:v>
                </c:pt>
                <c:pt idx="8797">
                  <c:v>2.5616358154619996E-3</c:v>
                </c:pt>
                <c:pt idx="8798">
                  <c:v>2.5785081474760324E-3</c:v>
                </c:pt>
                <c:pt idx="8799">
                  <c:v>2.5448605050647785E-3</c:v>
                </c:pt>
                <c:pt idx="8800">
                  <c:v>2.5982059127624408E-3</c:v>
                </c:pt>
                <c:pt idx="8801">
                  <c:v>2.5423704262926999E-3</c:v>
                </c:pt>
                <c:pt idx="8802">
                  <c:v>2.5591293224918803E-3</c:v>
                </c:pt>
                <c:pt idx="8803">
                  <c:v>2.6617349188626034E-3</c:v>
                </c:pt>
                <c:pt idx="8804">
                  <c:v>2.7074559207781877E-3</c:v>
                </c:pt>
                <c:pt idx="8805">
                  <c:v>2.6648398448852711E-3</c:v>
                </c:pt>
                <c:pt idx="8806">
                  <c:v>2.6803202188051328E-3</c:v>
                </c:pt>
                <c:pt idx="8807">
                  <c:v>2.8209549154418426E-3</c:v>
                </c:pt>
                <c:pt idx="8808">
                  <c:v>2.8673857714085352E-3</c:v>
                </c:pt>
                <c:pt idx="8809">
                  <c:v>2.8873018551095614E-3</c:v>
                </c:pt>
                <c:pt idx="8810">
                  <c:v>2.8497962337211864E-3</c:v>
                </c:pt>
                <c:pt idx="8811">
                  <c:v>2.7234129731879739E-3</c:v>
                </c:pt>
                <c:pt idx="8812">
                  <c:v>2.4841780841241587E-3</c:v>
                </c:pt>
                <c:pt idx="8813">
                  <c:v>2.5466043461551185E-3</c:v>
                </c:pt>
                <c:pt idx="8814">
                  <c:v>2.480643039462892E-3</c:v>
                </c:pt>
                <c:pt idx="8815">
                  <c:v>2.4225814149998535E-3</c:v>
                </c:pt>
                <c:pt idx="8816">
                  <c:v>2.3133602192863686E-3</c:v>
                </c:pt>
                <c:pt idx="8817">
                  <c:v>2.3852000175170179E-3</c:v>
                </c:pt>
                <c:pt idx="8818">
                  <c:v>2.4292328860574448E-3</c:v>
                </c:pt>
                <c:pt idx="8819">
                  <c:v>2.3657642912563808E-3</c:v>
                </c:pt>
                <c:pt idx="8820">
                  <c:v>2.4383745184145722E-3</c:v>
                </c:pt>
                <c:pt idx="8821">
                  <c:v>2.4555303677651313E-3</c:v>
                </c:pt>
                <c:pt idx="8822">
                  <c:v>2.3639429152403964E-3</c:v>
                </c:pt>
                <c:pt idx="8823">
                  <c:v>2.3639429152403964E-3</c:v>
                </c:pt>
                <c:pt idx="8824">
                  <c:v>2.221703462640591E-3</c:v>
                </c:pt>
                <c:pt idx="8825">
                  <c:v>2.2484520060943006E-3</c:v>
                </c:pt>
                <c:pt idx="8826">
                  <c:v>2.0754698051058834E-3</c:v>
                </c:pt>
                <c:pt idx="8827">
                  <c:v>2.2913456859242703E-3</c:v>
                </c:pt>
                <c:pt idx="8828">
                  <c:v>2.1129630567550172E-3</c:v>
                </c:pt>
                <c:pt idx="8829">
                  <c:v>2.1004002120972478E-3</c:v>
                </c:pt>
                <c:pt idx="8830">
                  <c:v>1.9323557971492502E-3</c:v>
                </c:pt>
                <c:pt idx="8831">
                  <c:v>1.9438958724333265E-3</c:v>
                </c:pt>
                <c:pt idx="8832">
                  <c:v>1.9554959940389399E-3</c:v>
                </c:pt>
                <c:pt idx="8833">
                  <c:v>1.7391202174343251E-3</c:v>
                </c:pt>
                <c:pt idx="8834">
                  <c:v>1.730484508966996E-3</c:v>
                </c:pt>
                <c:pt idx="8835">
                  <c:v>1.7099603416815899E-3</c:v>
                </c:pt>
                <c:pt idx="8836">
                  <c:v>1.6997781078483365E-3</c:v>
                </c:pt>
                <c:pt idx="8837">
                  <c:v>1.6595760816899984E-3</c:v>
                </c:pt>
                <c:pt idx="8838">
                  <c:v>1.6202060610423607E-3</c:v>
                </c:pt>
                <c:pt idx="8839">
                  <c:v>1.5721413725204847E-3</c:v>
                </c:pt>
                <c:pt idx="8840">
                  <c:v>1.5146239603266039E-3</c:v>
                </c:pt>
                <c:pt idx="8841">
                  <c:v>1.5835510300593722E-3</c:v>
                </c:pt>
                <c:pt idx="8842">
                  <c:v>1.4711098519281061E-3</c:v>
                </c:pt>
                <c:pt idx="8843">
                  <c:v>1.5116585122530251E-3</c:v>
                </c:pt>
                <c:pt idx="8844">
                  <c:v>1.5492686897835319E-3</c:v>
                </c:pt>
                <c:pt idx="8845">
                  <c:v>1.5448788350868785E-3</c:v>
                </c:pt>
                <c:pt idx="8846">
                  <c:v>1.5448788350868785E-3</c:v>
                </c:pt>
                <c:pt idx="8847">
                  <c:v>1.6637156685551002E-3</c:v>
                </c:pt>
                <c:pt idx="8848">
                  <c:v>1.6515257939071861E-3</c:v>
                </c:pt>
                <c:pt idx="8849">
                  <c:v>1.7392313037926097E-3</c:v>
                </c:pt>
                <c:pt idx="8850">
                  <c:v>1.7729201031773227E-3</c:v>
                </c:pt>
                <c:pt idx="8851">
                  <c:v>1.9118998695884606E-3</c:v>
                </c:pt>
                <c:pt idx="8852">
                  <c:v>1.894870354432073E-3</c:v>
                </c:pt>
                <c:pt idx="8853">
                  <c:v>1.9784379318849429E-3</c:v>
                </c:pt>
                <c:pt idx="8854">
                  <c:v>2.0060868950160103E-3</c:v>
                </c:pt>
                <c:pt idx="8855">
                  <c:v>1.9913649779773005E-3</c:v>
                </c:pt>
                <c:pt idx="8856">
                  <c:v>2.0192471798268028E-3</c:v>
                </c:pt>
                <c:pt idx="8857">
                  <c:v>2.0450237031706467E-3</c:v>
                </c:pt>
                <c:pt idx="8858">
                  <c:v>2.0673886607616167E-3</c:v>
                </c:pt>
                <c:pt idx="8859">
                  <c:v>2.1172385381680557E-3</c:v>
                </c:pt>
                <c:pt idx="8860">
                  <c:v>2.1269079676307957E-3</c:v>
                </c:pt>
                <c:pt idx="8861">
                  <c:v>2.1777469102990223E-3</c:v>
                </c:pt>
                <c:pt idx="8862">
                  <c:v>2.1351368821721645E-3</c:v>
                </c:pt>
                <c:pt idx="8863">
                  <c:v>2.2436293665221434E-3</c:v>
                </c:pt>
                <c:pt idx="8864">
                  <c:v>2.2570889207120842E-3</c:v>
                </c:pt>
                <c:pt idx="8865">
                  <c:v>2.2589930960662153E-3</c:v>
                </c:pt>
                <c:pt idx="8866">
                  <c:v>2.1847362505436258E-3</c:v>
                </c:pt>
                <c:pt idx="8867">
                  <c:v>2.2290102187983878E-3</c:v>
                </c:pt>
                <c:pt idx="8868">
                  <c:v>2.2150731369750278E-3</c:v>
                </c:pt>
                <c:pt idx="8869">
                  <c:v>2.1810673351121148E-3</c:v>
                </c:pt>
                <c:pt idx="8870">
                  <c:v>2.1994075421844957E-3</c:v>
                </c:pt>
                <c:pt idx="8871">
                  <c:v>2.1847362505436258E-3</c:v>
                </c:pt>
                <c:pt idx="8872">
                  <c:v>2.2290102187983878E-3</c:v>
                </c:pt>
                <c:pt idx="8873">
                  <c:v>2.1956547803224282E-3</c:v>
                </c:pt>
                <c:pt idx="8874">
                  <c:v>2.2290102187983878E-3</c:v>
                </c:pt>
                <c:pt idx="8875">
                  <c:v>2.2827581330688565E-3</c:v>
                </c:pt>
                <c:pt idx="8876">
                  <c:v>2.26477495935951E-3</c:v>
                </c:pt>
                <c:pt idx="8877">
                  <c:v>2.3056475667955971E-3</c:v>
                </c:pt>
                <c:pt idx="8878">
                  <c:v>2.3726022974200601E-3</c:v>
                </c:pt>
                <c:pt idx="8879">
                  <c:v>2.446162643487888E-3</c:v>
                </c:pt>
                <c:pt idx="8880">
                  <c:v>2.1271541889155737E-3</c:v>
                </c:pt>
                <c:pt idx="8881">
                  <c:v>1.9441782974401356E-3</c:v>
                </c:pt>
                <c:pt idx="8882">
                  <c:v>1.8506392726031738E-3</c:v>
                </c:pt>
                <c:pt idx="8883">
                  <c:v>1.908700257981085E-3</c:v>
                </c:pt>
                <c:pt idx="8884">
                  <c:v>1.9804703658254856E-3</c:v>
                </c:pt>
                <c:pt idx="8885">
                  <c:v>1.9433863088459558E-3</c:v>
                </c:pt>
                <c:pt idx="8886">
                  <c:v>1.9691115687750752E-3</c:v>
                </c:pt>
                <c:pt idx="8887">
                  <c:v>1.8719364454893004E-3</c:v>
                </c:pt>
                <c:pt idx="8888">
                  <c:v>1.7539502626893796E-3</c:v>
                </c:pt>
                <c:pt idx="8889">
                  <c:v>1.8075316374855754E-3</c:v>
                </c:pt>
                <c:pt idx="8890">
                  <c:v>1.6863390045707258E-3</c:v>
                </c:pt>
                <c:pt idx="8891">
                  <c:v>1.7168261015984984E-3</c:v>
                </c:pt>
                <c:pt idx="8892">
                  <c:v>1.5535935669986234E-3</c:v>
                </c:pt>
                <c:pt idx="8893">
                  <c:v>1.5815514025687158E-3</c:v>
                </c:pt>
                <c:pt idx="8894">
                  <c:v>1.6501142900954258E-3</c:v>
                </c:pt>
                <c:pt idx="8895">
                  <c:v>1.4609953744069515E-3</c:v>
                </c:pt>
                <c:pt idx="8896">
                  <c:v>1.5135004591364028E-3</c:v>
                </c:pt>
                <c:pt idx="8897">
                  <c:v>1.5135004591364028E-3</c:v>
                </c:pt>
                <c:pt idx="8898">
                  <c:v>1.5494101645951951E-3</c:v>
                </c:pt>
                <c:pt idx="8899">
                  <c:v>1.5860595920304881E-3</c:v>
                </c:pt>
                <c:pt idx="8900">
                  <c:v>1.5676416191811218E-3</c:v>
                </c:pt>
                <c:pt idx="8901">
                  <c:v>1.352892528937812E-3</c:v>
                </c:pt>
                <c:pt idx="8902">
                  <c:v>1.3767775113422392E-3</c:v>
                </c:pt>
                <c:pt idx="8903">
                  <c:v>1.4091947235196191E-3</c:v>
                </c:pt>
                <c:pt idx="8904">
                  <c:v>1.39290402786919E-3</c:v>
                </c:pt>
                <c:pt idx="8905">
                  <c:v>1.39290402786919E-3</c:v>
                </c:pt>
                <c:pt idx="8906">
                  <c:v>1.3861806687806976E-3</c:v>
                </c:pt>
                <c:pt idx="8907">
                  <c:v>1.4105790012440981E-3</c:v>
                </c:pt>
                <c:pt idx="8908">
                  <c:v>1.3942723029456824E-3</c:v>
                </c:pt>
                <c:pt idx="8909">
                  <c:v>1.4024050220638499E-3</c:v>
                </c:pt>
                <c:pt idx="8910">
                  <c:v>1.3542214999878492E-3</c:v>
                </c:pt>
                <c:pt idx="8911">
                  <c:v>1.3463326844496864E-3</c:v>
                </c:pt>
                <c:pt idx="8912">
                  <c:v>1.4812222378676459E-3</c:v>
                </c:pt>
                <c:pt idx="8913">
                  <c:v>1.5397194626827059E-3</c:v>
                </c:pt>
                <c:pt idx="8914">
                  <c:v>1.5345904181997664E-3</c:v>
                </c:pt>
                <c:pt idx="8915">
                  <c:v>1.5851050546227278E-3</c:v>
                </c:pt>
                <c:pt idx="8916">
                  <c:v>1.5185710292749325E-3</c:v>
                </c:pt>
                <c:pt idx="8917">
                  <c:v>1.7661360723463598E-3</c:v>
                </c:pt>
                <c:pt idx="8918">
                  <c:v>1.983773924210867E-3</c:v>
                </c:pt>
                <c:pt idx="8919">
                  <c:v>1.9757667172566984E-3</c:v>
                </c:pt>
                <c:pt idx="8920">
                  <c:v>1.9312425567487898E-3</c:v>
                </c:pt>
                <c:pt idx="8921">
                  <c:v>1.9969098112250674E-3</c:v>
                </c:pt>
                <c:pt idx="8922">
                  <c:v>2.0130974014769347E-3</c:v>
                </c:pt>
                <c:pt idx="8923">
                  <c:v>1.9346368939050832E-3</c:v>
                </c:pt>
                <c:pt idx="8924">
                  <c:v>2.0137828590007043E-3</c:v>
                </c:pt>
                <c:pt idx="8925">
                  <c:v>1.9606493748117342E-3</c:v>
                </c:pt>
                <c:pt idx="8926">
                  <c:v>1.8601422216209943E-3</c:v>
                </c:pt>
                <c:pt idx="8927">
                  <c:v>1.9216121403313432E-3</c:v>
                </c:pt>
                <c:pt idx="8928">
                  <c:v>1.8477039810878297E-3</c:v>
                </c:pt>
                <c:pt idx="8929">
                  <c:v>1.8219838544181503E-3</c:v>
                </c:pt>
                <c:pt idx="8930">
                  <c:v>1.8477039810878297E-3</c:v>
                </c:pt>
                <c:pt idx="8931">
                  <c:v>1.7866034470727446E-3</c:v>
                </c:pt>
                <c:pt idx="8932">
                  <c:v>1.7619253833274181E-3</c:v>
                </c:pt>
                <c:pt idx="8933">
                  <c:v>1.5831985165242052E-3</c:v>
                </c:pt>
                <c:pt idx="8934">
                  <c:v>1.5831985165242052E-3</c:v>
                </c:pt>
                <c:pt idx="8935">
                  <c:v>1.7866034470727446E-3</c:v>
                </c:pt>
                <c:pt idx="8936">
                  <c:v>1.8032879421213254E-3</c:v>
                </c:pt>
                <c:pt idx="8937">
                  <c:v>1.8700763844221155E-3</c:v>
                </c:pt>
                <c:pt idx="8938">
                  <c:v>1.7390099890940516E-3</c:v>
                </c:pt>
                <c:pt idx="8939">
                  <c:v>1.6590110094560828E-3</c:v>
                </c:pt>
                <c:pt idx="8940">
                  <c:v>1.606508072564117E-3</c:v>
                </c:pt>
                <c:pt idx="8941">
                  <c:v>1.6710879110116734E-3</c:v>
                </c:pt>
                <c:pt idx="8942">
                  <c:v>1.4718077462475354E-3</c:v>
                </c:pt>
                <c:pt idx="8943">
                  <c:v>1.5113608473428229E-3</c:v>
                </c:pt>
                <c:pt idx="8944">
                  <c:v>1.4223181501249618E-3</c:v>
                </c:pt>
                <c:pt idx="8945">
                  <c:v>1.4318155395879376E-3</c:v>
                </c:pt>
                <c:pt idx="8946">
                  <c:v>1.4318155395879376E-3</c:v>
                </c:pt>
                <c:pt idx="8947">
                  <c:v>1.5400242096397529E-3</c:v>
                </c:pt>
                <c:pt idx="8948">
                  <c:v>1.8035221429103172E-3</c:v>
                </c:pt>
                <c:pt idx="8949">
                  <c:v>2.1152242055648184E-3</c:v>
                </c:pt>
                <c:pt idx="8950">
                  <c:v>2.2161501289716533E-3</c:v>
                </c:pt>
                <c:pt idx="8951">
                  <c:v>2.2482285792263723E-3</c:v>
                </c:pt>
                <c:pt idx="8952">
                  <c:v>2.0691980040960564E-3</c:v>
                </c:pt>
                <c:pt idx="8953">
                  <c:v>1.8719364454893004E-3</c:v>
                </c:pt>
                <c:pt idx="8954">
                  <c:v>1.840361331202643E-3</c:v>
                </c:pt>
                <c:pt idx="8955">
                  <c:v>1.7477927628734508E-3</c:v>
                </c:pt>
                <c:pt idx="8956">
                  <c:v>1.82194901279211E-3</c:v>
                </c:pt>
                <c:pt idx="8957">
                  <c:v>1.6680736330153525E-3</c:v>
                </c:pt>
                <c:pt idx="8958">
                  <c:v>1.7179010799287914E-3</c:v>
                </c:pt>
                <c:pt idx="8959">
                  <c:v>1.5388552026434415E-3</c:v>
                </c:pt>
                <c:pt idx="8960">
                  <c:v>1.3423767607931251E-3</c:v>
                </c:pt>
                <c:pt idx="8961">
                  <c:v>1.6520145440725733E-3</c:v>
                </c:pt>
                <c:pt idx="8962">
                  <c:v>1.6329310763442807E-3</c:v>
                </c:pt>
                <c:pt idx="8963">
                  <c:v>1.6520145440725733E-3</c:v>
                </c:pt>
                <c:pt idx="8964">
                  <c:v>1.6712918212730007E-3</c:v>
                </c:pt>
                <c:pt idx="8965">
                  <c:v>1.6520145440725733E-3</c:v>
                </c:pt>
                <c:pt idx="8966">
                  <c:v>1.6924237973458529E-3</c:v>
                </c:pt>
                <c:pt idx="8967">
                  <c:v>1.7622101288488499E-3</c:v>
                </c:pt>
                <c:pt idx="8968">
                  <c:v>1.7622101288488499E-3</c:v>
                </c:pt>
                <c:pt idx="8969">
                  <c:v>1.7826031496304593E-3</c:v>
                </c:pt>
                <c:pt idx="8970">
                  <c:v>1.7826031496304593E-3</c:v>
                </c:pt>
                <c:pt idx="8971">
                  <c:v>1.8049724247370667E-3</c:v>
                </c:pt>
                <c:pt idx="8972">
                  <c:v>1.7843542332744971E-3</c:v>
                </c:pt>
                <c:pt idx="8973">
                  <c:v>1.794637579082044E-3</c:v>
                </c:pt>
                <c:pt idx="8974">
                  <c:v>1.7741221718504511E-3</c:v>
                </c:pt>
                <c:pt idx="8975">
                  <c:v>1.7639411800559706E-3</c:v>
                </c:pt>
                <c:pt idx="8976">
                  <c:v>1.7538110438455629E-3</c:v>
                </c:pt>
                <c:pt idx="8977">
                  <c:v>1.794637579082044E-3</c:v>
                </c:pt>
                <c:pt idx="8978">
                  <c:v>1.796402217802872E-3</c:v>
                </c:pt>
                <c:pt idx="8979">
                  <c:v>1.7861087605441869E-3</c:v>
                </c:pt>
                <c:pt idx="8980">
                  <c:v>1.7555355384806127E-3</c:v>
                </c:pt>
                <c:pt idx="8981">
                  <c:v>1.9719069131693182E-3</c:v>
                </c:pt>
                <c:pt idx="8982">
                  <c:v>1.9380023593149871E-3</c:v>
                </c:pt>
                <c:pt idx="8983">
                  <c:v>1.8608576917714908E-3</c:v>
                </c:pt>
                <c:pt idx="8984">
                  <c:v>2.009700038300755E-3</c:v>
                </c:pt>
                <c:pt idx="8985">
                  <c:v>2.0303535713389483E-3</c:v>
                </c:pt>
                <c:pt idx="8986">
                  <c:v>2.006154063855591E-3</c:v>
                </c:pt>
                <c:pt idx="8987">
                  <c:v>1.8774529576076383E-3</c:v>
                </c:pt>
                <c:pt idx="8988">
                  <c:v>1.9629366811767684E-3</c:v>
                </c:pt>
                <c:pt idx="8989">
                  <c:v>1.9273831946287207E-3</c:v>
                </c:pt>
                <c:pt idx="8990">
                  <c:v>1.8335086107408288E-3</c:v>
                </c:pt>
                <c:pt idx="8991">
                  <c:v>1.8791918543336371E-3</c:v>
                </c:pt>
                <c:pt idx="8992">
                  <c:v>1.8901774925750411E-3</c:v>
                </c:pt>
                <c:pt idx="8993">
                  <c:v>2.0037983929634133E-3</c:v>
                </c:pt>
                <c:pt idx="8994">
                  <c:v>2.1276393688418687E-3</c:v>
                </c:pt>
                <c:pt idx="8995">
                  <c:v>2.0743012622591629E-3</c:v>
                </c:pt>
                <c:pt idx="8996">
                  <c:v>1.8767192669390789E-3</c:v>
                </c:pt>
                <c:pt idx="8997">
                  <c:v>1.9004685976632769E-3</c:v>
                </c:pt>
                <c:pt idx="8998">
                  <c:v>2.0350474016524469E-3</c:v>
                </c:pt>
                <c:pt idx="8999">
                  <c:v>2.1276393688418687E-3</c:v>
                </c:pt>
                <c:pt idx="9000">
                  <c:v>2.0479593727989235E-3</c:v>
                </c:pt>
                <c:pt idx="9001">
                  <c:v>2.0094371816839871E-3</c:v>
                </c:pt>
                <c:pt idx="9002">
                  <c:v>2.1618561668118878E-3</c:v>
                </c:pt>
                <c:pt idx="9003">
                  <c:v>2.1618561668118878E-3</c:v>
                </c:pt>
                <c:pt idx="9004">
                  <c:v>2.1209051310862531E-3</c:v>
                </c:pt>
                <c:pt idx="9005">
                  <c:v>2.1845613993317324E-3</c:v>
                </c:pt>
                <c:pt idx="9006">
                  <c:v>2.2447583892356215E-3</c:v>
                </c:pt>
                <c:pt idx="9007">
                  <c:v>2.170536679762546E-3</c:v>
                </c:pt>
                <c:pt idx="9008">
                  <c:v>2.2128494155434684E-3</c:v>
                </c:pt>
                <c:pt idx="9009">
                  <c:v>2.1845613993317324E-3</c:v>
                </c:pt>
                <c:pt idx="9010">
                  <c:v>2.2303129806798966E-3</c:v>
                </c:pt>
                <c:pt idx="9011">
                  <c:v>2.2507870598100889E-3</c:v>
                </c:pt>
                <c:pt idx="9012">
                  <c:v>2.2688679002989065E-3</c:v>
                </c:pt>
                <c:pt idx="9013">
                  <c:v>2.2797476579318947E-3</c:v>
                </c:pt>
                <c:pt idx="9014">
                  <c:v>2.2283423975424403E-3</c:v>
                </c:pt>
                <c:pt idx="9015">
                  <c:v>2.3140323625050292E-3</c:v>
                </c:pt>
                <c:pt idx="9016">
                  <c:v>2.3331346559304078E-3</c:v>
                </c:pt>
                <c:pt idx="9017">
                  <c:v>2.2498084182186076E-3</c:v>
                </c:pt>
                <c:pt idx="9018">
                  <c:v>2.3068139248916767E-3</c:v>
                </c:pt>
                <c:pt idx="9019">
                  <c:v>2.3955932149951715E-3</c:v>
                </c:pt>
                <c:pt idx="9020">
                  <c:v>2.4537523323682523E-3</c:v>
                </c:pt>
                <c:pt idx="9021">
                  <c:v>2.6003673036225868E-3</c:v>
                </c:pt>
                <c:pt idx="9022">
                  <c:v>2.8581779873497778E-3</c:v>
                </c:pt>
                <c:pt idx="9023">
                  <c:v>2.8096361609460238E-3</c:v>
                </c:pt>
                <c:pt idx="9024">
                  <c:v>2.5066524890333831E-3</c:v>
                </c:pt>
                <c:pt idx="9025">
                  <c:v>2.2527817835358475E-3</c:v>
                </c:pt>
                <c:pt idx="9026">
                  <c:v>2.130256917300964E-3</c:v>
                </c:pt>
                <c:pt idx="9027">
                  <c:v>2.1952329288887455E-3</c:v>
                </c:pt>
                <c:pt idx="9028">
                  <c:v>2.235042829996009E-3</c:v>
                </c:pt>
                <c:pt idx="9029">
                  <c:v>2.3165558234188857E-3</c:v>
                </c:pt>
                <c:pt idx="9030">
                  <c:v>2.1875805112183239E-3</c:v>
                </c:pt>
                <c:pt idx="9031">
                  <c:v>2.253330272008761E-3</c:v>
                </c:pt>
                <c:pt idx="9032">
                  <c:v>2.2936012453961094E-3</c:v>
                </c:pt>
                <c:pt idx="9033">
                  <c:v>2.3367866333869327E-3</c:v>
                </c:pt>
                <c:pt idx="9034">
                  <c:v>2.3644297829265018E-3</c:v>
                </c:pt>
                <c:pt idx="9035">
                  <c:v>2.2134430922788502E-3</c:v>
                </c:pt>
                <c:pt idx="9036">
                  <c:v>2.2526102728556057E-3</c:v>
                </c:pt>
                <c:pt idx="9037">
                  <c:v>2.2657994171864119E-3</c:v>
                </c:pt>
                <c:pt idx="9038">
                  <c:v>2.3080338907732261E-3</c:v>
                </c:pt>
                <c:pt idx="9039">
                  <c:v>2.3350479431812226E-3</c:v>
                </c:pt>
                <c:pt idx="9040">
                  <c:v>2.4037904483574669E-3</c:v>
                </c:pt>
                <c:pt idx="9041">
                  <c:v>2.431776584791134E-3</c:v>
                </c:pt>
                <c:pt idx="9042">
                  <c:v>2.2268585689618038E-3</c:v>
                </c:pt>
                <c:pt idx="9043">
                  <c:v>2.2419405641321854E-3</c:v>
                </c:pt>
                <c:pt idx="9044">
                  <c:v>2.2290460528212948E-3</c:v>
                </c:pt>
                <c:pt idx="9045">
                  <c:v>2.2810142209505795E-3</c:v>
                </c:pt>
                <c:pt idx="9046">
                  <c:v>2.2548999135157234E-3</c:v>
                </c:pt>
                <c:pt idx="9047">
                  <c:v>2.2419405641321854E-3</c:v>
                </c:pt>
                <c:pt idx="9048">
                  <c:v>2.2034504553959766E-3</c:v>
                </c:pt>
                <c:pt idx="9049">
                  <c:v>2.3237871715761373E-3</c:v>
                </c:pt>
                <c:pt idx="9050">
                  <c:v>2.3532766687422023E-3</c:v>
                </c:pt>
                <c:pt idx="9051">
                  <c:v>2.1929029556656326E-3</c:v>
                </c:pt>
                <c:pt idx="9052">
                  <c:v>2.1179490018679819E-3</c:v>
                </c:pt>
                <c:pt idx="9053">
                  <c:v>2.0452348721505661E-3</c:v>
                </c:pt>
                <c:pt idx="9054">
                  <c:v>2.1812858728007399E-3</c:v>
                </c:pt>
                <c:pt idx="9055">
                  <c:v>2.1410825718491768E-3</c:v>
                </c:pt>
                <c:pt idx="9056">
                  <c:v>2.1036024101713296E-3</c:v>
                </c:pt>
                <c:pt idx="9057">
                  <c:v>2.0666952061607746E-3</c:v>
                </c:pt>
                <c:pt idx="9058">
                  <c:v>2.1424864134284797E-3</c:v>
                </c:pt>
                <c:pt idx="9059">
                  <c:v>2.0982476209539932E-3</c:v>
                </c:pt>
                <c:pt idx="9060">
                  <c:v>2.1525356678607699E-3</c:v>
                </c:pt>
                <c:pt idx="9061">
                  <c:v>2.178798997981258E-3</c:v>
                </c:pt>
                <c:pt idx="9062">
                  <c:v>2.1259994409849061E-3</c:v>
                </c:pt>
                <c:pt idx="9063">
                  <c:v>2.1952466544458886E-3</c:v>
                </c:pt>
                <c:pt idx="9064">
                  <c:v>2.2364094349266394E-3</c:v>
                </c:pt>
                <c:pt idx="9065">
                  <c:v>2.2662735021307528E-3</c:v>
                </c:pt>
                <c:pt idx="9066">
                  <c:v>2.3179985663905282E-3</c:v>
                </c:pt>
                <c:pt idx="9067">
                  <c:v>2.4046764168458041E-3</c:v>
                </c:pt>
                <c:pt idx="9068">
                  <c:v>2.3894199738447178E-3</c:v>
                </c:pt>
                <c:pt idx="9069">
                  <c:v>2.496641599236266E-3</c:v>
                </c:pt>
                <c:pt idx="9070">
                  <c:v>2.6158802058106907E-3</c:v>
                </c:pt>
                <c:pt idx="9071">
                  <c:v>2.4866181590986877E-3</c:v>
                </c:pt>
                <c:pt idx="9072">
                  <c:v>2.5348222364916634E-3</c:v>
                </c:pt>
                <c:pt idx="9073">
                  <c:v>2.5452725450090322E-3</c:v>
                </c:pt>
                <c:pt idx="9074">
                  <c:v>2.6672850682965426E-3</c:v>
                </c:pt>
                <c:pt idx="9075">
                  <c:v>2.6500525189577127E-3</c:v>
                </c:pt>
                <c:pt idx="9076">
                  <c:v>2.6006683325377768E-3</c:v>
                </c:pt>
                <c:pt idx="9077">
                  <c:v>2.6603594869186948E-3</c:v>
                </c:pt>
                <c:pt idx="9078">
                  <c:v>2.7409369073614479E-3</c:v>
                </c:pt>
                <c:pt idx="9079">
                  <c:v>2.7409369073614479E-3</c:v>
                </c:pt>
                <c:pt idx="9080">
                  <c:v>2.7680089270307857E-3</c:v>
                </c:pt>
                <c:pt idx="9081">
                  <c:v>2.7863582485834265E-3</c:v>
                </c:pt>
                <c:pt idx="9082">
                  <c:v>2.7378208171373389E-3</c:v>
                </c:pt>
                <c:pt idx="9083">
                  <c:v>2.7680089270307857E-3</c:v>
                </c:pt>
                <c:pt idx="9084">
                  <c:v>2.8446363002499237E-3</c:v>
                </c:pt>
                <c:pt idx="9085">
                  <c:v>2.78408577142099E-3</c:v>
                </c:pt>
                <c:pt idx="9086">
                  <c:v>2.7813589489220467E-3</c:v>
                </c:pt>
                <c:pt idx="9087">
                  <c:v>2.8185821544405593E-3</c:v>
                </c:pt>
                <c:pt idx="9088">
                  <c:v>2.8819822966555464E-3</c:v>
                </c:pt>
                <c:pt idx="9089">
                  <c:v>2.8439095895013916E-3</c:v>
                </c:pt>
                <c:pt idx="9090">
                  <c:v>2.9207720108392673E-3</c:v>
                </c:pt>
                <c:pt idx="9091">
                  <c:v>2.9600199547950129E-3</c:v>
                </c:pt>
                <c:pt idx="9092">
                  <c:v>3.003297162955448E-3</c:v>
                </c:pt>
                <c:pt idx="9093">
                  <c:v>3.1365636207569087E-3</c:v>
                </c:pt>
                <c:pt idx="9094">
                  <c:v>3.2258089928346024E-3</c:v>
                </c:pt>
                <c:pt idx="9095">
                  <c:v>3.093286231538356E-3</c:v>
                </c:pt>
                <c:pt idx="9096">
                  <c:v>2.8622400210204209E-3</c:v>
                </c:pt>
                <c:pt idx="9097">
                  <c:v>2.8209197921147942E-3</c:v>
                </c:pt>
                <c:pt idx="9098">
                  <c:v>2.7201524438278963E-3</c:v>
                </c:pt>
                <c:pt idx="9099">
                  <c:v>2.8035745099113211E-3</c:v>
                </c:pt>
                <c:pt idx="9100">
                  <c:v>2.660215646482735E-3</c:v>
                </c:pt>
                <c:pt idx="9101">
                  <c:v>2.7744119806213845E-3</c:v>
                </c:pt>
                <c:pt idx="9102">
                  <c:v>2.66800525073374E-3</c:v>
                </c:pt>
                <c:pt idx="9103">
                  <c:v>2.7814691182489523E-3</c:v>
                </c:pt>
                <c:pt idx="9104">
                  <c:v>2.6447346951654601E-3</c:v>
                </c:pt>
                <c:pt idx="9105">
                  <c:v>2.7400747967487311E-3</c:v>
                </c:pt>
                <c:pt idx="9106">
                  <c:v>2.6200574401616075E-3</c:v>
                </c:pt>
                <c:pt idx="9107">
                  <c:v>2.7004847933156328E-3</c:v>
                </c:pt>
                <c:pt idx="9108">
                  <c:v>2.6380374902458992E-3</c:v>
                </c:pt>
                <c:pt idx="9109">
                  <c:v>2.7642153199191975E-3</c:v>
                </c:pt>
                <c:pt idx="9110">
                  <c:v>2.8128686058109535E-3</c:v>
                </c:pt>
                <c:pt idx="9111">
                  <c:v>2.5934802272973654E-3</c:v>
                </c:pt>
                <c:pt idx="9112">
                  <c:v>2.6415771701606707E-3</c:v>
                </c:pt>
                <c:pt idx="9113">
                  <c:v>2.703397382061907E-3</c:v>
                </c:pt>
                <c:pt idx="9114">
                  <c:v>2.7347767360732262E-3</c:v>
                </c:pt>
                <c:pt idx="9115">
                  <c:v>2.7505848836110098E-3</c:v>
                </c:pt>
                <c:pt idx="9116">
                  <c:v>2.7532841818284888E-3</c:v>
                </c:pt>
                <c:pt idx="9117">
                  <c:v>2.8336017401101462E-3</c:v>
                </c:pt>
                <c:pt idx="9118">
                  <c:v>2.6749542432702475E-3</c:v>
                </c:pt>
                <c:pt idx="9119">
                  <c:v>2.7696406689278709E-3</c:v>
                </c:pt>
                <c:pt idx="9120">
                  <c:v>2.6900229102449083E-3</c:v>
                </c:pt>
                <c:pt idx="9121">
                  <c:v>2.8467519749744126E-3</c:v>
                </c:pt>
                <c:pt idx="9122">
                  <c:v>2.8905338643967966E-3</c:v>
                </c:pt>
                <c:pt idx="9123">
                  <c:v>2.7806758347254175E-3</c:v>
                </c:pt>
                <c:pt idx="9124">
                  <c:v>2.8301060377133049E-3</c:v>
                </c:pt>
                <c:pt idx="9125">
                  <c:v>2.8467519749744126E-3</c:v>
                </c:pt>
                <c:pt idx="9126">
                  <c:v>2.8802998433383269E-3</c:v>
                </c:pt>
                <c:pt idx="9127">
                  <c:v>2.7806758347254175E-3</c:v>
                </c:pt>
                <c:pt idx="9128">
                  <c:v>2.9361225425707338E-3</c:v>
                </c:pt>
                <c:pt idx="9129">
                  <c:v>3.0788348019467251E-3</c:v>
                </c:pt>
                <c:pt idx="9130">
                  <c:v>3.013886780729834E-3</c:v>
                </c:pt>
                <c:pt idx="9131">
                  <c:v>2.8706666354100787E-3</c:v>
                </c:pt>
                <c:pt idx="9132">
                  <c:v>2.7475665799189769E-3</c:v>
                </c:pt>
                <c:pt idx="9133">
                  <c:v>2.7951087186634011E-3</c:v>
                </c:pt>
                <c:pt idx="9134">
                  <c:v>2.8175922715082003E-3</c:v>
                </c:pt>
                <c:pt idx="9135">
                  <c:v>3.1180123498361209E-3</c:v>
                </c:pt>
                <c:pt idx="9136">
                  <c:v>2.9998098370661867E-3</c:v>
                </c:pt>
                <c:pt idx="9137">
                  <c:v>3.0470108481343607E-3</c:v>
                </c:pt>
                <c:pt idx="9138">
                  <c:v>2.9622640821959827E-3</c:v>
                </c:pt>
                <c:pt idx="9139">
                  <c:v>2.91495058724479E-3</c:v>
                </c:pt>
                <c:pt idx="9140">
                  <c:v>2.9554320090649658E-3</c:v>
                </c:pt>
                <c:pt idx="9141">
                  <c:v>2.918005602871815E-3</c:v>
                </c:pt>
                <c:pt idx="9142">
                  <c:v>2.9162144573341513E-3</c:v>
                </c:pt>
                <c:pt idx="9143">
                  <c:v>2.9944720389616201E-3</c:v>
                </c:pt>
                <c:pt idx="9144">
                  <c:v>2.9286827655713482E-3</c:v>
                </c:pt>
                <c:pt idx="9145">
                  <c:v>2.8912143824457032E-3</c:v>
                </c:pt>
                <c:pt idx="9146">
                  <c:v>2.8240869525152281E-3</c:v>
                </c:pt>
                <c:pt idx="9147">
                  <c:v>2.8993543225885768E-3</c:v>
                </c:pt>
                <c:pt idx="9148">
                  <c:v>2.9728969309677417E-3</c:v>
                </c:pt>
                <c:pt idx="9149">
                  <c:v>2.9523340003688695E-3</c:v>
                </c:pt>
                <c:pt idx="9150">
                  <c:v>2.9915586181379463E-3</c:v>
                </c:pt>
                <c:pt idx="9151">
                  <c:v>2.9915586181379463E-3</c:v>
                </c:pt>
                <c:pt idx="9152">
                  <c:v>2.9968065120247853E-3</c:v>
                </c:pt>
                <c:pt idx="9153">
                  <c:v>3.0399090065491366E-3</c:v>
                </c:pt>
                <c:pt idx="9154">
                  <c:v>3.019761144543936E-3</c:v>
                </c:pt>
                <c:pt idx="9155">
                  <c:v>3.1011023917650394E-3</c:v>
                </c:pt>
                <c:pt idx="9156">
                  <c:v>3.0476453558546516E-3</c:v>
                </c:pt>
                <c:pt idx="9157">
                  <c:v>2.9976344321771425E-3</c:v>
                </c:pt>
                <c:pt idx="9158">
                  <c:v>3.068144627674439E-3</c:v>
                </c:pt>
                <c:pt idx="9159">
                  <c:v>3.088765043872023E-3</c:v>
                </c:pt>
                <c:pt idx="9160">
                  <c:v>3.090698386505884E-3</c:v>
                </c:pt>
                <c:pt idx="9161">
                  <c:v>3.090698386505884E-3</c:v>
                </c:pt>
                <c:pt idx="9162">
                  <c:v>3.1413423194759952E-3</c:v>
                </c:pt>
                <c:pt idx="9163">
                  <c:v>3.2611904935839079E-3</c:v>
                </c:pt>
                <c:pt idx="9164">
                  <c:v>3.3681357335658886E-3</c:v>
                </c:pt>
                <c:pt idx="9165">
                  <c:v>3.4584713501933958E-3</c:v>
                </c:pt>
                <c:pt idx="9166">
                  <c:v>3.4979840951478852E-3</c:v>
                </c:pt>
                <c:pt idx="9167">
                  <c:v>3.3864456151605844E-3</c:v>
                </c:pt>
                <c:pt idx="9168">
                  <c:v>2.9150794632689337E-3</c:v>
                </c:pt>
                <c:pt idx="9169">
                  <c:v>2.9430628794845479E-3</c:v>
                </c:pt>
                <c:pt idx="9170">
                  <c:v>2.7744119806213845E-3</c:v>
                </c:pt>
                <c:pt idx="9171">
                  <c:v>2.7026484606553669E-3</c:v>
                </c:pt>
                <c:pt idx="9172">
                  <c:v>2.7513216207524188E-3</c:v>
                </c:pt>
                <c:pt idx="9173">
                  <c:v>2.6317041295886041E-3</c:v>
                </c:pt>
                <c:pt idx="9174">
                  <c:v>2.7106196536499476E-3</c:v>
                </c:pt>
                <c:pt idx="9175">
                  <c:v>2.8080335928569607E-3</c:v>
                </c:pt>
                <c:pt idx="9176">
                  <c:v>2.6535302105282193E-3</c:v>
                </c:pt>
                <c:pt idx="9177">
                  <c:v>2.716296265069704E-3</c:v>
                </c:pt>
                <c:pt idx="9178">
                  <c:v>2.7965686825876575E-3</c:v>
                </c:pt>
                <c:pt idx="9179">
                  <c:v>2.8457166878473315E-3</c:v>
                </c:pt>
                <c:pt idx="9180">
                  <c:v>2.6697143720787282E-3</c:v>
                </c:pt>
                <c:pt idx="9181">
                  <c:v>2.7347767360732262E-3</c:v>
                </c:pt>
                <c:pt idx="9182">
                  <c:v>2.7824397871682562E-3</c:v>
                </c:pt>
                <c:pt idx="9183">
                  <c:v>2.8799375961046994E-3</c:v>
                </c:pt>
                <c:pt idx="9184">
                  <c:v>2.8471134355570037E-3</c:v>
                </c:pt>
                <c:pt idx="9185">
                  <c:v>2.9465742636072892E-3</c:v>
                </c:pt>
                <c:pt idx="9186">
                  <c:v>2.9159490614639448E-3</c:v>
                </c:pt>
                <c:pt idx="9187">
                  <c:v>2.7276081718565267E-3</c:v>
                </c:pt>
                <c:pt idx="9188">
                  <c:v>2.6206943955988872E-3</c:v>
                </c:pt>
                <c:pt idx="9189">
                  <c:v>2.5612520054752851E-3</c:v>
                </c:pt>
                <c:pt idx="9190">
                  <c:v>2.7931287303867062E-3</c:v>
                </c:pt>
                <c:pt idx="9191">
                  <c:v>2.8527069786524004E-3</c:v>
                </c:pt>
                <c:pt idx="9192">
                  <c:v>2.740149578383783E-3</c:v>
                </c:pt>
                <c:pt idx="9193">
                  <c:v>2.7243896201149158E-3</c:v>
                </c:pt>
                <c:pt idx="9194">
                  <c:v>2.9379339405279687E-3</c:v>
                </c:pt>
                <c:pt idx="9195">
                  <c:v>2.9379339405279687E-3</c:v>
                </c:pt>
                <c:pt idx="9196">
                  <c:v>2.6775818996978211E-3</c:v>
                </c:pt>
                <c:pt idx="9197">
                  <c:v>2.904147936281938E-3</c:v>
                </c:pt>
                <c:pt idx="9198">
                  <c:v>2.8375888323671477E-3</c:v>
                </c:pt>
                <c:pt idx="9199">
                  <c:v>2.7562598900937956E-3</c:v>
                </c:pt>
                <c:pt idx="9200">
                  <c:v>2.7670825824889027E-3</c:v>
                </c:pt>
                <c:pt idx="9201">
                  <c:v>2.7923982699905991E-3</c:v>
                </c:pt>
                <c:pt idx="9202">
                  <c:v>2.8020367502774131E-3</c:v>
                </c:pt>
                <c:pt idx="9203">
                  <c:v>2.848712917569462E-3</c:v>
                </c:pt>
                <c:pt idx="9204">
                  <c:v>2.8118284093516881E-3</c:v>
                </c:pt>
                <c:pt idx="9205">
                  <c:v>2.9594645412944331E-3</c:v>
                </c:pt>
                <c:pt idx="9206">
                  <c:v>2.8706666354100787E-3</c:v>
                </c:pt>
                <c:pt idx="9207">
                  <c:v>2.8013129974044739E-3</c:v>
                </c:pt>
                <c:pt idx="9208">
                  <c:v>2.9422197038562123E-3</c:v>
                </c:pt>
                <c:pt idx="9209">
                  <c:v>2.9061295204546116E-3</c:v>
                </c:pt>
                <c:pt idx="9210">
                  <c:v>2.9061295204546116E-3</c:v>
                </c:pt>
                <c:pt idx="9211">
                  <c:v>3.0421710263315678E-3</c:v>
                </c:pt>
                <c:pt idx="9212">
                  <c:v>3.0637798017554823E-3</c:v>
                </c:pt>
                <c:pt idx="9213">
                  <c:v>3.0791689530973196E-3</c:v>
                </c:pt>
                <c:pt idx="9214">
                  <c:v>3.1082372313440813E-3</c:v>
                </c:pt>
                <c:pt idx="9215">
                  <c:v>3.1312871297890983E-3</c:v>
                </c:pt>
                <c:pt idx="9216">
                  <c:v>3.1255444037060574E-3</c:v>
                </c:pt>
                <c:pt idx="9217">
                  <c:v>3.1114518933887452E-3</c:v>
                </c:pt>
                <c:pt idx="9218">
                  <c:v>3.1960802112286184E-3</c:v>
                </c:pt>
                <c:pt idx="9219">
                  <c:v>3.1427137455034906E-3</c:v>
                </c:pt>
                <c:pt idx="9220">
                  <c:v>3.2024240847739688E-3</c:v>
                </c:pt>
                <c:pt idx="9221">
                  <c:v>3.2024240847739688E-3</c:v>
                </c:pt>
                <c:pt idx="9222">
                  <c:v>3.1835390635616572E-3</c:v>
                </c:pt>
                <c:pt idx="9223">
                  <c:v>3.1353011571244324E-3</c:v>
                </c:pt>
                <c:pt idx="9224">
                  <c:v>3.1612134507763832E-3</c:v>
                </c:pt>
                <c:pt idx="9225">
                  <c:v>3.294071370280129E-3</c:v>
                </c:pt>
                <c:pt idx="9226">
                  <c:v>3.294071370280129E-3</c:v>
                </c:pt>
                <c:pt idx="9227">
                  <c:v>3.3287128025724587E-3</c:v>
                </c:pt>
                <c:pt idx="9228">
                  <c:v>3.4752605341619139E-3</c:v>
                </c:pt>
                <c:pt idx="9229">
                  <c:v>3.407646259341699E-3</c:v>
                </c:pt>
                <c:pt idx="9230">
                  <c:v>3.361735046642611E-3</c:v>
                </c:pt>
                <c:pt idx="9231">
                  <c:v>3.4744548720634883E-3</c:v>
                </c:pt>
                <c:pt idx="9232">
                  <c:v>3.4483359207532578E-3</c:v>
                </c:pt>
                <c:pt idx="9233">
                  <c:v>3.5168681786751184E-3</c:v>
                </c:pt>
                <c:pt idx="9234">
                  <c:v>3.5637461780326412E-3</c:v>
                </c:pt>
                <c:pt idx="9235">
                  <c:v>3.631553451905013E-3</c:v>
                </c:pt>
                <c:pt idx="9236">
                  <c:v>3.7509809220525533E-3</c:v>
                </c:pt>
                <c:pt idx="9237">
                  <c:v>3.8672290780501356E-3</c:v>
                </c:pt>
                <c:pt idx="9238">
                  <c:v>3.8300090059471014E-3</c:v>
                </c:pt>
                <c:pt idx="9239">
                  <c:v>3.708535954118517E-3</c:v>
                </c:pt>
                <c:pt idx="9240">
                  <c:v>3.5772004748427888E-3</c:v>
                </c:pt>
                <c:pt idx="9241">
                  <c:v>3.128793590462304E-3</c:v>
                </c:pt>
                <c:pt idx="9242">
                  <c:v>3.0037533247244778E-3</c:v>
                </c:pt>
                <c:pt idx="9243">
                  <c:v>2.8537604840442989E-3</c:v>
                </c:pt>
                <c:pt idx="9244">
                  <c:v>2.9392687793884107E-3</c:v>
                </c:pt>
                <c:pt idx="9245">
                  <c:v>2.9566357610769874E-3</c:v>
                </c:pt>
                <c:pt idx="9246">
                  <c:v>2.9916381190190659E-3</c:v>
                </c:pt>
                <c:pt idx="9247">
                  <c:v>2.9283933547122874E-3</c:v>
                </c:pt>
                <c:pt idx="9248">
                  <c:v>2.9283933547122874E-3</c:v>
                </c:pt>
                <c:pt idx="9249">
                  <c:v>2.9627724708544004E-3</c:v>
                </c:pt>
                <c:pt idx="9250">
                  <c:v>2.9800934138481451E-3</c:v>
                </c:pt>
                <c:pt idx="9251">
                  <c:v>2.9800934138481451E-3</c:v>
                </c:pt>
                <c:pt idx="9252">
                  <c:v>2.9830179412415193E-3</c:v>
                </c:pt>
                <c:pt idx="9253">
                  <c:v>2.8513020002866787E-3</c:v>
                </c:pt>
                <c:pt idx="9254">
                  <c:v>2.8678833439480618E-3</c:v>
                </c:pt>
                <c:pt idx="9255">
                  <c:v>2.9863205682519661E-3</c:v>
                </c:pt>
                <c:pt idx="9256">
                  <c:v>2.9012979383071765E-3</c:v>
                </c:pt>
                <c:pt idx="9257">
                  <c:v>3.161309560228474E-3</c:v>
                </c:pt>
                <c:pt idx="9258">
                  <c:v>3.0179587270499119E-3</c:v>
                </c:pt>
                <c:pt idx="9259">
                  <c:v>3.1200642400312025E-3</c:v>
                </c:pt>
                <c:pt idx="9260">
                  <c:v>3.3040189861887428E-3</c:v>
                </c:pt>
                <c:pt idx="9261">
                  <c:v>3.2463980127277379E-3</c:v>
                </c:pt>
                <c:pt idx="9262">
                  <c:v>3.2463980127277379E-3</c:v>
                </c:pt>
                <c:pt idx="9263">
                  <c:v>3.1927875951795028E-3</c:v>
                </c:pt>
                <c:pt idx="9264">
                  <c:v>3.2305568564721808E-3</c:v>
                </c:pt>
                <c:pt idx="9265">
                  <c:v>3.211623857773765E-3</c:v>
                </c:pt>
                <c:pt idx="9266">
                  <c:v>3.2305568564721808E-3</c:v>
                </c:pt>
                <c:pt idx="9267">
                  <c:v>3.1927875951795028E-3</c:v>
                </c:pt>
                <c:pt idx="9268">
                  <c:v>3.155403615256994E-3</c:v>
                </c:pt>
                <c:pt idx="9269">
                  <c:v>3.155403615256994E-3</c:v>
                </c:pt>
                <c:pt idx="9270">
                  <c:v>3.1000428092411614E-3</c:v>
                </c:pt>
                <c:pt idx="9271">
                  <c:v>3.0636075923293408E-3</c:v>
                </c:pt>
                <c:pt idx="9272">
                  <c:v>3.1913123085606839E-3</c:v>
                </c:pt>
                <c:pt idx="9273">
                  <c:v>3.291458695733595E-3</c:v>
                </c:pt>
                <c:pt idx="9274">
                  <c:v>3.3423760835305165E-3</c:v>
                </c:pt>
                <c:pt idx="9275">
                  <c:v>3.4444308679354298E-3</c:v>
                </c:pt>
                <c:pt idx="9276">
                  <c:v>3.434267960248683E-3</c:v>
                </c:pt>
                <c:pt idx="9277">
                  <c:v>3.4771730019289362E-3</c:v>
                </c:pt>
                <c:pt idx="9278">
                  <c:v>3.5551474505563282E-3</c:v>
                </c:pt>
                <c:pt idx="9279">
                  <c:v>3.4482327902119348E-3</c:v>
                </c:pt>
                <c:pt idx="9280">
                  <c:v>3.5575953755018243E-3</c:v>
                </c:pt>
                <c:pt idx="9281">
                  <c:v>3.648150598423158E-3</c:v>
                </c:pt>
                <c:pt idx="9282">
                  <c:v>3.5814637739176596E-3</c:v>
                </c:pt>
                <c:pt idx="9283">
                  <c:v>3.5176769245197121E-3</c:v>
                </c:pt>
                <c:pt idx="9284">
                  <c:v>3.6258020900740632E-3</c:v>
                </c:pt>
                <c:pt idx="9285">
                  <c:v>3.648150598423158E-3</c:v>
                </c:pt>
                <c:pt idx="9286">
                  <c:v>3.6258020900740632E-3</c:v>
                </c:pt>
                <c:pt idx="9287">
                  <c:v>3.6035733295490965E-3</c:v>
                </c:pt>
                <c:pt idx="9288">
                  <c:v>3.4726852039884712E-3</c:v>
                </c:pt>
                <c:pt idx="9289">
                  <c:v>3.6262384072765497E-3</c:v>
                </c:pt>
                <c:pt idx="9290">
                  <c:v>3.612638793837246E-3</c:v>
                </c:pt>
                <c:pt idx="9291">
                  <c:v>3.7182594961429776E-3</c:v>
                </c:pt>
                <c:pt idx="9292">
                  <c:v>3.6714667563184831E-3</c:v>
                </c:pt>
                <c:pt idx="9293">
                  <c:v>3.667423688381233E-3</c:v>
                </c:pt>
                <c:pt idx="9294">
                  <c:v>3.6945436377562122E-3</c:v>
                </c:pt>
                <c:pt idx="9295">
                  <c:v>3.7079187494523441E-3</c:v>
                </c:pt>
                <c:pt idx="9296">
                  <c:v>3.7378171802227018E-3</c:v>
                </c:pt>
                <c:pt idx="9297">
                  <c:v>3.7164313944945096E-3</c:v>
                </c:pt>
                <c:pt idx="9298">
                  <c:v>3.6840765197430955E-3</c:v>
                </c:pt>
                <c:pt idx="9299">
                  <c:v>3.8140965316445126E-3</c:v>
                </c:pt>
                <c:pt idx="9300">
                  <c:v>3.7650975384029384E-3</c:v>
                </c:pt>
                <c:pt idx="9301">
                  <c:v>3.7650975384029384E-3</c:v>
                </c:pt>
                <c:pt idx="9302">
                  <c:v>3.7896396295258117E-3</c:v>
                </c:pt>
                <c:pt idx="9303">
                  <c:v>3.7137255702854467E-3</c:v>
                </c:pt>
                <c:pt idx="9304">
                  <c:v>3.7378171802227018E-3</c:v>
                </c:pt>
                <c:pt idx="9305">
                  <c:v>3.8117245071738566E-3</c:v>
                </c:pt>
                <c:pt idx="9306">
                  <c:v>3.8366102755328733E-3</c:v>
                </c:pt>
                <c:pt idx="9307">
                  <c:v>4.0445559014778152E-3</c:v>
                </c:pt>
                <c:pt idx="9308">
                  <c:v>3.9646766792198326E-3</c:v>
                </c:pt>
                <c:pt idx="9309">
                  <c:v>3.9508490744774036E-3</c:v>
                </c:pt>
                <c:pt idx="9310">
                  <c:v>4.0040856724061569E-3</c:v>
                </c:pt>
                <c:pt idx="9311">
                  <c:v>3.9184463525135625E-3</c:v>
                </c:pt>
                <c:pt idx="9312">
                  <c:v>3.6498333248293868E-3</c:v>
                </c:pt>
                <c:pt idx="9313">
                  <c:v>3.6568337238714259E-3</c:v>
                </c:pt>
                <c:pt idx="9314">
                  <c:v>3.4142958145344116E-3</c:v>
                </c:pt>
                <c:pt idx="9315">
                  <c:v>3.3099637677430371E-3</c:v>
                </c:pt>
                <c:pt idx="9316">
                  <c:v>3.3492687892009341E-3</c:v>
                </c:pt>
                <c:pt idx="9317">
                  <c:v>3.2337334118866072E-3</c:v>
                </c:pt>
                <c:pt idx="9318">
                  <c:v>3.5105849935695354E-3</c:v>
                </c:pt>
                <c:pt idx="9319">
                  <c:v>3.3495000638345917E-3</c:v>
                </c:pt>
                <c:pt idx="9320">
                  <c:v>3.4087247869176102E-3</c:v>
                </c:pt>
                <c:pt idx="9321">
                  <c:v>3.4487125960121481E-3</c:v>
                </c:pt>
                <c:pt idx="9322">
                  <c:v>3.4286679376803815E-3</c:v>
                </c:pt>
                <c:pt idx="9323">
                  <c:v>3.5504737356806242E-3</c:v>
                </c:pt>
                <c:pt idx="9324">
                  <c:v>3.4542335912530454E-3</c:v>
                </c:pt>
                <c:pt idx="9325">
                  <c:v>3.3948422234161895E-3</c:v>
                </c:pt>
                <c:pt idx="9326">
                  <c:v>3.1706441357015891E-3</c:v>
                </c:pt>
                <c:pt idx="9327">
                  <c:v>3.2260712448640657E-3</c:v>
                </c:pt>
                <c:pt idx="9328">
                  <c:v>3.3974414881358665E-3</c:v>
                </c:pt>
                <c:pt idx="9329">
                  <c:v>3.2447333142744251E-3</c:v>
                </c:pt>
                <c:pt idx="9330">
                  <c:v>3.1554592601605231E-3</c:v>
                </c:pt>
                <c:pt idx="9331">
                  <c:v>3.2667044833570979E-3</c:v>
                </c:pt>
                <c:pt idx="9332">
                  <c:v>3.3396284348185352E-3</c:v>
                </c:pt>
                <c:pt idx="9333">
                  <c:v>3.3010791339459587E-3</c:v>
                </c:pt>
                <c:pt idx="9334">
                  <c:v>3.3955603127774152E-3</c:v>
                </c:pt>
                <c:pt idx="9335">
                  <c:v>3.7813894798143116E-3</c:v>
                </c:pt>
                <c:pt idx="9336">
                  <c:v>3.5589548045311167E-3</c:v>
                </c:pt>
                <c:pt idx="9337">
                  <c:v>3.3757799821915783E-3</c:v>
                </c:pt>
                <c:pt idx="9338">
                  <c:v>3.5574697430415711E-3</c:v>
                </c:pt>
                <c:pt idx="9339">
                  <c:v>3.2819501435885049E-3</c:v>
                </c:pt>
                <c:pt idx="9340">
                  <c:v>3.3203050935054676E-3</c:v>
                </c:pt>
                <c:pt idx="9341">
                  <c:v>3.2819501435885049E-3</c:v>
                </c:pt>
                <c:pt idx="9342">
                  <c:v>3.4764711461092311E-3</c:v>
                </c:pt>
                <c:pt idx="9343">
                  <c:v>3.5237662303269322E-3</c:v>
                </c:pt>
                <c:pt idx="9344">
                  <c:v>3.5372321626162499E-3</c:v>
                </c:pt>
                <c:pt idx="9345">
                  <c:v>3.5810936343368916E-3</c:v>
                </c:pt>
                <c:pt idx="9346">
                  <c:v>3.7499867458004902E-3</c:v>
                </c:pt>
                <c:pt idx="9347">
                  <c:v>3.7734153902358666E-3</c:v>
                </c:pt>
                <c:pt idx="9348">
                  <c:v>3.7050697963084455E-3</c:v>
                </c:pt>
                <c:pt idx="9349">
                  <c:v>3.6313780014635248E-3</c:v>
                </c:pt>
                <c:pt idx="9350">
                  <c:v>3.8113888641161486E-3</c:v>
                </c:pt>
                <c:pt idx="9351">
                  <c:v>3.839944219796592E-3</c:v>
                </c:pt>
                <c:pt idx="9352">
                  <c:v>3.7001515029546055E-3</c:v>
                </c:pt>
                <c:pt idx="9353">
                  <c:v>3.6319393784856081E-3</c:v>
                </c:pt>
                <c:pt idx="9354">
                  <c:v>3.4795211984845116E-3</c:v>
                </c:pt>
                <c:pt idx="9355">
                  <c:v>3.4795211984845116E-3</c:v>
                </c:pt>
                <c:pt idx="9356">
                  <c:v>3.5010851703114617E-3</c:v>
                </c:pt>
                <c:pt idx="9357">
                  <c:v>3.5764188348090986E-3</c:v>
                </c:pt>
                <c:pt idx="9358">
                  <c:v>3.6072205438136885E-3</c:v>
                </c:pt>
                <c:pt idx="9359">
                  <c:v>3.639026936483642E-3</c:v>
                </c:pt>
                <c:pt idx="9360">
                  <c:v>3.624706854511368E-3</c:v>
                </c:pt>
                <c:pt idx="9361">
                  <c:v>3.6287552030239861E-3</c:v>
                </c:pt>
                <c:pt idx="9362">
                  <c:v>3.6985247022910017E-3</c:v>
                </c:pt>
                <c:pt idx="9363">
                  <c:v>3.8576275270396435E-3</c:v>
                </c:pt>
                <c:pt idx="9364">
                  <c:v>3.7379008761355076E-3</c:v>
                </c:pt>
                <c:pt idx="9365">
                  <c:v>3.7456506093776218E-3</c:v>
                </c:pt>
                <c:pt idx="9366">
                  <c:v>3.6981799996043973E-3</c:v>
                </c:pt>
                <c:pt idx="9367">
                  <c:v>3.6746430263504878E-3</c:v>
                </c:pt>
                <c:pt idx="9368">
                  <c:v>3.7597063453065813E-3</c:v>
                </c:pt>
                <c:pt idx="9369">
                  <c:v>3.7355693138770474E-3</c:v>
                </c:pt>
                <c:pt idx="9370">
                  <c:v>3.702602368527457E-3</c:v>
                </c:pt>
                <c:pt idx="9371">
                  <c:v>3.741496134140244E-3</c:v>
                </c:pt>
                <c:pt idx="9372">
                  <c:v>3.8403864667489488E-3</c:v>
                </c:pt>
                <c:pt idx="9373">
                  <c:v>3.7443874174249389E-3</c:v>
                </c:pt>
                <c:pt idx="9374">
                  <c:v>3.8403864667489488E-3</c:v>
                </c:pt>
                <c:pt idx="9375">
                  <c:v>3.9164885387752736E-3</c:v>
                </c:pt>
                <c:pt idx="9376">
                  <c:v>3.8776917478026882E-3</c:v>
                </c:pt>
                <c:pt idx="9377">
                  <c:v>3.8117245071738566E-3</c:v>
                </c:pt>
                <c:pt idx="9378">
                  <c:v>3.7378171802227018E-3</c:v>
                </c:pt>
                <c:pt idx="9379">
                  <c:v>3.9139142355330298E-3</c:v>
                </c:pt>
                <c:pt idx="9380">
                  <c:v>3.8141035992375959E-3</c:v>
                </c:pt>
                <c:pt idx="9381">
                  <c:v>4.0140835767744406E-3</c:v>
                </c:pt>
                <c:pt idx="9382">
                  <c:v>4.0304520369704644E-3</c:v>
                </c:pt>
                <c:pt idx="9383">
                  <c:v>3.9804143832323433E-3</c:v>
                </c:pt>
                <c:pt idx="9384">
                  <c:v>4.0934725119590913E-3</c:v>
                </c:pt>
                <c:pt idx="9385">
                  <c:v>4.0509116736365414E-3</c:v>
                </c:pt>
                <c:pt idx="9386">
                  <c:v>4.1002887870090115E-3</c:v>
                </c:pt>
                <c:pt idx="9387">
                  <c:v>4.074437257833464E-3</c:v>
                </c:pt>
                <c:pt idx="9388">
                  <c:v>4.1237951905821043E-3</c:v>
                </c:pt>
                <c:pt idx="9389">
                  <c:v>4.1988103379918488E-3</c:v>
                </c:pt>
                <c:pt idx="9390">
                  <c:v>4.2772710178255345E-3</c:v>
                </c:pt>
                <c:pt idx="9391">
                  <c:v>4.4021219719907979E-3</c:v>
                </c:pt>
                <c:pt idx="9392">
                  <c:v>4.4047009006705495E-3</c:v>
                </c:pt>
                <c:pt idx="9393">
                  <c:v>4.2679349703130809E-3</c:v>
                </c:pt>
                <c:pt idx="9394">
                  <c:v>4.2154867195953018E-3</c:v>
                </c:pt>
                <c:pt idx="9395">
                  <c:v>4.0047123836155375E-3</c:v>
                </c:pt>
                <c:pt idx="9396">
                  <c:v>3.9071806003577545E-3</c:v>
                </c:pt>
                <c:pt idx="9397">
                  <c:v>3.9301790538868444E-3</c:v>
                </c:pt>
                <c:pt idx="9398">
                  <c:v>3.7813894798143116E-3</c:v>
                </c:pt>
                <c:pt idx="9399">
                  <c:v>3.8258839798171224E-3</c:v>
                </c:pt>
                <c:pt idx="9400">
                  <c:v>3.7074073453366176E-3</c:v>
                </c:pt>
                <c:pt idx="9401">
                  <c:v>3.7813894798143116E-3</c:v>
                </c:pt>
                <c:pt idx="9402">
                  <c:v>3.9391203044201566E-3</c:v>
                </c:pt>
                <c:pt idx="9403">
                  <c:v>3.9391203044201566E-3</c:v>
                </c:pt>
                <c:pt idx="9404">
                  <c:v>3.8520968571317759E-3</c:v>
                </c:pt>
                <c:pt idx="9405">
                  <c:v>3.7544991780696893E-3</c:v>
                </c:pt>
                <c:pt idx="9406">
                  <c:v>3.719156948210255E-3</c:v>
                </c:pt>
                <c:pt idx="9407">
                  <c:v>3.5869078669770638E-3</c:v>
                </c:pt>
                <c:pt idx="9408">
                  <c:v>3.6079412247970537E-3</c:v>
                </c:pt>
                <c:pt idx="9409">
                  <c:v>3.7228283765895348E-3</c:v>
                </c:pt>
                <c:pt idx="9410">
                  <c:v>3.5869078669770638E-3</c:v>
                </c:pt>
                <c:pt idx="9411">
                  <c:v>3.1940390599626816E-3</c:v>
                </c:pt>
                <c:pt idx="9412">
                  <c:v>3.3235886939055569E-3</c:v>
                </c:pt>
                <c:pt idx="9413">
                  <c:v>3.4629358393036447E-3</c:v>
                </c:pt>
                <c:pt idx="9414">
                  <c:v>3.4023618404157682E-3</c:v>
                </c:pt>
                <c:pt idx="9415">
                  <c:v>3.4892262581672638E-3</c:v>
                </c:pt>
                <c:pt idx="9416">
                  <c:v>3.5865932473356193E-3</c:v>
                </c:pt>
                <c:pt idx="9417">
                  <c:v>3.6312978145549265E-3</c:v>
                </c:pt>
                <c:pt idx="9418">
                  <c:v>3.6436126394329164E-3</c:v>
                </c:pt>
                <c:pt idx="9419">
                  <c:v>3.5143403720486427E-3</c:v>
                </c:pt>
                <c:pt idx="9420">
                  <c:v>3.5766436474319835E-3</c:v>
                </c:pt>
                <c:pt idx="9421">
                  <c:v>3.657122501700031E-3</c:v>
                </c:pt>
                <c:pt idx="9422">
                  <c:v>3.6637186553444652E-3</c:v>
                </c:pt>
                <c:pt idx="9423">
                  <c:v>3.838644958795415E-3</c:v>
                </c:pt>
                <c:pt idx="9424">
                  <c:v>3.788040360935341E-3</c:v>
                </c:pt>
                <c:pt idx="9425">
                  <c:v>3.8913868295588103E-3</c:v>
                </c:pt>
                <c:pt idx="9426">
                  <c:v>3.9183179604608846E-3</c:v>
                </c:pt>
                <c:pt idx="9427">
                  <c:v>4.6683730350537932E-3</c:v>
                </c:pt>
                <c:pt idx="9428">
                  <c:v>5.4028240444313818E-3</c:v>
                </c:pt>
                <c:pt idx="9429">
                  <c:v>5.4132417289151713E-3</c:v>
                </c:pt>
                <c:pt idx="9430">
                  <c:v>5.5931040675125084E-3</c:v>
                </c:pt>
                <c:pt idx="9431">
                  <c:v>5.6270005090848854E-3</c:v>
                </c:pt>
                <c:pt idx="9432">
                  <c:v>5.6492154610430475E-3</c:v>
                </c:pt>
                <c:pt idx="9433">
                  <c:v>5.4748474675541097E-3</c:v>
                </c:pt>
                <c:pt idx="9434">
                  <c:v>5.5574381354057357E-3</c:v>
                </c:pt>
                <c:pt idx="9435">
                  <c:v>5.7072772024160572E-3</c:v>
                </c:pt>
                <c:pt idx="9436">
                  <c:v>5.4349088861741302E-3</c:v>
                </c:pt>
                <c:pt idx="9437">
                  <c:v>5.1452598616916426E-3</c:v>
                </c:pt>
                <c:pt idx="9438">
                  <c:v>5.3452366236028974E-3</c:v>
                </c:pt>
                <c:pt idx="9439">
                  <c:v>5.3289244315132675E-3</c:v>
                </c:pt>
                <c:pt idx="9440">
                  <c:v>5.3975999889061977E-3</c:v>
                </c:pt>
                <c:pt idx="9441">
                  <c:v>5.3213659505459152E-3</c:v>
                </c:pt>
                <c:pt idx="9442">
                  <c:v>5.1982647225184983E-3</c:v>
                </c:pt>
                <c:pt idx="9443">
                  <c:v>5.1982647225184983E-3</c:v>
                </c:pt>
                <c:pt idx="9444">
                  <c:v>5.020760240414329E-3</c:v>
                </c:pt>
                <c:pt idx="9445">
                  <c:v>5.0139861032105926E-3</c:v>
                </c:pt>
                <c:pt idx="9446">
                  <c:v>5.1985240287353175E-3</c:v>
                </c:pt>
                <c:pt idx="9447">
                  <c:v>5.337187778602176E-3</c:v>
                </c:pt>
                <c:pt idx="9448">
                  <c:v>5.404819783734768E-3</c:v>
                </c:pt>
                <c:pt idx="9449">
                  <c:v>5.3314666061871135E-3</c:v>
                </c:pt>
                <c:pt idx="9450">
                  <c:v>4.8634064574271385E-3</c:v>
                </c:pt>
                <c:pt idx="9451">
                  <c:v>4.7472319358751935E-3</c:v>
                </c:pt>
                <c:pt idx="9452">
                  <c:v>4.6419449196299645E-3</c:v>
                </c:pt>
                <c:pt idx="9453">
                  <c:v>4.4593538146630489E-3</c:v>
                </c:pt>
                <c:pt idx="9454">
                  <c:v>4.4510396371117552E-3</c:v>
                </c:pt>
                <c:pt idx="9455">
                  <c:v>4.5263140546471575E-3</c:v>
                </c:pt>
                <c:pt idx="9456">
                  <c:v>4.6270540032964944E-3</c:v>
                </c:pt>
                <c:pt idx="9457">
                  <c:v>4.5290491902390539E-3</c:v>
                </c:pt>
                <c:pt idx="9458">
                  <c:v>4.6719288600475866E-3</c:v>
                </c:pt>
                <c:pt idx="9459">
                  <c:v>4.6397304506278127E-3</c:v>
                </c:pt>
                <c:pt idx="9460">
                  <c:v>4.4016313234304079E-3</c:v>
                </c:pt>
                <c:pt idx="9461">
                  <c:v>4.0027494546837315E-3</c:v>
                </c:pt>
                <c:pt idx="9462">
                  <c:v>4.0518809949242523E-3</c:v>
                </c:pt>
                <c:pt idx="9463">
                  <c:v>4.1770211931922924E-3</c:v>
                </c:pt>
                <c:pt idx="9464">
                  <c:v>3.1376751510285563E-3</c:v>
                </c:pt>
                <c:pt idx="9465">
                  <c:v>2.8571327587051357E-3</c:v>
                </c:pt>
                <c:pt idx="9466">
                  <c:v>3.0540284878977941E-3</c:v>
                </c:pt>
                <c:pt idx="9467">
                  <c:v>3.1471085345501745E-3</c:v>
                </c:pt>
                <c:pt idx="9468">
                  <c:v>3.3522550276197686E-3</c:v>
                </c:pt>
                <c:pt idx="9469">
                  <c:v>3.4539496546444662E-3</c:v>
                </c:pt>
                <c:pt idx="9470">
                  <c:v>3.3044427537049304E-3</c:v>
                </c:pt>
                <c:pt idx="9471">
                  <c:v>3.2039013117502726E-3</c:v>
                </c:pt>
                <c:pt idx="9472">
                  <c:v>3.4652168545948559E-3</c:v>
                </c:pt>
                <c:pt idx="9473">
                  <c:v>3.1307029917630874E-3</c:v>
                </c:pt>
                <c:pt idx="9474">
                  <c:v>2.9076544993290577E-3</c:v>
                </c:pt>
                <c:pt idx="9475">
                  <c:v>2.9076544993290577E-3</c:v>
                </c:pt>
                <c:pt idx="9476">
                  <c:v>3.2646000957521019E-3</c:v>
                </c:pt>
                <c:pt idx="9477">
                  <c:v>3.572649808520172E-3</c:v>
                </c:pt>
                <c:pt idx="9478">
                  <c:v>3.9228532663284528E-3</c:v>
                </c:pt>
                <c:pt idx="9479">
                  <c:v>3.9228532663284528E-3</c:v>
                </c:pt>
                <c:pt idx="9480">
                  <c:v>3.6944748615888672E-3</c:v>
                </c:pt>
                <c:pt idx="9481">
                  <c:v>3.6509875550942675E-3</c:v>
                </c:pt>
                <c:pt idx="9482">
                  <c:v>3.4277777328543895E-3</c:v>
                </c:pt>
                <c:pt idx="9483">
                  <c:v>3.2453222711949043E-3</c:v>
                </c:pt>
                <c:pt idx="9484">
                  <c:v>3.1880828865205506E-3</c:v>
                </c:pt>
                <c:pt idx="9485">
                  <c:v>3.2880534330191149E-3</c:v>
                </c:pt>
                <c:pt idx="9486">
                  <c:v>3.5667650427025819E-3</c:v>
                </c:pt>
                <c:pt idx="9487">
                  <c:v>3.665556559283841E-3</c:v>
                </c:pt>
                <c:pt idx="9488">
                  <c:v>3.8891639487195302E-3</c:v>
                </c:pt>
                <c:pt idx="9489">
                  <c:v>4.0669073761977923E-3</c:v>
                </c:pt>
                <c:pt idx="9490">
                  <c:v>4.3580169864729373E-3</c:v>
                </c:pt>
                <c:pt idx="9491">
                  <c:v>4.4103216123216812E-3</c:v>
                </c:pt>
                <c:pt idx="9492">
                  <c:v>4.5546230598413088E-3</c:v>
                </c:pt>
                <c:pt idx="9493">
                  <c:v>4.4944897951777335E-3</c:v>
                </c:pt>
                <c:pt idx="9494">
                  <c:v>4.412142684182171E-3</c:v>
                </c:pt>
                <c:pt idx="9495">
                  <c:v>4.2778264986366391E-3</c:v>
                </c:pt>
                <c:pt idx="9496">
                  <c:v>4.1989649619269195E-3</c:v>
                </c:pt>
                <c:pt idx="9497">
                  <c:v>4.2323222871604588E-3</c:v>
                </c:pt>
                <c:pt idx="9498">
                  <c:v>4.1022894960192798E-3</c:v>
                </c:pt>
                <c:pt idx="9499">
                  <c:v>4.0273581113012191E-3</c:v>
                </c:pt>
                <c:pt idx="9500">
                  <c:v>3.4798325765047155E-3</c:v>
                </c:pt>
                <c:pt idx="9501">
                  <c:v>3.1069933718792103E-3</c:v>
                </c:pt>
                <c:pt idx="9502">
                  <c:v>3.1907672573796742E-3</c:v>
                </c:pt>
                <c:pt idx="9503">
                  <c:v>3.3134890749712009E-3</c:v>
                </c:pt>
                <c:pt idx="9504">
                  <c:v>3.3930687833354945E-3</c:v>
                </c:pt>
                <c:pt idx="9505">
                  <c:v>3.499794951112075E-3</c:v>
                </c:pt>
                <c:pt idx="9506">
                  <c:v>3.4555789591190753E-3</c:v>
                </c:pt>
                <c:pt idx="9507">
                  <c:v>3.3191999073131748E-3</c:v>
                </c:pt>
                <c:pt idx="9508">
                  <c:v>3.0511553806086837E-3</c:v>
                </c:pt>
                <c:pt idx="9509">
                  <c:v>2.9932683471820777E-3</c:v>
                </c:pt>
                <c:pt idx="9510">
                  <c:v>3.06466620517894E-3</c:v>
                </c:pt>
                <c:pt idx="9511">
                  <c:v>3.0937361062363237E-3</c:v>
                </c:pt>
                <c:pt idx="9512">
                  <c:v>3.0593319530574162E-3</c:v>
                </c:pt>
                <c:pt idx="9513">
                  <c:v>3.1817850218589898E-3</c:v>
                </c:pt>
                <c:pt idx="9514">
                  <c:v>3.0606567554037137E-3</c:v>
                </c:pt>
                <c:pt idx="9515">
                  <c:v>2.8631950292486346E-3</c:v>
                </c:pt>
                <c:pt idx="9516">
                  <c:v>2.7716763039960192E-3</c:v>
                </c:pt>
                <c:pt idx="9517">
                  <c:v>2.6587292128683921E-3</c:v>
                </c:pt>
                <c:pt idx="9518">
                  <c:v>2.4849511690998795E-3</c:v>
                </c:pt>
                <c:pt idx="9519">
                  <c:v>2.3893761241344995E-3</c:v>
                </c:pt>
                <c:pt idx="9520">
                  <c:v>2.4209764776606871E-3</c:v>
                </c:pt>
                <c:pt idx="9521">
                  <c:v>2.2641053264361843E-3</c:v>
                </c:pt>
                <c:pt idx="9522">
                  <c:v>2.2415278555160639E-3</c:v>
                </c:pt>
                <c:pt idx="9523">
                  <c:v>2.186203409035518E-3</c:v>
                </c:pt>
                <c:pt idx="9524">
                  <c:v>2.3469722185241078E-3</c:v>
                </c:pt>
                <c:pt idx="9525">
                  <c:v>2.6492772019912915E-3</c:v>
                </c:pt>
                <c:pt idx="9526">
                  <c:v>2.9267830044010391E-3</c:v>
                </c:pt>
                <c:pt idx="9527">
                  <c:v>2.93129476010391E-3</c:v>
                </c:pt>
                <c:pt idx="9528">
                  <c:v>2.9084339449292258E-3</c:v>
                </c:pt>
                <c:pt idx="9529">
                  <c:v>3.0193661268260357E-3</c:v>
                </c:pt>
                <c:pt idx="9530">
                  <c:v>2.9730456382121E-3</c:v>
                </c:pt>
                <c:pt idx="9531">
                  <c:v>3.0664677008934871E-3</c:v>
                </c:pt>
                <c:pt idx="9532">
                  <c:v>3.0148238407963351E-3</c:v>
                </c:pt>
                <c:pt idx="9533">
                  <c:v>2.9897668382768174E-3</c:v>
                </c:pt>
                <c:pt idx="9534">
                  <c:v>2.6597254557818406E-3</c:v>
                </c:pt>
                <c:pt idx="9535">
                  <c:v>2.5702623868270251E-3</c:v>
                </c:pt>
                <c:pt idx="9536">
                  <c:v>2.4576121871989084E-3</c:v>
                </c:pt>
                <c:pt idx="9537">
                  <c:v>2.3097562381363618E-3</c:v>
                </c:pt>
                <c:pt idx="9538">
                  <c:v>2.3945863465762917E-3</c:v>
                </c:pt>
                <c:pt idx="9539">
                  <c:v>2.223679194269702E-3</c:v>
                </c:pt>
                <c:pt idx="9540">
                  <c:v>2.3049039444208636E-3</c:v>
                </c:pt>
                <c:pt idx="9541">
                  <c:v>2.4526383528015831E-3</c:v>
                </c:pt>
                <c:pt idx="9542">
                  <c:v>2.5119141234150552E-3</c:v>
                </c:pt>
                <c:pt idx="9543">
                  <c:v>2.5749747477257687E-3</c:v>
                </c:pt>
                <c:pt idx="9544">
                  <c:v>2.3887041154181344E-3</c:v>
                </c:pt>
                <c:pt idx="9545">
                  <c:v>2.3745556845208952E-3</c:v>
                </c:pt>
                <c:pt idx="9546">
                  <c:v>2.5749747477257687E-3</c:v>
                </c:pt>
                <c:pt idx="9547">
                  <c:v>2.7239921799892689E-3</c:v>
                </c:pt>
                <c:pt idx="9548">
                  <c:v>2.5749747477257687E-3</c:v>
                </c:pt>
                <c:pt idx="9549">
                  <c:v>2.6212417957121805E-3</c:v>
                </c:pt>
                <c:pt idx="9550">
                  <c:v>2.5903173452979473E-3</c:v>
                </c:pt>
                <c:pt idx="9551">
                  <c:v>2.4196078114266275E-3</c:v>
                </c:pt>
                <c:pt idx="9552">
                  <c:v>2.4052980726417396E-3</c:v>
                </c:pt>
                <c:pt idx="9553">
                  <c:v>2.3628105594310582E-3</c:v>
                </c:pt>
                <c:pt idx="9554">
                  <c:v>2.127563986071192E-3</c:v>
                </c:pt>
                <c:pt idx="9555">
                  <c:v>2.2797945270121157E-3</c:v>
                </c:pt>
                <c:pt idx="9556">
                  <c:v>2.4258530815752361E-3</c:v>
                </c:pt>
                <c:pt idx="9557">
                  <c:v>2.2125694179619044E-3</c:v>
                </c:pt>
                <c:pt idx="9558">
                  <c:v>2.1470802690664206E-3</c:v>
                </c:pt>
                <c:pt idx="9559">
                  <c:v>2.243292309275966E-3</c:v>
                </c:pt>
                <c:pt idx="9560">
                  <c:v>2.176339373906112E-3</c:v>
                </c:pt>
                <c:pt idx="9561">
                  <c:v>2.2300896162966311E-3</c:v>
                </c:pt>
                <c:pt idx="9562">
                  <c:v>2.2890885781525977E-3</c:v>
                </c:pt>
                <c:pt idx="9563">
                  <c:v>2.3531427648971577E-3</c:v>
                </c:pt>
                <c:pt idx="9564">
                  <c:v>2.5508379736139323E-3</c:v>
                </c:pt>
                <c:pt idx="9565">
                  <c:v>2.7475852776837253E-3</c:v>
                </c:pt>
                <c:pt idx="9566">
                  <c:v>3.0981480046697006E-3</c:v>
                </c:pt>
                <c:pt idx="9567">
                  <c:v>3.1927321417190972E-3</c:v>
                </c:pt>
                <c:pt idx="9568">
                  <c:v>3.2639291839417525E-3</c:v>
                </c:pt>
                <c:pt idx="9569">
                  <c:v>3.3103728873582995E-3</c:v>
                </c:pt>
                <c:pt idx="9570">
                  <c:v>3.2654470314313539E-3</c:v>
                </c:pt>
                <c:pt idx="9571">
                  <c:v>3.1579324717935895E-3</c:v>
                </c:pt>
                <c:pt idx="9572">
                  <c:v>3.0391053844513239E-3</c:v>
                </c:pt>
                <c:pt idx="9573">
                  <c:v>3.0929735631504544E-3</c:v>
                </c:pt>
                <c:pt idx="9574">
                  <c:v>3.1075332856708234E-3</c:v>
                </c:pt>
                <c:pt idx="9575">
                  <c:v>3.0482061306876412E-3</c:v>
                </c:pt>
                <c:pt idx="9576">
                  <c:v>2.9187125504919211E-3</c:v>
                </c:pt>
                <c:pt idx="9577">
                  <c:v>2.8997354308560748E-3</c:v>
                </c:pt>
                <c:pt idx="9578">
                  <c:v>2.9101271041660198E-3</c:v>
                </c:pt>
                <c:pt idx="9579">
                  <c:v>2.8592525860146939E-3</c:v>
                </c:pt>
                <c:pt idx="9580">
                  <c:v>2.9719415455864168E-3</c:v>
                </c:pt>
                <c:pt idx="9581">
                  <c:v>2.9523072705240922E-3</c:v>
                </c:pt>
                <c:pt idx="9582">
                  <c:v>3.0938219604096122E-3</c:v>
                </c:pt>
                <c:pt idx="9583">
                  <c:v>3.110324827650997E-3</c:v>
                </c:pt>
                <c:pt idx="9584">
                  <c:v>3.1796721387391991E-3</c:v>
                </c:pt>
                <c:pt idx="9585">
                  <c:v>3.212040859854205E-3</c:v>
                </c:pt>
                <c:pt idx="9586">
                  <c:v>3.294403348674859E-3</c:v>
                </c:pt>
                <c:pt idx="9587">
                  <c:v>3.3225998081998572E-3</c:v>
                </c:pt>
                <c:pt idx="9588">
                  <c:v>3.3166164326906369E-3</c:v>
                </c:pt>
                <c:pt idx="9589">
                  <c:v>3.3534545351987612E-3</c:v>
                </c:pt>
                <c:pt idx="9590">
                  <c:v>3.3497914001511708E-3</c:v>
                </c:pt>
                <c:pt idx="9591">
                  <c:v>3.3326725502936996E-3</c:v>
                </c:pt>
                <c:pt idx="9592">
                  <c:v>3.3251519749355925E-3</c:v>
                </c:pt>
                <c:pt idx="9593">
                  <c:v>3.4089657548524721E-3</c:v>
                </c:pt>
                <c:pt idx="9594">
                  <c:v>3.4548925909272002E-3</c:v>
                </c:pt>
                <c:pt idx="9595">
                  <c:v>3.5545613718687679E-3</c:v>
                </c:pt>
                <c:pt idx="9596">
                  <c:v>3.5512139575515538E-3</c:v>
                </c:pt>
                <c:pt idx="9597">
                  <c:v>3.6722948786763313E-3</c:v>
                </c:pt>
                <c:pt idx="9598">
                  <c:v>3.7765458788710515E-3</c:v>
                </c:pt>
                <c:pt idx="9599">
                  <c:v>3.6482644129152988E-3</c:v>
                </c:pt>
                <c:pt idx="9600">
                  <c:v>3.6441035933971683E-3</c:v>
                </c:pt>
                <c:pt idx="9601">
                  <c:v>3.7046511346726738E-3</c:v>
                </c:pt>
                <c:pt idx="9602">
                  <c:v>3.5812387174120764E-3</c:v>
                </c:pt>
                <c:pt idx="9603">
                  <c:v>3.6248039376634363E-3</c:v>
                </c:pt>
                <c:pt idx="9604">
                  <c:v>2.6045139029913537E-3</c:v>
                </c:pt>
                <c:pt idx="9605">
                  <c:v>2.636883702412998E-3</c:v>
                </c:pt>
                <c:pt idx="9606">
                  <c:v>2.8353254876848145E-3</c:v>
                </c:pt>
                <c:pt idx="9607">
                  <c:v>2.1543719401052384E-3</c:v>
                </c:pt>
                <c:pt idx="9608">
                  <c:v>2.2623665594449366E-3</c:v>
                </c:pt>
                <c:pt idx="9609">
                  <c:v>2.4536708514709604E-3</c:v>
                </c:pt>
                <c:pt idx="9610">
                  <c:v>2.3322385522696453E-3</c:v>
                </c:pt>
                <c:pt idx="9611">
                  <c:v>2.6816421126947833E-3</c:v>
                </c:pt>
                <c:pt idx="9612">
                  <c:v>2.7308406656111101E-3</c:v>
                </c:pt>
                <c:pt idx="9613">
                  <c:v>2.4503625937263448E-3</c:v>
                </c:pt>
                <c:pt idx="9614">
                  <c:v>2.2891034254352146E-3</c:v>
                </c:pt>
                <c:pt idx="9615">
                  <c:v>2.2038670800348173E-3</c:v>
                </c:pt>
                <c:pt idx="9616">
                  <c:v>2.0940615612268045E-3</c:v>
                </c:pt>
                <c:pt idx="9617">
                  <c:v>2.1318615579168721E-3</c:v>
                </c:pt>
                <c:pt idx="9618">
                  <c:v>2.1573908606801282E-3</c:v>
                </c:pt>
                <c:pt idx="9619">
                  <c:v>1.996531422145266E-3</c:v>
                </c:pt>
                <c:pt idx="9620">
                  <c:v>1.9612644188001169E-3</c:v>
                </c:pt>
                <c:pt idx="9621">
                  <c:v>1.5987972097021538E-3</c:v>
                </c:pt>
                <c:pt idx="9622">
                  <c:v>1.5987972097021538E-3</c:v>
                </c:pt>
                <c:pt idx="9623">
                  <c:v>1.5987972097021538E-3</c:v>
                </c:pt>
                <c:pt idx="9624">
                  <c:v>1.5987972097021538E-3</c:v>
                </c:pt>
                <c:pt idx="9625">
                  <c:v>1.3989475584893847E-3</c:v>
                </c:pt>
                <c:pt idx="9626">
                  <c:v>1.3824307946792421E-3</c:v>
                </c:pt>
                <c:pt idx="9627">
                  <c:v>1.1849406811536359E-3</c:v>
                </c:pt>
                <c:pt idx="9628">
                  <c:v>1.1570628048801631E-3</c:v>
                </c:pt>
                <c:pt idx="9629">
                  <c:v>1.1365314251295638E-3</c:v>
                </c:pt>
                <c:pt idx="9630">
                  <c:v>9.2470911375880827E-4</c:v>
                </c:pt>
                <c:pt idx="9631">
                  <c:v>1.0693177544563836E-3</c:v>
                </c:pt>
                <c:pt idx="9632">
                  <c:v>1.0312934464699584E-3</c:v>
                </c:pt>
                <c:pt idx="9633">
                  <c:v>1.2783608877888653E-3</c:v>
                </c:pt>
                <c:pt idx="9634">
                  <c:v>1.1303615012540271E-3</c:v>
                </c:pt>
                <c:pt idx="9635">
                  <c:v>1.2313432250194288E-3</c:v>
                </c:pt>
                <c:pt idx="9636">
                  <c:v>1.2069449957150824E-3</c:v>
                </c:pt>
                <c:pt idx="9637">
                  <c:v>1.214688028249614E-3</c:v>
                </c:pt>
                <c:pt idx="9638">
                  <c:v>1.2916089258713612E-3</c:v>
                </c:pt>
                <c:pt idx="9639">
                  <c:v>1.218924400943112E-3</c:v>
                </c:pt>
                <c:pt idx="9640">
                  <c:v>1.3414945261060178E-3</c:v>
                </c:pt>
                <c:pt idx="9641">
                  <c:v>1.3376414971409604E-3</c:v>
                </c:pt>
                <c:pt idx="9642">
                  <c:v>1.3992850936476013E-3</c:v>
                </c:pt>
                <c:pt idx="9643">
                  <c:v>1.3862390376324584E-3</c:v>
                </c:pt>
                <c:pt idx="9644">
                  <c:v>1.369172542858433E-3</c:v>
                </c:pt>
                <c:pt idx="9645">
                  <c:v>1.4598686303581537E-3</c:v>
                </c:pt>
                <c:pt idx="9646">
                  <c:v>1.4403555937752507E-3</c:v>
                </c:pt>
                <c:pt idx="9647">
                  <c:v>1.4598686303581537E-3</c:v>
                </c:pt>
                <c:pt idx="9648">
                  <c:v>1.5022196599135695E-3</c:v>
                </c:pt>
                <c:pt idx="9649">
                  <c:v>1.4721173929149222E-3</c:v>
                </c:pt>
                <c:pt idx="9650">
                  <c:v>1.5010360855376879E-3</c:v>
                </c:pt>
                <c:pt idx="9651">
                  <c:v>1.4735634807272158E-3</c:v>
                </c:pt>
                <c:pt idx="9652">
                  <c:v>1.4822649456086945E-3</c:v>
                </c:pt>
                <c:pt idx="9653">
                  <c:v>1.5183623816449783E-3</c:v>
                </c:pt>
                <c:pt idx="9654">
                  <c:v>1.4978202282384654E-3</c:v>
                </c:pt>
                <c:pt idx="9655">
                  <c:v>1.5208367933675932E-3</c:v>
                </c:pt>
                <c:pt idx="9656">
                  <c:v>1.4978202282384654E-3</c:v>
                </c:pt>
                <c:pt idx="9657">
                  <c:v>1.5626675283911184E-3</c:v>
                </c:pt>
                <c:pt idx="9658">
                  <c:v>1.5312685563376577E-3</c:v>
                </c:pt>
                <c:pt idx="9659">
                  <c:v>1.5703459282237348E-3</c:v>
                </c:pt>
                <c:pt idx="9660">
                  <c:v>1.579627654735193E-3</c:v>
                </c:pt>
                <c:pt idx="9661">
                  <c:v>1.5848626571664205E-3</c:v>
                </c:pt>
                <c:pt idx="9662">
                  <c:v>1.5958322660546572E-3</c:v>
                </c:pt>
                <c:pt idx="9663">
                  <c:v>1.5877089807191805E-3</c:v>
                </c:pt>
                <c:pt idx="9664">
                  <c:v>1.5883053652924488E-3</c:v>
                </c:pt>
                <c:pt idx="9665">
                  <c:v>1.6545412546858946E-3</c:v>
                </c:pt>
                <c:pt idx="9666">
                  <c:v>1.6772634330718262E-3</c:v>
                </c:pt>
                <c:pt idx="9667">
                  <c:v>1.7040505471957487E-3</c:v>
                </c:pt>
                <c:pt idx="9668">
                  <c:v>1.622936632599329E-3</c:v>
                </c:pt>
                <c:pt idx="9669">
                  <c:v>1.655350762927534E-3</c:v>
                </c:pt>
                <c:pt idx="9670">
                  <c:v>1.8248015296471881E-3</c:v>
                </c:pt>
                <c:pt idx="9671">
                  <c:v>1.8532301641679522E-3</c:v>
                </c:pt>
                <c:pt idx="9672">
                  <c:v>1.7436777122727671E-3</c:v>
                </c:pt>
                <c:pt idx="9673">
                  <c:v>1.7633036775696418E-3</c:v>
                </c:pt>
                <c:pt idx="9674">
                  <c:v>1.7034287975441853E-3</c:v>
                </c:pt>
                <c:pt idx="9675">
                  <c:v>1.7662841821042769E-3</c:v>
                </c:pt>
                <c:pt idx="9676">
                  <c:v>1.8311542650289289E-3</c:v>
                </c:pt>
                <c:pt idx="9677">
                  <c:v>1.7185092644432028E-3</c:v>
                </c:pt>
                <c:pt idx="9678">
                  <c:v>1.7391202174343251E-3</c:v>
                </c:pt>
                <c:pt idx="9679">
                  <c:v>1.7512231706514163E-3</c:v>
                </c:pt>
                <c:pt idx="9680">
                  <c:v>1.7933515315893638E-3</c:v>
                </c:pt>
                <c:pt idx="9681">
                  <c:v>1.814745040878554E-3</c:v>
                </c:pt>
                <c:pt idx="9682">
                  <c:v>1.8582003413979403E-3</c:v>
                </c:pt>
                <c:pt idx="9683">
                  <c:v>1.7212728190454329E-3</c:v>
                </c:pt>
                <c:pt idx="9684">
                  <c:v>1.7314122734547936E-3</c:v>
                </c:pt>
                <c:pt idx="9685">
                  <c:v>1.7724922112851242E-3</c:v>
                </c:pt>
                <c:pt idx="9686">
                  <c:v>1.7951102459329152E-3</c:v>
                </c:pt>
                <c:pt idx="9687">
                  <c:v>1.5615645680706267E-3</c:v>
                </c:pt>
                <c:pt idx="9688">
                  <c:v>1.5984732841091446E-3</c:v>
                </c:pt>
                <c:pt idx="9689">
                  <c:v>1.6361391924078253E-3</c:v>
                </c:pt>
                <c:pt idx="9690">
                  <c:v>1.6859623665814957E-3</c:v>
                </c:pt>
                <c:pt idx="9691">
                  <c:v>1.7055911877399369E-3</c:v>
                </c:pt>
                <c:pt idx="9692">
                  <c:v>1.7055911877399369E-3</c:v>
                </c:pt>
                <c:pt idx="9693">
                  <c:v>1.7555355384806127E-3</c:v>
                </c:pt>
                <c:pt idx="9694">
                  <c:v>1.5324572070923267E-3</c:v>
                </c:pt>
                <c:pt idx="9695">
                  <c:v>1.5236696042832613E-3</c:v>
                </c:pt>
                <c:pt idx="9696">
                  <c:v>1.5236696042832613E-3</c:v>
                </c:pt>
                <c:pt idx="9697">
                  <c:v>1.5324572070923267E-3</c:v>
                </c:pt>
                <c:pt idx="9698">
                  <c:v>1.7572634277901408E-3</c:v>
                </c:pt>
                <c:pt idx="9699">
                  <c:v>1.7471640923016139E-3</c:v>
                </c:pt>
                <c:pt idx="9700">
                  <c:v>1.7471640923016139E-3</c:v>
                </c:pt>
                <c:pt idx="9701">
                  <c:v>1.6974211117080948E-3</c:v>
                </c:pt>
                <c:pt idx="9702">
                  <c:v>1.6974211117080948E-3</c:v>
                </c:pt>
                <c:pt idx="9703">
                  <c:v>1.6109832658143365E-3</c:v>
                </c:pt>
                <c:pt idx="9704">
                  <c:v>1.5017081109249244E-3</c:v>
                </c:pt>
                <c:pt idx="9705">
                  <c:v>1.7880014564719401E-3</c:v>
                </c:pt>
                <c:pt idx="9706">
                  <c:v>1.8055445933969445E-3</c:v>
                </c:pt>
                <c:pt idx="9707">
                  <c:v>1.8697920530303875E-3</c:v>
                </c:pt>
                <c:pt idx="9708">
                  <c:v>1.8053334889178052E-3</c:v>
                </c:pt>
                <c:pt idx="9709">
                  <c:v>1.8828874135358665E-3</c:v>
                </c:pt>
                <c:pt idx="9710">
                  <c:v>1.8254800250417959E-3</c:v>
                </c:pt>
                <c:pt idx="9711">
                  <c:v>1.8242058487241812E-3</c:v>
                </c:pt>
                <c:pt idx="9712">
                  <c:v>1.6833253709054106E-3</c:v>
                </c:pt>
                <c:pt idx="9713">
                  <c:v>1.812353427255684E-3</c:v>
                </c:pt>
                <c:pt idx="9714">
                  <c:v>1.8258806935967503E-3</c:v>
                </c:pt>
                <c:pt idx="9715">
                  <c:v>1.9643309305002817E-3</c:v>
                </c:pt>
                <c:pt idx="9716">
                  <c:v>1.8947468973913295E-3</c:v>
                </c:pt>
                <c:pt idx="9717">
                  <c:v>1.8947468973913295E-3</c:v>
                </c:pt>
                <c:pt idx="9718">
                  <c:v>1.9991895947866416E-3</c:v>
                </c:pt>
                <c:pt idx="9719">
                  <c:v>1.9070482658222563E-3</c:v>
                </c:pt>
                <c:pt idx="9720">
                  <c:v>1.9194196330873335E-3</c:v>
                </c:pt>
                <c:pt idx="9721">
                  <c:v>1.9687924318706924E-3</c:v>
                </c:pt>
                <c:pt idx="9722">
                  <c:v>1.9443737187533003E-3</c:v>
                </c:pt>
                <c:pt idx="9723">
                  <c:v>1.9815949376615852E-3</c:v>
                </c:pt>
                <c:pt idx="9724">
                  <c:v>2.0028004006387109E-3</c:v>
                </c:pt>
                <c:pt idx="9725">
                  <c:v>1.9243155868791284E-3</c:v>
                </c:pt>
                <c:pt idx="9726">
                  <c:v>1.9752482309542815E-3</c:v>
                </c:pt>
                <c:pt idx="9727">
                  <c:v>1.9243155868791284E-3</c:v>
                </c:pt>
                <c:pt idx="9728">
                  <c:v>1.8105691409075818E-3</c:v>
                </c:pt>
                <c:pt idx="9729">
                  <c:v>1.9624054033921786E-3</c:v>
                </c:pt>
                <c:pt idx="9730">
                  <c:v>2.0129960268138701E-3</c:v>
                </c:pt>
                <c:pt idx="9731">
                  <c:v>2.0730418546301196E-3</c:v>
                </c:pt>
                <c:pt idx="9732">
                  <c:v>2.0867400093848199E-3</c:v>
                </c:pt>
                <c:pt idx="9733">
                  <c:v>2.0262760397530334E-3</c:v>
                </c:pt>
                <c:pt idx="9734">
                  <c:v>2.059422738554635E-3</c:v>
                </c:pt>
                <c:pt idx="9735">
                  <c:v>2.1301253375440952E-3</c:v>
                </c:pt>
                <c:pt idx="9736">
                  <c:v>2.1160412731826058E-3</c:v>
                </c:pt>
                <c:pt idx="9737">
                  <c:v>2.1160412731826058E-3</c:v>
                </c:pt>
                <c:pt idx="9738">
                  <c:v>2.1397706683295888E-3</c:v>
                </c:pt>
                <c:pt idx="9739">
                  <c:v>2.1311273670139978E-3</c:v>
                </c:pt>
                <c:pt idx="9740">
                  <c:v>2.1797544314277437E-3</c:v>
                </c:pt>
                <c:pt idx="9741">
                  <c:v>2.2656313741308948E-3</c:v>
                </c:pt>
                <c:pt idx="9742">
                  <c:v>2.3139138007067283E-3</c:v>
                </c:pt>
                <c:pt idx="9743">
                  <c:v>1.8466045200902039E-3</c:v>
                </c:pt>
                <c:pt idx="9744">
                  <c:v>1.8213763343437287E-3</c:v>
                </c:pt>
                <c:pt idx="9745">
                  <c:v>1.9252848950706994E-3</c:v>
                </c:pt>
                <c:pt idx="9746">
                  <c:v>2.0568474290138623E-3</c:v>
                </c:pt>
                <c:pt idx="9747">
                  <c:v>1.9847148254949101E-3</c:v>
                </c:pt>
                <c:pt idx="9748">
                  <c:v>1.8951037642074454E-3</c:v>
                </c:pt>
                <c:pt idx="9749">
                  <c:v>1.7450286982405915E-3</c:v>
                </c:pt>
                <c:pt idx="9750">
                  <c:v>1.8074041127337014E-3</c:v>
                </c:pt>
                <c:pt idx="9751">
                  <c:v>1.8500582377171421E-3</c:v>
                </c:pt>
                <c:pt idx="9752">
                  <c:v>1.8500582377171421E-3</c:v>
                </c:pt>
                <c:pt idx="9753">
                  <c:v>1.8935859923629999E-3</c:v>
                </c:pt>
                <c:pt idx="9754">
                  <c:v>1.9156821550200427E-3</c:v>
                </c:pt>
                <c:pt idx="9755">
                  <c:v>1.9852746122240405E-3</c:v>
                </c:pt>
                <c:pt idx="9756">
                  <c:v>1.7981703302219693E-3</c:v>
                </c:pt>
                <c:pt idx="9757">
                  <c:v>1.8824749679810348E-3</c:v>
                </c:pt>
                <c:pt idx="9758">
                  <c:v>1.8932508254927499E-3</c:v>
                </c:pt>
                <c:pt idx="9759">
                  <c:v>1.8399028665164237E-3</c:v>
                </c:pt>
                <c:pt idx="9760">
                  <c:v>1.7981703302219693E-3</c:v>
                </c:pt>
                <c:pt idx="9761">
                  <c:v>1.7674135052135611E-3</c:v>
                </c:pt>
                <c:pt idx="9762">
                  <c:v>1.8207245794784601E-3</c:v>
                </c:pt>
                <c:pt idx="9763">
                  <c:v>1.8417155787001838E-3</c:v>
                </c:pt>
                <c:pt idx="9764">
                  <c:v>1.8843296231219029E-3</c:v>
                </c:pt>
                <c:pt idx="9765">
                  <c:v>1.6523984479367526E-3</c:v>
                </c:pt>
                <c:pt idx="9766">
                  <c:v>1.7016971728256462E-3</c:v>
                </c:pt>
                <c:pt idx="9767">
                  <c:v>1.6920689994820699E-3</c:v>
                </c:pt>
                <c:pt idx="9768">
                  <c:v>1.9740804993957487E-3</c:v>
                </c:pt>
                <c:pt idx="9769">
                  <c:v>1.9407125553602817E-3</c:v>
                </c:pt>
                <c:pt idx="9770">
                  <c:v>1.6540280322049348E-3</c:v>
                </c:pt>
                <c:pt idx="9771">
                  <c:v>1.6259871840242043E-3</c:v>
                </c:pt>
                <c:pt idx="9772">
                  <c:v>1.6167325168797389E-3</c:v>
                </c:pt>
                <c:pt idx="9773">
                  <c:v>1.562160142156075E-3</c:v>
                </c:pt>
                <c:pt idx="9774">
                  <c:v>1.517913881062534E-3</c:v>
                </c:pt>
                <c:pt idx="9775">
                  <c:v>1.4662605561551272E-3</c:v>
                </c:pt>
                <c:pt idx="9776">
                  <c:v>1.4079371917761333E-3</c:v>
                </c:pt>
                <c:pt idx="9777">
                  <c:v>1.5404249611206558E-3</c:v>
                </c:pt>
                <c:pt idx="9778">
                  <c:v>1.4509625654287369E-3</c:v>
                </c:pt>
                <c:pt idx="9779">
                  <c:v>1.5627773713355608E-3</c:v>
                </c:pt>
                <c:pt idx="9780">
                  <c:v>1.4458587640522526E-3</c:v>
                </c:pt>
                <c:pt idx="9781">
                  <c:v>1.559388090804473E-3</c:v>
                </c:pt>
                <c:pt idx="9782">
                  <c:v>1.5220851621016117E-3</c:v>
                </c:pt>
                <c:pt idx="9783">
                  <c:v>1.5624181414095016E-3</c:v>
                </c:pt>
                <c:pt idx="9784">
                  <c:v>1.4498004993685467E-3</c:v>
                </c:pt>
                <c:pt idx="9785">
                  <c:v>1.4319755728349815E-3</c:v>
                </c:pt>
                <c:pt idx="9786">
                  <c:v>1.4143425772334467E-3</c:v>
                </c:pt>
                <c:pt idx="9787">
                  <c:v>1.5081971548860367E-3</c:v>
                </c:pt>
                <c:pt idx="9788">
                  <c:v>1.4527856565468326E-3</c:v>
                </c:pt>
                <c:pt idx="9789">
                  <c:v>1.416842013359249E-3</c:v>
                </c:pt>
                <c:pt idx="9790">
                  <c:v>1.416842013359249E-3</c:v>
                </c:pt>
                <c:pt idx="9791">
                  <c:v>1.3903974570159145E-3</c:v>
                </c:pt>
                <c:pt idx="9792">
                  <c:v>1.3869467633591257E-3</c:v>
                </c:pt>
                <c:pt idx="9793">
                  <c:v>1.479584663293568E-3</c:v>
                </c:pt>
                <c:pt idx="9794">
                  <c:v>1.4670469116997938E-3</c:v>
                </c:pt>
                <c:pt idx="9795">
                  <c:v>1.4293966901901961E-3</c:v>
                </c:pt>
                <c:pt idx="9796">
                  <c:v>1.5162831393973843E-3</c:v>
                </c:pt>
                <c:pt idx="9797">
                  <c:v>1.5064322841248628E-3</c:v>
                </c:pt>
                <c:pt idx="9798">
                  <c:v>1.4868989390356975E-3</c:v>
                </c:pt>
                <c:pt idx="9799">
                  <c:v>1.5593125319438156E-3</c:v>
                </c:pt>
                <c:pt idx="9800">
                  <c:v>1.5873420568178285E-3</c:v>
                </c:pt>
                <c:pt idx="9801">
                  <c:v>1.5289747241653607E-3</c:v>
                </c:pt>
                <c:pt idx="9802">
                  <c:v>1.5685247046150533E-3</c:v>
                </c:pt>
                <c:pt idx="9803">
                  <c:v>1.5665954155101097E-3</c:v>
                </c:pt>
                <c:pt idx="9804">
                  <c:v>1.6105828816972922E-3</c:v>
                </c:pt>
                <c:pt idx="9805">
                  <c:v>1.6401707058467177E-3</c:v>
                </c:pt>
                <c:pt idx="9806">
                  <c:v>1.6548451260156489E-3</c:v>
                </c:pt>
                <c:pt idx="9807">
                  <c:v>1.7107924542459458E-3</c:v>
                </c:pt>
                <c:pt idx="9808">
                  <c:v>1.7529421433993522E-3</c:v>
                </c:pt>
                <c:pt idx="9809">
                  <c:v>1.8048256183151154E-3</c:v>
                </c:pt>
                <c:pt idx="9810">
                  <c:v>1.7922587615909914E-3</c:v>
                </c:pt>
                <c:pt idx="9811">
                  <c:v>1.9462874724134906E-3</c:v>
                </c:pt>
                <c:pt idx="9812">
                  <c:v>2.0804201450386885E-3</c:v>
                </c:pt>
                <c:pt idx="9813">
                  <c:v>2.1339155911688358E-3</c:v>
                </c:pt>
                <c:pt idx="9814">
                  <c:v>2.1995637570111706E-3</c:v>
                </c:pt>
                <c:pt idx="9815">
                  <c:v>2.3773953841337478E-3</c:v>
                </c:pt>
                <c:pt idx="9816">
                  <c:v>2.2438335589242135E-3</c:v>
                </c:pt>
                <c:pt idx="9817">
                  <c:v>2.2981048177411561E-3</c:v>
                </c:pt>
                <c:pt idx="9818">
                  <c:v>2.367551095481011E-3</c:v>
                </c:pt>
                <c:pt idx="9819">
                  <c:v>2.3958377065743186E-3</c:v>
                </c:pt>
                <c:pt idx="9820">
                  <c:v>2.6420549816223841E-3</c:v>
                </c:pt>
                <c:pt idx="9821">
                  <c:v>2.6577373239519177E-3</c:v>
                </c:pt>
                <c:pt idx="9822">
                  <c:v>2.4971743037543919E-3</c:v>
                </c:pt>
                <c:pt idx="9823">
                  <c:v>2.3299236718137234E-3</c:v>
                </c:pt>
                <c:pt idx="9824">
                  <c:v>2.21997242293454E-3</c:v>
                </c:pt>
                <c:pt idx="9825">
                  <c:v>2.4997315104062475E-3</c:v>
                </c:pt>
                <c:pt idx="9826">
                  <c:v>2.54383007686107E-3</c:v>
                </c:pt>
                <c:pt idx="9827">
                  <c:v>2.396959586190186E-3</c:v>
                </c:pt>
                <c:pt idx="9828">
                  <c:v>2.3831009992553525E-3</c:v>
                </c:pt>
                <c:pt idx="9829">
                  <c:v>2.410888254799467E-3</c:v>
                </c:pt>
                <c:pt idx="9830">
                  <c:v>2.4959487032880198E-3</c:v>
                </c:pt>
                <c:pt idx="9831">
                  <c:v>2.2986858106384899E-3</c:v>
                </c:pt>
                <c:pt idx="9832">
                  <c:v>1.818932527727005E-3</c:v>
                </c:pt>
                <c:pt idx="9833">
                  <c:v>1.8629166731233605E-3</c:v>
                </c:pt>
                <c:pt idx="9834">
                  <c:v>1.6043592553737632E-3</c:v>
                </c:pt>
                <c:pt idx="9835">
                  <c:v>1.8522897542588726E-3</c:v>
                </c:pt>
                <c:pt idx="9836">
                  <c:v>1.5876769322218903E-3</c:v>
                </c:pt>
                <c:pt idx="9837">
                  <c:v>1.5786133531715861E-3</c:v>
                </c:pt>
                <c:pt idx="9838">
                  <c:v>1.5967857198200227E-3</c:v>
                </c:pt>
                <c:pt idx="9839">
                  <c:v>1.3230641101849088E-3</c:v>
                </c:pt>
                <c:pt idx="9840">
                  <c:v>1.5876769322218903E-3</c:v>
                </c:pt>
                <c:pt idx="9841">
                  <c:v>1.2856728047188747E-3</c:v>
                </c:pt>
                <c:pt idx="9842">
                  <c:v>1.4990446596299279E-3</c:v>
                </c:pt>
                <c:pt idx="9843">
                  <c:v>1.525170756602752E-3</c:v>
                </c:pt>
                <c:pt idx="9844">
                  <c:v>1.4904229108519398E-3</c:v>
                </c:pt>
                <c:pt idx="9845">
                  <c:v>1.4648159644741862E-3</c:v>
                </c:pt>
                <c:pt idx="9846">
                  <c:v>1.6601525467527338E-3</c:v>
                </c:pt>
                <c:pt idx="9847">
                  <c:v>1.6219907135847707E-3</c:v>
                </c:pt>
                <c:pt idx="9848">
                  <c:v>1.7484671784341692E-3</c:v>
                </c:pt>
                <c:pt idx="9849">
                  <c:v>1.6779341668065762E-3</c:v>
                </c:pt>
                <c:pt idx="9850">
                  <c:v>1.7791621655942275E-3</c:v>
                </c:pt>
                <c:pt idx="9851">
                  <c:v>1.7064767407856697E-3</c:v>
                </c:pt>
                <c:pt idx="9852">
                  <c:v>1.6462502044823041E-3</c:v>
                </c:pt>
                <c:pt idx="9853">
                  <c:v>1.7625819076829297E-3</c:v>
                </c:pt>
                <c:pt idx="9854">
                  <c:v>1.6998109573003524E-3</c:v>
                </c:pt>
                <c:pt idx="9855">
                  <c:v>1.6490017320532739E-3</c:v>
                </c:pt>
                <c:pt idx="9856">
                  <c:v>1.7810728861546959E-3</c:v>
                </c:pt>
                <c:pt idx="9857">
                  <c:v>1.7381087964844215E-3</c:v>
                </c:pt>
                <c:pt idx="9858">
                  <c:v>1.8616174363076132E-3</c:v>
                </c:pt>
                <c:pt idx="9859">
                  <c:v>1.8616174363076132E-3</c:v>
                </c:pt>
                <c:pt idx="9860">
                  <c:v>2.0044261990546067E-3</c:v>
                </c:pt>
                <c:pt idx="9861">
                  <c:v>1.9799714985044323E-3</c:v>
                </c:pt>
                <c:pt idx="9862">
                  <c:v>2.1301803641726835E-3</c:v>
                </c:pt>
                <c:pt idx="9863">
                  <c:v>2.5082639953228477E-3</c:v>
                </c:pt>
                <c:pt idx="9864">
                  <c:v>3.1864248536760818E-3</c:v>
                </c:pt>
                <c:pt idx="9865">
                  <c:v>3.7194755882014627E-3</c:v>
                </c:pt>
                <c:pt idx="9866">
                  <c:v>3.8386867872721702E-3</c:v>
                </c:pt>
                <c:pt idx="9867">
                  <c:v>3.8386867872721702E-3</c:v>
                </c:pt>
                <c:pt idx="9868">
                  <c:v>3.6753423915335762E-3</c:v>
                </c:pt>
                <c:pt idx="9869">
                  <c:v>3.584760092748765E-3</c:v>
                </c:pt>
                <c:pt idx="9870">
                  <c:v>3.4304805491500072E-3</c:v>
                </c:pt>
                <c:pt idx="9871">
                  <c:v>3.474283553273525E-3</c:v>
                </c:pt>
                <c:pt idx="9872">
                  <c:v>3.409438012055115E-3</c:v>
                </c:pt>
                <c:pt idx="9873">
                  <c:v>3.474283553273525E-3</c:v>
                </c:pt>
                <c:pt idx="9874">
                  <c:v>3.5357134939830821E-3</c:v>
                </c:pt>
                <c:pt idx="9875">
                  <c:v>3.616191044371993E-3</c:v>
                </c:pt>
                <c:pt idx="9876">
                  <c:v>3.616191044371993E-3</c:v>
                </c:pt>
                <c:pt idx="9877">
                  <c:v>3.5791270492936305E-3</c:v>
                </c:pt>
                <c:pt idx="9878">
                  <c:v>3.4598228143171762E-3</c:v>
                </c:pt>
                <c:pt idx="9879">
                  <c:v>3.4162483584890871E-3</c:v>
                </c:pt>
                <c:pt idx="9880">
                  <c:v>3.3305393271666844E-3</c:v>
                </c:pt>
                <c:pt idx="9881">
                  <c:v>3.398447061196342E-3</c:v>
                </c:pt>
                <c:pt idx="9882">
                  <c:v>3.3484954888466515E-3</c:v>
                </c:pt>
                <c:pt idx="9883">
                  <c:v>3.238484077285819E-3</c:v>
                </c:pt>
                <c:pt idx="9884">
                  <c:v>3.2543105321226704E-3</c:v>
                </c:pt>
                <c:pt idx="9885">
                  <c:v>3.0198696377202569E-3</c:v>
                </c:pt>
                <c:pt idx="9886">
                  <c:v>2.9237904901428229E-3</c:v>
                </c:pt>
                <c:pt idx="9887">
                  <c:v>2.888237623354324E-3</c:v>
                </c:pt>
                <c:pt idx="9888">
                  <c:v>2.8811712320404013E-3</c:v>
                </c:pt>
                <c:pt idx="9889">
                  <c:v>2.4603498581827273E-3</c:v>
                </c:pt>
                <c:pt idx="9890">
                  <c:v>2.3123078233019049E-3</c:v>
                </c:pt>
                <c:pt idx="9891">
                  <c:v>2.5355110133678913E-3</c:v>
                </c:pt>
                <c:pt idx="9892">
                  <c:v>2.950357478559997E-3</c:v>
                </c:pt>
                <c:pt idx="9893">
                  <c:v>2.4847271667775453E-3</c:v>
                </c:pt>
                <c:pt idx="9894">
                  <c:v>2.1659955925045853E-3</c:v>
                </c:pt>
                <c:pt idx="9895">
                  <c:v>2.0283610751943566E-3</c:v>
                </c:pt>
                <c:pt idx="9896">
                  <c:v>2.0646670459977118E-3</c:v>
                </c:pt>
                <c:pt idx="9897">
                  <c:v>2.3390798489250943E-3</c:v>
                </c:pt>
                <c:pt idx="9898">
                  <c:v>2.3947051088343348E-3</c:v>
                </c:pt>
                <c:pt idx="9899">
                  <c:v>2.4087901326706566E-3</c:v>
                </c:pt>
                <c:pt idx="9900">
                  <c:v>2.2946291855703992E-3</c:v>
                </c:pt>
                <c:pt idx="9901">
                  <c:v>2.1015431488631002E-3</c:v>
                </c:pt>
                <c:pt idx="9902">
                  <c:v>1.6924237973458529E-3</c:v>
                </c:pt>
                <c:pt idx="9903">
                  <c:v>1.7320011091925146E-3</c:v>
                </c:pt>
                <c:pt idx="9904">
                  <c:v>1.4689669702639843E-3</c:v>
                </c:pt>
                <c:pt idx="9905">
                  <c:v>1.7220320553057381E-3</c:v>
                </c:pt>
                <c:pt idx="9906">
                  <c:v>1.9699698729795643E-3</c:v>
                </c:pt>
                <c:pt idx="9907">
                  <c:v>2.1405771647535305E-3</c:v>
                </c:pt>
                <c:pt idx="9908">
                  <c:v>2.1907488270254899E-3</c:v>
                </c:pt>
                <c:pt idx="9909">
                  <c:v>2.2419405641321854E-3</c:v>
                </c:pt>
                <c:pt idx="9910">
                  <c:v>2.0510143760937645E-3</c:v>
                </c:pt>
                <c:pt idx="9911">
                  <c:v>2.0510143760937645E-3</c:v>
                </c:pt>
                <c:pt idx="9912">
                  <c:v>2.0530311060604251E-3</c:v>
                </c:pt>
                <c:pt idx="9913">
                  <c:v>2.0412671549076417E-3</c:v>
                </c:pt>
                <c:pt idx="9914">
                  <c:v>1.9947955811529029E-3</c:v>
                </c:pt>
                <c:pt idx="9915">
                  <c:v>1.9947955811529029E-3</c:v>
                </c:pt>
                <c:pt idx="9916">
                  <c:v>1.9605485096410836E-3</c:v>
                </c:pt>
                <c:pt idx="9917">
                  <c:v>1.9380023593149871E-3</c:v>
                </c:pt>
                <c:pt idx="9918">
                  <c:v>2.1426819603924227E-3</c:v>
                </c:pt>
                <c:pt idx="9919">
                  <c:v>2.2857786251202546E-3</c:v>
                </c:pt>
                <c:pt idx="9920">
                  <c:v>2.1919603011175204E-3</c:v>
                </c:pt>
                <c:pt idx="9921">
                  <c:v>2.0666952061607746E-3</c:v>
                </c:pt>
                <c:pt idx="9922">
                  <c:v>2.1297673913570321E-3</c:v>
                </c:pt>
                <c:pt idx="9923">
                  <c:v>2.018226999373731E-3</c:v>
                </c:pt>
                <c:pt idx="9924">
                  <c:v>2.0605607761492095E-3</c:v>
                </c:pt>
                <c:pt idx="9925">
                  <c:v>2.0987073494808835E-3</c:v>
                </c:pt>
                <c:pt idx="9926">
                  <c:v>2.1000215526960145E-3</c:v>
                </c:pt>
                <c:pt idx="9927">
                  <c:v>2.1416396202164002E-3</c:v>
                </c:pt>
                <c:pt idx="9928">
                  <c:v>2.2146592537126948E-3</c:v>
                </c:pt>
                <c:pt idx="9929">
                  <c:v>2.222462671689416E-3</c:v>
                </c:pt>
                <c:pt idx="9930">
                  <c:v>2.2805623171959326E-3</c:v>
                </c:pt>
                <c:pt idx="9931">
                  <c:v>2.2364094349266394E-3</c:v>
                </c:pt>
                <c:pt idx="9932">
                  <c:v>2.2401365737164483E-3</c:v>
                </c:pt>
                <c:pt idx="9933">
                  <c:v>2.2929653153975801E-3</c:v>
                </c:pt>
                <c:pt idx="9934">
                  <c:v>2.2364094349266394E-3</c:v>
                </c:pt>
                <c:pt idx="9935">
                  <c:v>2.2787103077824247E-3</c:v>
                </c:pt>
                <c:pt idx="9936">
                  <c:v>2.4684264436202626E-3</c:v>
                </c:pt>
                <c:pt idx="9937">
                  <c:v>2.5364448408459828E-3</c:v>
                </c:pt>
                <c:pt idx="9938">
                  <c:v>2.7207382979345012E-3</c:v>
                </c:pt>
                <c:pt idx="9939">
                  <c:v>2.8087519429534523E-3</c:v>
                </c:pt>
                <c:pt idx="9940">
                  <c:v>2.8265308514651088E-3</c:v>
                </c:pt>
                <c:pt idx="9941">
                  <c:v>2.9494234971809831E-3</c:v>
                </c:pt>
                <c:pt idx="9942">
                  <c:v>2.9308715926470805E-3</c:v>
                </c:pt>
                <c:pt idx="9943">
                  <c:v>2.9308715926470805E-3</c:v>
                </c:pt>
                <c:pt idx="9944">
                  <c:v>2.8940740891368489E-3</c:v>
                </c:pt>
                <c:pt idx="9945">
                  <c:v>2.9392614298868074E-3</c:v>
                </c:pt>
                <c:pt idx="9946">
                  <c:v>2.9801401268634386E-3</c:v>
                </c:pt>
                <c:pt idx="9947">
                  <c:v>2.9801401268634386E-3</c:v>
                </c:pt>
                <c:pt idx="9948">
                  <c:v>3.025946220815139E-3</c:v>
                </c:pt>
                <c:pt idx="9949">
                  <c:v>3.0377879555196162E-3</c:v>
                </c:pt>
                <c:pt idx="9950">
                  <c:v>3.0433945623519624E-3</c:v>
                </c:pt>
                <c:pt idx="9951">
                  <c:v>3.0978693340369483E-3</c:v>
                </c:pt>
                <c:pt idx="9952">
                  <c:v>3.1181005262108227E-3</c:v>
                </c:pt>
                <c:pt idx="9953">
                  <c:v>3.2107433682180809E-3</c:v>
                </c:pt>
                <c:pt idx="9954">
                  <c:v>3.225131459692747E-3</c:v>
                </c:pt>
                <c:pt idx="9955">
                  <c:v>3.2862338720636461E-3</c:v>
                </c:pt>
                <c:pt idx="9956">
                  <c:v>3.4278634275785665E-3</c:v>
                </c:pt>
                <c:pt idx="9957">
                  <c:v>3.3990605567014594E-3</c:v>
                </c:pt>
                <c:pt idx="9958">
                  <c:v>3.2967985412002275E-3</c:v>
                </c:pt>
                <c:pt idx="9959">
                  <c:v>3.0292479206532079E-3</c:v>
                </c:pt>
                <c:pt idx="9960">
                  <c:v>2.9123206231800236E-3</c:v>
                </c:pt>
                <c:pt idx="9961">
                  <c:v>2.7965425605709863E-3</c:v>
                </c:pt>
                <c:pt idx="9962">
                  <c:v>2.7052981160089504E-3</c:v>
                </c:pt>
                <c:pt idx="9963">
                  <c:v>2.5725406576341376E-3</c:v>
                </c:pt>
                <c:pt idx="9964">
                  <c:v>2.4316469830859403E-3</c:v>
                </c:pt>
                <c:pt idx="9965">
                  <c:v>2.5045634989833451E-3</c:v>
                </c:pt>
                <c:pt idx="9966">
                  <c:v>1.9573832935044283E-3</c:v>
                </c:pt>
                <c:pt idx="9967">
                  <c:v>1.5585026767606842E-3</c:v>
                </c:pt>
                <c:pt idx="9968">
                  <c:v>1.5860595920304881E-3</c:v>
                </c:pt>
                <c:pt idx="9969">
                  <c:v>1.6329310763442807E-3</c:v>
                </c:pt>
                <c:pt idx="9970">
                  <c:v>1.910047795740572E-3</c:v>
                </c:pt>
                <c:pt idx="9971">
                  <c:v>2.1488037702081433E-3</c:v>
                </c:pt>
                <c:pt idx="9972">
                  <c:v>1.9774892215878681E-3</c:v>
                </c:pt>
                <c:pt idx="9973">
                  <c:v>2.0235925724860046E-3</c:v>
                </c:pt>
                <c:pt idx="9974">
                  <c:v>2.0726599727134577E-3</c:v>
                </c:pt>
                <c:pt idx="9975">
                  <c:v>2.1206902265192324E-3</c:v>
                </c:pt>
                <c:pt idx="9976">
                  <c:v>1.6272638808239343E-3</c:v>
                </c:pt>
                <c:pt idx="9977">
                  <c:v>1.3794213732898678E-3</c:v>
                </c:pt>
                <c:pt idx="9978">
                  <c:v>1.6272638808239343E-3</c:v>
                </c:pt>
                <c:pt idx="9979">
                  <c:v>1.6553056479478411E-3</c:v>
                </c:pt>
                <c:pt idx="9980">
                  <c:v>1.6569316849301082E-3</c:v>
                </c:pt>
                <c:pt idx="9981">
                  <c:v>1.6758772382320236E-3</c:v>
                </c:pt>
                <c:pt idx="9982">
                  <c:v>1.7046484583349798E-3</c:v>
                </c:pt>
                <c:pt idx="9983">
                  <c:v>1.6569316849301082E-3</c:v>
                </c:pt>
                <c:pt idx="9984">
                  <c:v>1.6475289043770174E-3</c:v>
                </c:pt>
                <c:pt idx="9985">
                  <c:v>1.6475289043770174E-3</c:v>
                </c:pt>
                <c:pt idx="9986">
                  <c:v>1.6381725307201185E-3</c:v>
                </c:pt>
                <c:pt idx="9987">
                  <c:v>1.5920800644570953E-3</c:v>
                </c:pt>
                <c:pt idx="9988">
                  <c:v>1.5920800644570953E-3</c:v>
                </c:pt>
                <c:pt idx="9989">
                  <c:v>1.5560219883558547E-3</c:v>
                </c:pt>
                <c:pt idx="9990">
                  <c:v>1.5119495829051175E-3</c:v>
                </c:pt>
                <c:pt idx="9991">
                  <c:v>1.4604992180169932E-3</c:v>
                </c:pt>
                <c:pt idx="9992">
                  <c:v>1.6552601522141696E-3</c:v>
                </c:pt>
                <c:pt idx="9993">
                  <c:v>1.5615645680706267E-3</c:v>
                </c:pt>
                <c:pt idx="9994">
                  <c:v>1.5674702663416257E-3</c:v>
                </c:pt>
                <c:pt idx="9995">
                  <c:v>1.5832071673725647E-3</c:v>
                </c:pt>
                <c:pt idx="9996">
                  <c:v>1.5532668421653975E-3</c:v>
                </c:pt>
                <c:pt idx="9997">
                  <c:v>1.5253259463743299E-3</c:v>
                </c:pt>
                <c:pt idx="9998">
                  <c:v>1.6298240650578371E-3</c:v>
                </c:pt>
                <c:pt idx="9999">
                  <c:v>1.5467805980442712E-3</c:v>
                </c:pt>
                <c:pt idx="10000">
                  <c:v>1.599939804686003E-3</c:v>
                </c:pt>
                <c:pt idx="10001">
                  <c:v>1.6100799034380231E-3</c:v>
                </c:pt>
                <c:pt idx="10002">
                  <c:v>1.6100799034380231E-3</c:v>
                </c:pt>
                <c:pt idx="10003">
                  <c:v>1.5875554460171688E-3</c:v>
                </c:pt>
                <c:pt idx="10004">
                  <c:v>1.7650850748621388E-3</c:v>
                </c:pt>
                <c:pt idx="10005">
                  <c:v>1.7931122419516678E-3</c:v>
                </c:pt>
                <c:pt idx="10006">
                  <c:v>1.8279836499124783E-3</c:v>
                </c:pt>
                <c:pt idx="10007">
                  <c:v>1.8788203621410604E-3</c:v>
                </c:pt>
                <c:pt idx="10008">
                  <c:v>1.8384228756519764E-3</c:v>
                </c:pt>
                <c:pt idx="10009">
                  <c:v>1.9021216014699766E-3</c:v>
                </c:pt>
                <c:pt idx="10010">
                  <c:v>2.0102670670891941E-3</c:v>
                </c:pt>
                <c:pt idx="10011">
                  <c:v>2.0251919703464104E-3</c:v>
                </c:pt>
                <c:pt idx="10012">
                  <c:v>2.0917799683577466E-3</c:v>
                </c:pt>
                <c:pt idx="10013">
                  <c:v>2.1150245680442155E-3</c:v>
                </c:pt>
                <c:pt idx="10014">
                  <c:v>2.1150245680442155E-3</c:v>
                </c:pt>
                <c:pt idx="10015">
                  <c:v>2.1858898087359119E-3</c:v>
                </c:pt>
                <c:pt idx="10016">
                  <c:v>2.2435892567178135E-3</c:v>
                </c:pt>
                <c:pt idx="10017">
                  <c:v>2.2656196577790695E-3</c:v>
                </c:pt>
                <c:pt idx="10018">
                  <c:v>2.3893605571697826E-3</c:v>
                </c:pt>
                <c:pt idx="10019">
                  <c:v>2.4881773940718397E-3</c:v>
                </c:pt>
                <c:pt idx="10020">
                  <c:v>2.6053593580018289E-3</c:v>
                </c:pt>
                <c:pt idx="10021">
                  <c:v>2.6058627081831554E-3</c:v>
                </c:pt>
                <c:pt idx="10022">
                  <c:v>2.6548667271185798E-3</c:v>
                </c:pt>
                <c:pt idx="10023">
                  <c:v>2.6983142014538148E-3</c:v>
                </c:pt>
                <c:pt idx="10024">
                  <c:v>2.7434252322795344E-3</c:v>
                </c:pt>
                <c:pt idx="10025">
                  <c:v>2.9386480713414526E-3</c:v>
                </c:pt>
                <c:pt idx="10026">
                  <c:v>3.0226094448083515E-3</c:v>
                </c:pt>
                <c:pt idx="10027">
                  <c:v>3.0976973999368739E-3</c:v>
                </c:pt>
                <c:pt idx="10028">
                  <c:v>3.28945883170257E-3</c:v>
                </c:pt>
                <c:pt idx="10029">
                  <c:v>3.373537843132924E-3</c:v>
                </c:pt>
                <c:pt idx="10030">
                  <c:v>3.5510227771843763E-3</c:v>
                </c:pt>
                <c:pt idx="10031">
                  <c:v>3.4927133673323448E-3</c:v>
                </c:pt>
                <c:pt idx="10032">
                  <c:v>3.3390462361051294E-3</c:v>
                </c:pt>
                <c:pt idx="10033">
                  <c:v>3.1347548209699977E-3</c:v>
                </c:pt>
                <c:pt idx="10034">
                  <c:v>2.8499339028026493E-3</c:v>
                </c:pt>
                <c:pt idx="10035">
                  <c:v>2.8062543328142326E-3</c:v>
                </c:pt>
                <c:pt idx="10036">
                  <c:v>2.7319994402558757E-3</c:v>
                </c:pt>
                <c:pt idx="10037">
                  <c:v>2.6900229102449083E-3</c:v>
                </c:pt>
                <c:pt idx="10038">
                  <c:v>2.5388372798505481E-3</c:v>
                </c:pt>
                <c:pt idx="10039">
                  <c:v>2.1509125079610461E-3</c:v>
                </c:pt>
                <c:pt idx="10040">
                  <c:v>1.9567005243424753E-3</c:v>
                </c:pt>
                <c:pt idx="10041">
                  <c:v>2.0023884958752644E-3</c:v>
                </c:pt>
                <c:pt idx="10042">
                  <c:v>2.0392619808851393E-3</c:v>
                </c:pt>
                <c:pt idx="10043">
                  <c:v>2.0866256925773253E-3</c:v>
                </c:pt>
                <c:pt idx="10044">
                  <c:v>2.0746959844744734E-3</c:v>
                </c:pt>
                <c:pt idx="10045">
                  <c:v>1.8574267418666119E-3</c:v>
                </c:pt>
                <c:pt idx="10046">
                  <c:v>2.0986150012693647E-3</c:v>
                </c:pt>
                <c:pt idx="10047">
                  <c:v>1.8574267418666119E-3</c:v>
                </c:pt>
                <c:pt idx="10048">
                  <c:v>1.8787765888690878E-3</c:v>
                </c:pt>
                <c:pt idx="10049">
                  <c:v>1.9221170551065208E-3</c:v>
                </c:pt>
                <c:pt idx="10050">
                  <c:v>1.9022080075249302E-3</c:v>
                </c:pt>
                <c:pt idx="10051">
                  <c:v>1.946022856423649E-3</c:v>
                </c:pt>
                <c:pt idx="10052">
                  <c:v>1.9130805398085158E-3</c:v>
                </c:pt>
                <c:pt idx="10053">
                  <c:v>1.9349877395627587E-3</c:v>
                </c:pt>
                <c:pt idx="10054">
                  <c:v>1.9240070423780121E-3</c:v>
                </c:pt>
                <c:pt idx="10055">
                  <c:v>1.6304640064499398E-3</c:v>
                </c:pt>
                <c:pt idx="10056">
                  <c:v>1.925900750096888E-3</c:v>
                </c:pt>
                <c:pt idx="10057">
                  <c:v>1.9130805398085158E-3</c:v>
                </c:pt>
                <c:pt idx="10058">
                  <c:v>1.8486470998748826E-3</c:v>
                </c:pt>
                <c:pt idx="10059">
                  <c:v>1.8293915705346975E-3</c:v>
                </c:pt>
                <c:pt idx="10060">
                  <c:v>1.7981703302219693E-3</c:v>
                </c:pt>
                <c:pt idx="10061">
                  <c:v>2.0199011488154983E-3</c:v>
                </c:pt>
                <c:pt idx="10062">
                  <c:v>1.9399098419521084E-3</c:v>
                </c:pt>
                <c:pt idx="10063">
                  <c:v>2.0712641989041468E-3</c:v>
                </c:pt>
                <c:pt idx="10064">
                  <c:v>2.183432807714914E-3</c:v>
                </c:pt>
                <c:pt idx="10065">
                  <c:v>2.2890764451081926E-3</c:v>
                </c:pt>
                <c:pt idx="10066">
                  <c:v>2.3958377065743186E-3</c:v>
                </c:pt>
                <c:pt idx="10067">
                  <c:v>2.4018796410081294E-3</c:v>
                </c:pt>
                <c:pt idx="10068">
                  <c:v>2.3029427979058712E-3</c:v>
                </c:pt>
                <c:pt idx="10069">
                  <c:v>2.435614765438424E-3</c:v>
                </c:pt>
                <c:pt idx="10070">
                  <c:v>2.1515453168254456E-3</c:v>
                </c:pt>
                <c:pt idx="10071">
                  <c:v>1.8661185912366147E-3</c:v>
                </c:pt>
                <c:pt idx="10072">
                  <c:v>1.8436289524776639E-3</c:v>
                </c:pt>
                <c:pt idx="10073">
                  <c:v>1.939171336667088E-3</c:v>
                </c:pt>
                <c:pt idx="10074">
                  <c:v>1.9639761321234512E-3</c:v>
                </c:pt>
                <c:pt idx="10075">
                  <c:v>1.8560876708542137E-3</c:v>
                </c:pt>
                <c:pt idx="10076">
                  <c:v>2.0251901706161155E-3</c:v>
                </c:pt>
                <c:pt idx="10077">
                  <c:v>1.788258709293881E-3</c:v>
                </c:pt>
                <c:pt idx="10078">
                  <c:v>1.7643869594606452E-3</c:v>
                </c:pt>
                <c:pt idx="10079">
                  <c:v>1.6046908375418516E-3</c:v>
                </c:pt>
                <c:pt idx="10080">
                  <c:v>1.3842245911052315E-3</c:v>
                </c:pt>
                <c:pt idx="10081">
                  <c:v>1.3518191028746172E-3</c:v>
                </c:pt>
                <c:pt idx="10082">
                  <c:v>1.3110574427127651E-3</c:v>
                </c:pt>
                <c:pt idx="10083">
                  <c:v>1.3507406923978192E-3</c:v>
                </c:pt>
                <c:pt idx="10084">
                  <c:v>1.2620670500986958E-3</c:v>
                </c:pt>
                <c:pt idx="10085">
                  <c:v>1.3768004182894862E-3</c:v>
                </c:pt>
                <c:pt idx="10086">
                  <c:v>1.3507406923978192E-3</c:v>
                </c:pt>
                <c:pt idx="10087">
                  <c:v>1.4082410860873239E-3</c:v>
                </c:pt>
                <c:pt idx="10088">
                  <c:v>1.5658424812279854E-3</c:v>
                </c:pt>
                <c:pt idx="10089">
                  <c:v>1.6884258654972738E-3</c:v>
                </c:pt>
                <c:pt idx="10090">
                  <c:v>1.7605531867846639E-3</c:v>
                </c:pt>
                <c:pt idx="10091">
                  <c:v>1.8671216159134117E-3</c:v>
                </c:pt>
                <c:pt idx="10092">
                  <c:v>1.8087905857593425E-3</c:v>
                </c:pt>
                <c:pt idx="10093">
                  <c:v>1.6678365920685008E-3</c:v>
                </c:pt>
                <c:pt idx="10094">
                  <c:v>1.6263588675753155E-3</c:v>
                </c:pt>
                <c:pt idx="10095">
                  <c:v>1.6063078007649424E-3</c:v>
                </c:pt>
                <c:pt idx="10096">
                  <c:v>1.6903591837244447E-3</c:v>
                </c:pt>
                <c:pt idx="10097">
                  <c:v>1.7713054369748083E-3</c:v>
                </c:pt>
                <c:pt idx="10098">
                  <c:v>1.8731555439361859E-3</c:v>
                </c:pt>
                <c:pt idx="10099">
                  <c:v>2.0418668017302315E-3</c:v>
                </c:pt>
                <c:pt idx="10100">
                  <c:v>2.1448266882606389E-3</c:v>
                </c:pt>
                <c:pt idx="10101">
                  <c:v>2.1432613596457047E-3</c:v>
                </c:pt>
                <c:pt idx="10102">
                  <c:v>1.9378268469986079E-3</c:v>
                </c:pt>
                <c:pt idx="10103">
                  <c:v>1.7542962771950484E-3</c:v>
                </c:pt>
                <c:pt idx="10104">
                  <c:v>1.6948066070825889E-3</c:v>
                </c:pt>
                <c:pt idx="10105">
                  <c:v>1.8202003894875148E-3</c:v>
                </c:pt>
                <c:pt idx="10106">
                  <c:v>1.7495062851899932E-3</c:v>
                </c:pt>
                <c:pt idx="10107">
                  <c:v>1.6615153856187222E-3</c:v>
                </c:pt>
                <c:pt idx="10108">
                  <c:v>1.7011489810364326E-3</c:v>
                </c:pt>
                <c:pt idx="10109">
                  <c:v>1.7314122734547936E-3</c:v>
                </c:pt>
                <c:pt idx="10110">
                  <c:v>1.7518473692150231E-3</c:v>
                </c:pt>
                <c:pt idx="10111">
                  <c:v>1.8038567052504164E-3</c:v>
                </c:pt>
                <c:pt idx="10112">
                  <c:v>1.8464271126185806E-3</c:v>
                </c:pt>
                <c:pt idx="10113">
                  <c:v>1.8898694349687643E-3</c:v>
                </c:pt>
                <c:pt idx="10114">
                  <c:v>1.8898694349687643E-3</c:v>
                </c:pt>
                <c:pt idx="10115">
                  <c:v>1.9454212678329068E-3</c:v>
                </c:pt>
                <c:pt idx="10116">
                  <c:v>1.9908803788346438E-3</c:v>
                </c:pt>
                <c:pt idx="10117">
                  <c:v>1.9908803788346438E-3</c:v>
                </c:pt>
                <c:pt idx="10118">
                  <c:v>2.0275681964005156E-3</c:v>
                </c:pt>
                <c:pt idx="10119">
                  <c:v>2.062825628270933E-3</c:v>
                </c:pt>
                <c:pt idx="10120">
                  <c:v>2.062825628270933E-3</c:v>
                </c:pt>
                <c:pt idx="10121">
                  <c:v>2.0866256925773253E-3</c:v>
                </c:pt>
                <c:pt idx="10122">
                  <c:v>2.062825628270933E-3</c:v>
                </c:pt>
                <c:pt idx="10123">
                  <c:v>2.0986150012693647E-3</c:v>
                </c:pt>
                <c:pt idx="10124">
                  <c:v>2.0986150012693647E-3</c:v>
                </c:pt>
                <c:pt idx="10125">
                  <c:v>2.0986150012693647E-3</c:v>
                </c:pt>
                <c:pt idx="10126">
                  <c:v>2.0767360001917538E-3</c:v>
                </c:pt>
                <c:pt idx="10127">
                  <c:v>2.0886774385877258E-3</c:v>
                </c:pt>
                <c:pt idx="10128">
                  <c:v>2.1006785361772006E-3</c:v>
                </c:pt>
                <c:pt idx="10129">
                  <c:v>2.0767360001917538E-3</c:v>
                </c:pt>
                <c:pt idx="10130">
                  <c:v>2.283257106123589E-3</c:v>
                </c:pt>
                <c:pt idx="10131">
                  <c:v>2.283257106123589E-3</c:v>
                </c:pt>
                <c:pt idx="10132">
                  <c:v>2.5079079121151605E-3</c:v>
                </c:pt>
                <c:pt idx="10133">
                  <c:v>2.4225029491437336E-3</c:v>
                </c:pt>
                <c:pt idx="10134">
                  <c:v>2.3260721147143637E-3</c:v>
                </c:pt>
                <c:pt idx="10135">
                  <c:v>2.4997315104062475E-3</c:v>
                </c:pt>
                <c:pt idx="10136">
                  <c:v>2.3853736692668122E-3</c:v>
                </c:pt>
                <c:pt idx="10137">
                  <c:v>2.3162379340313224E-3</c:v>
                </c:pt>
                <c:pt idx="10138">
                  <c:v>2.2092502329340308E-3</c:v>
                </c:pt>
                <c:pt idx="10139">
                  <c:v>2.370909348192971E-3</c:v>
                </c:pt>
                <c:pt idx="10140">
                  <c:v>2.5380016921629487E-3</c:v>
                </c:pt>
                <c:pt idx="10141">
                  <c:v>2.6546314328286277E-3</c:v>
                </c:pt>
                <c:pt idx="10142">
                  <c:v>2.6979549260565576E-3</c:v>
                </c:pt>
                <c:pt idx="10143">
                  <c:v>2.7138484023798738E-3</c:v>
                </c:pt>
                <c:pt idx="10144">
                  <c:v>2.8676097491908952E-3</c:v>
                </c:pt>
                <c:pt idx="10145">
                  <c:v>2.8708086802255754E-3</c:v>
                </c:pt>
                <c:pt idx="10146">
                  <c:v>2.8970171286586497E-3</c:v>
                </c:pt>
                <c:pt idx="10147">
                  <c:v>2.8253414829695722E-3</c:v>
                </c:pt>
                <c:pt idx="10148">
                  <c:v>2.9169115669728804E-3</c:v>
                </c:pt>
                <c:pt idx="10149">
                  <c:v>2.9308715926470805E-3</c:v>
                </c:pt>
                <c:pt idx="10150">
                  <c:v>2.8838012314692323E-3</c:v>
                </c:pt>
                <c:pt idx="10151">
                  <c:v>2.9392614298868074E-3</c:v>
                </c:pt>
                <c:pt idx="10152">
                  <c:v>2.8940740891368489E-3</c:v>
                </c:pt>
                <c:pt idx="10153">
                  <c:v>2.8396364490921892E-3</c:v>
                </c:pt>
                <c:pt idx="10154">
                  <c:v>2.8473390968288383E-3</c:v>
                </c:pt>
                <c:pt idx="10155">
                  <c:v>2.9373134613441517E-3</c:v>
                </c:pt>
                <c:pt idx="10156">
                  <c:v>2.9502876766392344E-3</c:v>
                </c:pt>
                <c:pt idx="10157">
                  <c:v>2.9898299857243826E-3</c:v>
                </c:pt>
                <c:pt idx="10158">
                  <c:v>2.9436019985050878E-3</c:v>
                </c:pt>
                <c:pt idx="10159">
                  <c:v>2.9562624804902924E-3</c:v>
                </c:pt>
                <c:pt idx="10160">
                  <c:v>2.9648130538305804E-3</c:v>
                </c:pt>
                <c:pt idx="10161">
                  <c:v>3.0473110023577798E-3</c:v>
                </c:pt>
                <c:pt idx="10162">
                  <c:v>3.0093186388610209E-3</c:v>
                </c:pt>
                <c:pt idx="10163">
                  <c:v>3.0255786092924465E-3</c:v>
                </c:pt>
                <c:pt idx="10164">
                  <c:v>3.0083314594449252E-3</c:v>
                </c:pt>
                <c:pt idx="10165">
                  <c:v>3.0877437247310074E-3</c:v>
                </c:pt>
                <c:pt idx="10166">
                  <c:v>3.0672459197887579E-3</c:v>
                </c:pt>
                <c:pt idx="10167">
                  <c:v>3.0642358649116347E-3</c:v>
                </c:pt>
                <c:pt idx="10168">
                  <c:v>3.0657241237521224E-3</c:v>
                </c:pt>
                <c:pt idx="10169">
                  <c:v>3.086395298566674E-3</c:v>
                </c:pt>
                <c:pt idx="10170">
                  <c:v>3.14914617209448E-3</c:v>
                </c:pt>
                <c:pt idx="10171">
                  <c:v>3.2282964562184513E-3</c:v>
                </c:pt>
                <c:pt idx="10172">
                  <c:v>3.3120662030214978E-3</c:v>
                </c:pt>
                <c:pt idx="10173">
                  <c:v>3.4627578337348198E-3</c:v>
                </c:pt>
                <c:pt idx="10174">
                  <c:v>3.4266233923462407E-3</c:v>
                </c:pt>
                <c:pt idx="10175">
                  <c:v>3.0558476845680481E-3</c:v>
                </c:pt>
                <c:pt idx="10176">
                  <c:v>3.0301481151550841E-3</c:v>
                </c:pt>
                <c:pt idx="10177">
                  <c:v>2.9415155173276989E-3</c:v>
                </c:pt>
                <c:pt idx="10178">
                  <c:v>2.8492447447382081E-3</c:v>
                </c:pt>
                <c:pt idx="10179">
                  <c:v>2.6360891337672077E-3</c:v>
                </c:pt>
                <c:pt idx="10180">
                  <c:v>2.3567158570084517E-3</c:v>
                </c:pt>
                <c:pt idx="10181">
                  <c:v>2.3567158570084517E-3</c:v>
                </c:pt>
                <c:pt idx="10182">
                  <c:v>2.4430012669359579E-3</c:v>
                </c:pt>
                <c:pt idx="10183">
                  <c:v>2.5169978261492198E-3</c:v>
                </c:pt>
                <c:pt idx="10184">
                  <c:v>2.1810417242447504E-3</c:v>
                </c:pt>
                <c:pt idx="10185">
                  <c:v>2.2070800460647438E-3</c:v>
                </c:pt>
                <c:pt idx="10186">
                  <c:v>2.0303535713389483E-3</c:v>
                </c:pt>
                <c:pt idx="10187">
                  <c:v>2.2333889284728431E-3</c:v>
                </c:pt>
                <c:pt idx="10188">
                  <c:v>2.2599707344999457E-3</c:v>
                </c:pt>
                <c:pt idx="10189">
                  <c:v>2.0912367132965063E-3</c:v>
                </c:pt>
                <c:pt idx="10190">
                  <c:v>2.1306180084514808E-3</c:v>
                </c:pt>
                <c:pt idx="10191">
                  <c:v>2.1685215175152842E-3</c:v>
                </c:pt>
                <c:pt idx="10192">
                  <c:v>2.2070110435439719E-3</c:v>
                </c:pt>
                <c:pt idx="10193">
                  <c:v>2.2592551409171269E-3</c:v>
                </c:pt>
                <c:pt idx="10194">
                  <c:v>2.0333296268254136E-3</c:v>
                </c:pt>
                <c:pt idx="10195">
                  <c:v>2.2724831912784072E-3</c:v>
                </c:pt>
                <c:pt idx="10196">
                  <c:v>2.2880284072315932E-3</c:v>
                </c:pt>
                <c:pt idx="10197">
                  <c:v>2.2880284072315932E-3</c:v>
                </c:pt>
                <c:pt idx="10198">
                  <c:v>2.274719887332815E-3</c:v>
                </c:pt>
                <c:pt idx="10199">
                  <c:v>2.4876266989606196E-3</c:v>
                </c:pt>
                <c:pt idx="10200">
                  <c:v>2.4876266989606196E-3</c:v>
                </c:pt>
                <c:pt idx="10201">
                  <c:v>2.2483049093992473E-3</c:v>
                </c:pt>
                <c:pt idx="10202">
                  <c:v>2.4587176649683452E-3</c:v>
                </c:pt>
                <c:pt idx="10203">
                  <c:v>2.4301016283588984E-3</c:v>
                </c:pt>
                <c:pt idx="10204">
                  <c:v>2.3760772202808199E-3</c:v>
                </c:pt>
                <c:pt idx="10205">
                  <c:v>2.3621519841938009E-3</c:v>
                </c:pt>
                <c:pt idx="10206">
                  <c:v>2.2935869405665342E-3</c:v>
                </c:pt>
                <c:pt idx="10207">
                  <c:v>2.2005120216294668E-3</c:v>
                </c:pt>
                <c:pt idx="10208">
                  <c:v>2.1360622703462651E-3</c:v>
                </c:pt>
                <c:pt idx="10209">
                  <c:v>2.0732647356687269E-3</c:v>
                </c:pt>
                <c:pt idx="10210">
                  <c:v>2.1536629795388565E-3</c:v>
                </c:pt>
                <c:pt idx="10211">
                  <c:v>2.2502324866759652E-3</c:v>
                </c:pt>
                <c:pt idx="10212">
                  <c:v>2.443578749557784E-3</c:v>
                </c:pt>
                <c:pt idx="10213">
                  <c:v>2.6372913681024521E-3</c:v>
                </c:pt>
                <c:pt idx="10214">
                  <c:v>2.6913854245926511E-3</c:v>
                </c:pt>
                <c:pt idx="10215">
                  <c:v>2.6232319565165519E-3</c:v>
                </c:pt>
                <c:pt idx="10216">
                  <c:v>2.6514998019168813E-3</c:v>
                </c:pt>
                <c:pt idx="10217">
                  <c:v>2.6720152176397697E-3</c:v>
                </c:pt>
                <c:pt idx="10218">
                  <c:v>2.7192179068472023E-3</c:v>
                </c:pt>
                <c:pt idx="10219">
                  <c:v>2.6021756877402514E-3</c:v>
                </c:pt>
                <c:pt idx="10220">
                  <c:v>2.542735732825064E-3</c:v>
                </c:pt>
                <c:pt idx="10221">
                  <c:v>2.4471961266038797E-3</c:v>
                </c:pt>
                <c:pt idx="10222">
                  <c:v>2.3411323890477329E-3</c:v>
                </c:pt>
                <c:pt idx="10223">
                  <c:v>2.2534480905620781E-3</c:v>
                </c:pt>
                <c:pt idx="10224">
                  <c:v>2.353715554280311E-3</c:v>
                </c:pt>
                <c:pt idx="10225">
                  <c:v>2.3085321112585209E-3</c:v>
                </c:pt>
                <c:pt idx="10226">
                  <c:v>2.3320859258620379E-3</c:v>
                </c:pt>
                <c:pt idx="10227">
                  <c:v>2.3085321112585209E-3</c:v>
                </c:pt>
                <c:pt idx="10228">
                  <c:v>2.2641112966512961E-3</c:v>
                </c:pt>
                <c:pt idx="10229">
                  <c:v>2.2574265496620362E-3</c:v>
                </c:pt>
                <c:pt idx="10230">
                  <c:v>2.3321720864588843E-3</c:v>
                </c:pt>
                <c:pt idx="10231">
                  <c:v>2.2637344186303334E-3</c:v>
                </c:pt>
                <c:pt idx="10232">
                  <c:v>2.2788136788120372E-3</c:v>
                </c:pt>
                <c:pt idx="10233">
                  <c:v>2.2788136788120372E-3</c:v>
                </c:pt>
                <c:pt idx="10234">
                  <c:v>2.3290551615927487E-3</c:v>
                </c:pt>
                <c:pt idx="10235">
                  <c:v>2.3136186857320652E-3</c:v>
                </c:pt>
                <c:pt idx="10236">
                  <c:v>2.2939811327397949E-3</c:v>
                </c:pt>
                <c:pt idx="10237">
                  <c:v>2.2864462739991551E-3</c:v>
                </c:pt>
                <c:pt idx="10238">
                  <c:v>2.3178766480100245E-3</c:v>
                </c:pt>
                <c:pt idx="10239">
                  <c:v>2.3309017669737842E-3</c:v>
                </c:pt>
                <c:pt idx="10240">
                  <c:v>2.3792221941802924E-3</c:v>
                </c:pt>
                <c:pt idx="10241">
                  <c:v>2.3493805157384783E-3</c:v>
                </c:pt>
                <c:pt idx="10242">
                  <c:v>2.452826484532974E-3</c:v>
                </c:pt>
                <c:pt idx="10243">
                  <c:v>2.4884691424201843E-3</c:v>
                </c:pt>
                <c:pt idx="10244">
                  <c:v>2.5419228125206647E-3</c:v>
                </c:pt>
                <c:pt idx="10245">
                  <c:v>2.7563084086896696E-3</c:v>
                </c:pt>
                <c:pt idx="10246">
                  <c:v>2.8861248116939229E-3</c:v>
                </c:pt>
                <c:pt idx="10247">
                  <c:v>2.9209156311286229E-3</c:v>
                </c:pt>
                <c:pt idx="10248">
                  <c:v>3.013428336999436E-3</c:v>
                </c:pt>
                <c:pt idx="10249">
                  <c:v>2.9488523481444391E-3</c:v>
                </c:pt>
                <c:pt idx="10250">
                  <c:v>2.7519123736293432E-3</c:v>
                </c:pt>
                <c:pt idx="10251">
                  <c:v>2.655808936224191E-3</c:v>
                </c:pt>
                <c:pt idx="10252">
                  <c:v>2.6508874169145478E-3</c:v>
                </c:pt>
                <c:pt idx="10253">
                  <c:v>2.5881041241915381E-3</c:v>
                </c:pt>
                <c:pt idx="10254">
                  <c:v>2.5165114958732391E-3</c:v>
                </c:pt>
                <c:pt idx="10255">
                  <c:v>2.0750952634107376E-3</c:v>
                </c:pt>
                <c:pt idx="10256">
                  <c:v>2.1386355089127672E-3</c:v>
                </c:pt>
                <c:pt idx="10257">
                  <c:v>2.0445715821793249E-3</c:v>
                </c:pt>
                <c:pt idx="10258">
                  <c:v>1.9036923283880045E-3</c:v>
                </c:pt>
                <c:pt idx="10259">
                  <c:v>1.9055660413096461E-3</c:v>
                </c:pt>
                <c:pt idx="10260">
                  <c:v>2.0712241207714154E-3</c:v>
                </c:pt>
                <c:pt idx="10261">
                  <c:v>2.1212818089469663E-3</c:v>
                </c:pt>
                <c:pt idx="10262">
                  <c:v>2.1339598468518295E-3</c:v>
                </c:pt>
                <c:pt idx="10263">
                  <c:v>1.9984965121276925E-3</c:v>
                </c:pt>
                <c:pt idx="10264">
                  <c:v>1.8201035400150062E-3</c:v>
                </c:pt>
                <c:pt idx="10265">
                  <c:v>1.8527068601904531E-3</c:v>
                </c:pt>
                <c:pt idx="10266">
                  <c:v>1.9081774667243207E-3</c:v>
                </c:pt>
                <c:pt idx="10267">
                  <c:v>1.8969690238178857E-3</c:v>
                </c:pt>
                <c:pt idx="10268">
                  <c:v>1.8858179888998612E-3</c:v>
                </c:pt>
                <c:pt idx="10269">
                  <c:v>1.87472411435892E-3</c:v>
                </c:pt>
                <c:pt idx="10270">
                  <c:v>1.7179287157773099E-3</c:v>
                </c:pt>
                <c:pt idx="10271">
                  <c:v>1.668063229502934E-3</c:v>
                </c:pt>
                <c:pt idx="10272">
                  <c:v>1.4595553258150672E-3</c:v>
                </c:pt>
                <c:pt idx="10273">
                  <c:v>1.4768739679685608E-3</c:v>
                </c:pt>
                <c:pt idx="10274">
                  <c:v>1.4509625654287369E-3</c:v>
                </c:pt>
                <c:pt idx="10275">
                  <c:v>1.4254482314641722E-3</c:v>
                </c:pt>
                <c:pt idx="10276">
                  <c:v>1.4086567315949278E-3</c:v>
                </c:pt>
                <c:pt idx="10277">
                  <c:v>1.3755902854618752E-3</c:v>
                </c:pt>
                <c:pt idx="10278">
                  <c:v>1.3352104123935174E-3</c:v>
                </c:pt>
                <c:pt idx="10279">
                  <c:v>1.2881223105720744E-3</c:v>
                </c:pt>
                <c:pt idx="10280">
                  <c:v>1.4199880715242265E-3</c:v>
                </c:pt>
                <c:pt idx="10281">
                  <c:v>1.3611885183189422E-3</c:v>
                </c:pt>
                <c:pt idx="10282">
                  <c:v>1.4395715066352708E-3</c:v>
                </c:pt>
                <c:pt idx="10283">
                  <c:v>1.495214124773695E-3</c:v>
                </c:pt>
                <c:pt idx="10284">
                  <c:v>1.5557768349567915E-3</c:v>
                </c:pt>
                <c:pt idx="10285">
                  <c:v>1.6555744622384599E-3</c:v>
                </c:pt>
                <c:pt idx="10286">
                  <c:v>1.7062213424387247E-3</c:v>
                </c:pt>
                <c:pt idx="10287">
                  <c:v>1.7902108287171517E-3</c:v>
                </c:pt>
                <c:pt idx="10288">
                  <c:v>1.8470148375291432E-3</c:v>
                </c:pt>
                <c:pt idx="10289">
                  <c:v>1.8729059112381867E-3</c:v>
                </c:pt>
                <c:pt idx="10290">
                  <c:v>1.9032497527835029E-3</c:v>
                </c:pt>
                <c:pt idx="10291">
                  <c:v>1.8659480938540216E-3</c:v>
                </c:pt>
                <c:pt idx="10292">
                  <c:v>2.008007757326985E-3</c:v>
                </c:pt>
                <c:pt idx="10293">
                  <c:v>2.0204417190392986E-3</c:v>
                </c:pt>
                <c:pt idx="10294">
                  <c:v>2.0941939392219956E-3</c:v>
                </c:pt>
                <c:pt idx="10295">
                  <c:v>2.1377454320402013E-3</c:v>
                </c:pt>
                <c:pt idx="10296">
                  <c:v>2.1452320193277451E-3</c:v>
                </c:pt>
                <c:pt idx="10297">
                  <c:v>2.2163724616945579E-3</c:v>
                </c:pt>
                <c:pt idx="10298">
                  <c:v>2.324582380879178E-3</c:v>
                </c:pt>
                <c:pt idx="10299">
                  <c:v>2.410122201928315E-3</c:v>
                </c:pt>
                <c:pt idx="10300">
                  <c:v>2.3601998816267528E-3</c:v>
                </c:pt>
                <c:pt idx="10301">
                  <c:v>2.4428666145945295E-3</c:v>
                </c:pt>
                <c:pt idx="10302">
                  <c:v>2.3836042102303324E-3</c:v>
                </c:pt>
                <c:pt idx="10303">
                  <c:v>2.4441990791597497E-3</c:v>
                </c:pt>
                <c:pt idx="10304">
                  <c:v>2.5227706324459031E-3</c:v>
                </c:pt>
                <c:pt idx="10305">
                  <c:v>2.5623137156360006E-3</c:v>
                </c:pt>
                <c:pt idx="10306">
                  <c:v>2.5664498196901753E-3</c:v>
                </c:pt>
                <c:pt idx="10307">
                  <c:v>2.6150041680368303E-3</c:v>
                </c:pt>
                <c:pt idx="10308">
                  <c:v>2.639030321098522E-3</c:v>
                </c:pt>
                <c:pt idx="10309">
                  <c:v>2.6667034915200459E-3</c:v>
                </c:pt>
                <c:pt idx="10310">
                  <c:v>2.7115818259571046E-3</c:v>
                </c:pt>
                <c:pt idx="10311">
                  <c:v>2.6930790703855439E-3</c:v>
                </c:pt>
                <c:pt idx="10312">
                  <c:v>2.7609448233337484E-3</c:v>
                </c:pt>
                <c:pt idx="10313">
                  <c:v>2.8029779939452389E-3</c:v>
                </c:pt>
                <c:pt idx="10314">
                  <c:v>2.8487206564817356E-3</c:v>
                </c:pt>
                <c:pt idx="10315">
                  <c:v>2.9694574618466902E-3</c:v>
                </c:pt>
                <c:pt idx="10316">
                  <c:v>2.9131642191108521E-3</c:v>
                </c:pt>
                <c:pt idx="10317">
                  <c:v>3.0846100410261874E-3</c:v>
                </c:pt>
                <c:pt idx="10318">
                  <c:v>3.0882520473542435E-3</c:v>
                </c:pt>
                <c:pt idx="10319">
                  <c:v>2.9488523481444391E-3</c:v>
                </c:pt>
                <c:pt idx="10320">
                  <c:v>2.6722296416636141E-3</c:v>
                </c:pt>
                <c:pt idx="10321">
                  <c:v>2.2823361044707318E-3</c:v>
                </c:pt>
                <c:pt idx="10322">
                  <c:v>2.2235111808503283E-3</c:v>
                </c:pt>
                <c:pt idx="10323">
                  <c:v>2.2923446066970918E-3</c:v>
                </c:pt>
                <c:pt idx="10324">
                  <c:v>2.1964035120221751E-3</c:v>
                </c:pt>
                <c:pt idx="10325">
                  <c:v>2.1130185465555828E-3</c:v>
                </c:pt>
                <c:pt idx="10326">
                  <c:v>1.6249901340572497E-3</c:v>
                </c:pt>
                <c:pt idx="10327">
                  <c:v>1.6233923069834469E-3</c:v>
                </c:pt>
                <c:pt idx="10328">
                  <c:v>1.7047971376943454E-3</c:v>
                </c:pt>
                <c:pt idx="10329">
                  <c:v>1.5987972097021538E-3</c:v>
                </c:pt>
                <c:pt idx="10330">
                  <c:v>1.589334627975058E-3</c:v>
                </c:pt>
                <c:pt idx="10331">
                  <c:v>1.4409942245925749E-3</c:v>
                </c:pt>
                <c:pt idx="10332">
                  <c:v>1.0600985926246228E-3</c:v>
                </c:pt>
                <c:pt idx="10333">
                  <c:v>1.2721183111495471E-3</c:v>
                </c:pt>
                <c:pt idx="10334">
                  <c:v>1.2796290440522571E-3</c:v>
                </c:pt>
                <c:pt idx="10335">
                  <c:v>1.5194591223613493E-3</c:v>
                </c:pt>
                <c:pt idx="10336">
                  <c:v>1.5120491401787036E-3</c:v>
                </c:pt>
                <c:pt idx="10337">
                  <c:v>1.5479518836442891E-3</c:v>
                </c:pt>
                <c:pt idx="10338">
                  <c:v>1.5661800298481751E-3</c:v>
                </c:pt>
                <c:pt idx="10339">
                  <c:v>1.6031978356877924E-3</c:v>
                </c:pt>
                <c:pt idx="10340">
                  <c:v>1.8429376473664922E-3</c:v>
                </c:pt>
                <c:pt idx="10341">
                  <c:v>2.0612543601700186E-3</c:v>
                </c:pt>
                <c:pt idx="10342">
                  <c:v>2.2659393277245738E-3</c:v>
                </c:pt>
                <c:pt idx="10343">
                  <c:v>2.3194147284989323E-3</c:v>
                </c:pt>
                <c:pt idx="10344">
                  <c:v>2.5513562013488255E-3</c:v>
                </c:pt>
                <c:pt idx="10345">
                  <c:v>2.7191271932694885E-3</c:v>
                </c:pt>
                <c:pt idx="10346">
                  <c:v>2.6562487944191944E-3</c:v>
                </c:pt>
                <c:pt idx="10347">
                  <c:v>2.4065133194301649E-3</c:v>
                </c:pt>
                <c:pt idx="10348">
                  <c:v>2.3784204917012149E-3</c:v>
                </c:pt>
                <c:pt idx="10349">
                  <c:v>2.3784204917012149E-3</c:v>
                </c:pt>
                <c:pt idx="10350">
                  <c:v>2.2958488606262643E-3</c:v>
                </c:pt>
                <c:pt idx="10351">
                  <c:v>2.4605542635039593E-3</c:v>
                </c:pt>
                <c:pt idx="10352">
                  <c:v>2.3745556845208952E-3</c:v>
                </c:pt>
                <c:pt idx="10353">
                  <c:v>2.2753023210475599E-3</c:v>
                </c:pt>
                <c:pt idx="10354">
                  <c:v>2.155784814986678E-3</c:v>
                </c:pt>
                <c:pt idx="10355">
                  <c:v>2.2388720288635997E-3</c:v>
                </c:pt>
                <c:pt idx="10356">
                  <c:v>2.1198547207986348E-3</c:v>
                </c:pt>
                <c:pt idx="10357">
                  <c:v>2.1213026021237912E-3</c:v>
                </c:pt>
                <c:pt idx="10358">
                  <c:v>2.1500795793108489E-3</c:v>
                </c:pt>
                <c:pt idx="10359">
                  <c:v>2.0694680777980745E-3</c:v>
                </c:pt>
                <c:pt idx="10360">
                  <c:v>2.1397161231020831E-3</c:v>
                </c:pt>
                <c:pt idx="10361">
                  <c:v>2.0999647291553535E-3</c:v>
                </c:pt>
                <c:pt idx="10362">
                  <c:v>2.1219225823427704E-3</c:v>
                </c:pt>
                <c:pt idx="10363">
                  <c:v>2.0692659830000449E-3</c:v>
                </c:pt>
                <c:pt idx="10364">
                  <c:v>2.0957433545832544E-3</c:v>
                </c:pt>
                <c:pt idx="10365">
                  <c:v>2.1090929878891632E-3</c:v>
                </c:pt>
                <c:pt idx="10366">
                  <c:v>2.1225170530308592E-3</c:v>
                </c:pt>
                <c:pt idx="10367">
                  <c:v>2.3124754495895019E-3</c:v>
                </c:pt>
                <c:pt idx="10368">
                  <c:v>2.3835958423312135E-3</c:v>
                </c:pt>
                <c:pt idx="10369">
                  <c:v>2.4295457697720512E-3</c:v>
                </c:pt>
                <c:pt idx="10370">
                  <c:v>2.5552933030602489E-3</c:v>
                </c:pt>
                <c:pt idx="10371">
                  <c:v>2.5280379284731381E-3</c:v>
                </c:pt>
                <c:pt idx="10372">
                  <c:v>2.577477969292045E-3</c:v>
                </c:pt>
                <c:pt idx="10373">
                  <c:v>2.6554454103610032E-3</c:v>
                </c:pt>
                <c:pt idx="10374">
                  <c:v>2.6462016932547803E-3</c:v>
                </c:pt>
                <c:pt idx="10375">
                  <c:v>2.6091715452000374E-3</c:v>
                </c:pt>
                <c:pt idx="10376">
                  <c:v>2.6020731433124707E-3</c:v>
                </c:pt>
                <c:pt idx="10377">
                  <c:v>2.6981906897035777E-3</c:v>
                </c:pt>
                <c:pt idx="10378">
                  <c:v>2.7158389993735396E-3</c:v>
                </c:pt>
                <c:pt idx="10379">
                  <c:v>3.174684113635657E-3</c:v>
                </c:pt>
                <c:pt idx="10380">
                  <c:v>3.6243161638995127E-3</c:v>
                </c:pt>
                <c:pt idx="10381">
                  <c:v>3.7606949299821436E-3</c:v>
                </c:pt>
                <c:pt idx="10382">
                  <c:v>3.7361653679953612E-3</c:v>
                </c:pt>
                <c:pt idx="10383">
                  <c:v>3.703798132574934E-3</c:v>
                </c:pt>
                <c:pt idx="10384">
                  <c:v>3.5734080461975294E-3</c:v>
                </c:pt>
                <c:pt idx="10385">
                  <c:v>3.6394459975242588E-3</c:v>
                </c:pt>
                <c:pt idx="10386">
                  <c:v>3.4358593717551435E-3</c:v>
                </c:pt>
                <c:pt idx="10387">
                  <c:v>3.2738848841671357E-3</c:v>
                </c:pt>
                <c:pt idx="10388">
                  <c:v>3.4598228143171762E-3</c:v>
                </c:pt>
                <c:pt idx="10389">
                  <c:v>3.3878108619163363E-3</c:v>
                </c:pt>
                <c:pt idx="10390">
                  <c:v>3.0322353638113776E-3</c:v>
                </c:pt>
                <c:pt idx="10391">
                  <c:v>2.317399893582605E-3</c:v>
                </c:pt>
                <c:pt idx="10392">
                  <c:v>2.1171309155906077E-3</c:v>
                </c:pt>
                <c:pt idx="10393">
                  <c:v>1.8827036634141861E-3</c:v>
                </c:pt>
                <c:pt idx="10394">
                  <c:v>1.7901957459887116E-3</c:v>
                </c:pt>
                <c:pt idx="10395">
                  <c:v>1.698139560095534E-3</c:v>
                </c:pt>
                <c:pt idx="10396">
                  <c:v>1.5657523492104157E-3</c:v>
                </c:pt>
                <c:pt idx="10397">
                  <c:v>1.7929544306878717E-3</c:v>
                </c:pt>
                <c:pt idx="10398">
                  <c:v>1.8365559000290146E-3</c:v>
                </c:pt>
                <c:pt idx="10399">
                  <c:v>1.8698612991035115E-3</c:v>
                </c:pt>
                <c:pt idx="10400">
                  <c:v>1.7235786133058669E-3</c:v>
                </c:pt>
                <c:pt idx="10401">
                  <c:v>1.5783673969873406E-3</c:v>
                </c:pt>
                <c:pt idx="10402">
                  <c:v>1.8183138610179414E-3</c:v>
                </c:pt>
                <c:pt idx="10403">
                  <c:v>1.8728807278157941E-3</c:v>
                </c:pt>
                <c:pt idx="10404">
                  <c:v>2.0953533209998459E-3</c:v>
                </c:pt>
                <c:pt idx="10405">
                  <c:v>2.1579441469085831E-3</c:v>
                </c:pt>
                <c:pt idx="10406">
                  <c:v>2.3737385615994412E-3</c:v>
                </c:pt>
                <c:pt idx="10407">
                  <c:v>2.4301016283588984E-3</c:v>
                </c:pt>
                <c:pt idx="10408">
                  <c:v>2.4731354003391715E-3</c:v>
                </c:pt>
                <c:pt idx="10409">
                  <c:v>2.5463338466217606E-3</c:v>
                </c:pt>
                <c:pt idx="10410">
                  <c:v>2.5761370467636143E-3</c:v>
                </c:pt>
                <c:pt idx="10411">
                  <c:v>2.3831009992553525E-3</c:v>
                </c:pt>
                <c:pt idx="10412">
                  <c:v>2.1469039938119155E-3</c:v>
                </c:pt>
                <c:pt idx="10413">
                  <c:v>2.1344818458249432E-3</c:v>
                </c:pt>
                <c:pt idx="10414">
                  <c:v>2.3442501025632174E-3</c:v>
                </c:pt>
                <c:pt idx="10415">
                  <c:v>2.3854488820132394E-3</c:v>
                </c:pt>
                <c:pt idx="10416">
                  <c:v>2.3306555080438505E-3</c:v>
                </c:pt>
                <c:pt idx="10417">
                  <c:v>2.3306555080438505E-3</c:v>
                </c:pt>
                <c:pt idx="10418">
                  <c:v>2.1098250923068957E-3</c:v>
                </c:pt>
                <c:pt idx="10419">
                  <c:v>2.0975899572394647E-3</c:v>
                </c:pt>
                <c:pt idx="10420">
                  <c:v>2.2792065143295267E-3</c:v>
                </c:pt>
                <c:pt idx="10421">
                  <c:v>2.2396065515580413E-3</c:v>
                </c:pt>
                <c:pt idx="10422">
                  <c:v>2.1877393813001501E-3</c:v>
                </c:pt>
                <c:pt idx="10423">
                  <c:v>2.1243790337408613E-3</c:v>
                </c:pt>
                <c:pt idx="10424">
                  <c:v>2.2935869405665342E-3</c:v>
                </c:pt>
                <c:pt idx="10425">
                  <c:v>2.1874881529863606E-3</c:v>
                </c:pt>
                <c:pt idx="10426">
                  <c:v>2.2889321355317438E-3</c:v>
                </c:pt>
                <c:pt idx="10427">
                  <c:v>2.1818598642830804E-3</c:v>
                </c:pt>
                <c:pt idx="10428">
                  <c:v>2.2798201162319495E-3</c:v>
                </c:pt>
                <c:pt idx="10429">
                  <c:v>2.1699131749674133E-3</c:v>
                </c:pt>
                <c:pt idx="10430">
                  <c:v>2.2668200369241587E-3</c:v>
                </c:pt>
                <c:pt idx="10431">
                  <c:v>2.1986495045678463E-3</c:v>
                </c:pt>
                <c:pt idx="10432">
                  <c:v>2.2121384682529002E-3</c:v>
                </c:pt>
                <c:pt idx="10433">
                  <c:v>2.1454095998055009E-3</c:v>
                </c:pt>
                <c:pt idx="10434">
                  <c:v>2.2153524344980338E-3</c:v>
                </c:pt>
                <c:pt idx="10435">
                  <c:v>2.2566668611472564E-3</c:v>
                </c:pt>
                <c:pt idx="10436">
                  <c:v>2.5107327590977719E-3</c:v>
                </c:pt>
                <c:pt idx="10437">
                  <c:v>2.7546209488002386E-3</c:v>
                </c:pt>
                <c:pt idx="10438">
                  <c:v>2.8462703868881575E-3</c:v>
                </c:pt>
                <c:pt idx="10439">
                  <c:v>3.0541480776163379E-3</c:v>
                </c:pt>
                <c:pt idx="10440">
                  <c:v>2.9153231649974129E-3</c:v>
                </c:pt>
                <c:pt idx="10441">
                  <c:v>2.7592907703974331E-3</c:v>
                </c:pt>
                <c:pt idx="10442">
                  <c:v>2.6913901273020765E-3</c:v>
                </c:pt>
                <c:pt idx="10443">
                  <c:v>2.7562037070164012E-3</c:v>
                </c:pt>
                <c:pt idx="10444">
                  <c:v>2.674645153877604E-3</c:v>
                </c:pt>
                <c:pt idx="10445">
                  <c:v>2.7589191786489302E-3</c:v>
                </c:pt>
                <c:pt idx="10446">
                  <c:v>2.6737627167124725E-3</c:v>
                </c:pt>
                <c:pt idx="10447">
                  <c:v>2.3796277731239113E-3</c:v>
                </c:pt>
                <c:pt idx="10448">
                  <c:v>2.1687159633317012E-3</c:v>
                </c:pt>
                <c:pt idx="10449">
                  <c:v>2.0458802475039114E-3</c:v>
                </c:pt>
                <c:pt idx="10450">
                  <c:v>2.0079602041918557E-3</c:v>
                </c:pt>
                <c:pt idx="10451">
                  <c:v>1.9830231442699263E-3</c:v>
                </c:pt>
                <c:pt idx="10452">
                  <c:v>1.9954575885744357E-3</c:v>
                </c:pt>
                <c:pt idx="10453">
                  <c:v>1.993493555514815E-3</c:v>
                </c:pt>
                <c:pt idx="10454">
                  <c:v>2.1219225823427704E-3</c:v>
                </c:pt>
                <c:pt idx="10455">
                  <c:v>1.9720882832200931E-3</c:v>
                </c:pt>
                <c:pt idx="10456">
                  <c:v>2.0173483516906167E-3</c:v>
                </c:pt>
                <c:pt idx="10457">
                  <c:v>2.0561375477966357E-3</c:v>
                </c:pt>
                <c:pt idx="10458">
                  <c:v>2.1022276165357937E-3</c:v>
                </c:pt>
                <c:pt idx="10459">
                  <c:v>1.9919211552286544E-3</c:v>
                </c:pt>
                <c:pt idx="10460">
                  <c:v>1.870443643640686E-3</c:v>
                </c:pt>
                <c:pt idx="10461">
                  <c:v>1.8471818341576965E-3</c:v>
                </c:pt>
                <c:pt idx="10462">
                  <c:v>1.8029493076408593E-3</c:v>
                </c:pt>
                <c:pt idx="10463">
                  <c:v>1.8828874135358665E-3</c:v>
                </c:pt>
                <c:pt idx="10464">
                  <c:v>1.9902071916161716E-3</c:v>
                </c:pt>
                <c:pt idx="10465">
                  <c:v>2.0773364426569063E-3</c:v>
                </c:pt>
                <c:pt idx="10466">
                  <c:v>2.2923446066970918E-3</c:v>
                </c:pt>
                <c:pt idx="10467">
                  <c:v>2.3773953841337478E-3</c:v>
                </c:pt>
                <c:pt idx="10468">
                  <c:v>2.3029427979058712E-3</c:v>
                </c:pt>
                <c:pt idx="10469">
                  <c:v>2.3875226700377184E-3</c:v>
                </c:pt>
                <c:pt idx="10470">
                  <c:v>2.4600634321716285E-3</c:v>
                </c:pt>
                <c:pt idx="10471">
                  <c:v>2.2708277835430416E-3</c:v>
                </c:pt>
                <c:pt idx="10472">
                  <c:v>2.1723912487816659E-3</c:v>
                </c:pt>
                <c:pt idx="10473">
                  <c:v>2.2913294731053465E-3</c:v>
                </c:pt>
                <c:pt idx="10474">
                  <c:v>2.3185176957774161E-3</c:v>
                </c:pt>
                <c:pt idx="10475">
                  <c:v>2.2091832985080898E-3</c:v>
                </c:pt>
                <c:pt idx="10476">
                  <c:v>2.2880284072315932E-3</c:v>
                </c:pt>
                <c:pt idx="10477">
                  <c:v>2.2243467528319477E-3</c:v>
                </c:pt>
                <c:pt idx="10478">
                  <c:v>2.0234744184593218E-3</c:v>
                </c:pt>
                <c:pt idx="10479">
                  <c:v>2.0254679893149472E-3</c:v>
                </c:pt>
                <c:pt idx="10480">
                  <c:v>2.0955254001949379E-3</c:v>
                </c:pt>
                <c:pt idx="10481">
                  <c:v>2.0612543601700186E-3</c:v>
                </c:pt>
                <c:pt idx="10482">
                  <c:v>2.290282622411132E-3</c:v>
                </c:pt>
                <c:pt idx="10483">
                  <c:v>2.2505199881277193E-3</c:v>
                </c:pt>
                <c:pt idx="10484">
                  <c:v>2.2113598337775561E-3</c:v>
                </c:pt>
                <c:pt idx="10485">
                  <c:v>2.1474108947216373E-3</c:v>
                </c:pt>
                <c:pt idx="10486">
                  <c:v>2.2666504509565957E-3</c:v>
                </c:pt>
                <c:pt idx="10487">
                  <c:v>2.3722162207923036E-3</c:v>
                </c:pt>
                <c:pt idx="10488">
                  <c:v>2.4727095828617411E-3</c:v>
                </c:pt>
                <c:pt idx="10489">
                  <c:v>2.5467432593653987E-3</c:v>
                </c:pt>
                <c:pt idx="10490">
                  <c:v>2.4873643978778341E-3</c:v>
                </c:pt>
                <c:pt idx="10491">
                  <c:v>2.4727095828617411E-3</c:v>
                </c:pt>
                <c:pt idx="10492">
                  <c:v>2.4291956606308659E-3</c:v>
                </c:pt>
                <c:pt idx="10493">
                  <c:v>2.5699009058583288E-3</c:v>
                </c:pt>
                <c:pt idx="10494">
                  <c:v>2.5546676730006249E-3</c:v>
                </c:pt>
                <c:pt idx="10495">
                  <c:v>2.4945191950210034E-3</c:v>
                </c:pt>
                <c:pt idx="10496">
                  <c:v>2.4796764801593893E-3</c:v>
                </c:pt>
                <c:pt idx="10497">
                  <c:v>2.4066124087736627E-3</c:v>
                </c:pt>
                <c:pt idx="10498">
                  <c:v>2.3214203664479226E-3</c:v>
                </c:pt>
                <c:pt idx="10499">
                  <c:v>2.2660987201872911E-3</c:v>
                </c:pt>
                <c:pt idx="10500">
                  <c:v>2.3941892941861187E-3</c:v>
                </c:pt>
                <c:pt idx="10501">
                  <c:v>2.3797353402204933E-3</c:v>
                </c:pt>
                <c:pt idx="10502">
                  <c:v>2.5189883772668148E-3</c:v>
                </c:pt>
                <c:pt idx="10503">
                  <c:v>2.4885841647663506E-3</c:v>
                </c:pt>
                <c:pt idx="10504">
                  <c:v>2.6064839995283032E-3</c:v>
                </c:pt>
                <c:pt idx="10505">
                  <c:v>2.5281582494318853E-3</c:v>
                </c:pt>
                <c:pt idx="10506">
                  <c:v>2.6211727218406395E-3</c:v>
                </c:pt>
                <c:pt idx="10507">
                  <c:v>2.7220254629022099E-3</c:v>
                </c:pt>
                <c:pt idx="10508">
                  <c:v>2.7388033253648784E-3</c:v>
                </c:pt>
                <c:pt idx="10509">
                  <c:v>2.8206868439782594E-3</c:v>
                </c:pt>
                <c:pt idx="10510">
                  <c:v>2.8381134183511712E-3</c:v>
                </c:pt>
                <c:pt idx="10511">
                  <c:v>2.8409068370700203E-3</c:v>
                </c:pt>
                <c:pt idx="10512">
                  <c:v>2.9720664321652404E-3</c:v>
                </c:pt>
                <c:pt idx="10513">
                  <c:v>2.917570975259551E-3</c:v>
                </c:pt>
                <c:pt idx="10514">
                  <c:v>3.0071487029534609E-3</c:v>
                </c:pt>
                <c:pt idx="10515">
                  <c:v>2.9976709925697074E-3</c:v>
                </c:pt>
                <c:pt idx="10516">
                  <c:v>3.05669011845605E-3</c:v>
                </c:pt>
                <c:pt idx="10517">
                  <c:v>2.9421096692653641E-3</c:v>
                </c:pt>
                <c:pt idx="10518">
                  <c:v>3.035219847437176E-3</c:v>
                </c:pt>
                <c:pt idx="10519">
                  <c:v>3.05669011845605E-3</c:v>
                </c:pt>
                <c:pt idx="10520">
                  <c:v>3.1499470937330306E-3</c:v>
                </c:pt>
                <c:pt idx="10521">
                  <c:v>3.1499470937330306E-3</c:v>
                </c:pt>
                <c:pt idx="10522">
                  <c:v>3.2200954849073843E-3</c:v>
                </c:pt>
                <c:pt idx="10523">
                  <c:v>3.2200954849073843E-3</c:v>
                </c:pt>
                <c:pt idx="10524">
                  <c:v>3.2657870708152478E-3</c:v>
                </c:pt>
                <c:pt idx="10525">
                  <c:v>3.2046434602326515E-3</c:v>
                </c:pt>
                <c:pt idx="10526">
                  <c:v>3.3069664586818873E-3</c:v>
                </c:pt>
                <c:pt idx="10527">
                  <c:v>3.3069664586818873E-3</c:v>
                </c:pt>
                <c:pt idx="10528">
                  <c:v>3.2861493231008719E-3</c:v>
                </c:pt>
                <c:pt idx="10529">
                  <c:v>3.2654470314313539E-3</c:v>
                </c:pt>
                <c:pt idx="10530">
                  <c:v>3.3278989779339072E-3</c:v>
                </c:pt>
                <c:pt idx="10531">
                  <c:v>3.4127937581299728E-3</c:v>
                </c:pt>
                <c:pt idx="10532">
                  <c:v>3.5615080806603145E-3</c:v>
                </c:pt>
                <c:pt idx="10533">
                  <c:v>3.5436904804496596E-3</c:v>
                </c:pt>
                <c:pt idx="10534">
                  <c:v>3.1700642439846222E-3</c:v>
                </c:pt>
                <c:pt idx="10535">
                  <c:v>3.1084941284485745E-3</c:v>
                </c:pt>
                <c:pt idx="10536">
                  <c:v>3.0415873603271693E-3</c:v>
                </c:pt>
                <c:pt idx="10537">
                  <c:v>3.0793892598156391E-3</c:v>
                </c:pt>
                <c:pt idx="10538">
                  <c:v>3.1562270828867827E-3</c:v>
                </c:pt>
                <c:pt idx="10539">
                  <c:v>3.2347354498925254E-3</c:v>
                </c:pt>
                <c:pt idx="10540">
                  <c:v>3.2347354498925254E-3</c:v>
                </c:pt>
                <c:pt idx="10541">
                  <c:v>3.1570904393102206E-3</c:v>
                </c:pt>
                <c:pt idx="10542">
                  <c:v>3.0733736474774513E-3</c:v>
                </c:pt>
                <c:pt idx="10543">
                  <c:v>3.1300225600350445E-3</c:v>
                </c:pt>
                <c:pt idx="10544">
                  <c:v>4.0805830434701923E-3</c:v>
                </c:pt>
                <c:pt idx="10545">
                  <c:v>4.6571165208173105E-3</c:v>
                </c:pt>
                <c:pt idx="10546">
                  <c:v>4.2342618311812154E-3</c:v>
                </c:pt>
                <c:pt idx="10547">
                  <c:v>4.1184507368882163E-3</c:v>
                </c:pt>
                <c:pt idx="10548">
                  <c:v>3.4794496649120346E-3</c:v>
                </c:pt>
                <c:pt idx="10549">
                  <c:v>3.3489056245975661E-3</c:v>
                </c:pt>
                <c:pt idx="10550">
                  <c:v>3.3087306040893326E-3</c:v>
                </c:pt>
                <c:pt idx="10551">
                  <c:v>3.2695685466249905E-3</c:v>
                </c:pt>
                <c:pt idx="10552">
                  <c:v>3.461896133347638E-3</c:v>
                </c:pt>
                <c:pt idx="10553">
                  <c:v>3.4202704202658842E-3</c:v>
                </c:pt>
                <c:pt idx="10554">
                  <c:v>3.2888013266802562E-3</c:v>
                </c:pt>
                <c:pt idx="10555">
                  <c:v>3.3090543608199938E-3</c:v>
                </c:pt>
                <c:pt idx="10556">
                  <c:v>3.4305347274541939E-3</c:v>
                </c:pt>
                <c:pt idx="10557">
                  <c:v>3.6146469101306315E-3</c:v>
                </c:pt>
                <c:pt idx="10558">
                  <c:v>3.6583337877384536E-3</c:v>
                </c:pt>
                <c:pt idx="10559">
                  <c:v>3.6364331071384675E-3</c:v>
                </c:pt>
                <c:pt idx="10560">
                  <c:v>3.4754170983515307E-3</c:v>
                </c:pt>
                <c:pt idx="10561">
                  <c:v>3.51735659743843E-3</c:v>
                </c:pt>
                <c:pt idx="10562">
                  <c:v>3.6364331071384675E-3</c:v>
                </c:pt>
                <c:pt idx="10563">
                  <c:v>3.5384914180430897E-3</c:v>
                </c:pt>
                <c:pt idx="10564">
                  <c:v>3.5597369342440541E-3</c:v>
                </c:pt>
                <c:pt idx="10565">
                  <c:v>3.4963319858384873E-3</c:v>
                </c:pt>
                <c:pt idx="10566">
                  <c:v>3.5499701788105666E-3</c:v>
                </c:pt>
                <c:pt idx="10567">
                  <c:v>3.6166394312411991E-3</c:v>
                </c:pt>
                <c:pt idx="10568">
                  <c:v>3.5948221520587633E-3</c:v>
                </c:pt>
                <c:pt idx="10569">
                  <c:v>3.8428594977369087E-3</c:v>
                </c:pt>
                <c:pt idx="10570">
                  <c:v>3.889805755127282E-3</c:v>
                </c:pt>
                <c:pt idx="10571">
                  <c:v>3.906045353523754E-3</c:v>
                </c:pt>
                <c:pt idx="10572">
                  <c:v>3.8584634676761651E-3</c:v>
                </c:pt>
                <c:pt idx="10573">
                  <c:v>3.7041249289691183E-3</c:v>
                </c:pt>
                <c:pt idx="10574">
                  <c:v>3.5280739991734645E-3</c:v>
                </c:pt>
                <c:pt idx="10575">
                  <c:v>3.4815670167730526E-3</c:v>
                </c:pt>
                <c:pt idx="10576">
                  <c:v>4.2304779141263491E-3</c:v>
                </c:pt>
                <c:pt idx="10577">
                  <c:v>4.5258962471470291E-3</c:v>
                </c:pt>
                <c:pt idx="10578">
                  <c:v>4.2769006941160218E-3</c:v>
                </c:pt>
                <c:pt idx="10579">
                  <c:v>4.1132649678710092E-3</c:v>
                </c:pt>
                <c:pt idx="10580">
                  <c:v>4.000971617076278E-3</c:v>
                </c:pt>
                <c:pt idx="10581">
                  <c:v>3.8152176269069006E-3</c:v>
                </c:pt>
                <c:pt idx="10582">
                  <c:v>3.7445032154286456E-3</c:v>
                </c:pt>
                <c:pt idx="10583">
                  <c:v>4.1476484608378023E-3</c:v>
                </c:pt>
                <c:pt idx="10584">
                  <c:v>4.041847893944529E-3</c:v>
                </c:pt>
                <c:pt idx="10585">
                  <c:v>4.0235727447223094E-3</c:v>
                </c:pt>
                <c:pt idx="10586">
                  <c:v>3.9831681155415048E-3</c:v>
                </c:pt>
                <c:pt idx="10587">
                  <c:v>3.1960726819221358E-3</c:v>
                </c:pt>
                <c:pt idx="10588">
                  <c:v>2.8430308863700957E-3</c:v>
                </c:pt>
                <c:pt idx="10589">
                  <c:v>2.75172799754791E-3</c:v>
                </c:pt>
                <c:pt idx="10590">
                  <c:v>2.680549299388775E-3</c:v>
                </c:pt>
                <c:pt idx="10591">
                  <c:v>3.3059332834839156E-3</c:v>
                </c:pt>
                <c:pt idx="10592">
                  <c:v>2.8219414343428071E-3</c:v>
                </c:pt>
                <c:pt idx="10593">
                  <c:v>2.4800595329402338E-3</c:v>
                </c:pt>
                <c:pt idx="10594">
                  <c:v>2.4962512033868162E-3</c:v>
                </c:pt>
                <c:pt idx="10595">
                  <c:v>2.6109923591835157E-3</c:v>
                </c:pt>
                <c:pt idx="10596">
                  <c:v>2.5254555276963968E-3</c:v>
                </c:pt>
                <c:pt idx="10597">
                  <c:v>2.5568362926130803E-3</c:v>
                </c:pt>
                <c:pt idx="10598">
                  <c:v>2.4297938545886962E-3</c:v>
                </c:pt>
                <c:pt idx="10599">
                  <c:v>3.0143456259648506E-3</c:v>
                </c:pt>
                <c:pt idx="10600">
                  <c:v>2.8325610089588514E-3</c:v>
                </c:pt>
                <c:pt idx="10601">
                  <c:v>2.684284528713598E-3</c:v>
                </c:pt>
                <c:pt idx="10602">
                  <c:v>2.6329312112123157E-3</c:v>
                </c:pt>
                <c:pt idx="10603">
                  <c:v>2.8332946889271632E-3</c:v>
                </c:pt>
                <c:pt idx="10604">
                  <c:v>2.8289246287095662E-3</c:v>
                </c:pt>
                <c:pt idx="10605">
                  <c:v>2.8933838571526282E-3</c:v>
                </c:pt>
                <c:pt idx="10606">
                  <c:v>2.8320392176636182E-3</c:v>
                </c:pt>
                <c:pt idx="10607">
                  <c:v>2.686632293259824E-3</c:v>
                </c:pt>
                <c:pt idx="10608">
                  <c:v>2.6465804391909674E-3</c:v>
                </c:pt>
                <c:pt idx="10609">
                  <c:v>2.2971820713932551E-3</c:v>
                </c:pt>
                <c:pt idx="10610">
                  <c:v>2.1069215481153815E-3</c:v>
                </c:pt>
                <c:pt idx="10611">
                  <c:v>2.0000781229192678E-3</c:v>
                </c:pt>
                <c:pt idx="10612">
                  <c:v>1.913872453483717E-3</c:v>
                </c:pt>
                <c:pt idx="10613">
                  <c:v>1.8791918543336371E-3</c:v>
                </c:pt>
                <c:pt idx="10614">
                  <c:v>1.9143195914196945E-3</c:v>
                </c:pt>
                <c:pt idx="10615">
                  <c:v>1.8111219468574075E-3</c:v>
                </c:pt>
                <c:pt idx="10616">
                  <c:v>1.7207357747234069E-3</c:v>
                </c:pt>
                <c:pt idx="10617">
                  <c:v>1.5835510300593722E-3</c:v>
                </c:pt>
                <c:pt idx="10618">
                  <c:v>1.4797322706472165E-3</c:v>
                </c:pt>
                <c:pt idx="10619">
                  <c:v>1.5253259463743299E-3</c:v>
                </c:pt>
                <c:pt idx="10620">
                  <c:v>1.3395052358799262E-3</c:v>
                </c:pt>
                <c:pt idx="10621">
                  <c:v>1.3806816374803534E-3</c:v>
                </c:pt>
                <c:pt idx="10622">
                  <c:v>1.2301749290913636E-3</c:v>
                </c:pt>
                <c:pt idx="10623">
                  <c:v>1.2613981481570794E-3</c:v>
                </c:pt>
                <c:pt idx="10624">
                  <c:v>1.1008510905674896E-3</c:v>
                </c:pt>
                <c:pt idx="10625">
                  <c:v>1.1616913043765631E-3</c:v>
                </c:pt>
                <c:pt idx="10626">
                  <c:v>1.1616913043765631E-3</c:v>
                </c:pt>
                <c:pt idx="10627">
                  <c:v>1.2182121428033687E-3</c:v>
                </c:pt>
                <c:pt idx="10628">
                  <c:v>1.2254430369317362E-3</c:v>
                </c:pt>
                <c:pt idx="10629">
                  <c:v>1.2038618433080422E-3</c:v>
                </c:pt>
                <c:pt idx="10630">
                  <c:v>1.2266479956701158E-3</c:v>
                </c:pt>
                <c:pt idx="10631">
                  <c:v>1.25597579595035E-3</c:v>
                </c:pt>
                <c:pt idx="10632">
                  <c:v>1.2485871518771959E-3</c:v>
                </c:pt>
                <c:pt idx="10633">
                  <c:v>1.2485871518771959E-3</c:v>
                </c:pt>
                <c:pt idx="10634">
                  <c:v>1.25597579595035E-3</c:v>
                </c:pt>
                <c:pt idx="10635">
                  <c:v>1.2634025094716303E-3</c:v>
                </c:pt>
                <c:pt idx="10636">
                  <c:v>1.2859127186681191E-3</c:v>
                </c:pt>
                <c:pt idx="10637">
                  <c:v>1.25597579595035E-3</c:v>
                </c:pt>
                <c:pt idx="10638">
                  <c:v>1.2412364129036392E-3</c:v>
                </c:pt>
                <c:pt idx="10639">
                  <c:v>1.4226449901043605E-3</c:v>
                </c:pt>
                <c:pt idx="10640">
                  <c:v>1.3893003778464371E-3</c:v>
                </c:pt>
                <c:pt idx="10641">
                  <c:v>1.3089029093724582E-3</c:v>
                </c:pt>
                <c:pt idx="10642">
                  <c:v>1.3408210563473917E-3</c:v>
                </c:pt>
                <c:pt idx="10643">
                  <c:v>1.3596757837777737E-3</c:v>
                </c:pt>
                <c:pt idx="10644">
                  <c:v>1.343051261954278E-3</c:v>
                </c:pt>
                <c:pt idx="10645">
                  <c:v>1.3098994135694005E-3</c:v>
                </c:pt>
                <c:pt idx="10646">
                  <c:v>1.4318966341339751E-3</c:v>
                </c:pt>
                <c:pt idx="10647">
                  <c:v>1.4806163303509958E-3</c:v>
                </c:pt>
                <c:pt idx="10648">
                  <c:v>1.3813979185829965E-3</c:v>
                </c:pt>
                <c:pt idx="10649">
                  <c:v>1.4546929505653166E-3</c:v>
                </c:pt>
                <c:pt idx="10650">
                  <c:v>1.4728668875246625E-3</c:v>
                </c:pt>
                <c:pt idx="10651">
                  <c:v>1.4537232634130211E-3</c:v>
                </c:pt>
                <c:pt idx="10652">
                  <c:v>1.3975965929221013E-3</c:v>
                </c:pt>
                <c:pt idx="10653">
                  <c:v>1.4558946568069633E-3</c:v>
                </c:pt>
                <c:pt idx="10654">
                  <c:v>1.3793153851219047E-3</c:v>
                </c:pt>
                <c:pt idx="10655">
                  <c:v>1.3715998199803955E-3</c:v>
                </c:pt>
                <c:pt idx="10656">
                  <c:v>1.3989694775909836E-3</c:v>
                </c:pt>
                <c:pt idx="10657">
                  <c:v>1.4382167062700665E-3</c:v>
                </c:pt>
                <c:pt idx="10658">
                  <c:v>1.4156519629794266E-3</c:v>
                </c:pt>
                <c:pt idx="10659">
                  <c:v>1.3822063462314521E-3</c:v>
                </c:pt>
                <c:pt idx="10660">
                  <c:v>1.4346285367187585E-3</c:v>
                </c:pt>
                <c:pt idx="10661">
                  <c:v>1.3914061115611256E-3</c:v>
                </c:pt>
                <c:pt idx="10662">
                  <c:v>1.4646896969876678E-3</c:v>
                </c:pt>
                <c:pt idx="10663">
                  <c:v>1.4355971317761601E-3</c:v>
                </c:pt>
                <c:pt idx="10664">
                  <c:v>1.4711557719335024E-3</c:v>
                </c:pt>
                <c:pt idx="10665">
                  <c:v>1.3968963764263613E-3</c:v>
                </c:pt>
                <c:pt idx="10666">
                  <c:v>1.4346285367187585E-3</c:v>
                </c:pt>
                <c:pt idx="10667">
                  <c:v>1.3639670309862826E-3</c:v>
                </c:pt>
                <c:pt idx="10668">
                  <c:v>1.4062466841387327E-3</c:v>
                </c:pt>
                <c:pt idx="10669">
                  <c:v>1.4935917031203992E-3</c:v>
                </c:pt>
                <c:pt idx="10670">
                  <c:v>1.4452376841283462E-3</c:v>
                </c:pt>
                <c:pt idx="10671">
                  <c:v>1.5345965538588946E-3</c:v>
                </c:pt>
                <c:pt idx="10672">
                  <c:v>1.6734331079380849E-3</c:v>
                </c:pt>
                <c:pt idx="10673">
                  <c:v>1.7185089345517009E-3</c:v>
                </c:pt>
                <c:pt idx="10674">
                  <c:v>1.825563390477911E-3</c:v>
                </c:pt>
                <c:pt idx="10675">
                  <c:v>1.9847135732503733E-3</c:v>
                </c:pt>
                <c:pt idx="10676">
                  <c:v>2.0054473025966652E-3</c:v>
                </c:pt>
                <c:pt idx="10677">
                  <c:v>1.9754245372387018E-3</c:v>
                </c:pt>
                <c:pt idx="10678">
                  <c:v>2.0398511308609723E-3</c:v>
                </c:pt>
                <c:pt idx="10679">
                  <c:v>2.0004882300977212E-3</c:v>
                </c:pt>
                <c:pt idx="10680">
                  <c:v>2.0605607761492095E-3</c:v>
                </c:pt>
                <c:pt idx="10681">
                  <c:v>2.5076704503078501E-3</c:v>
                </c:pt>
                <c:pt idx="10682">
                  <c:v>2.7356646325303511E-3</c:v>
                </c:pt>
                <c:pt idx="10683">
                  <c:v>2.3995202307517363E-3</c:v>
                </c:pt>
                <c:pt idx="10684">
                  <c:v>2.4308196888345652E-3</c:v>
                </c:pt>
                <c:pt idx="10685">
                  <c:v>2.2708277835430416E-3</c:v>
                </c:pt>
                <c:pt idx="10686">
                  <c:v>2.3535173025601396E-3</c:v>
                </c:pt>
                <c:pt idx="10687">
                  <c:v>2.1961845643597923E-3</c:v>
                </c:pt>
                <c:pt idx="10688">
                  <c:v>2.4388199830360463E-3</c:v>
                </c:pt>
                <c:pt idx="10689">
                  <c:v>2.4678468304863981E-3</c:v>
                </c:pt>
                <c:pt idx="10690">
                  <c:v>2.5292920317571813E-3</c:v>
                </c:pt>
                <c:pt idx="10691">
                  <c:v>2.345986580762472E-3</c:v>
                </c:pt>
                <c:pt idx="10692">
                  <c:v>2.4017760884864044E-3</c:v>
                </c:pt>
                <c:pt idx="10693">
                  <c:v>2.4301016283588984E-3</c:v>
                </c:pt>
                <c:pt idx="10694">
                  <c:v>2.4587176649683452E-3</c:v>
                </c:pt>
                <c:pt idx="10695">
                  <c:v>2.2769609906700887E-3</c:v>
                </c:pt>
                <c:pt idx="10696">
                  <c:v>2.3306555080438505E-3</c:v>
                </c:pt>
                <c:pt idx="10697">
                  <c:v>2.3036720592081151E-3</c:v>
                </c:pt>
                <c:pt idx="10698">
                  <c:v>2.371646495361048E-3</c:v>
                </c:pt>
                <c:pt idx="10699">
                  <c:v>2.1469039938119155E-3</c:v>
                </c:pt>
                <c:pt idx="10700">
                  <c:v>2.1242151231752834E-3</c:v>
                </c:pt>
                <c:pt idx="10701">
                  <c:v>2.1490212561332289E-3</c:v>
                </c:pt>
                <c:pt idx="10702">
                  <c:v>2.3878013957035877E-3</c:v>
                </c:pt>
                <c:pt idx="10703">
                  <c:v>2.346561986293556E-3</c:v>
                </c:pt>
                <c:pt idx="10704">
                  <c:v>2.3739853972302404E-3</c:v>
                </c:pt>
                <c:pt idx="10705">
                  <c:v>2.0874732556490387E-3</c:v>
                </c:pt>
                <c:pt idx="10706">
                  <c:v>2.0393453949521163E-3</c:v>
                </c:pt>
                <c:pt idx="10707">
                  <c:v>2.0156458964022367E-3</c:v>
                </c:pt>
                <c:pt idx="10708">
                  <c:v>1.9593758588171166E-3</c:v>
                </c:pt>
                <c:pt idx="10709">
                  <c:v>1.9593758588171166E-3</c:v>
                </c:pt>
                <c:pt idx="10710">
                  <c:v>2.1015587108942184E-3</c:v>
                </c:pt>
                <c:pt idx="10711">
                  <c:v>2.25550807487863E-3</c:v>
                </c:pt>
                <c:pt idx="10712">
                  <c:v>2.1896454391332897E-3</c:v>
                </c:pt>
                <c:pt idx="10713">
                  <c:v>2.100257009632801E-3</c:v>
                </c:pt>
                <c:pt idx="10714">
                  <c:v>2.002010633195315E-3</c:v>
                </c:pt>
                <c:pt idx="10715">
                  <c:v>2.0812345985095856E-3</c:v>
                </c:pt>
                <c:pt idx="10716">
                  <c:v>1.9827050411433448E-3</c:v>
                </c:pt>
                <c:pt idx="10717">
                  <c:v>1.911505385397112E-3</c:v>
                </c:pt>
                <c:pt idx="10718">
                  <c:v>1.8425495802217994E-3</c:v>
                </c:pt>
                <c:pt idx="10719">
                  <c:v>1.7867570976804045E-3</c:v>
                </c:pt>
                <c:pt idx="10720">
                  <c:v>1.876817638094763E-3</c:v>
                </c:pt>
                <c:pt idx="10721">
                  <c:v>1.8858292202337309E-3</c:v>
                </c:pt>
                <c:pt idx="10722">
                  <c:v>1.874096190579066E-3</c:v>
                </c:pt>
                <c:pt idx="10723">
                  <c:v>1.9583575103650514E-3</c:v>
                </c:pt>
                <c:pt idx="10724">
                  <c:v>1.9740312273414922E-3</c:v>
                </c:pt>
                <c:pt idx="10725">
                  <c:v>2.1653706342705838E-3</c:v>
                </c:pt>
                <c:pt idx="10726">
                  <c:v>2.0193358870124797E-3</c:v>
                </c:pt>
                <c:pt idx="10727">
                  <c:v>2.1042987767491295E-3</c:v>
                </c:pt>
                <c:pt idx="10728">
                  <c:v>2.0795949249428521E-3</c:v>
                </c:pt>
                <c:pt idx="10729">
                  <c:v>2.1415323671401909E-3</c:v>
                </c:pt>
                <c:pt idx="10730">
                  <c:v>2.144070122667539E-3</c:v>
                </c:pt>
                <c:pt idx="10731">
                  <c:v>2.144070122667539E-3</c:v>
                </c:pt>
                <c:pt idx="10732">
                  <c:v>2.1697676045013435E-3</c:v>
                </c:pt>
                <c:pt idx="10733">
                  <c:v>2.1697676045013435E-3</c:v>
                </c:pt>
                <c:pt idx="10734">
                  <c:v>2.2641053264361843E-3</c:v>
                </c:pt>
                <c:pt idx="10735">
                  <c:v>2.2381969823956245E-3</c:v>
                </c:pt>
                <c:pt idx="10736">
                  <c:v>2.21859777134059E-3</c:v>
                </c:pt>
                <c:pt idx="10737">
                  <c:v>2.2443978633068578E-3</c:v>
                </c:pt>
                <c:pt idx="10738">
                  <c:v>2.2006007904363288E-3</c:v>
                </c:pt>
                <c:pt idx="10739">
                  <c:v>2.2284970807274233E-3</c:v>
                </c:pt>
                <c:pt idx="10740">
                  <c:v>2.2240102494207308E-3</c:v>
                </c:pt>
                <c:pt idx="10741">
                  <c:v>2.2695620845395352E-3</c:v>
                </c:pt>
                <c:pt idx="10742">
                  <c:v>2.299809678026185E-3</c:v>
                </c:pt>
                <c:pt idx="10743">
                  <c:v>2.2542877781614439E-3</c:v>
                </c:pt>
                <c:pt idx="10744">
                  <c:v>2.2739541501175398E-3</c:v>
                </c:pt>
                <c:pt idx="10745">
                  <c:v>2.3832057623850802E-3</c:v>
                </c:pt>
                <c:pt idx="10746">
                  <c:v>2.4147262665282325E-3</c:v>
                </c:pt>
                <c:pt idx="10747">
                  <c:v>2.5011747757800844E-3</c:v>
                </c:pt>
                <c:pt idx="10748">
                  <c:v>2.4853493910545741E-3</c:v>
                </c:pt>
                <c:pt idx="10749">
                  <c:v>2.5103256614700843E-3</c:v>
                </c:pt>
                <c:pt idx="10750">
                  <c:v>2.3888879732860001E-3</c:v>
                </c:pt>
                <c:pt idx="10751">
                  <c:v>2.3353508328756685E-3</c:v>
                </c:pt>
                <c:pt idx="10752">
                  <c:v>2.3042607110399325E-3</c:v>
                </c:pt>
                <c:pt idx="10753">
                  <c:v>2.2096074267773731E-3</c:v>
                </c:pt>
                <c:pt idx="10754">
                  <c:v>2.2372416270050035E-3</c:v>
                </c:pt>
                <c:pt idx="10755">
                  <c:v>2.3219661987916346E-3</c:v>
                </c:pt>
                <c:pt idx="10756">
                  <c:v>2.4094828568019581E-3</c:v>
                </c:pt>
                <c:pt idx="10757">
                  <c:v>2.4846020562082566E-3</c:v>
                </c:pt>
                <c:pt idx="10758">
                  <c:v>2.5774398583015275E-3</c:v>
                </c:pt>
                <c:pt idx="10759">
                  <c:v>2.5062127159153754E-3</c:v>
                </c:pt>
                <c:pt idx="10760">
                  <c:v>2.4257148079180695E-3</c:v>
                </c:pt>
                <c:pt idx="10761">
                  <c:v>2.4999911638669938E-3</c:v>
                </c:pt>
                <c:pt idx="10762">
                  <c:v>2.6785619612860645E-3</c:v>
                </c:pt>
                <c:pt idx="10763">
                  <c:v>2.5608336514169176E-3</c:v>
                </c:pt>
                <c:pt idx="10764">
                  <c:v>2.6229640568114086E-3</c:v>
                </c:pt>
                <c:pt idx="10765">
                  <c:v>2.6864052869456966E-3</c:v>
                </c:pt>
                <c:pt idx="10766">
                  <c:v>2.5420176793358885E-3</c:v>
                </c:pt>
                <c:pt idx="10767">
                  <c:v>2.6031698157970968E-3</c:v>
                </c:pt>
                <c:pt idx="10768">
                  <c:v>2.475148152470086E-3</c:v>
                </c:pt>
                <c:pt idx="10769">
                  <c:v>2.4898174199664714E-3</c:v>
                </c:pt>
                <c:pt idx="10770">
                  <c:v>2.5342807734371757E-3</c:v>
                </c:pt>
                <c:pt idx="10771">
                  <c:v>2.5668373321956432E-3</c:v>
                </c:pt>
                <c:pt idx="10772">
                  <c:v>2.3947927163320316E-3</c:v>
                </c:pt>
                <c:pt idx="10773">
                  <c:v>2.4516121910531786E-3</c:v>
                </c:pt>
                <c:pt idx="10774">
                  <c:v>2.4088889495579341E-3</c:v>
                </c:pt>
                <c:pt idx="10775">
                  <c:v>2.3807683895212556E-3</c:v>
                </c:pt>
                <c:pt idx="10776">
                  <c:v>2.3947927163320316E-3</c:v>
                </c:pt>
                <c:pt idx="10777">
                  <c:v>2.3529342211793397E-3</c:v>
                </c:pt>
                <c:pt idx="10778">
                  <c:v>2.5367825313576467E-3</c:v>
                </c:pt>
                <c:pt idx="10779">
                  <c:v>2.4922752851391922E-3</c:v>
                </c:pt>
                <c:pt idx="10780">
                  <c:v>2.4775915366284968E-3</c:v>
                </c:pt>
                <c:pt idx="10781">
                  <c:v>2.448450071814076E-3</c:v>
                </c:pt>
                <c:pt idx="10782">
                  <c:v>2.4196078114266275E-3</c:v>
                </c:pt>
                <c:pt idx="10783">
                  <c:v>2.5445270748732387E-3</c:v>
                </c:pt>
                <c:pt idx="10784">
                  <c:v>2.4550595160323842E-3</c:v>
                </c:pt>
                <c:pt idx="10785">
                  <c:v>2.5505288476030418E-3</c:v>
                </c:pt>
                <c:pt idx="10786">
                  <c:v>2.6015432481369827E-3</c:v>
                </c:pt>
                <c:pt idx="10787">
                  <c:v>2.8088321416197388E-3</c:v>
                </c:pt>
                <c:pt idx="10788">
                  <c:v>2.8848217963341918E-3</c:v>
                </c:pt>
                <c:pt idx="10789">
                  <c:v>3.1471229876598081E-3</c:v>
                </c:pt>
                <c:pt idx="10790">
                  <c:v>3.3130389281026914E-3</c:v>
                </c:pt>
                <c:pt idx="10791">
                  <c:v>3.504534515306842E-3</c:v>
                </c:pt>
                <c:pt idx="10792">
                  <c:v>3.6130038342280868E-3</c:v>
                </c:pt>
                <c:pt idx="10793">
                  <c:v>4.0049134610339885E-3</c:v>
                </c:pt>
                <c:pt idx="10794">
                  <c:v>4.1198866813972846E-3</c:v>
                </c:pt>
                <c:pt idx="10795">
                  <c:v>3.9430982321596334E-3</c:v>
                </c:pt>
                <c:pt idx="10796">
                  <c:v>3.8938230459720263E-3</c:v>
                </c:pt>
                <c:pt idx="10797">
                  <c:v>3.76821585094067E-3</c:v>
                </c:pt>
                <c:pt idx="10798">
                  <c:v>3.7494986451362912E-3</c:v>
                </c:pt>
                <c:pt idx="10799">
                  <c:v>3.8591551732981562E-3</c:v>
                </c:pt>
                <c:pt idx="10800">
                  <c:v>3.9577773982611255E-3</c:v>
                </c:pt>
                <c:pt idx="10801">
                  <c:v>4.0169119785733731E-3</c:v>
                </c:pt>
                <c:pt idx="10802">
                  <c:v>4.0099282253127687E-3</c:v>
                </c:pt>
                <c:pt idx="10803">
                  <c:v>4.0099282253127687E-3</c:v>
                </c:pt>
                <c:pt idx="10804">
                  <c:v>3.950496461908563E-3</c:v>
                </c:pt>
                <c:pt idx="10805">
                  <c:v>3.9581794634492426E-3</c:v>
                </c:pt>
                <c:pt idx="10806">
                  <c:v>3.8636038955021271E-3</c:v>
                </c:pt>
                <c:pt idx="10807">
                  <c:v>3.8043174586199382E-3</c:v>
                </c:pt>
                <c:pt idx="10808">
                  <c:v>3.7937468609889327E-3</c:v>
                </c:pt>
                <c:pt idx="10809">
                  <c:v>3.7015655268061638E-3</c:v>
                </c:pt>
                <c:pt idx="10810">
                  <c:v>3.6381446013701783E-3</c:v>
                </c:pt>
                <c:pt idx="10811">
                  <c:v>3.6381446013701783E-3</c:v>
                </c:pt>
                <c:pt idx="10812">
                  <c:v>3.6381446013701783E-3</c:v>
                </c:pt>
                <c:pt idx="10813">
                  <c:v>3.6048274943053919E-3</c:v>
                </c:pt>
                <c:pt idx="10814">
                  <c:v>3.5809929238474871E-3</c:v>
                </c:pt>
                <c:pt idx="10815">
                  <c:v>3.5572969435619527E-3</c:v>
                </c:pt>
                <c:pt idx="10816">
                  <c:v>3.6510381310223793E-3</c:v>
                </c:pt>
                <c:pt idx="10817">
                  <c:v>3.6510381310223793E-3</c:v>
                </c:pt>
                <c:pt idx="10818">
                  <c:v>3.6619383452608694E-3</c:v>
                </c:pt>
                <c:pt idx="10819">
                  <c:v>3.7586817305276543E-3</c:v>
                </c:pt>
                <c:pt idx="10820">
                  <c:v>3.9607821048787519E-3</c:v>
                </c:pt>
                <c:pt idx="10821">
                  <c:v>4.1715464086315244E-3</c:v>
                </c:pt>
                <c:pt idx="10822">
                  <c:v>4.378862823687696E-3</c:v>
                </c:pt>
                <c:pt idx="10823">
                  <c:v>4.1783744029039371E-3</c:v>
                </c:pt>
                <c:pt idx="10824">
                  <c:v>4.0503157909427068E-3</c:v>
                </c:pt>
                <c:pt idx="10825">
                  <c:v>4.1759969216955614E-3</c:v>
                </c:pt>
                <c:pt idx="10826">
                  <c:v>4.046932389084836E-3</c:v>
                </c:pt>
                <c:pt idx="10827">
                  <c:v>4.046932389084836E-3</c:v>
                </c:pt>
                <c:pt idx="10828">
                  <c:v>4.0459738721743323E-3</c:v>
                </c:pt>
                <c:pt idx="10829">
                  <c:v>3.9643941799222485E-3</c:v>
                </c:pt>
                <c:pt idx="10830">
                  <c:v>3.7164840059600787E-3</c:v>
                </c:pt>
                <c:pt idx="10831">
                  <c:v>3.5705403132140915E-3</c:v>
                </c:pt>
                <c:pt idx="10832">
                  <c:v>3.4232801339362279E-3</c:v>
                </c:pt>
                <c:pt idx="10833">
                  <c:v>3.505886858337511E-3</c:v>
                </c:pt>
                <c:pt idx="10834">
                  <c:v>3.5268080992686573E-3</c:v>
                </c:pt>
                <c:pt idx="10835">
                  <c:v>3.4516010712762118E-3</c:v>
                </c:pt>
                <c:pt idx="10836">
                  <c:v>3.0636075923293408E-3</c:v>
                </c:pt>
                <c:pt idx="10837">
                  <c:v>3.0004630102256112E-3</c:v>
                </c:pt>
                <c:pt idx="10838">
                  <c:v>3.0359301245213976E-3</c:v>
                </c:pt>
                <c:pt idx="10839">
                  <c:v>3.107961392108356E-3</c:v>
                </c:pt>
                <c:pt idx="10840">
                  <c:v>3.1629571972839774E-3</c:v>
                </c:pt>
                <c:pt idx="10841">
                  <c:v>3.2376019160049994E-3</c:v>
                </c:pt>
                <c:pt idx="10842">
                  <c:v>3.0949850539001666E-3</c:v>
                </c:pt>
                <c:pt idx="10843">
                  <c:v>3.4111823754798738E-3</c:v>
                </c:pt>
                <c:pt idx="10844">
                  <c:v>3.4508370980463072E-3</c:v>
                </c:pt>
                <c:pt idx="10845">
                  <c:v>3.4309598918718961E-3</c:v>
                </c:pt>
                <c:pt idx="10846">
                  <c:v>3.1890270479779481E-3</c:v>
                </c:pt>
                <c:pt idx="10847">
                  <c:v>2.6984075021351871E-3</c:v>
                </c:pt>
                <c:pt idx="10848">
                  <c:v>2.7140406788416786E-3</c:v>
                </c:pt>
                <c:pt idx="10849">
                  <c:v>2.6984075021351871E-3</c:v>
                </c:pt>
                <c:pt idx="10850">
                  <c:v>2.651977080279414E-3</c:v>
                </c:pt>
                <c:pt idx="10851">
                  <c:v>2.8597211991064227E-3</c:v>
                </c:pt>
                <c:pt idx="10852">
                  <c:v>2.8597211991064227E-3</c:v>
                </c:pt>
                <c:pt idx="10853">
                  <c:v>2.7778187417691934E-3</c:v>
                </c:pt>
                <c:pt idx="10854">
                  <c:v>2.7137745806843122E-3</c:v>
                </c:pt>
                <c:pt idx="10855">
                  <c:v>2.6510199582097079E-3</c:v>
                </c:pt>
                <c:pt idx="10856">
                  <c:v>2.5567416101417769E-3</c:v>
                </c:pt>
                <c:pt idx="10857">
                  <c:v>2.6577373239519177E-3</c:v>
                </c:pt>
                <c:pt idx="10858">
                  <c:v>2.5194727502653937E-3</c:v>
                </c:pt>
                <c:pt idx="10859">
                  <c:v>2.65724168989139E-3</c:v>
                </c:pt>
                <c:pt idx="10860">
                  <c:v>2.8176221366007477E-3</c:v>
                </c:pt>
                <c:pt idx="10861">
                  <c:v>2.8040647783449499E-3</c:v>
                </c:pt>
                <c:pt idx="10862">
                  <c:v>2.8353254876848145E-3</c:v>
                </c:pt>
                <c:pt idx="10863">
                  <c:v>2.8760663216383401E-3</c:v>
                </c:pt>
                <c:pt idx="10864">
                  <c:v>2.8939043366570591E-3</c:v>
                </c:pt>
                <c:pt idx="10865">
                  <c:v>2.898635719113917E-3</c:v>
                </c:pt>
                <c:pt idx="10866">
                  <c:v>2.9392614298868074E-3</c:v>
                </c:pt>
                <c:pt idx="10867">
                  <c:v>2.8655193527533066E-3</c:v>
                </c:pt>
                <c:pt idx="10868">
                  <c:v>2.8682632466509751E-3</c:v>
                </c:pt>
                <c:pt idx="10869">
                  <c:v>2.8866497214760306E-3</c:v>
                </c:pt>
                <c:pt idx="10870">
                  <c:v>2.9612326607019917E-3</c:v>
                </c:pt>
                <c:pt idx="10871">
                  <c:v>2.9238904621995102E-3</c:v>
                </c:pt>
                <c:pt idx="10872">
                  <c:v>2.9093859011306332E-3</c:v>
                </c:pt>
                <c:pt idx="10873">
                  <c:v>3.005218872487839E-3</c:v>
                </c:pt>
                <c:pt idx="10874">
                  <c:v>2.9983042307893553E-3</c:v>
                </c:pt>
                <c:pt idx="10875">
                  <c:v>3.0209540373865858E-3</c:v>
                </c:pt>
                <c:pt idx="10876">
                  <c:v>2.9679554460909012E-3</c:v>
                </c:pt>
                <c:pt idx="10877">
                  <c:v>2.9679554460909012E-3</c:v>
                </c:pt>
                <c:pt idx="10878">
                  <c:v>2.9486274231584108E-3</c:v>
                </c:pt>
                <c:pt idx="10879">
                  <c:v>2.9428112937101136E-3</c:v>
                </c:pt>
                <c:pt idx="10880">
                  <c:v>2.9294099756475983E-3</c:v>
                </c:pt>
                <c:pt idx="10881">
                  <c:v>2.9428112937101136E-3</c:v>
                </c:pt>
                <c:pt idx="10882">
                  <c:v>2.9728101398808402E-3</c:v>
                </c:pt>
                <c:pt idx="10883">
                  <c:v>2.9661027606245577E-3</c:v>
                </c:pt>
                <c:pt idx="10884">
                  <c:v>2.8618483954813189E-3</c:v>
                </c:pt>
                <c:pt idx="10885">
                  <c:v>2.9000248789918101E-3</c:v>
                </c:pt>
                <c:pt idx="10886">
                  <c:v>2.8664413157599533E-3</c:v>
                </c:pt>
                <c:pt idx="10887">
                  <c:v>2.9070955641469351E-3</c:v>
                </c:pt>
                <c:pt idx="10888">
                  <c:v>2.8876387879149291E-3</c:v>
                </c:pt>
                <c:pt idx="10889">
                  <c:v>2.8685802483085446E-3</c:v>
                </c:pt>
                <c:pt idx="10890">
                  <c:v>2.8448379818139286E-3</c:v>
                </c:pt>
                <c:pt idx="10891">
                  <c:v>2.8911984276248992E-3</c:v>
                </c:pt>
                <c:pt idx="10892">
                  <c:v>3.0271873241201424E-3</c:v>
                </c:pt>
                <c:pt idx="10893">
                  <c:v>3.0985373795670637E-3</c:v>
                </c:pt>
                <c:pt idx="10894">
                  <c:v>3.0155772285093111E-3</c:v>
                </c:pt>
                <c:pt idx="10895">
                  <c:v>2.7586560560636866E-3</c:v>
                </c:pt>
                <c:pt idx="10896">
                  <c:v>2.6101063898662544E-3</c:v>
                </c:pt>
                <c:pt idx="10897">
                  <c:v>2.4822911597512927E-3</c:v>
                </c:pt>
                <c:pt idx="10898">
                  <c:v>2.6187284919954473E-3</c:v>
                </c:pt>
                <c:pt idx="10899">
                  <c:v>2.51937323947578E-3</c:v>
                </c:pt>
                <c:pt idx="10900">
                  <c:v>2.3230709551319184E-3</c:v>
                </c:pt>
                <c:pt idx="10901">
                  <c:v>2.4087901326706566E-3</c:v>
                </c:pt>
                <c:pt idx="10902">
                  <c:v>2.437176790517046E-3</c:v>
                </c:pt>
                <c:pt idx="10903">
                  <c:v>2.3080338907732261E-3</c:v>
                </c:pt>
                <c:pt idx="10904">
                  <c:v>2.3623367937109555E-3</c:v>
                </c:pt>
                <c:pt idx="10905">
                  <c:v>2.1634114035217204E-3</c:v>
                </c:pt>
                <c:pt idx="10906">
                  <c:v>2.1634114035217204E-3</c:v>
                </c:pt>
                <c:pt idx="10907">
                  <c:v>2.2397404261889743E-3</c:v>
                </c:pt>
                <c:pt idx="10908">
                  <c:v>2.2290460528212948E-3</c:v>
                </c:pt>
                <c:pt idx="10909">
                  <c:v>2.3474539041494907E-3</c:v>
                </c:pt>
                <c:pt idx="10910">
                  <c:v>2.1106641600592258E-3</c:v>
                </c:pt>
                <c:pt idx="10911">
                  <c:v>2.1594643151284128E-3</c:v>
                </c:pt>
                <c:pt idx="10912">
                  <c:v>2.1842300409601573E-3</c:v>
                </c:pt>
                <c:pt idx="10913">
                  <c:v>2.1739520085999205E-3</c:v>
                </c:pt>
                <c:pt idx="10914">
                  <c:v>2.2240261216270271E-3</c:v>
                </c:pt>
                <c:pt idx="10915">
                  <c:v>2.2750994829039781E-3</c:v>
                </c:pt>
                <c:pt idx="10916">
                  <c:v>2.3426752787574215E-3</c:v>
                </c:pt>
                <c:pt idx="10917">
                  <c:v>2.3426752787574215E-3</c:v>
                </c:pt>
                <c:pt idx="10918">
                  <c:v>2.3826535927200282E-3</c:v>
                </c:pt>
                <c:pt idx="10919">
                  <c:v>2.3826535927200282E-3</c:v>
                </c:pt>
                <c:pt idx="10920">
                  <c:v>2.3850010346832991E-3</c:v>
                </c:pt>
                <c:pt idx="10921">
                  <c:v>2.4120077752383673E-3</c:v>
                </c:pt>
                <c:pt idx="10922">
                  <c:v>2.3582572705414398E-3</c:v>
                </c:pt>
                <c:pt idx="10923">
                  <c:v>2.0403025440305896E-3</c:v>
                </c:pt>
                <c:pt idx="10924">
                  <c:v>2.0403025440305896E-3</c:v>
                </c:pt>
                <c:pt idx="10925">
                  <c:v>1.9721355924997921E-3</c:v>
                </c:pt>
                <c:pt idx="10926">
                  <c:v>2.1906858932979707E-3</c:v>
                </c:pt>
                <c:pt idx="10927">
                  <c:v>2.1290476264266972E-3</c:v>
                </c:pt>
                <c:pt idx="10928">
                  <c:v>2.0452893561981001E-3</c:v>
                </c:pt>
                <c:pt idx="10929">
                  <c:v>2.1972239467112796E-3</c:v>
                </c:pt>
                <c:pt idx="10930">
                  <c:v>2.2637068751849435E-3</c:v>
                </c:pt>
                <c:pt idx="10931">
                  <c:v>2.2800840313880149E-3</c:v>
                </c:pt>
                <c:pt idx="10932">
                  <c:v>2.1233717417636628E-3</c:v>
                </c:pt>
                <c:pt idx="10933">
                  <c:v>2.1928398393038563E-3</c:v>
                </c:pt>
                <c:pt idx="10934">
                  <c:v>2.1023780296566584E-3</c:v>
                </c:pt>
                <c:pt idx="10935">
                  <c:v>2.2231757731728248E-3</c:v>
                </c:pt>
                <c:pt idx="10936">
                  <c:v>2.1697514269124461E-3</c:v>
                </c:pt>
                <c:pt idx="10937">
                  <c:v>2.0656291726188158E-3</c:v>
                </c:pt>
                <c:pt idx="10938">
                  <c:v>2.172562400233692E-3</c:v>
                </c:pt>
                <c:pt idx="10939">
                  <c:v>2.2290186087740456E-3</c:v>
                </c:pt>
                <c:pt idx="10940">
                  <c:v>2.1875118668759231E-3</c:v>
                </c:pt>
                <c:pt idx="10941">
                  <c:v>2.1474762295761781E-3</c:v>
                </c:pt>
                <c:pt idx="10942">
                  <c:v>2.1204300156139164E-3</c:v>
                </c:pt>
                <c:pt idx="10943">
                  <c:v>2.1407756860339741E-3</c:v>
                </c:pt>
                <c:pt idx="10944">
                  <c:v>2.154798240801452E-3</c:v>
                </c:pt>
                <c:pt idx="10945">
                  <c:v>2.1273172696732326E-3</c:v>
                </c:pt>
                <c:pt idx="10946">
                  <c:v>2.208161149899455E-3</c:v>
                </c:pt>
                <c:pt idx="10947">
                  <c:v>2.1373167522442458E-3</c:v>
                </c:pt>
                <c:pt idx="10948">
                  <c:v>2.1157727820156898E-3</c:v>
                </c:pt>
                <c:pt idx="10949">
                  <c:v>2.0359700837153673E-3</c:v>
                </c:pt>
                <c:pt idx="10950">
                  <c:v>2.0692667306822033E-3</c:v>
                </c:pt>
                <c:pt idx="10951">
                  <c:v>2.0827225926987438E-3</c:v>
                </c:pt>
                <c:pt idx="10952">
                  <c:v>2.1259916294222529E-3</c:v>
                </c:pt>
                <c:pt idx="10953">
                  <c:v>2.1096581314533976E-3</c:v>
                </c:pt>
                <c:pt idx="10954">
                  <c:v>2.0686128621060767E-3</c:v>
                </c:pt>
                <c:pt idx="10955">
                  <c:v>2.1473434681656663E-3</c:v>
                </c:pt>
                <c:pt idx="10956">
                  <c:v>2.1164560757571046E-3</c:v>
                </c:pt>
                <c:pt idx="10957">
                  <c:v>2.1585525517628622E-3</c:v>
                </c:pt>
                <c:pt idx="10958">
                  <c:v>2.1606653302589716E-3</c:v>
                </c:pt>
                <c:pt idx="10959">
                  <c:v>2.1606653302589716E-3</c:v>
                </c:pt>
                <c:pt idx="10960">
                  <c:v>2.2039555223226101E-3</c:v>
                </c:pt>
                <c:pt idx="10961">
                  <c:v>2.2659625036880403E-3</c:v>
                </c:pt>
                <c:pt idx="10962">
                  <c:v>2.3344675314258714E-3</c:v>
                </c:pt>
                <c:pt idx="10963">
                  <c:v>2.4474847591842036E-3</c:v>
                </c:pt>
                <c:pt idx="10964">
                  <c:v>2.5452384254754826E-3</c:v>
                </c:pt>
                <c:pt idx="10965">
                  <c:v>2.589731339854478E-3</c:v>
                </c:pt>
                <c:pt idx="10966">
                  <c:v>2.6671635231700973E-3</c:v>
                </c:pt>
                <c:pt idx="10967">
                  <c:v>2.3875226700377184E-3</c:v>
                </c:pt>
                <c:pt idx="10968">
                  <c:v>2.4824728258072784E-3</c:v>
                </c:pt>
                <c:pt idx="10969">
                  <c:v>2.3994144600808136E-3</c:v>
                </c:pt>
                <c:pt idx="10970">
                  <c:v>2.4563000468120345E-3</c:v>
                </c:pt>
                <c:pt idx="10971">
                  <c:v>2.54383007686107E-3</c:v>
                </c:pt>
                <c:pt idx="10972">
                  <c:v>2.410888254799467E-3</c:v>
                </c:pt>
                <c:pt idx="10973">
                  <c:v>2.4959487032880198E-3</c:v>
                </c:pt>
                <c:pt idx="10974">
                  <c:v>2.5223937649908388E-3</c:v>
                </c:pt>
                <c:pt idx="10975">
                  <c:v>2.3119332817139607E-3</c:v>
                </c:pt>
                <c:pt idx="10976">
                  <c:v>2.4065388830606447E-3</c:v>
                </c:pt>
                <c:pt idx="10977">
                  <c:v>2.4902900422128695E-3</c:v>
                </c:pt>
                <c:pt idx="10978">
                  <c:v>2.4761581072674267E-3</c:v>
                </c:pt>
                <c:pt idx="10979">
                  <c:v>2.56200609830464E-3</c:v>
                </c:pt>
                <c:pt idx="10980">
                  <c:v>2.3426752787574215E-3</c:v>
                </c:pt>
                <c:pt idx="10981">
                  <c:v>2.3582572705414398E-3</c:v>
                </c:pt>
                <c:pt idx="10982">
                  <c:v>2.7135087471431628E-3</c:v>
                </c:pt>
                <c:pt idx="10983">
                  <c:v>2.7441896094027884E-3</c:v>
                </c:pt>
                <c:pt idx="10984">
                  <c:v>2.7907755316993114E-3</c:v>
                </c:pt>
                <c:pt idx="10985">
                  <c:v>2.466818841849041E-3</c:v>
                </c:pt>
                <c:pt idx="10986">
                  <c:v>2.5535780724992674E-3</c:v>
                </c:pt>
                <c:pt idx="10987">
                  <c:v>2.2468886360771639E-3</c:v>
                </c:pt>
                <c:pt idx="10988">
                  <c:v>2.2847773639138786E-3</c:v>
                </c:pt>
                <c:pt idx="10989">
                  <c:v>2.2847773639138786E-3</c:v>
                </c:pt>
                <c:pt idx="10990">
                  <c:v>2.2847773639138786E-3</c:v>
                </c:pt>
                <c:pt idx="10991">
                  <c:v>2.6551076290012455E-3</c:v>
                </c:pt>
                <c:pt idx="10992">
                  <c:v>2.6111741301872897E-3</c:v>
                </c:pt>
                <c:pt idx="10993">
                  <c:v>2.6283400699419453E-3</c:v>
                </c:pt>
                <c:pt idx="10994">
                  <c:v>2.5847858655034034E-3</c:v>
                </c:pt>
                <c:pt idx="10995">
                  <c:v>2.5992338209922215E-3</c:v>
                </c:pt>
                <c:pt idx="10996">
                  <c:v>2.5847858655034034E-3</c:v>
                </c:pt>
                <c:pt idx="10997">
                  <c:v>2.1993881920811319E-3</c:v>
                </c:pt>
                <c:pt idx="10998">
                  <c:v>2.1627280196615793E-3</c:v>
                </c:pt>
                <c:pt idx="10999">
                  <c:v>2.4303994006519194E-3</c:v>
                </c:pt>
                <c:pt idx="11000">
                  <c:v>2.3363780365996882E-3</c:v>
                </c:pt>
                <c:pt idx="11001">
                  <c:v>2.4976650374020485E-3</c:v>
                </c:pt>
                <c:pt idx="11002">
                  <c:v>2.5616592997792106E-3</c:v>
                </c:pt>
                <c:pt idx="11003">
                  <c:v>2.5217954121519019E-3</c:v>
                </c:pt>
                <c:pt idx="11004">
                  <c:v>2.5643059344321365E-3</c:v>
                </c:pt>
                <c:pt idx="11005">
                  <c:v>2.475148152470086E-3</c:v>
                </c:pt>
                <c:pt idx="11006">
                  <c:v>2.4460354267728393E-3</c:v>
                </c:pt>
                <c:pt idx="11007">
                  <c:v>2.4945191950210034E-3</c:v>
                </c:pt>
                <c:pt idx="11008">
                  <c:v>2.4700458182149742E-3</c:v>
                </c:pt>
                <c:pt idx="11009">
                  <c:v>2.4311285969545512E-3</c:v>
                </c:pt>
                <c:pt idx="11010">
                  <c:v>2.5287453899683759E-3</c:v>
                </c:pt>
                <c:pt idx="11011">
                  <c:v>2.5961103092463516E-3</c:v>
                </c:pt>
                <c:pt idx="11012">
                  <c:v>2.5914483135049547E-3</c:v>
                </c:pt>
                <c:pt idx="11013">
                  <c:v>2.5948342587507433E-3</c:v>
                </c:pt>
                <c:pt idx="11014">
                  <c:v>2.480586179795732E-3</c:v>
                </c:pt>
                <c:pt idx="11015">
                  <c:v>2.4961649711585559E-3</c:v>
                </c:pt>
                <c:pt idx="11016">
                  <c:v>2.5168968303806286E-3</c:v>
                </c:pt>
                <c:pt idx="11017">
                  <c:v>2.6570103128429512E-3</c:v>
                </c:pt>
                <c:pt idx="11018">
                  <c:v>2.658061612735743E-3</c:v>
                </c:pt>
                <c:pt idx="11019">
                  <c:v>2.6988051858313749E-3</c:v>
                </c:pt>
                <c:pt idx="11020">
                  <c:v>2.7532144733855399E-3</c:v>
                </c:pt>
                <c:pt idx="11021">
                  <c:v>2.7153558896143818E-3</c:v>
                </c:pt>
                <c:pt idx="11022">
                  <c:v>2.8159246262667659E-3</c:v>
                </c:pt>
                <c:pt idx="11023">
                  <c:v>2.7796993815197685E-3</c:v>
                </c:pt>
                <c:pt idx="11024">
                  <c:v>2.8418794460927433E-3</c:v>
                </c:pt>
                <c:pt idx="11025">
                  <c:v>2.8234897459543952E-3</c:v>
                </c:pt>
                <c:pt idx="11026">
                  <c:v>2.827343350992969E-3</c:v>
                </c:pt>
                <c:pt idx="11027">
                  <c:v>2.7726299091477458E-3</c:v>
                </c:pt>
                <c:pt idx="11028">
                  <c:v>2.7726299091477458E-3</c:v>
                </c:pt>
                <c:pt idx="11029">
                  <c:v>2.7544873516285968E-3</c:v>
                </c:pt>
                <c:pt idx="11030">
                  <c:v>2.80620872549285E-3</c:v>
                </c:pt>
                <c:pt idx="11031">
                  <c:v>2.8998503815070324E-3</c:v>
                </c:pt>
                <c:pt idx="11032">
                  <c:v>2.8433417823262937E-3</c:v>
                </c:pt>
                <c:pt idx="11033">
                  <c:v>2.8620695836363832E-3</c:v>
                </c:pt>
                <c:pt idx="11034">
                  <c:v>2.8808666943816639E-3</c:v>
                </c:pt>
                <c:pt idx="11035">
                  <c:v>3.0286523337191909E-3</c:v>
                </c:pt>
                <c:pt idx="11036">
                  <c:v>3.1644400889119509E-3</c:v>
                </c:pt>
                <c:pt idx="11037">
                  <c:v>3.1699006564671387E-3</c:v>
                </c:pt>
                <c:pt idx="11038">
                  <c:v>3.3181122196884669E-3</c:v>
                </c:pt>
                <c:pt idx="11039">
                  <c:v>3.1411116754641241E-3</c:v>
                </c:pt>
                <c:pt idx="11040">
                  <c:v>2.8384626500293879E-3</c:v>
                </c:pt>
                <c:pt idx="11041">
                  <c:v>2.7940338669265844E-3</c:v>
                </c:pt>
                <c:pt idx="11042">
                  <c:v>2.4248873024401356E-3</c:v>
                </c:pt>
                <c:pt idx="11043">
                  <c:v>2.5248764360193726E-3</c:v>
                </c:pt>
                <c:pt idx="11044">
                  <c:v>2.5836078858019317E-3</c:v>
                </c:pt>
                <c:pt idx="11045">
                  <c:v>2.36558939980683E-3</c:v>
                </c:pt>
                <c:pt idx="11046">
                  <c:v>2.4620959196945086E-3</c:v>
                </c:pt>
                <c:pt idx="11047">
                  <c:v>2.4902900422128695E-3</c:v>
                </c:pt>
                <c:pt idx="11048">
                  <c:v>2.547521062862016E-3</c:v>
                </c:pt>
                <c:pt idx="11049">
                  <c:v>2.3294792825546101E-3</c:v>
                </c:pt>
                <c:pt idx="11050">
                  <c:v>2.3826535927200282E-3</c:v>
                </c:pt>
                <c:pt idx="11051">
                  <c:v>2.1563420117295075E-3</c:v>
                </c:pt>
                <c:pt idx="11052">
                  <c:v>2.1684667708577873E-3</c:v>
                </c:pt>
                <c:pt idx="11053">
                  <c:v>2.180650665139441E-3</c:v>
                </c:pt>
                <c:pt idx="11054">
                  <c:v>1.9132966740253133E-3</c:v>
                </c:pt>
                <c:pt idx="11055">
                  <c:v>1.9984786687412192E-3</c:v>
                </c:pt>
                <c:pt idx="11056">
                  <c:v>2.0340057216532361E-3</c:v>
                </c:pt>
                <c:pt idx="11057">
                  <c:v>2.3730066752621092E-3</c:v>
                </c:pt>
                <c:pt idx="11058">
                  <c:v>2.0566480633372399E-3</c:v>
                </c:pt>
                <c:pt idx="11059">
                  <c:v>1.7618438239422223E-3</c:v>
                </c:pt>
                <c:pt idx="11060">
                  <c:v>1.7233758062917914E-3</c:v>
                </c:pt>
                <c:pt idx="11061">
                  <c:v>1.3787006450334332E-3</c:v>
                </c:pt>
                <c:pt idx="11062">
                  <c:v>1.3863391015259854E-3</c:v>
                </c:pt>
                <c:pt idx="11063">
                  <c:v>1.74423624028145E-3</c:v>
                </c:pt>
                <c:pt idx="11064">
                  <c:v>1.7329238769074817E-3</c:v>
                </c:pt>
                <c:pt idx="11065">
                  <c:v>1.7155635965543216E-3</c:v>
                </c:pt>
                <c:pt idx="11066">
                  <c:v>1.6966763703797128E-3</c:v>
                </c:pt>
                <c:pt idx="11067">
                  <c:v>1.6686837010528258E-3</c:v>
                </c:pt>
                <c:pt idx="11068">
                  <c:v>1.6670396777020348E-3</c:v>
                </c:pt>
                <c:pt idx="11069">
                  <c:v>1.6303759655233447E-3</c:v>
                </c:pt>
                <c:pt idx="11070">
                  <c:v>1.6123079321151157E-3</c:v>
                </c:pt>
                <c:pt idx="11071">
                  <c:v>1.8501141313867805E-3</c:v>
                </c:pt>
                <c:pt idx="11072">
                  <c:v>1.5075048595239796E-3</c:v>
                </c:pt>
                <c:pt idx="11073">
                  <c:v>1.4409688113403544E-3</c:v>
                </c:pt>
                <c:pt idx="11074">
                  <c:v>1.5516919873742438E-3</c:v>
                </c:pt>
                <c:pt idx="11075">
                  <c:v>1.7690878670220448E-3</c:v>
                </c:pt>
                <c:pt idx="11076">
                  <c:v>1.7467462461719309E-3</c:v>
                </c:pt>
                <c:pt idx="11077">
                  <c:v>2.1201971852492455E-3</c:v>
                </c:pt>
                <c:pt idx="11078">
                  <c:v>1.8383635337888857E-3</c:v>
                </c:pt>
                <c:pt idx="11079">
                  <c:v>1.8925655816370451E-3</c:v>
                </c:pt>
                <c:pt idx="11080">
                  <c:v>1.9768563537063437E-3</c:v>
                </c:pt>
                <c:pt idx="11081">
                  <c:v>2.0132091966985912E-3</c:v>
                </c:pt>
                <c:pt idx="11082">
                  <c:v>2.0501443935045057E-3</c:v>
                </c:pt>
                <c:pt idx="11083">
                  <c:v>2.0254558368182707E-3</c:v>
                </c:pt>
                <c:pt idx="11084">
                  <c:v>1.8827036634141861E-3</c:v>
                </c:pt>
                <c:pt idx="11085">
                  <c:v>1.9418670757139591E-3</c:v>
                </c:pt>
                <c:pt idx="11086">
                  <c:v>1.9062885894096813E-3</c:v>
                </c:pt>
                <c:pt idx="11087">
                  <c:v>1.8926953556595359E-3</c:v>
                </c:pt>
                <c:pt idx="11088">
                  <c:v>1.8810378188270889E-3</c:v>
                </c:pt>
                <c:pt idx="11089">
                  <c:v>1.7900153484975095E-3</c:v>
                </c:pt>
                <c:pt idx="11090">
                  <c:v>1.8105731193703643E-3</c:v>
                </c:pt>
                <c:pt idx="11091">
                  <c:v>1.9257866680112603E-3</c:v>
                </c:pt>
                <c:pt idx="11092">
                  <c:v>1.9750009020792257E-3</c:v>
                </c:pt>
                <c:pt idx="11093">
                  <c:v>1.9380925412324547E-3</c:v>
                </c:pt>
                <c:pt idx="11094">
                  <c:v>2.1070191501429596E-3</c:v>
                </c:pt>
                <c:pt idx="11095">
                  <c:v>2.2534480905620781E-3</c:v>
                </c:pt>
                <c:pt idx="11096">
                  <c:v>2.2659503468875435E-3</c:v>
                </c:pt>
                <c:pt idx="11097">
                  <c:v>2.2748509852179846E-3</c:v>
                </c:pt>
                <c:pt idx="11098">
                  <c:v>2.3377503237558398E-3</c:v>
                </c:pt>
                <c:pt idx="11099">
                  <c:v>2.4247725953717133E-3</c:v>
                </c:pt>
                <c:pt idx="11100">
                  <c:v>2.4763579360626686E-3</c:v>
                </c:pt>
                <c:pt idx="11101">
                  <c:v>2.4854868519312901E-3</c:v>
                </c:pt>
                <c:pt idx="11102">
                  <c:v>2.4426763411897353E-3</c:v>
                </c:pt>
                <c:pt idx="11103">
                  <c:v>2.4597533303826235E-3</c:v>
                </c:pt>
                <c:pt idx="11104">
                  <c:v>2.5211357060998247E-3</c:v>
                </c:pt>
                <c:pt idx="11105">
                  <c:v>2.5972783434200573E-3</c:v>
                </c:pt>
                <c:pt idx="11106">
                  <c:v>2.6700103974431088E-3</c:v>
                </c:pt>
                <c:pt idx="11107">
                  <c:v>2.7213182637133488E-3</c:v>
                </c:pt>
                <c:pt idx="11108">
                  <c:v>2.9067402704979111E-3</c:v>
                </c:pt>
                <c:pt idx="11109">
                  <c:v>2.9059024838966078E-3</c:v>
                </c:pt>
                <c:pt idx="11110">
                  <c:v>3.0038200827246075E-3</c:v>
                </c:pt>
                <c:pt idx="11111">
                  <c:v>3.0092742691791843E-3</c:v>
                </c:pt>
                <c:pt idx="11112">
                  <c:v>2.8485066061687504E-3</c:v>
                </c:pt>
                <c:pt idx="11113">
                  <c:v>3.0353888587290067E-3</c:v>
                </c:pt>
                <c:pt idx="11114">
                  <c:v>3.1059419296985491E-3</c:v>
                </c:pt>
                <c:pt idx="11115">
                  <c:v>2.980392294143052E-3</c:v>
                </c:pt>
                <c:pt idx="11116">
                  <c:v>2.7876520073859476E-3</c:v>
                </c:pt>
                <c:pt idx="11117">
                  <c:v>2.854418967766796E-3</c:v>
                </c:pt>
                <c:pt idx="11118">
                  <c:v>2.657572773742665E-3</c:v>
                </c:pt>
                <c:pt idx="11119">
                  <c:v>2.7181000166515636E-3</c:v>
                </c:pt>
                <c:pt idx="11120">
                  <c:v>2.1965489933841648E-3</c:v>
                </c:pt>
                <c:pt idx="11121">
                  <c:v>1.6496808430191564E-3</c:v>
                </c:pt>
                <c:pt idx="11122">
                  <c:v>1.9577268315082281E-3</c:v>
                </c:pt>
                <c:pt idx="11123">
                  <c:v>1.9815597172281128E-3</c:v>
                </c:pt>
                <c:pt idx="11124">
                  <c:v>2.0485748619109897E-3</c:v>
                </c:pt>
                <c:pt idx="11125">
                  <c:v>2.0943357025714347E-3</c:v>
                </c:pt>
                <c:pt idx="11126">
                  <c:v>1.7261214279304157E-3</c:v>
                </c:pt>
                <c:pt idx="11127">
                  <c:v>1.7646221557476112E-3</c:v>
                </c:pt>
                <c:pt idx="11128">
                  <c:v>2.1646381275579481E-3</c:v>
                </c:pt>
                <c:pt idx="11129">
                  <c:v>1.8438621819589765E-3</c:v>
                </c:pt>
                <c:pt idx="11130">
                  <c:v>1.8438621819589765E-3</c:v>
                </c:pt>
                <c:pt idx="11131">
                  <c:v>1.8438621819589765E-3</c:v>
                </c:pt>
                <c:pt idx="11132">
                  <c:v>1.8237686288194626E-3</c:v>
                </c:pt>
                <c:pt idx="11133">
                  <c:v>1.8255601500658473E-3</c:v>
                </c:pt>
                <c:pt idx="11134">
                  <c:v>1.8255601500658473E-3</c:v>
                </c:pt>
                <c:pt idx="11135">
                  <c:v>1.8255601500658473E-3</c:v>
                </c:pt>
                <c:pt idx="11136">
                  <c:v>1.8355929242980166E-3</c:v>
                </c:pt>
                <c:pt idx="11137">
                  <c:v>1.8056370759508427E-3</c:v>
                </c:pt>
                <c:pt idx="11138">
                  <c:v>1.7957464002860059E-3</c:v>
                </c:pt>
                <c:pt idx="11139">
                  <c:v>2.1430832591932329E-3</c:v>
                </c:pt>
                <c:pt idx="11140">
                  <c:v>2.0848591917234463E-3</c:v>
                </c:pt>
                <c:pt idx="11141">
                  <c:v>2.0505872144276015E-3</c:v>
                </c:pt>
                <c:pt idx="11142">
                  <c:v>1.9835062395436613E-3</c:v>
                </c:pt>
                <c:pt idx="11143">
                  <c:v>1.939850584969391E-3</c:v>
                </c:pt>
                <c:pt idx="11144">
                  <c:v>1.8654569821344414E-3</c:v>
                </c:pt>
                <c:pt idx="11145">
                  <c:v>2.0690314991384448E-3</c:v>
                </c:pt>
                <c:pt idx="11146">
                  <c:v>1.9221170551065208E-3</c:v>
                </c:pt>
                <c:pt idx="11147">
                  <c:v>1.968036634635129E-3</c:v>
                </c:pt>
                <c:pt idx="11148">
                  <c:v>2.0531630771075259E-3</c:v>
                </c:pt>
                <c:pt idx="11149">
                  <c:v>2.0293387934067183E-3</c:v>
                </c:pt>
                <c:pt idx="11150">
                  <c:v>1.9824113917132455E-3</c:v>
                </c:pt>
                <c:pt idx="11151">
                  <c:v>2.1770046443948502E-3</c:v>
                </c:pt>
                <c:pt idx="11152">
                  <c:v>1.9137926036659867E-3</c:v>
                </c:pt>
                <c:pt idx="11153">
                  <c:v>1.990659270903662E-3</c:v>
                </c:pt>
                <c:pt idx="11154">
                  <c:v>2.0263821677193022E-3</c:v>
                </c:pt>
                <c:pt idx="11155">
                  <c:v>2.0194986137688051E-3</c:v>
                </c:pt>
                <c:pt idx="11156">
                  <c:v>2.0194986137688051E-3</c:v>
                </c:pt>
                <c:pt idx="11157">
                  <c:v>1.8737716772986037E-3</c:v>
                </c:pt>
                <c:pt idx="11158">
                  <c:v>1.9710420703130897E-3</c:v>
                </c:pt>
                <c:pt idx="11159">
                  <c:v>1.9590877857234806E-3</c:v>
                </c:pt>
                <c:pt idx="11160">
                  <c:v>2.0194986137688051E-3</c:v>
                </c:pt>
                <c:pt idx="11161">
                  <c:v>2.0712266295902682E-3</c:v>
                </c:pt>
                <c:pt idx="11162">
                  <c:v>1.9242673252960047E-3</c:v>
                </c:pt>
                <c:pt idx="11163">
                  <c:v>2.1900273496479722E-3</c:v>
                </c:pt>
                <c:pt idx="11164">
                  <c:v>3.1286104994971034E-3</c:v>
                </c:pt>
                <c:pt idx="11165">
                  <c:v>3.7086339515461468E-3</c:v>
                </c:pt>
                <c:pt idx="11166">
                  <c:v>4.6074593172838914E-3</c:v>
                </c:pt>
                <c:pt idx="11167">
                  <c:v>5.1580795961038541E-3</c:v>
                </c:pt>
                <c:pt idx="11168">
                  <c:v>5.3432255266923929E-3</c:v>
                </c:pt>
                <c:pt idx="11169">
                  <c:v>3.6742392888156686E-3</c:v>
                </c:pt>
                <c:pt idx="11170">
                  <c:v>3.9030265870029631E-3</c:v>
                </c:pt>
                <c:pt idx="11171">
                  <c:v>3.636958292233644E-3</c:v>
                </c:pt>
                <c:pt idx="11172">
                  <c:v>3.8785531516740963E-3</c:v>
                </c:pt>
                <c:pt idx="11173">
                  <c:v>4.3412653736811238E-3</c:v>
                </c:pt>
                <c:pt idx="11174">
                  <c:v>4.3684870542026613E-3</c:v>
                </c:pt>
                <c:pt idx="11175">
                  <c:v>4.2319596785437589E-3</c:v>
                </c:pt>
                <c:pt idx="11176">
                  <c:v>4.075879474588707E-3</c:v>
                </c:pt>
                <c:pt idx="11177">
                  <c:v>4.2830678948532425E-3</c:v>
                </c:pt>
                <c:pt idx="11178">
                  <c:v>4.3099667874094459E-3</c:v>
                </c:pt>
                <c:pt idx="11179">
                  <c:v>4.0677148897482274E-3</c:v>
                </c:pt>
                <c:pt idx="11180">
                  <c:v>4.8336836942387256E-3</c:v>
                </c:pt>
                <c:pt idx="11181">
                  <c:v>5.4880823222218638E-3</c:v>
                </c:pt>
                <c:pt idx="11182">
                  <c:v>5.3094557045227043E-3</c:v>
                </c:pt>
                <c:pt idx="11183">
                  <c:v>5.2433782886203541E-3</c:v>
                </c:pt>
                <c:pt idx="11184">
                  <c:v>5.592865408970138E-3</c:v>
                </c:pt>
                <c:pt idx="11185">
                  <c:v>5.3947807810984429E-3</c:v>
                </c:pt>
                <c:pt idx="11186">
                  <c:v>5.0923226511369055E-3</c:v>
                </c:pt>
                <c:pt idx="11187">
                  <c:v>5.2408404382625721E-3</c:v>
                </c:pt>
                <c:pt idx="11188">
                  <c:v>5.2913402076961262E-3</c:v>
                </c:pt>
                <c:pt idx="11189">
                  <c:v>5.0128590456029387E-3</c:v>
                </c:pt>
                <c:pt idx="11190">
                  <c:v>4.870502808947662E-3</c:v>
                </c:pt>
                <c:pt idx="11191">
                  <c:v>4.7153190230819911E-3</c:v>
                </c:pt>
                <c:pt idx="11192">
                  <c:v>4.5981044156649907E-3</c:v>
                </c:pt>
                <c:pt idx="11193">
                  <c:v>4.4629678295440628E-3</c:v>
                </c:pt>
                <c:pt idx="11194">
                  <c:v>4.0525735415581961E-3</c:v>
                </c:pt>
                <c:pt idx="11195">
                  <c:v>4.0981568268251773E-3</c:v>
                </c:pt>
                <c:pt idx="11196">
                  <c:v>4.2612209749082839E-3</c:v>
                </c:pt>
                <c:pt idx="11197">
                  <c:v>3.3733918422843702E-3</c:v>
                </c:pt>
                <c:pt idx="11198">
                  <c:v>3.7728413484799709E-3</c:v>
                </c:pt>
                <c:pt idx="11199">
                  <c:v>3.6902256042755897E-3</c:v>
                </c:pt>
                <c:pt idx="11200">
                  <c:v>3.7919185149299052E-3</c:v>
                </c:pt>
                <c:pt idx="11201">
                  <c:v>3.6653222438215146E-3</c:v>
                </c:pt>
                <c:pt idx="11202">
                  <c:v>4.5020486267147875E-3</c:v>
                </c:pt>
                <c:pt idx="11203">
                  <c:v>4.3847958814530828E-3</c:v>
                </c:pt>
                <c:pt idx="11204">
                  <c:v>4.1067200752933648E-3</c:v>
                </c:pt>
                <c:pt idx="11205">
                  <c:v>3.970503204262954E-3</c:v>
                </c:pt>
                <c:pt idx="11206">
                  <c:v>4.037857000583448E-3</c:v>
                </c:pt>
                <c:pt idx="11207">
                  <c:v>3.9192961101833027E-3</c:v>
                </c:pt>
                <c:pt idx="11208">
                  <c:v>3.6530908737081882E-3</c:v>
                </c:pt>
                <c:pt idx="11209">
                  <c:v>3.6770283904978864E-3</c:v>
                </c:pt>
                <c:pt idx="11210">
                  <c:v>3.3427530822708056E-3</c:v>
                </c:pt>
                <c:pt idx="11211">
                  <c:v>3.3613414148607802E-3</c:v>
                </c:pt>
                <c:pt idx="11212">
                  <c:v>3.3427530822708056E-3</c:v>
                </c:pt>
                <c:pt idx="11213">
                  <c:v>2.9918285767795848E-3</c:v>
                </c:pt>
                <c:pt idx="11214">
                  <c:v>2.9587698003953619E-3</c:v>
                </c:pt>
                <c:pt idx="11215">
                  <c:v>2.9097758774540862E-3</c:v>
                </c:pt>
                <c:pt idx="11216">
                  <c:v>2.8455465529466945E-3</c:v>
                </c:pt>
                <c:pt idx="11217">
                  <c:v>2.4048996973152679E-3</c:v>
                </c:pt>
                <c:pt idx="11218">
                  <c:v>2.2345029843093651E-3</c:v>
                </c:pt>
                <c:pt idx="11219">
                  <c:v>2.2810142209505795E-3</c:v>
                </c:pt>
                <c:pt idx="11220">
                  <c:v>2.3373417034397502E-3</c:v>
                </c:pt>
                <c:pt idx="11221">
                  <c:v>2.3390798489250943E-3</c:v>
                </c:pt>
                <c:pt idx="11222">
                  <c:v>2.3349642275352221E-3</c:v>
                </c:pt>
                <c:pt idx="11223">
                  <c:v>2.3211025473117591E-3</c:v>
                </c:pt>
                <c:pt idx="11224">
                  <c:v>2.3948152891228114E-3</c:v>
                </c:pt>
                <c:pt idx="11225">
                  <c:v>2.8090717148327162E-3</c:v>
                </c:pt>
                <c:pt idx="11226">
                  <c:v>3.2075442442545468E-3</c:v>
                </c:pt>
                <c:pt idx="11227">
                  <c:v>3.1474502798747557E-3</c:v>
                </c:pt>
                <c:pt idx="11228">
                  <c:v>3.2960776770520725E-3</c:v>
                </c:pt>
                <c:pt idx="11229">
                  <c:v>3.5325683642085538E-3</c:v>
                </c:pt>
                <c:pt idx="11230">
                  <c:v>3.3051000149053752E-3</c:v>
                </c:pt>
                <c:pt idx="11231">
                  <c:v>3.4414715494468138E-3</c:v>
                </c:pt>
                <c:pt idx="11232">
                  <c:v>3.2364416742418334E-3</c:v>
                </c:pt>
                <c:pt idx="11233">
                  <c:v>3.1804515275284571E-3</c:v>
                </c:pt>
                <c:pt idx="11234">
                  <c:v>3.0068612616974454E-3</c:v>
                </c:pt>
                <c:pt idx="11235">
                  <c:v>3.0791689530973196E-3</c:v>
                </c:pt>
                <c:pt idx="11236">
                  <c:v>2.9738335041925019E-3</c:v>
                </c:pt>
                <c:pt idx="11237">
                  <c:v>3.053834993075336E-3</c:v>
                </c:pt>
                <c:pt idx="11238">
                  <c:v>2.7910710348642885E-3</c:v>
                </c:pt>
                <c:pt idx="11239">
                  <c:v>2.821690972691335E-3</c:v>
                </c:pt>
                <c:pt idx="11240">
                  <c:v>2.636277804533042E-3</c:v>
                </c:pt>
                <c:pt idx="11241">
                  <c:v>2.4897487858211733E-3</c:v>
                </c:pt>
                <c:pt idx="11242">
                  <c:v>2.4897487858211733E-3</c:v>
                </c:pt>
                <c:pt idx="11243">
                  <c:v>2.5050520551375037E-3</c:v>
                </c:pt>
                <c:pt idx="11244">
                  <c:v>2.5477703590865678E-3</c:v>
                </c:pt>
                <c:pt idx="11245">
                  <c:v>2.5863790130685751E-3</c:v>
                </c:pt>
                <c:pt idx="11246">
                  <c:v>2.4223930344341553E-3</c:v>
                </c:pt>
                <c:pt idx="11247">
                  <c:v>2.7073493298881979E-3</c:v>
                </c:pt>
                <c:pt idx="11248">
                  <c:v>2.458194883610119E-3</c:v>
                </c:pt>
                <c:pt idx="11249">
                  <c:v>2.5641802862101915E-3</c:v>
                </c:pt>
                <c:pt idx="11250">
                  <c:v>2.5216570304229095E-3</c:v>
                </c:pt>
                <c:pt idx="11251">
                  <c:v>2.6632670828882822E-3</c:v>
                </c:pt>
                <c:pt idx="11252">
                  <c:v>2.7806457622981252E-3</c:v>
                </c:pt>
                <c:pt idx="11253">
                  <c:v>2.8464486262448434E-3</c:v>
                </c:pt>
                <c:pt idx="11254">
                  <c:v>2.8499339028026493E-3</c:v>
                </c:pt>
                <c:pt idx="11255">
                  <c:v>3.0299714785458898E-3</c:v>
                </c:pt>
                <c:pt idx="11256">
                  <c:v>2.8020575318174665E-3</c:v>
                </c:pt>
                <c:pt idx="11257">
                  <c:v>2.7060503726233022E-3</c:v>
                </c:pt>
                <c:pt idx="11258">
                  <c:v>2.8336017401101462E-3</c:v>
                </c:pt>
                <c:pt idx="11259">
                  <c:v>2.6813326334904409E-3</c:v>
                </c:pt>
                <c:pt idx="11260">
                  <c:v>2.7903876815835787E-3</c:v>
                </c:pt>
                <c:pt idx="11261">
                  <c:v>2.8062773396709505E-3</c:v>
                </c:pt>
                <c:pt idx="11262">
                  <c:v>2.854418967766796E-3</c:v>
                </c:pt>
                <c:pt idx="11263">
                  <c:v>2.6277505825512584E-3</c:v>
                </c:pt>
                <c:pt idx="11264">
                  <c:v>2.6876884473166114E-3</c:v>
                </c:pt>
                <c:pt idx="11265">
                  <c:v>2.779820573773112E-3</c:v>
                </c:pt>
                <c:pt idx="11266">
                  <c:v>3.07443654773671E-3</c:v>
                </c:pt>
                <c:pt idx="11267">
                  <c:v>3.1440920197191241E-3</c:v>
                </c:pt>
                <c:pt idx="11268">
                  <c:v>2.9097758774540862E-3</c:v>
                </c:pt>
                <c:pt idx="11269">
                  <c:v>2.6034715516321649E-3</c:v>
                </c:pt>
                <c:pt idx="11270">
                  <c:v>2.7040154649352124E-3</c:v>
                </c:pt>
                <c:pt idx="11271">
                  <c:v>2.6034715516321649E-3</c:v>
                </c:pt>
                <c:pt idx="11272">
                  <c:v>2.6620181284052161E-3</c:v>
                </c:pt>
                <c:pt idx="11273">
                  <c:v>2.6620181284052161E-3</c:v>
                </c:pt>
                <c:pt idx="11274">
                  <c:v>2.7243821739922638E-3</c:v>
                </c:pt>
                <c:pt idx="11275">
                  <c:v>2.754687312419163E-3</c:v>
                </c:pt>
                <c:pt idx="11276">
                  <c:v>2.7699491890725886E-3</c:v>
                </c:pt>
                <c:pt idx="11277">
                  <c:v>2.7852843270006144E-3</c:v>
                </c:pt>
                <c:pt idx="11278">
                  <c:v>2.7394984045765072E-3</c:v>
                </c:pt>
                <c:pt idx="11279">
                  <c:v>2.7852843270006144E-3</c:v>
                </c:pt>
                <c:pt idx="11280">
                  <c:v>2.7270662943607291E-3</c:v>
                </c:pt>
                <c:pt idx="11281">
                  <c:v>2.6970211312932206E-3</c:v>
                </c:pt>
                <c:pt idx="11282">
                  <c:v>2.7120076288709816E-3</c:v>
                </c:pt>
                <c:pt idx="11283">
                  <c:v>2.6821065125136397E-3</c:v>
                </c:pt>
                <c:pt idx="11284">
                  <c:v>2.6231610747302373E-3</c:v>
                </c:pt>
                <c:pt idx="11285">
                  <c:v>2.5941121779951924E-3</c:v>
                </c:pt>
                <c:pt idx="11286">
                  <c:v>2.5393525232520141E-3</c:v>
                </c:pt>
                <c:pt idx="11287">
                  <c:v>2.4831358007230343E-3</c:v>
                </c:pt>
                <c:pt idx="11288">
                  <c:v>2.400836754604977E-3</c:v>
                </c:pt>
                <c:pt idx="11289">
                  <c:v>2.5963017932138341E-3</c:v>
                </c:pt>
                <c:pt idx="11290">
                  <c:v>2.4389807760363063E-3</c:v>
                </c:pt>
                <c:pt idx="11291">
                  <c:v>2.4840381847532332E-3</c:v>
                </c:pt>
                <c:pt idx="11292">
                  <c:v>2.5488425499189246E-3</c:v>
                </c:pt>
                <c:pt idx="11293">
                  <c:v>2.4611400469042749E-3</c:v>
                </c:pt>
                <c:pt idx="11294">
                  <c:v>2.4611400469042749E-3</c:v>
                </c:pt>
                <c:pt idx="11295">
                  <c:v>2.3482978975908095E-3</c:v>
                </c:pt>
                <c:pt idx="11296">
                  <c:v>2.4873643978778341E-3</c:v>
                </c:pt>
                <c:pt idx="11297">
                  <c:v>2.3613550614513816E-3</c:v>
                </c:pt>
                <c:pt idx="11298">
                  <c:v>2.4186901295627111E-3</c:v>
                </c:pt>
                <c:pt idx="11299">
                  <c:v>2.506969410573687E-3</c:v>
                </c:pt>
                <c:pt idx="11300">
                  <c:v>2.8075525706519749E-3</c:v>
                </c:pt>
                <c:pt idx="11301">
                  <c:v>2.8715506393851425E-3</c:v>
                </c:pt>
                <c:pt idx="11302">
                  <c:v>2.9426117133454924E-3</c:v>
                </c:pt>
                <c:pt idx="11303">
                  <c:v>2.9682031176958929E-3</c:v>
                </c:pt>
                <c:pt idx="11304">
                  <c:v>3.1795709658672439E-3</c:v>
                </c:pt>
                <c:pt idx="11305">
                  <c:v>3.1593336056061588E-3</c:v>
                </c:pt>
                <c:pt idx="11306">
                  <c:v>3.4212437628983903E-3</c:v>
                </c:pt>
                <c:pt idx="11307">
                  <c:v>3.5064777549868569E-3</c:v>
                </c:pt>
                <c:pt idx="11308">
                  <c:v>3.5613432427073497E-3</c:v>
                </c:pt>
                <c:pt idx="11309">
                  <c:v>3.4956900421953176E-3</c:v>
                </c:pt>
                <c:pt idx="11310">
                  <c:v>3.4956900421953176E-3</c:v>
                </c:pt>
                <c:pt idx="11311">
                  <c:v>3.5613432427073497E-3</c:v>
                </c:pt>
                <c:pt idx="11312">
                  <c:v>3.5613432427073497E-3</c:v>
                </c:pt>
                <c:pt idx="11313">
                  <c:v>3.5174558269562457E-3</c:v>
                </c:pt>
                <c:pt idx="11314">
                  <c:v>3.5393400454905959E-3</c:v>
                </c:pt>
                <c:pt idx="11315">
                  <c:v>3.4602225204257938E-3</c:v>
                </c:pt>
                <c:pt idx="11316">
                  <c:v>3.6342274835583356E-3</c:v>
                </c:pt>
                <c:pt idx="11317">
                  <c:v>3.5900247550398438E-3</c:v>
                </c:pt>
                <c:pt idx="11318">
                  <c:v>3.6553319972389515E-3</c:v>
                </c:pt>
                <c:pt idx="11319">
                  <c:v>3.839944219796592E-3</c:v>
                </c:pt>
                <c:pt idx="11320">
                  <c:v>3.7694812983582212E-3</c:v>
                </c:pt>
                <c:pt idx="11321">
                  <c:v>3.8663340466544502E-3</c:v>
                </c:pt>
                <c:pt idx="11322">
                  <c:v>3.9876343820964607E-3</c:v>
                </c:pt>
                <c:pt idx="11323">
                  <c:v>4.0088523981092134E-3</c:v>
                </c:pt>
                <c:pt idx="11324">
                  <c:v>4.1476402746105836E-3</c:v>
                </c:pt>
                <c:pt idx="11325">
                  <c:v>4.2301965784390314E-3</c:v>
                </c:pt>
                <c:pt idx="11326">
                  <c:v>4.1177437702895631E-3</c:v>
                </c:pt>
                <c:pt idx="11327">
                  <c:v>3.9733365699376449E-3</c:v>
                </c:pt>
                <c:pt idx="11328">
                  <c:v>4.0928510879150518E-3</c:v>
                </c:pt>
                <c:pt idx="11329">
                  <c:v>4.2654301468408578E-3</c:v>
                </c:pt>
                <c:pt idx="11330">
                  <c:v>3.9998833832913076E-3</c:v>
                </c:pt>
                <c:pt idx="11331">
                  <c:v>3.7037583223589244E-3</c:v>
                </c:pt>
                <c:pt idx="11332">
                  <c:v>3.6373309536602027E-3</c:v>
                </c:pt>
                <c:pt idx="11333">
                  <c:v>3.5145268555802816E-3</c:v>
                </c:pt>
                <c:pt idx="11334">
                  <c:v>3.3394591846979431E-3</c:v>
                </c:pt>
                <c:pt idx="11335">
                  <c:v>3.4365808924980063E-3</c:v>
                </c:pt>
                <c:pt idx="11336">
                  <c:v>3.5160372473436782E-3</c:v>
                </c:pt>
                <c:pt idx="11337">
                  <c:v>3.5970856165297004E-3</c:v>
                </c:pt>
                <c:pt idx="11338">
                  <c:v>3.6625375289281851E-3</c:v>
                </c:pt>
                <c:pt idx="11339">
                  <c:v>3.7891332960568094E-3</c:v>
                </c:pt>
                <c:pt idx="11340">
                  <c:v>3.5573946225862406E-3</c:v>
                </c:pt>
                <c:pt idx="11341">
                  <c:v>3.5775015520249482E-3</c:v>
                </c:pt>
                <c:pt idx="11342">
                  <c:v>3.3918759075424313E-3</c:v>
                </c:pt>
                <c:pt idx="11343">
                  <c:v>3.4109478720769359E-3</c:v>
                </c:pt>
                <c:pt idx="11344">
                  <c:v>3.3918759075424313E-3</c:v>
                </c:pt>
                <c:pt idx="11345">
                  <c:v>3.4721442245379442E-3</c:v>
                </c:pt>
                <c:pt idx="11346">
                  <c:v>3.2098409086816627E-3</c:v>
                </c:pt>
                <c:pt idx="11347">
                  <c:v>3.5308249995498284E-3</c:v>
                </c:pt>
                <c:pt idx="11348">
                  <c:v>3.87335515052507E-3</c:v>
                </c:pt>
                <c:pt idx="11349">
                  <c:v>3.550575554647981E-3</c:v>
                </c:pt>
                <c:pt idx="11350">
                  <c:v>3.5540805650671795E-3</c:v>
                </c:pt>
                <c:pt idx="11351">
                  <c:v>3.2671897433488545E-3</c:v>
                </c:pt>
                <c:pt idx="11352">
                  <c:v>3.2671897433488545E-3</c:v>
                </c:pt>
                <c:pt idx="11353">
                  <c:v>3.2309823318792544E-3</c:v>
                </c:pt>
                <c:pt idx="11354">
                  <c:v>3.1951236000916307E-3</c:v>
                </c:pt>
                <c:pt idx="11355">
                  <c:v>3.1450878579590441E-3</c:v>
                </c:pt>
                <c:pt idx="11356">
                  <c:v>3.092664432407086E-3</c:v>
                </c:pt>
                <c:pt idx="11357">
                  <c:v>3.363952238579505E-3</c:v>
                </c:pt>
                <c:pt idx="11358">
                  <c:v>3.2522162086950561E-3</c:v>
                </c:pt>
                <c:pt idx="11359">
                  <c:v>3.508030065823346E-3</c:v>
                </c:pt>
                <c:pt idx="11360">
                  <c:v>3.6525954167922598E-3</c:v>
                </c:pt>
                <c:pt idx="11361">
                  <c:v>3.5264499933871439E-3</c:v>
                </c:pt>
                <c:pt idx="11362">
                  <c:v>3.6277629385633439E-3</c:v>
                </c:pt>
                <c:pt idx="11363">
                  <c:v>3.9138879998454734E-3</c:v>
                </c:pt>
                <c:pt idx="11364">
                  <c:v>3.8558995193796845E-3</c:v>
                </c:pt>
                <c:pt idx="11365">
                  <c:v>3.8276570704677392E-3</c:v>
                </c:pt>
                <c:pt idx="11366">
                  <c:v>3.6150094554417539E-3</c:v>
                </c:pt>
                <c:pt idx="11367">
                  <c:v>3.4481549131445861E-3</c:v>
                </c:pt>
                <c:pt idx="11368">
                  <c:v>3.5231913344398683E-3</c:v>
                </c:pt>
                <c:pt idx="11369">
                  <c:v>3.4163193134072087E-3</c:v>
                </c:pt>
                <c:pt idx="11370">
                  <c:v>3.4373010681395082E-3</c:v>
                </c:pt>
                <c:pt idx="11371">
                  <c:v>3.5321168011949833E-3</c:v>
                </c:pt>
                <c:pt idx="11372">
                  <c:v>3.3961911520974195E-3</c:v>
                </c:pt>
                <c:pt idx="11373">
                  <c:v>3.5321168011949833E-3</c:v>
                </c:pt>
                <c:pt idx="11374">
                  <c:v>3.4478153683758965E-3</c:v>
                </c:pt>
                <c:pt idx="11375">
                  <c:v>3.5983673415578353E-3</c:v>
                </c:pt>
                <c:pt idx="11376">
                  <c:v>3.6413955851038156E-3</c:v>
                </c:pt>
                <c:pt idx="11377">
                  <c:v>3.3044791370427985E-3</c:v>
                </c:pt>
                <c:pt idx="11378">
                  <c:v>3.1584239787409351E-3</c:v>
                </c:pt>
                <c:pt idx="11379">
                  <c:v>3.5044265398947055E-3</c:v>
                </c:pt>
                <c:pt idx="11380">
                  <c:v>3.4830740379253895E-3</c:v>
                </c:pt>
                <c:pt idx="11381">
                  <c:v>3.4222611989093111E-3</c:v>
                </c:pt>
                <c:pt idx="11382">
                  <c:v>3.3411181527854238E-3</c:v>
                </c:pt>
                <c:pt idx="11383">
                  <c:v>3.4406298998871376E-3</c:v>
                </c:pt>
                <c:pt idx="11384">
                  <c:v>3.3555046283752841E-3</c:v>
                </c:pt>
                <c:pt idx="11385">
                  <c:v>3.7662202369984285E-3</c:v>
                </c:pt>
                <c:pt idx="11386">
                  <c:v>4.2346214152457077E-3</c:v>
                </c:pt>
                <c:pt idx="11387">
                  <c:v>4.5740072686205422E-3</c:v>
                </c:pt>
                <c:pt idx="11388">
                  <c:v>5.0315945212525632E-3</c:v>
                </c:pt>
                <c:pt idx="11389">
                  <c:v>5.1300208870254807E-3</c:v>
                </c:pt>
                <c:pt idx="11390">
                  <c:v>5.0649168704461622E-3</c:v>
                </c:pt>
                <c:pt idx="11391">
                  <c:v>4.6753078804118416E-3</c:v>
                </c:pt>
                <c:pt idx="11392">
                  <c:v>4.2856988903775218E-3</c:v>
                </c:pt>
                <c:pt idx="11393">
                  <c:v>3.9102129541828583E-3</c:v>
                </c:pt>
                <c:pt idx="11394">
                  <c:v>3.9190339644651255E-3</c:v>
                </c:pt>
                <c:pt idx="11395">
                  <c:v>3.8003232190560302E-3</c:v>
                </c:pt>
                <c:pt idx="11396">
                  <c:v>3.5971056717164513E-3</c:v>
                </c:pt>
                <c:pt idx="11397">
                  <c:v>3.2360109191051289E-3</c:v>
                </c:pt>
                <c:pt idx="11398">
                  <c:v>2.9471831957862053E-3</c:v>
                </c:pt>
                <c:pt idx="11399">
                  <c:v>2.5119141234150552E-3</c:v>
                </c:pt>
                <c:pt idx="11400">
                  <c:v>2.4315913171009157E-3</c:v>
                </c:pt>
                <c:pt idx="11401">
                  <c:v>2.3230907089840775E-3</c:v>
                </c:pt>
                <c:pt idx="11402">
                  <c:v>2.2265403886828671E-3</c:v>
                </c:pt>
                <c:pt idx="11403">
                  <c:v>2.0632871553970108E-3</c:v>
                </c:pt>
                <c:pt idx="11404">
                  <c:v>2.3194147284989323E-3</c:v>
                </c:pt>
                <c:pt idx="11405">
                  <c:v>2.4016873171294174E-3</c:v>
                </c:pt>
                <c:pt idx="11406">
                  <c:v>2.4864879265527927E-3</c:v>
                </c:pt>
                <c:pt idx="11407">
                  <c:v>2.5738814532340389E-3</c:v>
                </c:pt>
                <c:pt idx="11408">
                  <c:v>2.3702552566111832E-3</c:v>
                </c:pt>
                <c:pt idx="11409">
                  <c:v>2.3838640328479569E-3</c:v>
                </c:pt>
                <c:pt idx="11410">
                  <c:v>2.1803838192762516E-3</c:v>
                </c:pt>
                <c:pt idx="11411">
                  <c:v>1.6634679045945267E-3</c:v>
                </c:pt>
                <c:pt idx="11412">
                  <c:v>1.6556608338161934E-3</c:v>
                </c:pt>
                <c:pt idx="11413">
                  <c:v>1.9426283624238158E-3</c:v>
                </c:pt>
                <c:pt idx="11414">
                  <c:v>2.2583191384992684E-3</c:v>
                </c:pt>
                <c:pt idx="11415">
                  <c:v>2.0328067918160796E-3</c:v>
                </c:pt>
                <c:pt idx="11416">
                  <c:v>2.0328067918160796E-3</c:v>
                </c:pt>
                <c:pt idx="11417">
                  <c:v>1.752283527449766E-3</c:v>
                </c:pt>
                <c:pt idx="11418">
                  <c:v>2.0792438954816751E-3</c:v>
                </c:pt>
                <c:pt idx="11419">
                  <c:v>2.0579430067345335E-3</c:v>
                </c:pt>
                <c:pt idx="11420">
                  <c:v>2.0812984843112023E-3</c:v>
                </c:pt>
                <c:pt idx="11421">
                  <c:v>2.1048838048648871E-3</c:v>
                </c:pt>
                <c:pt idx="11422">
                  <c:v>2.0579430067345335E-3</c:v>
                </c:pt>
                <c:pt idx="11423">
                  <c:v>2.3386867105488975E-3</c:v>
                </c:pt>
                <c:pt idx="11424">
                  <c:v>2.6310225493675092E-3</c:v>
                </c:pt>
                <c:pt idx="11425">
                  <c:v>2.5867466752360958E-3</c:v>
                </c:pt>
                <c:pt idx="11426">
                  <c:v>2.601432824425719E-3</c:v>
                </c:pt>
                <c:pt idx="11427">
                  <c:v>2.5893052772887524E-3</c:v>
                </c:pt>
                <c:pt idx="11428">
                  <c:v>2.2886015569864942E-3</c:v>
                </c:pt>
                <c:pt idx="11429">
                  <c:v>1.9464713463257424E-3</c:v>
                </c:pt>
                <c:pt idx="11430">
                  <c:v>1.9026140837790639E-3</c:v>
                </c:pt>
                <c:pt idx="11431">
                  <c:v>1.8596182992806683E-3</c:v>
                </c:pt>
                <c:pt idx="11432">
                  <c:v>2.0631745403789053E-3</c:v>
                </c:pt>
                <c:pt idx="11433">
                  <c:v>1.9816495362580994E-3</c:v>
                </c:pt>
                <c:pt idx="11434">
                  <c:v>2.1160795145172915E-3</c:v>
                </c:pt>
                <c:pt idx="11435">
                  <c:v>2.1920629769153679E-3</c:v>
                </c:pt>
                <c:pt idx="11436">
                  <c:v>2.4800397496093549E-3</c:v>
                </c:pt>
                <c:pt idx="11437">
                  <c:v>2.5168783805759546E-3</c:v>
                </c:pt>
                <c:pt idx="11438">
                  <c:v>2.5225380616733118E-3</c:v>
                </c:pt>
                <c:pt idx="11439">
                  <c:v>2.5264483625894213E-3</c:v>
                </c:pt>
                <c:pt idx="11440">
                  <c:v>2.7272435080184713E-3</c:v>
                </c:pt>
                <c:pt idx="11441">
                  <c:v>2.6941232282938999E-3</c:v>
                </c:pt>
                <c:pt idx="11442">
                  <c:v>2.8672580780956681E-3</c:v>
                </c:pt>
                <c:pt idx="11443">
                  <c:v>3.1392829818102956E-3</c:v>
                </c:pt>
                <c:pt idx="11444">
                  <c:v>3.3449124347851487E-3</c:v>
                </c:pt>
                <c:pt idx="11445">
                  <c:v>3.4697338220008533E-3</c:v>
                </c:pt>
                <c:pt idx="11446">
                  <c:v>3.4830740379253895E-3</c:v>
                </c:pt>
                <c:pt idx="11447">
                  <c:v>3.8464290617789229E-3</c:v>
                </c:pt>
                <c:pt idx="11448">
                  <c:v>3.8502261289672531E-3</c:v>
                </c:pt>
                <c:pt idx="11449">
                  <c:v>3.8860193032719736E-3</c:v>
                </c:pt>
                <c:pt idx="11450">
                  <c:v>3.9677535354645035E-3</c:v>
                </c:pt>
                <c:pt idx="11451">
                  <c:v>3.9464894967120327E-3</c:v>
                </c:pt>
                <c:pt idx="11452">
                  <c:v>3.8025986957686752E-3</c:v>
                </c:pt>
                <c:pt idx="11453">
                  <c:v>3.6541569414000295E-3</c:v>
                </c:pt>
                <c:pt idx="11454">
                  <c:v>3.4435199573972573E-3</c:v>
                </c:pt>
                <c:pt idx="11455">
                  <c:v>3.3919605257360652E-3</c:v>
                </c:pt>
                <c:pt idx="11456">
                  <c:v>2.9479126469167754E-3</c:v>
                </c:pt>
                <c:pt idx="11457">
                  <c:v>3.0601720383216955E-3</c:v>
                </c:pt>
                <c:pt idx="11458">
                  <c:v>3.4344815971046562E-3</c:v>
                </c:pt>
                <c:pt idx="11459">
                  <c:v>3.5276389467655076E-3</c:v>
                </c:pt>
                <c:pt idx="11460">
                  <c:v>3.5953658918397376E-3</c:v>
                </c:pt>
                <c:pt idx="11461">
                  <c:v>3.5729618191135664E-3</c:v>
                </c:pt>
                <c:pt idx="11462">
                  <c:v>3.5064809103088814E-3</c:v>
                </c:pt>
                <c:pt idx="11463">
                  <c:v>3.5285198929358476E-3</c:v>
                </c:pt>
                <c:pt idx="11464">
                  <c:v>3.8437250094412591E-3</c:v>
                </c:pt>
                <c:pt idx="11465">
                  <c:v>3.9469830580041261E-3</c:v>
                </c:pt>
                <c:pt idx="11466">
                  <c:v>3.7389908716181732E-3</c:v>
                </c:pt>
                <c:pt idx="11467">
                  <c:v>3.4811294321962314E-3</c:v>
                </c:pt>
                <c:pt idx="11468">
                  <c:v>3.3350804623643875E-3</c:v>
                </c:pt>
                <c:pt idx="11469">
                  <c:v>3.5699934917200597E-3</c:v>
                </c:pt>
                <c:pt idx="11470">
                  <c:v>3.930027967348578E-3</c:v>
                </c:pt>
                <c:pt idx="11471">
                  <c:v>4.0766436938435282E-3</c:v>
                </c:pt>
                <c:pt idx="11472">
                  <c:v>4.1770211931922924E-3</c:v>
                </c:pt>
                <c:pt idx="11473">
                  <c:v>4.0335278979488336E-3</c:v>
                </c:pt>
                <c:pt idx="11474">
                  <c:v>3.8182547624953911E-3</c:v>
                </c:pt>
                <c:pt idx="11475">
                  <c:v>3.7695722466704129E-3</c:v>
                </c:pt>
                <c:pt idx="11476">
                  <c:v>3.6008378535754902E-3</c:v>
                </c:pt>
                <c:pt idx="11477">
                  <c:v>2.9019251308574738E-3</c:v>
                </c:pt>
                <c:pt idx="11478">
                  <c:v>2.9191106516301343E-3</c:v>
                </c:pt>
                <c:pt idx="11479">
                  <c:v>2.9887427787519396E-3</c:v>
                </c:pt>
                <c:pt idx="11480">
                  <c:v>3.2401053003829356E-3</c:v>
                </c:pt>
                <c:pt idx="11481">
                  <c:v>3.1691896252589217E-3</c:v>
                </c:pt>
                <c:pt idx="11482">
                  <c:v>3.4154414860051328E-3</c:v>
                </c:pt>
                <c:pt idx="11483">
                  <c:v>3.7290488128701596E-3</c:v>
                </c:pt>
                <c:pt idx="11484">
                  <c:v>3.8167182112211827E-3</c:v>
                </c:pt>
                <c:pt idx="11485">
                  <c:v>3.9061759052644971E-3</c:v>
                </c:pt>
                <c:pt idx="11486">
                  <c:v>3.7476116490748192E-3</c:v>
                </c:pt>
                <c:pt idx="11487">
                  <c:v>3.8386995128348216E-3</c:v>
                </c:pt>
                <c:pt idx="11488">
                  <c:v>3.6450403316975089E-3</c:v>
                </c:pt>
                <c:pt idx="11489">
                  <c:v>3.4041425561598029E-3</c:v>
                </c:pt>
                <c:pt idx="11490">
                  <c:v>3.1603403421482444E-3</c:v>
                </c:pt>
                <c:pt idx="11491">
                  <c:v>3.1243202843121501E-3</c:v>
                </c:pt>
                <c:pt idx="11492">
                  <c:v>3.1967209183773634E-3</c:v>
                </c:pt>
                <c:pt idx="11493">
                  <c:v>2.9136115957030585E-3</c:v>
                </c:pt>
                <c:pt idx="11494">
                  <c:v>2.9640096142795214E-3</c:v>
                </c:pt>
                <c:pt idx="11495">
                  <c:v>2.9809765040443746E-3</c:v>
                </c:pt>
                <c:pt idx="11496">
                  <c:v>3.2150473441020584E-3</c:v>
                </c:pt>
                <c:pt idx="11497">
                  <c:v>3.1998766152365713E-3</c:v>
                </c:pt>
                <c:pt idx="11498">
                  <c:v>3.1998766152365713E-3</c:v>
                </c:pt>
                <c:pt idx="11499">
                  <c:v>3.6486385946113268E-3</c:v>
                </c:pt>
                <c:pt idx="11500">
                  <c:v>3.5863230196908941E-3</c:v>
                </c:pt>
                <c:pt idx="11501">
                  <c:v>3.5214588612125898E-3</c:v>
                </c:pt>
                <c:pt idx="11502">
                  <c:v>3.733413757440076E-3</c:v>
                </c:pt>
                <c:pt idx="11503">
                  <c:v>3.8242536864654497E-3</c:v>
                </c:pt>
                <c:pt idx="11504">
                  <c:v>4.1993171727772328E-3</c:v>
                </c:pt>
                <c:pt idx="11505">
                  <c:v>4.9271344134276902E-3</c:v>
                </c:pt>
                <c:pt idx="11506">
                  <c:v>4.5140101795849803E-3</c:v>
                </c:pt>
                <c:pt idx="11507">
                  <c:v>4.3059699611319299E-3</c:v>
                </c:pt>
                <c:pt idx="11508">
                  <c:v>3.9811735256968907E-3</c:v>
                </c:pt>
                <c:pt idx="11509">
                  <c:v>3.9619542622179411E-3</c:v>
                </c:pt>
                <c:pt idx="11510">
                  <c:v>4.2070838558992216E-3</c:v>
                </c:pt>
                <c:pt idx="11511">
                  <c:v>4.2599642145726797E-3</c:v>
                </c:pt>
                <c:pt idx="11512">
                  <c:v>4.3055231324299987E-3</c:v>
                </c:pt>
                <c:pt idx="11513">
                  <c:v>4.5617611403537487E-3</c:v>
                </c:pt>
                <c:pt idx="11514">
                  <c:v>4.7821050229544942E-3</c:v>
                </c:pt>
                <c:pt idx="11515">
                  <c:v>5.2129679990566063E-3</c:v>
                </c:pt>
                <c:pt idx="11516">
                  <c:v>5.3432186584640882E-3</c:v>
                </c:pt>
                <c:pt idx="11517">
                  <c:v>5.3395773682361983E-3</c:v>
                </c:pt>
                <c:pt idx="11518">
                  <c:v>5.3306924959734712E-3</c:v>
                </c:pt>
                <c:pt idx="11519">
                  <c:v>5.3497195778974315E-3</c:v>
                </c:pt>
                <c:pt idx="11520">
                  <c:v>5.3975063042301695E-3</c:v>
                </c:pt>
                <c:pt idx="11521">
                  <c:v>5.7279022913399261E-3</c:v>
                </c:pt>
                <c:pt idx="11522">
                  <c:v>5.8590842127498833E-3</c:v>
                </c:pt>
                <c:pt idx="11523">
                  <c:v>6.2289215260800399E-3</c:v>
                </c:pt>
                <c:pt idx="11524">
                  <c:v>6.444115116331247E-3</c:v>
                </c:pt>
                <c:pt idx="11525">
                  <c:v>6.9127821331197966E-3</c:v>
                </c:pt>
                <c:pt idx="11526">
                  <c:v>6.9629864984949198E-3</c:v>
                </c:pt>
                <c:pt idx="11527">
                  <c:v>7.0911895841034335E-3</c:v>
                </c:pt>
                <c:pt idx="11528">
                  <c:v>7.1216911381416694E-3</c:v>
                </c:pt>
                <c:pt idx="11529">
                  <c:v>6.9519872850795734E-3</c:v>
                </c:pt>
                <c:pt idx="11530">
                  <c:v>6.8255875162599455E-3</c:v>
                </c:pt>
                <c:pt idx="11531">
                  <c:v>6.8157171145795861E-3</c:v>
                </c:pt>
                <c:pt idx="11532">
                  <c:v>6.8258666865024294E-3</c:v>
                </c:pt>
                <c:pt idx="11533">
                  <c:v>6.8392216153216568E-3</c:v>
                </c:pt>
                <c:pt idx="11534">
                  <c:v>6.8693809955784457E-3</c:v>
                </c:pt>
                <c:pt idx="11535">
                  <c:v>6.6098980565483028E-3</c:v>
                </c:pt>
                <c:pt idx="11536">
                  <c:v>6.5616226289885093E-3</c:v>
                </c:pt>
                <c:pt idx="11537">
                  <c:v>6.4036602501155006E-3</c:v>
                </c:pt>
                <c:pt idx="11538">
                  <c:v>6.0845159837991727E-3</c:v>
                </c:pt>
                <c:pt idx="11539">
                  <c:v>5.7360271738314374E-3</c:v>
                </c:pt>
                <c:pt idx="11540">
                  <c:v>5.2104296743975508E-3</c:v>
                </c:pt>
                <c:pt idx="11541">
                  <c:v>4.5778161085556464E-3</c:v>
                </c:pt>
                <c:pt idx="11542">
                  <c:v>3.8837341514279182E-3</c:v>
                </c:pt>
                <c:pt idx="11543">
                  <c:v>3.827321522338791E-3</c:v>
                </c:pt>
                <c:pt idx="11544">
                  <c:v>3.9948777743402039E-3</c:v>
                </c:pt>
                <c:pt idx="11545">
                  <c:v>3.743136559794579E-3</c:v>
                </c:pt>
                <c:pt idx="11546">
                  <c:v>3.9532915448015071E-3</c:v>
                </c:pt>
                <c:pt idx="11547">
                  <c:v>3.2079532633691511E-3</c:v>
                </c:pt>
                <c:pt idx="11548">
                  <c:v>2.9209115394725899E-3</c:v>
                </c:pt>
                <c:pt idx="11549">
                  <c:v>2.991778078565618E-3</c:v>
                </c:pt>
                <c:pt idx="11550">
                  <c:v>3.0459077254208064E-3</c:v>
                </c:pt>
                <c:pt idx="11551">
                  <c:v>3.2751210694674173E-3</c:v>
                </c:pt>
                <c:pt idx="11552">
                  <c:v>3.3341495119601984E-3</c:v>
                </c:pt>
                <c:pt idx="11553">
                  <c:v>3.2904624406485312E-3</c:v>
                </c:pt>
                <c:pt idx="11554">
                  <c:v>3.1616150396964761E-3</c:v>
                </c:pt>
                <c:pt idx="11555">
                  <c:v>2.8356716346409619E-3</c:v>
                </c:pt>
                <c:pt idx="11556">
                  <c:v>2.8384626500293879E-3</c:v>
                </c:pt>
                <c:pt idx="11557">
                  <c:v>3.3137749477621351E-3</c:v>
                </c:pt>
                <c:pt idx="11558">
                  <c:v>3.5972878550387952E-3</c:v>
                </c:pt>
                <c:pt idx="11559">
                  <c:v>3.3922182258553902E-3</c:v>
                </c:pt>
                <c:pt idx="11560">
                  <c:v>3.472273427211492E-3</c:v>
                </c:pt>
                <c:pt idx="11561">
                  <c:v>3.472273427211492E-3</c:v>
                </c:pt>
                <c:pt idx="11562">
                  <c:v>3.472273427211492E-3</c:v>
                </c:pt>
                <c:pt idx="11563">
                  <c:v>3.5129141546776555E-3</c:v>
                </c:pt>
                <c:pt idx="11564">
                  <c:v>3.5129141546776555E-3</c:v>
                </c:pt>
                <c:pt idx="11565">
                  <c:v>3.3203050935054676E-3</c:v>
                </c:pt>
                <c:pt idx="11566">
                  <c:v>3.2787198776991463E-3</c:v>
                </c:pt>
                <c:pt idx="11567">
                  <c:v>3.6858752947329845E-3</c:v>
                </c:pt>
                <c:pt idx="11568">
                  <c:v>3.9391203044201566E-3</c:v>
                </c:pt>
                <c:pt idx="11569">
                  <c:v>3.8934804580989242E-3</c:v>
                </c:pt>
                <c:pt idx="11570">
                  <c:v>4.0985297832061588E-3</c:v>
                </c:pt>
                <c:pt idx="11571">
                  <c:v>4.2510600810164749E-3</c:v>
                </c:pt>
                <c:pt idx="11572">
                  <c:v>4.2759879774426661E-3</c:v>
                </c:pt>
                <c:pt idx="11573">
                  <c:v>3.9340511514768806E-3</c:v>
                </c:pt>
                <c:pt idx="11574">
                  <c:v>3.8881263604595225E-3</c:v>
                </c:pt>
                <c:pt idx="11575">
                  <c:v>3.7531422663816009E-3</c:v>
                </c:pt>
                <c:pt idx="11576">
                  <c:v>4.0486594343847769E-3</c:v>
                </c:pt>
                <c:pt idx="11577">
                  <c:v>4.2976377711727923E-3</c:v>
                </c:pt>
                <c:pt idx="11578">
                  <c:v>4.309155236190171E-3</c:v>
                </c:pt>
                <c:pt idx="11579">
                  <c:v>4.3333070241526658E-3</c:v>
                </c:pt>
                <c:pt idx="11580">
                  <c:v>4.1292339962990064E-3</c:v>
                </c:pt>
                <c:pt idx="11581">
                  <c:v>3.8390771557115771E-3</c:v>
                </c:pt>
                <c:pt idx="11582">
                  <c:v>3.7240614892325463E-3</c:v>
                </c:pt>
                <c:pt idx="11583">
                  <c:v>3.2778486893842058E-3</c:v>
                </c:pt>
                <c:pt idx="11584">
                  <c:v>2.8409068370700203E-3</c:v>
                </c:pt>
                <c:pt idx="11585">
                  <c:v>2.7689670652119159E-3</c:v>
                </c:pt>
                <c:pt idx="11586">
                  <c:v>2.8084308077566088E-3</c:v>
                </c:pt>
                <c:pt idx="11587">
                  <c:v>2.8764543216812798E-3</c:v>
                </c:pt>
                <c:pt idx="11588">
                  <c:v>2.8231809122968095E-3</c:v>
                </c:pt>
                <c:pt idx="11589">
                  <c:v>2.996909608618298E-3</c:v>
                </c:pt>
                <c:pt idx="11590">
                  <c:v>2.9781910408326496E-3</c:v>
                </c:pt>
                <c:pt idx="11591">
                  <c:v>2.8861248116939229E-3</c:v>
                </c:pt>
                <c:pt idx="11592">
                  <c:v>2.8452207882251144E-3</c:v>
                </c:pt>
                <c:pt idx="11593">
                  <c:v>2.7915768577601919E-3</c:v>
                </c:pt>
                <c:pt idx="11594">
                  <c:v>2.4271568358784704E-3</c:v>
                </c:pt>
                <c:pt idx="11595">
                  <c:v>2.2240757695953465E-3</c:v>
                </c:pt>
                <c:pt idx="11596">
                  <c:v>2.3115779389318767E-3</c:v>
                </c:pt>
                <c:pt idx="11597">
                  <c:v>2.4939533159101888E-3</c:v>
                </c:pt>
                <c:pt idx="11598">
                  <c:v>2.5527807236078786E-3</c:v>
                </c:pt>
                <c:pt idx="11599">
                  <c:v>2.677941319048915E-3</c:v>
                </c:pt>
                <c:pt idx="11600">
                  <c:v>2.7455608664702876E-3</c:v>
                </c:pt>
                <c:pt idx="11601">
                  <c:v>2.6400550735692094E-3</c:v>
                </c:pt>
                <c:pt idx="11602">
                  <c:v>2.6429687475039557E-3</c:v>
                </c:pt>
                <c:pt idx="11603">
                  <c:v>2.7458969847395137E-3</c:v>
                </c:pt>
                <c:pt idx="11604">
                  <c:v>2.7488203654796903E-3</c:v>
                </c:pt>
                <c:pt idx="11605">
                  <c:v>2.9105156810961428E-3</c:v>
                </c:pt>
                <c:pt idx="11606">
                  <c:v>2.703620620729044E-3</c:v>
                </c:pt>
                <c:pt idx="11607">
                  <c:v>2.8530275577727847E-3</c:v>
                </c:pt>
                <c:pt idx="11608">
                  <c:v>3.0050849364276588E-3</c:v>
                </c:pt>
                <c:pt idx="11609">
                  <c:v>2.9893822780245626E-3</c:v>
                </c:pt>
                <c:pt idx="11610">
                  <c:v>2.9250213238065583E-3</c:v>
                </c:pt>
                <c:pt idx="11611">
                  <c:v>2.9728101398808402E-3</c:v>
                </c:pt>
                <c:pt idx="11612">
                  <c:v>3.0227021326706262E-3</c:v>
                </c:pt>
                <c:pt idx="11613">
                  <c:v>3.1185402225715302E-3</c:v>
                </c:pt>
                <c:pt idx="11614">
                  <c:v>3.2233230286902665E-3</c:v>
                </c:pt>
                <c:pt idx="11615">
                  <c:v>3.1636729538021737E-3</c:v>
                </c:pt>
                <c:pt idx="11616">
                  <c:v>2.9845531449313833E-3</c:v>
                </c:pt>
                <c:pt idx="11617">
                  <c:v>2.7529645496241224E-3</c:v>
                </c:pt>
                <c:pt idx="11618">
                  <c:v>2.6808907959348927E-3</c:v>
                </c:pt>
                <c:pt idx="11619">
                  <c:v>2.4836950013778112E-3</c:v>
                </c:pt>
                <c:pt idx="11620">
                  <c:v>2.363031809621316E-3</c:v>
                </c:pt>
                <c:pt idx="11621">
                  <c:v>2.2891034254352146E-3</c:v>
                </c:pt>
                <c:pt idx="11622">
                  <c:v>1.8365559000290146E-3</c:v>
                </c:pt>
                <c:pt idx="11623">
                  <c:v>1.8365559000290146E-3</c:v>
                </c:pt>
                <c:pt idx="11624">
                  <c:v>1.8792317437968907E-3</c:v>
                </c:pt>
                <c:pt idx="11625">
                  <c:v>2.1045267351072622E-3</c:v>
                </c:pt>
                <c:pt idx="11626">
                  <c:v>1.996531422145266E-3</c:v>
                </c:pt>
                <c:pt idx="11627">
                  <c:v>1.8291149872770346E-3</c:v>
                </c:pt>
                <c:pt idx="11628">
                  <c:v>1.8508851228647989E-3</c:v>
                </c:pt>
                <c:pt idx="11629">
                  <c:v>1.6549818838715185E-3</c:v>
                </c:pt>
                <c:pt idx="11630">
                  <c:v>1.7246578196728575E-3</c:v>
                </c:pt>
                <c:pt idx="11631">
                  <c:v>1.5646385140707655E-3</c:v>
                </c:pt>
                <c:pt idx="11632">
                  <c:v>1.5449077304807803E-3</c:v>
                </c:pt>
                <c:pt idx="11633">
                  <c:v>1.5722659307421281E-3</c:v>
                </c:pt>
                <c:pt idx="11634">
                  <c:v>1.5923039211329705E-3</c:v>
                </c:pt>
                <c:pt idx="11635">
                  <c:v>1.3648319323996889E-3</c:v>
                </c:pt>
                <c:pt idx="11636">
                  <c:v>1.372817044338956E-3</c:v>
                </c:pt>
                <c:pt idx="11637">
                  <c:v>1.3889093708845967E-3</c:v>
                </c:pt>
                <c:pt idx="11638">
                  <c:v>1.6203942660320296E-3</c:v>
                </c:pt>
                <c:pt idx="11639">
                  <c:v>1.6016198850621155E-3</c:v>
                </c:pt>
                <c:pt idx="11640">
                  <c:v>1.6109832658143365E-3</c:v>
                </c:pt>
                <c:pt idx="11641">
                  <c:v>1.5923039211329705E-3</c:v>
                </c:pt>
                <c:pt idx="11642">
                  <c:v>1.5923039211329705E-3</c:v>
                </c:pt>
                <c:pt idx="11643">
                  <c:v>1.5555102046132863E-3</c:v>
                </c:pt>
                <c:pt idx="11644">
                  <c:v>1.7570201468800283E-3</c:v>
                </c:pt>
                <c:pt idx="11645">
                  <c:v>1.7467462461719309E-3</c:v>
                </c:pt>
                <c:pt idx="11646">
                  <c:v>1.6978288395769327E-3</c:v>
                </c:pt>
                <c:pt idx="11647">
                  <c:v>1.6566108030485573E-3</c:v>
                </c:pt>
                <c:pt idx="11648">
                  <c:v>1.7986468609149228E-3</c:v>
                </c:pt>
                <c:pt idx="11649">
                  <c:v>1.7252750489488847E-3</c:v>
                </c:pt>
                <c:pt idx="11650">
                  <c:v>1.6446298794778923E-3</c:v>
                </c:pt>
                <c:pt idx="11651">
                  <c:v>1.6998109573003524E-3</c:v>
                </c:pt>
                <c:pt idx="11652">
                  <c:v>1.5897854829336219E-3</c:v>
                </c:pt>
                <c:pt idx="11653">
                  <c:v>1.6447355372510644E-3</c:v>
                </c:pt>
                <c:pt idx="11654">
                  <c:v>1.6539465620789334E-3</c:v>
                </c:pt>
                <c:pt idx="11655">
                  <c:v>1.8029493076408593E-3</c:v>
                </c:pt>
                <c:pt idx="11656">
                  <c:v>2.0418568841853199E-3</c:v>
                </c:pt>
                <c:pt idx="11657">
                  <c:v>2.1243022771844531E-3</c:v>
                </c:pt>
                <c:pt idx="11658">
                  <c:v>2.1779806764643411E-3</c:v>
                </c:pt>
                <c:pt idx="11659">
                  <c:v>2.1243022771844531E-3</c:v>
                </c:pt>
                <c:pt idx="11660">
                  <c:v>2.1271614884050914E-3</c:v>
                </c:pt>
                <c:pt idx="11661">
                  <c:v>2.1490446365168055E-3</c:v>
                </c:pt>
                <c:pt idx="11662">
                  <c:v>2.1629526038472006E-3</c:v>
                </c:pt>
                <c:pt idx="11663">
                  <c:v>2.1490446365168055E-3</c:v>
                </c:pt>
                <c:pt idx="11664">
                  <c:v>2.1769394428296923E-3</c:v>
                </c:pt>
                <c:pt idx="11665">
                  <c:v>2.1797544314277437E-3</c:v>
                </c:pt>
                <c:pt idx="11666">
                  <c:v>2.1917415916249674E-3</c:v>
                </c:pt>
                <c:pt idx="11667">
                  <c:v>2.2494719312730173E-3</c:v>
                </c:pt>
                <c:pt idx="11668">
                  <c:v>2.3019661653197235E-3</c:v>
                </c:pt>
                <c:pt idx="11669">
                  <c:v>2.3514859892312875E-3</c:v>
                </c:pt>
                <c:pt idx="11670">
                  <c:v>2.3786718727535606E-3</c:v>
                </c:pt>
                <c:pt idx="11671">
                  <c:v>2.3601998816267528E-3</c:v>
                </c:pt>
                <c:pt idx="11672">
                  <c:v>2.3460490404018843E-3</c:v>
                </c:pt>
                <c:pt idx="11673">
                  <c:v>2.3246958899108116E-3</c:v>
                </c:pt>
                <c:pt idx="11674">
                  <c:v>2.2935982895753936E-3</c:v>
                </c:pt>
                <c:pt idx="11675">
                  <c:v>2.3652732361246248E-3</c:v>
                </c:pt>
                <c:pt idx="11676">
                  <c:v>2.3973426364705249E-3</c:v>
                </c:pt>
                <c:pt idx="11677">
                  <c:v>2.356163737782978E-3</c:v>
                </c:pt>
                <c:pt idx="11678">
                  <c:v>2.4135202769446228E-3</c:v>
                </c:pt>
                <c:pt idx="11679">
                  <c:v>2.4369481826738561E-3</c:v>
                </c:pt>
                <c:pt idx="11680">
                  <c:v>2.4435254967257059E-3</c:v>
                </c:pt>
                <c:pt idx="11681">
                  <c:v>2.4770928010421438E-3</c:v>
                </c:pt>
                <c:pt idx="11682">
                  <c:v>2.4929001357964406E-3</c:v>
                </c:pt>
                <c:pt idx="11683">
                  <c:v>2.5101496619071278E-3</c:v>
                </c:pt>
                <c:pt idx="11684">
                  <c:v>2.6202448422046748E-3</c:v>
                </c:pt>
                <c:pt idx="11685">
                  <c:v>2.762795837165993E-3</c:v>
                </c:pt>
                <c:pt idx="11686">
                  <c:v>2.7938127549378294E-3</c:v>
                </c:pt>
                <c:pt idx="11687">
                  <c:v>2.7154082964642909E-3</c:v>
                </c:pt>
                <c:pt idx="11688">
                  <c:v>2.6160230701277893E-3</c:v>
                </c:pt>
                <c:pt idx="11689">
                  <c:v>2.5698442595049609E-3</c:v>
                </c:pt>
                <c:pt idx="11690">
                  <c:v>2.346436848607936E-3</c:v>
                </c:pt>
                <c:pt idx="11691">
                  <c:v>2.2322741741616441E-3</c:v>
                </c:pt>
                <c:pt idx="11692">
                  <c:v>2.1494318145495856E-3</c:v>
                </c:pt>
                <c:pt idx="11693">
                  <c:v>2.2017021811349792E-3</c:v>
                </c:pt>
                <c:pt idx="11694">
                  <c:v>1.7739190550865825E-3</c:v>
                </c:pt>
                <c:pt idx="11695">
                  <c:v>1.3797148206228977E-3</c:v>
                </c:pt>
                <c:pt idx="11696">
                  <c:v>1.4128548762919369E-3</c:v>
                </c:pt>
                <c:pt idx="11697">
                  <c:v>1.6631475225397621E-3</c:v>
                </c:pt>
                <c:pt idx="11698">
                  <c:v>1.7128660574793416E-3</c:v>
                </c:pt>
                <c:pt idx="11699">
                  <c:v>1.7535682408940164E-3</c:v>
                </c:pt>
                <c:pt idx="11700">
                  <c:v>1.553980696054178E-3</c:v>
                </c:pt>
                <c:pt idx="11701">
                  <c:v>1.3714671750721527E-3</c:v>
                </c:pt>
                <c:pt idx="11702">
                  <c:v>1.1630360573571818E-3</c:v>
                </c:pt>
                <c:pt idx="11703">
                  <c:v>1.1903788668846795E-3</c:v>
                </c:pt>
                <c:pt idx="11704">
                  <c:v>1.1973013468875267E-3</c:v>
                </c:pt>
                <c:pt idx="11705">
                  <c:v>1.4789301848769885E-3</c:v>
                </c:pt>
                <c:pt idx="11706">
                  <c:v>1.5149258616116235E-3</c:v>
                </c:pt>
                <c:pt idx="11707">
                  <c:v>1.5236696042832613E-3</c:v>
                </c:pt>
                <c:pt idx="11708">
                  <c:v>1.5680499176011688E-3</c:v>
                </c:pt>
                <c:pt idx="11709">
                  <c:v>1.5412888544759735E-3</c:v>
                </c:pt>
                <c:pt idx="11710">
                  <c:v>1.2918039429009659E-3</c:v>
                </c:pt>
                <c:pt idx="11711">
                  <c:v>1.2992375198050037E-3</c:v>
                </c:pt>
                <c:pt idx="11712">
                  <c:v>1.3217618817300025E-3</c:v>
                </c:pt>
                <c:pt idx="11713">
                  <c:v>1.307995661972732E-3</c:v>
                </c:pt>
                <c:pt idx="11714">
                  <c:v>1.307995661972732E-3</c:v>
                </c:pt>
                <c:pt idx="11715">
                  <c:v>1.2930766561452033E-3</c:v>
                </c:pt>
                <c:pt idx="11716">
                  <c:v>1.2709756305022935E-3</c:v>
                </c:pt>
                <c:pt idx="11717">
                  <c:v>1.2564248012911913E-3</c:v>
                </c:pt>
                <c:pt idx="11718">
                  <c:v>1.2265488646069033E-3</c:v>
                </c:pt>
                <c:pt idx="11719">
                  <c:v>1.198479793095093E-3</c:v>
                </c:pt>
                <c:pt idx="11720">
                  <c:v>1.1574244757371641E-3</c:v>
                </c:pt>
                <c:pt idx="11721">
                  <c:v>1.3255099791048539E-3</c:v>
                </c:pt>
                <c:pt idx="11722">
                  <c:v>1.2424581022864184E-3</c:v>
                </c:pt>
                <c:pt idx="11723">
                  <c:v>1.1570628048801631E-3</c:v>
                </c:pt>
                <c:pt idx="11724">
                  <c:v>1.2412666397858794E-3</c:v>
                </c:pt>
                <c:pt idx="11725">
                  <c:v>1.1743720314075117E-3</c:v>
                </c:pt>
                <c:pt idx="11726">
                  <c:v>1.2861855733412243E-3</c:v>
                </c:pt>
                <c:pt idx="11727">
                  <c:v>1.1185657768152571E-3</c:v>
                </c:pt>
                <c:pt idx="11728">
                  <c:v>1.2175037072907505E-3</c:v>
                </c:pt>
                <c:pt idx="11729">
                  <c:v>1.1937462391373587E-3</c:v>
                </c:pt>
                <c:pt idx="11730">
                  <c:v>1.2012257017218471E-3</c:v>
                </c:pt>
                <c:pt idx="11731">
                  <c:v>1.1789094722124602E-3</c:v>
                </c:pt>
                <c:pt idx="11732">
                  <c:v>1.1497193176570367E-3</c:v>
                </c:pt>
                <c:pt idx="11733">
                  <c:v>1.2147011977990561E-3</c:v>
                </c:pt>
                <c:pt idx="11734">
                  <c:v>1.1546536168436732E-3</c:v>
                </c:pt>
                <c:pt idx="11735">
                  <c:v>1.1473336819079053E-3</c:v>
                </c:pt>
                <c:pt idx="11736">
                  <c:v>1.0972227233773477E-3</c:v>
                </c:pt>
                <c:pt idx="11737">
                  <c:v>1.1173473675311859E-3</c:v>
                </c:pt>
                <c:pt idx="11738">
                  <c:v>1.0678227428216527E-3</c:v>
                </c:pt>
                <c:pt idx="11739">
                  <c:v>1.1349781456000065E-3</c:v>
                </c:pt>
                <c:pt idx="11740">
                  <c:v>1.1287132748310181E-3</c:v>
                </c:pt>
                <c:pt idx="11741">
                  <c:v>1.0853053603354118E-3</c:v>
                </c:pt>
                <c:pt idx="11742">
                  <c:v>1.1604292083358554E-3</c:v>
                </c:pt>
                <c:pt idx="11743">
                  <c:v>1.1303175050834439E-3</c:v>
                </c:pt>
                <c:pt idx="11744">
                  <c:v>1.1228976712579814E-3</c:v>
                </c:pt>
                <c:pt idx="11745">
                  <c:v>1.1509830826598618E-3</c:v>
                </c:pt>
                <c:pt idx="11746">
                  <c:v>1.173637529359835E-3</c:v>
                </c:pt>
                <c:pt idx="11747">
                  <c:v>1.220793042220734E-3</c:v>
                </c:pt>
                <c:pt idx="11748">
                  <c:v>1.1700085295226234E-3</c:v>
                </c:pt>
                <c:pt idx="11749">
                  <c:v>1.2127148671233928E-3</c:v>
                </c:pt>
                <c:pt idx="11750">
                  <c:v>1.2774203529979779E-3</c:v>
                </c:pt>
                <c:pt idx="11751">
                  <c:v>1.355299056312763E-3</c:v>
                </c:pt>
                <c:pt idx="11752">
                  <c:v>1.3914061115611256E-3</c:v>
                </c:pt>
                <c:pt idx="11753">
                  <c:v>1.5228176889918353E-3</c:v>
                </c:pt>
                <c:pt idx="11754">
                  <c:v>1.5758456829121649E-3</c:v>
                </c:pt>
                <c:pt idx="11755">
                  <c:v>1.6816071599657315E-3</c:v>
                </c:pt>
                <c:pt idx="11756">
                  <c:v>1.803131323492703E-3</c:v>
                </c:pt>
                <c:pt idx="11757">
                  <c:v>1.9416146329490703E-3</c:v>
                </c:pt>
                <c:pt idx="11758">
                  <c:v>1.9499020804551704E-3</c:v>
                </c:pt>
                <c:pt idx="11759">
                  <c:v>2.1136076047255543E-3</c:v>
                </c:pt>
                <c:pt idx="11760">
                  <c:v>2.1885317060242808E-3</c:v>
                </c:pt>
                <c:pt idx="11761">
                  <c:v>2.0899515287219434E-3</c:v>
                </c:pt>
                <c:pt idx="11762">
                  <c:v>2.1531565312185382E-3</c:v>
                </c:pt>
                <c:pt idx="11763">
                  <c:v>2.0283610751943566E-3</c:v>
                </c:pt>
                <c:pt idx="11764">
                  <c:v>2.1015380309660583E-3</c:v>
                </c:pt>
                <c:pt idx="11765">
                  <c:v>2.1015380309660583E-3</c:v>
                </c:pt>
                <c:pt idx="11766">
                  <c:v>1.9940537376957647E-3</c:v>
                </c:pt>
                <c:pt idx="11767">
                  <c:v>1.9960125331158979E-3</c:v>
                </c:pt>
                <c:pt idx="11768">
                  <c:v>1.6172107802441475E-3</c:v>
                </c:pt>
                <c:pt idx="11769">
                  <c:v>1.1754825010367484E-3</c:v>
                </c:pt>
                <c:pt idx="11770">
                  <c:v>1.2100616401174741E-3</c:v>
                </c:pt>
                <c:pt idx="11771">
                  <c:v>1.4689669702639843E-3</c:v>
                </c:pt>
                <c:pt idx="11772">
                  <c:v>1.4946270427547905E-3</c:v>
                </c:pt>
                <c:pt idx="11773">
                  <c:v>1.5119495829051175E-3</c:v>
                </c:pt>
                <c:pt idx="11774">
                  <c:v>1.3041410578608283E-3</c:v>
                </c:pt>
                <c:pt idx="11775">
                  <c:v>1.3573853098883344E-3</c:v>
                </c:pt>
                <c:pt idx="11776">
                  <c:v>1.3742907445557226E-3</c:v>
                </c:pt>
                <c:pt idx="11777">
                  <c:v>1.3742907445557226E-3</c:v>
                </c:pt>
                <c:pt idx="11778">
                  <c:v>1.1183500678598494E-3</c:v>
                </c:pt>
                <c:pt idx="11779">
                  <c:v>1.1183500678598494E-3</c:v>
                </c:pt>
                <c:pt idx="11780">
                  <c:v>1.1375497414519891E-3</c:v>
                </c:pt>
                <c:pt idx="11781">
                  <c:v>1.4138978476279953E-3</c:v>
                </c:pt>
                <c:pt idx="11782">
                  <c:v>1.4219371768149866E-3</c:v>
                </c:pt>
                <c:pt idx="11783">
                  <c:v>1.4462939177621074E-3</c:v>
                </c:pt>
                <c:pt idx="11784">
                  <c:v>1.4300161888664532E-3</c:v>
                </c:pt>
                <c:pt idx="11785">
                  <c:v>1.4219371768149866E-3</c:v>
                </c:pt>
                <c:pt idx="11786">
                  <c:v>1.3979375848248115E-3</c:v>
                </c:pt>
                <c:pt idx="11787">
                  <c:v>1.3979375848248115E-3</c:v>
                </c:pt>
                <c:pt idx="11788">
                  <c:v>1.3742907445557226E-3</c:v>
                </c:pt>
                <c:pt idx="11789">
                  <c:v>1.3587200053749502E-3</c:v>
                </c:pt>
                <c:pt idx="11790">
                  <c:v>1.3356514285969713E-3</c:v>
                </c:pt>
                <c:pt idx="11791">
                  <c:v>1.2979600001198461E-3</c:v>
                </c:pt>
                <c:pt idx="11792">
                  <c:v>1.2539539560575803E-3</c:v>
                </c:pt>
                <c:pt idx="11793">
                  <c:v>1.4451105999269962E-3</c:v>
                </c:pt>
                <c:pt idx="11794">
                  <c:v>1.3621505337112808E-3</c:v>
                </c:pt>
                <c:pt idx="11795">
                  <c:v>1.4899675444171013E-3</c:v>
                </c:pt>
                <c:pt idx="11796">
                  <c:v>1.5862121630870912E-3</c:v>
                </c:pt>
                <c:pt idx="11797">
                  <c:v>1.5033853950375123E-3</c:v>
                </c:pt>
                <c:pt idx="11798">
                  <c:v>1.4072952598867242E-3</c:v>
                </c:pt>
                <c:pt idx="11799">
                  <c:v>1.3640803717331258E-3</c:v>
                </c:pt>
                <c:pt idx="11800">
                  <c:v>1.409256348644917E-3</c:v>
                </c:pt>
                <c:pt idx="11801">
                  <c:v>1.3252981786751731E-3</c:v>
                </c:pt>
                <c:pt idx="11802">
                  <c:v>1.2457458302133908E-3</c:v>
                </c:pt>
                <c:pt idx="11803">
                  <c:v>1.3572342818408303E-3</c:v>
                </c:pt>
                <c:pt idx="11804">
                  <c:v>1.2522795504099698E-3</c:v>
                </c:pt>
                <c:pt idx="11805">
                  <c:v>1.3762607957553247E-3</c:v>
                </c:pt>
                <c:pt idx="11806">
                  <c:v>1.3590354537231651E-3</c:v>
                </c:pt>
                <c:pt idx="11807">
                  <c:v>1.2366992263338644E-3</c:v>
                </c:pt>
                <c:pt idx="11808">
                  <c:v>1.3264506241877224E-3</c:v>
                </c:pt>
                <c:pt idx="11809">
                  <c:v>1.375449289321587E-3</c:v>
                </c:pt>
                <c:pt idx="11810">
                  <c:v>1.366722766477842E-3</c:v>
                </c:pt>
                <c:pt idx="11811">
                  <c:v>1.3192055546353569E-3</c:v>
                </c:pt>
                <c:pt idx="11812">
                  <c:v>1.3577134205276292E-3</c:v>
                </c:pt>
                <c:pt idx="11813">
                  <c:v>1.362414353968474E-3</c:v>
                </c:pt>
                <c:pt idx="11814">
                  <c:v>1.4672154581198951E-3</c:v>
                </c:pt>
                <c:pt idx="11815">
                  <c:v>1.5221602553484885E-3</c:v>
                </c:pt>
                <c:pt idx="11816">
                  <c:v>1.5854959119233317E-3</c:v>
                </c:pt>
                <c:pt idx="11817">
                  <c:v>1.6035945563369946E-3</c:v>
                </c:pt>
                <c:pt idx="11818">
                  <c:v>1.6487601080038793E-3</c:v>
                </c:pt>
                <c:pt idx="11819">
                  <c:v>1.6991290473835393E-3</c:v>
                </c:pt>
                <c:pt idx="11820">
                  <c:v>1.6998874762770475E-3</c:v>
                </c:pt>
                <c:pt idx="11821">
                  <c:v>1.7800248942346378E-3</c:v>
                </c:pt>
                <c:pt idx="11822">
                  <c:v>1.7246039278761948E-3</c:v>
                </c:pt>
                <c:pt idx="11823">
                  <c:v>1.7616727581296877E-3</c:v>
                </c:pt>
                <c:pt idx="11824">
                  <c:v>1.8342092167426727E-3</c:v>
                </c:pt>
                <c:pt idx="11825">
                  <c:v>1.7933474870601468E-3</c:v>
                </c:pt>
                <c:pt idx="11826">
                  <c:v>1.8680448074268829E-3</c:v>
                </c:pt>
                <c:pt idx="11827">
                  <c:v>1.9738315882486114E-3</c:v>
                </c:pt>
                <c:pt idx="11828">
                  <c:v>2.0722696253715439E-3</c:v>
                </c:pt>
                <c:pt idx="11829">
                  <c:v>2.0212230987833712E-3</c:v>
                </c:pt>
                <c:pt idx="11830">
                  <c:v>2.1480417581068883E-3</c:v>
                </c:pt>
                <c:pt idx="11831">
                  <c:v>2.1431161481013498E-3</c:v>
                </c:pt>
                <c:pt idx="11832">
                  <c:v>2.0005409018733055E-3</c:v>
                </c:pt>
                <c:pt idx="11833">
                  <c:v>1.9213122941510437E-3</c:v>
                </c:pt>
                <c:pt idx="11834">
                  <c:v>1.9901476578961649E-3</c:v>
                </c:pt>
                <c:pt idx="11835">
                  <c:v>2.0135651411896877E-3</c:v>
                </c:pt>
                <c:pt idx="11836">
                  <c:v>1.8535673580133262E-3</c:v>
                </c:pt>
                <c:pt idx="11837">
                  <c:v>1.8861674380344475E-3</c:v>
                </c:pt>
                <c:pt idx="11838">
                  <c:v>1.9528676144025291E-3</c:v>
                </c:pt>
                <c:pt idx="11839">
                  <c:v>1.966107186954114E-3</c:v>
                </c:pt>
                <c:pt idx="11840">
                  <c:v>1.7808554994837625E-3</c:v>
                </c:pt>
                <c:pt idx="11841">
                  <c:v>1.5708750524207451E-3</c:v>
                </c:pt>
                <c:pt idx="11842">
                  <c:v>1.5798942021619789E-3</c:v>
                </c:pt>
                <c:pt idx="11843">
                  <c:v>1.8750927132046387E-3</c:v>
                </c:pt>
                <c:pt idx="11844">
                  <c:v>1.9074538323384906E-3</c:v>
                </c:pt>
                <c:pt idx="11845">
                  <c:v>1.9402992597871089E-3</c:v>
                </c:pt>
                <c:pt idx="11846">
                  <c:v>1.7109723106790383E-3</c:v>
                </c:pt>
                <c:pt idx="11847">
                  <c:v>1.7501162376599559E-3</c:v>
                </c:pt>
                <c:pt idx="11848">
                  <c:v>1.4598614347506994E-3</c:v>
                </c:pt>
                <c:pt idx="11849">
                  <c:v>1.4681250794894268E-3</c:v>
                </c:pt>
                <c:pt idx="11850">
                  <c:v>1.5357097181530771E-3</c:v>
                </c:pt>
                <c:pt idx="11851">
                  <c:v>1.5443447632072845E-3</c:v>
                </c:pt>
                <c:pt idx="11852">
                  <c:v>1.5443447632072845E-3</c:v>
                </c:pt>
                <c:pt idx="11853">
                  <c:v>1.5443447632072845E-3</c:v>
                </c:pt>
                <c:pt idx="11854">
                  <c:v>1.5545474851120348E-3</c:v>
                </c:pt>
                <c:pt idx="11855">
                  <c:v>1.5545474851120348E-3</c:v>
                </c:pt>
                <c:pt idx="11856">
                  <c:v>1.8970310352977959E-3</c:v>
                </c:pt>
                <c:pt idx="11857">
                  <c:v>1.8970310352977959E-3</c:v>
                </c:pt>
                <c:pt idx="11858">
                  <c:v>1.8759305966136852E-3</c:v>
                </c:pt>
                <c:pt idx="11859">
                  <c:v>1.8550341615421093E-3</c:v>
                </c:pt>
                <c:pt idx="11860">
                  <c:v>1.8446619286420255E-3</c:v>
                </c:pt>
                <c:pt idx="11861">
                  <c:v>1.8240684044163922E-3</c:v>
                </c:pt>
                <c:pt idx="11862">
                  <c:v>1.7734555706900956E-3</c:v>
                </c:pt>
                <c:pt idx="11863">
                  <c:v>1.7436770268237848E-3</c:v>
                </c:pt>
                <c:pt idx="11864">
                  <c:v>1.6950107399265279E-3</c:v>
                </c:pt>
                <c:pt idx="11865">
                  <c:v>1.6288623718660009E-3</c:v>
                </c:pt>
                <c:pt idx="11866">
                  <c:v>1.7639411800559706E-3</c:v>
                </c:pt>
                <c:pt idx="11867">
                  <c:v>1.8056286666504658E-3</c:v>
                </c:pt>
                <c:pt idx="11868">
                  <c:v>1.8381645553976046E-3</c:v>
                </c:pt>
                <c:pt idx="11869">
                  <c:v>1.9361521739609385E-3</c:v>
                </c:pt>
                <c:pt idx="11870">
                  <c:v>1.9690869022768957E-3</c:v>
                </c:pt>
                <c:pt idx="11871">
                  <c:v>1.9683789220907963E-3</c:v>
                </c:pt>
                <c:pt idx="11872">
                  <c:v>1.9372683225977387E-3</c:v>
                </c:pt>
                <c:pt idx="11873">
                  <c:v>1.8306748428652381E-3</c:v>
                </c:pt>
                <c:pt idx="11874">
                  <c:v>1.8306748428652381E-3</c:v>
                </c:pt>
                <c:pt idx="11875">
                  <c:v>1.767064238233564E-3</c:v>
                </c:pt>
                <c:pt idx="11876">
                  <c:v>1.8111219468574075E-3</c:v>
                </c:pt>
                <c:pt idx="11877">
                  <c:v>1.8447923468614597E-3</c:v>
                </c:pt>
                <c:pt idx="11878">
                  <c:v>1.7661360723463598E-3</c:v>
                </c:pt>
                <c:pt idx="11879">
                  <c:v>1.722607973911657E-3</c:v>
                </c:pt>
                <c:pt idx="11880">
                  <c:v>1.7643869594606452E-3</c:v>
                </c:pt>
                <c:pt idx="11881">
                  <c:v>1.8667725079318722E-3</c:v>
                </c:pt>
                <c:pt idx="11882">
                  <c:v>1.7533235938429865E-3</c:v>
                </c:pt>
                <c:pt idx="11883">
                  <c:v>1.8686062726744378E-3</c:v>
                </c:pt>
                <c:pt idx="11884">
                  <c:v>1.8568710878696573E-3</c:v>
                </c:pt>
                <c:pt idx="11885">
                  <c:v>1.8105731193703643E-3</c:v>
                </c:pt>
                <c:pt idx="11886">
                  <c:v>1.8297793116510955E-3</c:v>
                </c:pt>
                <c:pt idx="11887">
                  <c:v>1.8761599444162506E-3</c:v>
                </c:pt>
                <c:pt idx="11888">
                  <c:v>1.8283866014146678E-3</c:v>
                </c:pt>
                <c:pt idx="11889">
                  <c:v>1.8521381965584647E-3</c:v>
                </c:pt>
                <c:pt idx="11890">
                  <c:v>1.8928856528948744E-3</c:v>
                </c:pt>
                <c:pt idx="11891">
                  <c:v>1.8428921394740064E-3</c:v>
                </c:pt>
                <c:pt idx="11892">
                  <c:v>1.8549721538068135E-3</c:v>
                </c:pt>
                <c:pt idx="11893">
                  <c:v>1.9224252965187364E-3</c:v>
                </c:pt>
                <c:pt idx="11894">
                  <c:v>1.9604776967090819E-3</c:v>
                </c:pt>
                <c:pt idx="11895">
                  <c:v>2.0008330132117572E-3</c:v>
                </c:pt>
                <c:pt idx="11896">
                  <c:v>1.9697398297976558E-3</c:v>
                </c:pt>
                <c:pt idx="11897">
                  <c:v>2.0418668017302315E-3</c:v>
                </c:pt>
                <c:pt idx="11898">
                  <c:v>2.0897271911562176E-3</c:v>
                </c:pt>
                <c:pt idx="11899">
                  <c:v>2.1172999898686111E-3</c:v>
                </c:pt>
                <c:pt idx="11900">
                  <c:v>2.2480455221979834E-3</c:v>
                </c:pt>
                <c:pt idx="11901">
                  <c:v>2.1682982934618888E-3</c:v>
                </c:pt>
                <c:pt idx="11902">
                  <c:v>2.1504232677941747E-3</c:v>
                </c:pt>
                <c:pt idx="11903">
                  <c:v>2.3073126786226608E-3</c:v>
                </c:pt>
                <c:pt idx="11904">
                  <c:v>2.1264362262955407E-3</c:v>
                </c:pt>
                <c:pt idx="11905">
                  <c:v>2.2548208815630208E-3</c:v>
                </c:pt>
                <c:pt idx="11906">
                  <c:v>2.1137920852794282E-3</c:v>
                </c:pt>
                <c:pt idx="11907">
                  <c:v>2.1885989263120201E-3</c:v>
                </c:pt>
                <c:pt idx="11908">
                  <c:v>1.9794298390771593E-3</c:v>
                </c:pt>
                <c:pt idx="11909">
                  <c:v>2.0490016043802281E-3</c:v>
                </c:pt>
                <c:pt idx="11910">
                  <c:v>2.0726599727134577E-3</c:v>
                </c:pt>
                <c:pt idx="11911">
                  <c:v>2.171816495821335E-3</c:v>
                </c:pt>
                <c:pt idx="11912">
                  <c:v>1.9887565347241434E-3</c:v>
                </c:pt>
                <c:pt idx="11913">
                  <c:v>1.7338478361855361E-3</c:v>
                </c:pt>
                <c:pt idx="11914">
                  <c:v>1.7535545799736295E-3</c:v>
                </c:pt>
                <c:pt idx="11915">
                  <c:v>1.7634806946951582E-3</c:v>
                </c:pt>
                <c:pt idx="11916">
                  <c:v>1.8240684044163922E-3</c:v>
                </c:pt>
                <c:pt idx="11917">
                  <c:v>1.8138467039737676E-3</c:v>
                </c:pt>
                <c:pt idx="11918">
                  <c:v>1.537218273868355E-3</c:v>
                </c:pt>
                <c:pt idx="11919">
                  <c:v>1.5387297962615393E-3</c:v>
                </c:pt>
                <c:pt idx="11920">
                  <c:v>1.5387297962615393E-3</c:v>
                </c:pt>
                <c:pt idx="11921">
                  <c:v>1.8777751694717122E-3</c:v>
                </c:pt>
                <c:pt idx="11922">
                  <c:v>1.5912783711370805E-3</c:v>
                </c:pt>
                <c:pt idx="11923">
                  <c:v>1.5928445900063098E-3</c:v>
                </c:pt>
                <c:pt idx="11924">
                  <c:v>1.6287712647698768E-3</c:v>
                </c:pt>
                <c:pt idx="11925">
                  <c:v>1.6197243237359253E-3</c:v>
                </c:pt>
                <c:pt idx="11926">
                  <c:v>1.6107210148590967E-3</c:v>
                </c:pt>
                <c:pt idx="11927">
                  <c:v>1.2957794589887402E-3</c:v>
                </c:pt>
                <c:pt idx="11928">
                  <c:v>1.2814089296863016E-3</c:v>
                </c:pt>
                <c:pt idx="11929">
                  <c:v>1.2885768118872773E-3</c:v>
                </c:pt>
                <c:pt idx="11930">
                  <c:v>1.2684253490529765E-3</c:v>
                </c:pt>
                <c:pt idx="11931">
                  <c:v>1.2473137653943259E-3</c:v>
                </c:pt>
                <c:pt idx="11932">
                  <c:v>1.2196398264012396E-3</c:v>
                </c:pt>
                <c:pt idx="11933">
                  <c:v>1.1992356990982494E-3</c:v>
                </c:pt>
                <c:pt idx="11934">
                  <c:v>1.1791286352707199E-3</c:v>
                </c:pt>
                <c:pt idx="11935">
                  <c:v>1.1397912187750474E-3</c:v>
                </c:pt>
                <c:pt idx="11936">
                  <c:v>1.3769987066139606E-3</c:v>
                </c:pt>
                <c:pt idx="11937">
                  <c:v>1.3142163332260169E-3</c:v>
                </c:pt>
                <c:pt idx="11938">
                  <c:v>1.4889559591680303E-3</c:v>
                </c:pt>
                <c:pt idx="11939">
                  <c:v>1.372817044338956E-3</c:v>
                </c:pt>
                <c:pt idx="11940">
                  <c:v>1.4754203518583557E-3</c:v>
                </c:pt>
                <c:pt idx="11941">
                  <c:v>1.4072702584339092E-3</c:v>
                </c:pt>
                <c:pt idx="11942">
                  <c:v>1.4531415762777734E-3</c:v>
                </c:pt>
                <c:pt idx="11943">
                  <c:v>1.4931504988598102E-3</c:v>
                </c:pt>
                <c:pt idx="11944">
                  <c:v>1.4916823076121604E-3</c:v>
                </c:pt>
                <c:pt idx="11945">
                  <c:v>1.4916823076121604E-3</c:v>
                </c:pt>
                <c:pt idx="11946">
                  <c:v>1.4120277475606396E-3</c:v>
                </c:pt>
                <c:pt idx="11947">
                  <c:v>1.4469587700088773E-3</c:v>
                </c:pt>
                <c:pt idx="11948">
                  <c:v>1.5309286089355168E-3</c:v>
                </c:pt>
                <c:pt idx="11949">
                  <c:v>1.4573510869536404E-3</c:v>
                </c:pt>
                <c:pt idx="11950">
                  <c:v>1.5255724910807273E-3</c:v>
                </c:pt>
                <c:pt idx="11951">
                  <c:v>1.4788090492983286E-3</c:v>
                </c:pt>
                <c:pt idx="11952">
                  <c:v>1.4973617150692345E-3</c:v>
                </c:pt>
                <c:pt idx="11953">
                  <c:v>1.5350788326887208E-3</c:v>
                </c:pt>
                <c:pt idx="11954">
                  <c:v>1.6539465620789334E-3</c:v>
                </c:pt>
                <c:pt idx="11955">
                  <c:v>1.5538388039126869E-3</c:v>
                </c:pt>
                <c:pt idx="11956">
                  <c:v>1.6623386266659266E-3</c:v>
                </c:pt>
                <c:pt idx="11957">
                  <c:v>1.8238433913856035E-3</c:v>
                </c:pt>
                <c:pt idx="11958">
                  <c:v>1.8968138588167432E-3</c:v>
                </c:pt>
                <c:pt idx="11959">
                  <c:v>1.9523851228218495E-3</c:v>
                </c:pt>
                <c:pt idx="11960">
                  <c:v>1.9815949376615852E-3</c:v>
                </c:pt>
                <c:pt idx="11961">
                  <c:v>2.1214638049912634E-3</c:v>
                </c:pt>
                <c:pt idx="11962">
                  <c:v>2.1939174601373289E-3</c:v>
                </c:pt>
                <c:pt idx="11963">
                  <c:v>2.2975983221317996E-3</c:v>
                </c:pt>
                <c:pt idx="11964">
                  <c:v>2.4903795425846981E-3</c:v>
                </c:pt>
                <c:pt idx="11965">
                  <c:v>2.5609045689651191E-3</c:v>
                </c:pt>
                <c:pt idx="11966">
                  <c:v>2.4443405421136878E-3</c:v>
                </c:pt>
                <c:pt idx="11967">
                  <c:v>2.5239592805440655E-3</c:v>
                </c:pt>
                <c:pt idx="11968">
                  <c:v>2.5729140423423535E-3</c:v>
                </c:pt>
                <c:pt idx="11969">
                  <c:v>2.5886497724415237E-3</c:v>
                </c:pt>
                <c:pt idx="11970">
                  <c:v>2.6083399205393638E-3</c:v>
                </c:pt>
                <c:pt idx="11971">
                  <c:v>2.6749703073655519E-3</c:v>
                </c:pt>
                <c:pt idx="11972">
                  <c:v>2.7565776034648892E-3</c:v>
                </c:pt>
                <c:pt idx="11973">
                  <c:v>2.8240554951212793E-3</c:v>
                </c:pt>
                <c:pt idx="11974">
                  <c:v>2.6095872486840256E-3</c:v>
                </c:pt>
                <c:pt idx="11975">
                  <c:v>2.4454034314068877E-3</c:v>
                </c:pt>
                <c:pt idx="11976">
                  <c:v>2.6577373239519177E-3</c:v>
                </c:pt>
                <c:pt idx="11977">
                  <c:v>2.6022258210183407E-3</c:v>
                </c:pt>
                <c:pt idx="11978">
                  <c:v>2.6639669075214476E-3</c:v>
                </c:pt>
                <c:pt idx="11979">
                  <c:v>2.8075679694414932E-3</c:v>
                </c:pt>
                <c:pt idx="11980">
                  <c:v>2.7750873565757133E-3</c:v>
                </c:pt>
                <c:pt idx="11981">
                  <c:v>2.6036807394991248E-3</c:v>
                </c:pt>
                <c:pt idx="11982">
                  <c:v>2.6493694331994927E-3</c:v>
                </c:pt>
                <c:pt idx="11983">
                  <c:v>2.6647532440581077E-3</c:v>
                </c:pt>
                <c:pt idx="11984">
                  <c:v>2.7113720056078125E-3</c:v>
                </c:pt>
                <c:pt idx="11985">
                  <c:v>2.7746331414899225E-3</c:v>
                </c:pt>
                <c:pt idx="11986">
                  <c:v>2.3497621184111915E-3</c:v>
                </c:pt>
                <c:pt idx="11987">
                  <c:v>2.1148190107680041E-3</c:v>
                </c:pt>
                <c:pt idx="11988">
                  <c:v>2.1269521071093484E-3</c:v>
                </c:pt>
                <c:pt idx="11989">
                  <c:v>2.1885297063951184E-3</c:v>
                </c:pt>
                <c:pt idx="11990">
                  <c:v>2.2135911486336618E-3</c:v>
                </c:pt>
                <c:pt idx="11991">
                  <c:v>1.9701945141607177E-3</c:v>
                </c:pt>
                <c:pt idx="11992">
                  <c:v>1.9946346328563328E-3</c:v>
                </c:pt>
                <c:pt idx="11993">
                  <c:v>1.7488307520262198E-3</c:v>
                </c:pt>
                <c:pt idx="11994">
                  <c:v>1.7488307520262198E-3</c:v>
                </c:pt>
                <c:pt idx="11995">
                  <c:v>2.0518604165668452E-3</c:v>
                </c:pt>
                <c:pt idx="11996">
                  <c:v>1.7988535486473741E-3</c:v>
                </c:pt>
                <c:pt idx="11997">
                  <c:v>1.8210019177961492E-3</c:v>
                </c:pt>
                <c:pt idx="11998">
                  <c:v>2.1245022374288408E-3</c:v>
                </c:pt>
                <c:pt idx="11999">
                  <c:v>2.400836754604977E-3</c:v>
                </c:pt>
                <c:pt idx="12000">
                  <c:v>2.3873531067096138E-3</c:v>
                </c:pt>
                <c:pt idx="12001">
                  <c:v>2.0655100970410414E-3</c:v>
                </c:pt>
                <c:pt idx="12002">
                  <c:v>2.3340739162480118E-3</c:v>
                </c:pt>
                <c:pt idx="12003">
                  <c:v>2.3472959400567461E-3</c:v>
                </c:pt>
                <c:pt idx="12004">
                  <c:v>2.3209166301602579E-3</c:v>
                </c:pt>
                <c:pt idx="12005">
                  <c:v>2.2818305464628657E-3</c:v>
                </c:pt>
                <c:pt idx="12006">
                  <c:v>2.230606080566752E-3</c:v>
                </c:pt>
                <c:pt idx="12007">
                  <c:v>2.4669521246643198E-3</c:v>
                </c:pt>
                <c:pt idx="12008">
                  <c:v>2.3567140773414017E-3</c:v>
                </c:pt>
                <c:pt idx="12009">
                  <c:v>2.263794982208093E-3</c:v>
                </c:pt>
                <c:pt idx="12010">
                  <c:v>2.1490212561332289E-3</c:v>
                </c:pt>
                <c:pt idx="12011">
                  <c:v>1.9921865958143956E-3</c:v>
                </c:pt>
                <c:pt idx="12012">
                  <c:v>2.1098199542408016E-3</c:v>
                </c:pt>
                <c:pt idx="12013">
                  <c:v>2.1360622703462651E-3</c:v>
                </c:pt>
                <c:pt idx="12014">
                  <c:v>2.1299821072863399E-3</c:v>
                </c:pt>
                <c:pt idx="12015">
                  <c:v>2.0541840868907217E-3</c:v>
                </c:pt>
                <c:pt idx="12016">
                  <c:v>2.2119313422682809E-3</c:v>
                </c:pt>
                <c:pt idx="12017">
                  <c:v>2.1831232602979068E-3</c:v>
                </c:pt>
                <c:pt idx="12018">
                  <c:v>2.2668200369241587E-3</c:v>
                </c:pt>
                <c:pt idx="12019">
                  <c:v>2.2121384682529002E-3</c:v>
                </c:pt>
                <c:pt idx="12020">
                  <c:v>2.270587184851991E-3</c:v>
                </c:pt>
                <c:pt idx="12021">
                  <c:v>2.3453971548378183E-3</c:v>
                </c:pt>
                <c:pt idx="12022">
                  <c:v>2.5300755101767955E-3</c:v>
                </c:pt>
                <c:pt idx="12023">
                  <c:v>2.5733321428322562E-3</c:v>
                </c:pt>
                <c:pt idx="12024">
                  <c:v>2.6748597889487157E-3</c:v>
                </c:pt>
                <c:pt idx="12025">
                  <c:v>2.7082267504695825E-3</c:v>
                </c:pt>
                <c:pt idx="12026">
                  <c:v>2.7218943024248077E-3</c:v>
                </c:pt>
                <c:pt idx="12027">
                  <c:v>2.790890977720741E-3</c:v>
                </c:pt>
                <c:pt idx="12028">
                  <c:v>2.8874515025886114E-3</c:v>
                </c:pt>
                <c:pt idx="12029">
                  <c:v>2.9395257410505657E-3</c:v>
                </c:pt>
                <c:pt idx="12030">
                  <c:v>2.9768421534666321E-3</c:v>
                </c:pt>
                <c:pt idx="12031">
                  <c:v>3.2040238526850977E-3</c:v>
                </c:pt>
                <c:pt idx="12032">
                  <c:v>3.3226914027845453E-3</c:v>
                </c:pt>
                <c:pt idx="12033">
                  <c:v>3.4413589528839933E-3</c:v>
                </c:pt>
                <c:pt idx="12034">
                  <c:v>3.6048179329899359E-3</c:v>
                </c:pt>
                <c:pt idx="12035">
                  <c:v>3.702602368527457E-3</c:v>
                </c:pt>
                <c:pt idx="12036">
                  <c:v>3.5293154891841796E-3</c:v>
                </c:pt>
                <c:pt idx="12037">
                  <c:v>3.6450393834101093E-3</c:v>
                </c:pt>
                <c:pt idx="12038">
                  <c:v>3.7361653679953612E-3</c:v>
                </c:pt>
                <c:pt idx="12039">
                  <c:v>3.8801694722213598E-3</c:v>
                </c:pt>
                <c:pt idx="12040">
                  <c:v>3.7894180908707069E-3</c:v>
                </c:pt>
                <c:pt idx="12041">
                  <c:v>3.8035799169049245E-3</c:v>
                </c:pt>
                <c:pt idx="12042">
                  <c:v>3.9384704872445272E-3</c:v>
                </c:pt>
                <c:pt idx="12043">
                  <c:v>4.1613493690893285E-3</c:v>
                </c:pt>
                <c:pt idx="12044">
                  <c:v>4.1688789675398442E-3</c:v>
                </c:pt>
                <c:pt idx="12045">
                  <c:v>4.1933643393868179E-3</c:v>
                </c:pt>
                <c:pt idx="12046">
                  <c:v>4.1568016648100663E-3</c:v>
                </c:pt>
                <c:pt idx="12047">
                  <c:v>4.1251737858798336E-3</c:v>
                </c:pt>
                <c:pt idx="12048">
                  <c:v>3.9444997475133166E-3</c:v>
                </c:pt>
                <c:pt idx="12049">
                  <c:v>2.2844307940656046E-3</c:v>
                </c:pt>
                <c:pt idx="12050">
                  <c:v>2.3395560942560388E-3</c:v>
                </c:pt>
                <c:pt idx="12051">
                  <c:v>2.1940272121354705E-3</c:v>
                </c:pt>
                <c:pt idx="12052">
                  <c:v>2.0303535713389483E-3</c:v>
                </c:pt>
                <c:pt idx="12053">
                  <c:v>2.0565390254053319E-3</c:v>
                </c:pt>
                <c:pt idx="12054">
                  <c:v>1.8839636939255251E-3</c:v>
                </c:pt>
                <c:pt idx="12055">
                  <c:v>1.7535682408940164E-3</c:v>
                </c:pt>
                <c:pt idx="12056">
                  <c:v>1.7951102459329152E-3</c:v>
                </c:pt>
                <c:pt idx="12057">
                  <c:v>1.6282504803000546E-3</c:v>
                </c:pt>
                <c:pt idx="12058">
                  <c:v>1.6000450375841782E-3</c:v>
                </c:pt>
                <c:pt idx="12059">
                  <c:v>1.4037839847207466E-3</c:v>
                </c:pt>
                <c:pt idx="12060">
                  <c:v>1.436761616265032E-3</c:v>
                </c:pt>
                <c:pt idx="12061">
                  <c:v>1.4874918923448565E-3</c:v>
                </c:pt>
                <c:pt idx="12062">
                  <c:v>1.4874918923448565E-3</c:v>
                </c:pt>
                <c:pt idx="12063">
                  <c:v>1.5134362589945031E-3</c:v>
                </c:pt>
                <c:pt idx="12064">
                  <c:v>1.7861087605441869E-3</c:v>
                </c:pt>
                <c:pt idx="12065">
                  <c:v>1.5486404790411577E-3</c:v>
                </c:pt>
                <c:pt idx="12066">
                  <c:v>1.5845546570356132E-3</c:v>
                </c:pt>
                <c:pt idx="12067">
                  <c:v>1.6043592553737632E-3</c:v>
                </c:pt>
                <c:pt idx="12068">
                  <c:v>1.6135499725551726E-3</c:v>
                </c:pt>
                <c:pt idx="12069">
                  <c:v>1.6320687938578631E-3</c:v>
                </c:pt>
                <c:pt idx="12070">
                  <c:v>1.6320687938578631E-3</c:v>
                </c:pt>
                <c:pt idx="12071">
                  <c:v>1.6320687938578631E-3</c:v>
                </c:pt>
                <c:pt idx="12072">
                  <c:v>1.8717524646027241E-3</c:v>
                </c:pt>
                <c:pt idx="12073">
                  <c:v>1.8824749679810348E-3</c:v>
                </c:pt>
                <c:pt idx="12074">
                  <c:v>1.8504666344220037E-3</c:v>
                </c:pt>
                <c:pt idx="12075">
                  <c:v>1.8399028665164237E-3</c:v>
                </c:pt>
                <c:pt idx="12076">
                  <c:v>1.818932527727005E-3</c:v>
                </c:pt>
                <c:pt idx="12077">
                  <c:v>1.7674135052135611E-3</c:v>
                </c:pt>
                <c:pt idx="12078">
                  <c:v>1.7471640923016139E-3</c:v>
                </c:pt>
                <c:pt idx="12079">
                  <c:v>1.9511656219702088E-3</c:v>
                </c:pt>
                <c:pt idx="12080">
                  <c:v>2.1323809778664537E-3</c:v>
                </c:pt>
                <c:pt idx="12081">
                  <c:v>2.0592255665084335E-3</c:v>
                </c:pt>
                <c:pt idx="12082">
                  <c:v>2.155822274591072E-3</c:v>
                </c:pt>
                <c:pt idx="12083">
                  <c:v>2.2355849844497093E-3</c:v>
                </c:pt>
                <c:pt idx="12084">
                  <c:v>2.3118501666828822E-3</c:v>
                </c:pt>
                <c:pt idx="12085">
                  <c:v>2.2209897596298816E-3</c:v>
                </c:pt>
                <c:pt idx="12086">
                  <c:v>2.264591108667596E-3</c:v>
                </c:pt>
                <c:pt idx="12087">
                  <c:v>2.3224500433307155E-3</c:v>
                </c:pt>
                <c:pt idx="12088">
                  <c:v>2.3729819214773156E-3</c:v>
                </c:pt>
                <c:pt idx="12089">
                  <c:v>2.4750631574009321E-3</c:v>
                </c:pt>
                <c:pt idx="12090">
                  <c:v>2.6986445750731333E-3</c:v>
                </c:pt>
                <c:pt idx="12091">
                  <c:v>2.8231278162459371E-3</c:v>
                </c:pt>
                <c:pt idx="12092">
                  <c:v>2.8583245225939904E-3</c:v>
                </c:pt>
                <c:pt idx="12093">
                  <c:v>2.99829546830296E-3</c:v>
                </c:pt>
                <c:pt idx="12094">
                  <c:v>3.0262839695742601E-3</c:v>
                </c:pt>
                <c:pt idx="12095">
                  <c:v>3.0667864551428775E-3</c:v>
                </c:pt>
                <c:pt idx="12096">
                  <c:v>3.251116900589675E-3</c:v>
                </c:pt>
                <c:pt idx="12097">
                  <c:v>3.4452159478233139E-3</c:v>
                </c:pt>
                <c:pt idx="12098">
                  <c:v>3.5777242535088264E-3</c:v>
                </c:pt>
                <c:pt idx="12099">
                  <c:v>3.6778450192266748E-3</c:v>
                </c:pt>
                <c:pt idx="12100">
                  <c:v>3.7857091405024794E-3</c:v>
                </c:pt>
                <c:pt idx="12101">
                  <c:v>3.8832292658981405E-3</c:v>
                </c:pt>
                <c:pt idx="12102">
                  <c:v>3.910764587561553E-3</c:v>
                </c:pt>
                <c:pt idx="12103">
                  <c:v>3.9714414184398123E-3</c:v>
                </c:pt>
                <c:pt idx="12104">
                  <c:v>3.9568951744519817E-3</c:v>
                </c:pt>
                <c:pt idx="12105">
                  <c:v>4.0542965709359719E-3</c:v>
                </c:pt>
                <c:pt idx="12106">
                  <c:v>3.9811117083765968E-3</c:v>
                </c:pt>
                <c:pt idx="12107">
                  <c:v>4.0630138489936782E-3</c:v>
                </c:pt>
                <c:pt idx="12108">
                  <c:v>4.0731402615828867E-3</c:v>
                </c:pt>
                <c:pt idx="12109">
                  <c:v>4.1263493589266302E-3</c:v>
                </c:pt>
                <c:pt idx="12110">
                  <c:v>4.0769338917230023E-3</c:v>
                </c:pt>
                <c:pt idx="12111">
                  <c:v>4.0353705702730648E-3</c:v>
                </c:pt>
                <c:pt idx="12112">
                  <c:v>4.0445981009398129E-3</c:v>
                </c:pt>
                <c:pt idx="12113">
                  <c:v>4.0579248215482141E-3</c:v>
                </c:pt>
                <c:pt idx="12114">
                  <c:v>3.9268867505173376E-3</c:v>
                </c:pt>
                <c:pt idx="12115">
                  <c:v>4.0813788895193116E-3</c:v>
                </c:pt>
                <c:pt idx="12116">
                  <c:v>3.9754505471979104E-3</c:v>
                </c:pt>
                <c:pt idx="12117">
                  <c:v>4.1109073862388565E-3</c:v>
                </c:pt>
                <c:pt idx="12118">
                  <c:v>4.1313750186317191E-3</c:v>
                </c:pt>
                <c:pt idx="12119">
                  <c:v>3.9092999082037793E-3</c:v>
                </c:pt>
                <c:pt idx="12120">
                  <c:v>3.8917928057579181E-3</c:v>
                </c:pt>
                <c:pt idx="12121">
                  <c:v>3.9109919880778799E-3</c:v>
                </c:pt>
                <c:pt idx="12122">
                  <c:v>4.1556426007936069E-3</c:v>
                </c:pt>
                <c:pt idx="12123">
                  <c:v>3.1865272273458173E-3</c:v>
                </c:pt>
                <c:pt idx="12124">
                  <c:v>2.6406238015108459E-3</c:v>
                </c:pt>
                <c:pt idx="12125">
                  <c:v>2.4778713001411662E-3</c:v>
                </c:pt>
                <c:pt idx="12126">
                  <c:v>2.5069613214921847E-3</c:v>
                </c:pt>
                <c:pt idx="12127">
                  <c:v>2.5960228549711862E-3</c:v>
                </c:pt>
                <c:pt idx="12128">
                  <c:v>2.6263157191432863E-3</c:v>
                </c:pt>
                <c:pt idx="12129">
                  <c:v>2.6569157345167601E-3</c:v>
                </c:pt>
                <c:pt idx="12130">
                  <c:v>2.250478541136281E-3</c:v>
                </c:pt>
                <c:pt idx="12131">
                  <c:v>2.0469927792778945E-3</c:v>
                </c:pt>
                <c:pt idx="12132">
                  <c:v>1.8222174859443654E-3</c:v>
                </c:pt>
                <c:pt idx="12133">
                  <c:v>1.8326875611575357E-3</c:v>
                </c:pt>
                <c:pt idx="12134">
                  <c:v>1.8858263124516017E-3</c:v>
                </c:pt>
                <c:pt idx="12135">
                  <c:v>1.9311899226058151E-3</c:v>
                </c:pt>
                <c:pt idx="12136">
                  <c:v>1.9532713771085054E-3</c:v>
                </c:pt>
                <c:pt idx="12137">
                  <c:v>1.9868048600090072E-3</c:v>
                </c:pt>
                <c:pt idx="12138">
                  <c:v>1.7419658619299439E-3</c:v>
                </c:pt>
                <c:pt idx="12139">
                  <c:v>1.7917922982110745E-3</c:v>
                </c:pt>
                <c:pt idx="12140">
                  <c:v>1.7917922982110745E-3</c:v>
                </c:pt>
                <c:pt idx="12141">
                  <c:v>2.0924778099442689E-3</c:v>
                </c:pt>
                <c:pt idx="12142">
                  <c:v>2.1161544879693957E-3</c:v>
                </c:pt>
                <c:pt idx="12143">
                  <c:v>2.1521055834156973E-3</c:v>
                </c:pt>
                <c:pt idx="12144">
                  <c:v>2.1521055834156973E-3</c:v>
                </c:pt>
                <c:pt idx="12145">
                  <c:v>2.1161544879693957E-3</c:v>
                </c:pt>
                <c:pt idx="12146">
                  <c:v>1.8036747729864508E-3</c:v>
                </c:pt>
                <c:pt idx="12147">
                  <c:v>1.7935524085236588E-3</c:v>
                </c:pt>
                <c:pt idx="12148">
                  <c:v>1.7634806946951582E-3</c:v>
                </c:pt>
                <c:pt idx="12149">
                  <c:v>2.0114112779122239E-3</c:v>
                </c:pt>
                <c:pt idx="12150">
                  <c:v>1.9887565347241434E-3</c:v>
                </c:pt>
                <c:pt idx="12151">
                  <c:v>1.9330869657517935E-3</c:v>
                </c:pt>
                <c:pt idx="12152">
                  <c:v>1.8680751513127385E-3</c:v>
                </c:pt>
                <c:pt idx="12153">
                  <c:v>1.8049724247370667E-3</c:v>
                </c:pt>
                <c:pt idx="12154">
                  <c:v>1.9473322906893244E-3</c:v>
                </c:pt>
                <c:pt idx="12155">
                  <c:v>1.7638744450170685E-3</c:v>
                </c:pt>
                <c:pt idx="12156">
                  <c:v>1.7844886834729775E-3</c:v>
                </c:pt>
                <c:pt idx="12157">
                  <c:v>1.7014478309405254E-3</c:v>
                </c:pt>
                <c:pt idx="12158">
                  <c:v>1.7363102596739642E-3</c:v>
                </c:pt>
                <c:pt idx="12159">
                  <c:v>1.7866821135137584E-3</c:v>
                </c:pt>
                <c:pt idx="12160">
                  <c:v>1.7014586578486986E-3</c:v>
                </c:pt>
                <c:pt idx="12161">
                  <c:v>1.7119134984138454E-3</c:v>
                </c:pt>
                <c:pt idx="12162">
                  <c:v>1.752576378884073E-3</c:v>
                </c:pt>
                <c:pt idx="12163">
                  <c:v>1.9002612360712466E-3</c:v>
                </c:pt>
                <c:pt idx="12164">
                  <c:v>1.8771662996982621E-3</c:v>
                </c:pt>
                <c:pt idx="12165">
                  <c:v>1.7872206479647931E-3</c:v>
                </c:pt>
                <c:pt idx="12166">
                  <c:v>1.936155701961859E-3</c:v>
                </c:pt>
                <c:pt idx="12167">
                  <c:v>1.9843536410525946E-3</c:v>
                </c:pt>
                <c:pt idx="12168">
                  <c:v>1.9481082288910437E-3</c:v>
                </c:pt>
                <c:pt idx="12169">
                  <c:v>1.936155701961859E-3</c:v>
                </c:pt>
                <c:pt idx="12170">
                  <c:v>1.8657775343412645E-3</c:v>
                </c:pt>
                <c:pt idx="12171">
                  <c:v>1.8201109661446142E-3</c:v>
                </c:pt>
                <c:pt idx="12172">
                  <c:v>1.9487577186475759E-3</c:v>
                </c:pt>
                <c:pt idx="12173">
                  <c:v>2.0271665041741624E-3</c:v>
                </c:pt>
                <c:pt idx="12174">
                  <c:v>2.0271665041741624E-3</c:v>
                </c:pt>
                <c:pt idx="12175">
                  <c:v>2.1074066839177007E-3</c:v>
                </c:pt>
                <c:pt idx="12176">
                  <c:v>2.1074066839177007E-3</c:v>
                </c:pt>
                <c:pt idx="12177">
                  <c:v>2.1289351179217195E-3</c:v>
                </c:pt>
                <c:pt idx="12178">
                  <c:v>2.1733433889823679E-3</c:v>
                </c:pt>
                <c:pt idx="12179">
                  <c:v>2.2016665582821034E-3</c:v>
                </c:pt>
                <c:pt idx="12180">
                  <c:v>2.1565909785417679E-3</c:v>
                </c:pt>
                <c:pt idx="12181">
                  <c:v>2.2885881326332436E-3</c:v>
                </c:pt>
                <c:pt idx="12182">
                  <c:v>2.2228518512724419E-3</c:v>
                </c:pt>
                <c:pt idx="12183">
                  <c:v>2.3230352712327968E-3</c:v>
                </c:pt>
                <c:pt idx="12184">
                  <c:v>2.3422824304594326E-3</c:v>
                </c:pt>
                <c:pt idx="12185">
                  <c:v>2.3353966422507495E-3</c:v>
                </c:pt>
                <c:pt idx="12186">
                  <c:v>2.539032330539931E-3</c:v>
                </c:pt>
                <c:pt idx="12187">
                  <c:v>2.5591574061196716E-3</c:v>
                </c:pt>
                <c:pt idx="12188">
                  <c:v>2.5289993080450652E-3</c:v>
                </c:pt>
                <c:pt idx="12189">
                  <c:v>2.4077407225671209E-3</c:v>
                </c:pt>
                <c:pt idx="12190">
                  <c:v>2.4236988419284516E-3</c:v>
                </c:pt>
                <c:pt idx="12191">
                  <c:v>2.4334396181416879E-3</c:v>
                </c:pt>
                <c:pt idx="12192">
                  <c:v>2.3582756749306447E-3</c:v>
                </c:pt>
                <c:pt idx="12193">
                  <c:v>2.0606226443405174E-3</c:v>
                </c:pt>
                <c:pt idx="12194">
                  <c:v>1.896974859287583E-3</c:v>
                </c:pt>
                <c:pt idx="12195">
                  <c:v>1.9650430801212058E-3</c:v>
                </c:pt>
                <c:pt idx="12196">
                  <c:v>1.9440232565932805E-3</c:v>
                </c:pt>
                <c:pt idx="12197">
                  <c:v>2.0115949208949816E-3</c:v>
                </c:pt>
                <c:pt idx="12198">
                  <c:v>1.8734108587951624E-3</c:v>
                </c:pt>
                <c:pt idx="12199">
                  <c:v>1.906309933126598E-3</c:v>
                </c:pt>
                <c:pt idx="12200">
                  <c:v>1.9736193796669522E-3</c:v>
                </c:pt>
                <c:pt idx="12201">
                  <c:v>1.7469468127541909E-3</c:v>
                </c:pt>
                <c:pt idx="12202">
                  <c:v>2.0312805249912639E-3</c:v>
                </c:pt>
                <c:pt idx="12203">
                  <c:v>2.0312805249912639E-3</c:v>
                </c:pt>
                <c:pt idx="12204">
                  <c:v>2.0784588601210538E-3</c:v>
                </c:pt>
                <c:pt idx="12205">
                  <c:v>1.8414046038910438E-3</c:v>
                </c:pt>
                <c:pt idx="12206">
                  <c:v>2.1654350565583928E-3</c:v>
                </c:pt>
                <c:pt idx="12207">
                  <c:v>2.2279373536013064E-3</c:v>
                </c:pt>
                <c:pt idx="12208">
                  <c:v>2.2661862625987716E-3</c:v>
                </c:pt>
                <c:pt idx="12209">
                  <c:v>2.5639447946512526E-3</c:v>
                </c:pt>
                <c:pt idx="12210">
                  <c:v>2.2790620396900023E-3</c:v>
                </c:pt>
                <c:pt idx="12211">
                  <c:v>2.5639447946512526E-3</c:v>
                </c:pt>
                <c:pt idx="12212">
                  <c:v>2.625174356489934E-3</c:v>
                </c:pt>
                <c:pt idx="12213">
                  <c:v>2.3599709424346632E-3</c:v>
                </c:pt>
                <c:pt idx="12214">
                  <c:v>2.6400343341171626E-3</c:v>
                </c:pt>
                <c:pt idx="12215">
                  <c:v>2.6699735847833255E-3</c:v>
                </c:pt>
                <c:pt idx="12216">
                  <c:v>2.6549673102389958E-3</c:v>
                </c:pt>
                <c:pt idx="12217">
                  <c:v>2.5956722018189347E-3</c:v>
                </c:pt>
                <c:pt idx="12218">
                  <c:v>2.6103870783920776E-3</c:v>
                </c:pt>
                <c:pt idx="12219">
                  <c:v>2.5956722018189347E-3</c:v>
                </c:pt>
                <c:pt idx="12220">
                  <c:v>2.8678104774714896E-3</c:v>
                </c:pt>
                <c:pt idx="12221">
                  <c:v>2.8355100172957671E-3</c:v>
                </c:pt>
                <c:pt idx="12222">
                  <c:v>3.0145471684989945E-3</c:v>
                </c:pt>
                <c:pt idx="12223">
                  <c:v>2.9465742636072892E-3</c:v>
                </c:pt>
                <c:pt idx="12224">
                  <c:v>2.8799375961046994E-3</c:v>
                </c:pt>
                <c:pt idx="12225">
                  <c:v>2.7664724557796582E-3</c:v>
                </c:pt>
                <c:pt idx="12226">
                  <c:v>2.8650716936108578E-3</c:v>
                </c:pt>
                <c:pt idx="12227">
                  <c:v>2.6717188744468864E-3</c:v>
                </c:pt>
                <c:pt idx="12228">
                  <c:v>2.7106196536499476E-3</c:v>
                </c:pt>
                <c:pt idx="12229">
                  <c:v>2.7677149544952525E-3</c:v>
                </c:pt>
                <c:pt idx="12230">
                  <c:v>2.8784912090064783E-3</c:v>
                </c:pt>
                <c:pt idx="12231">
                  <c:v>2.8105650076178761E-3</c:v>
                </c:pt>
                <c:pt idx="12232">
                  <c:v>2.9622712835207883E-3</c:v>
                </c:pt>
                <c:pt idx="12233">
                  <c:v>2.9608833437891236E-3</c:v>
                </c:pt>
                <c:pt idx="12234">
                  <c:v>2.9687688979287028E-3</c:v>
                </c:pt>
                <c:pt idx="12235">
                  <c:v>2.9302562777627338E-3</c:v>
                </c:pt>
                <c:pt idx="12236">
                  <c:v>3.0656285085646248E-3</c:v>
                </c:pt>
                <c:pt idx="12237">
                  <c:v>2.9728719193152136E-3</c:v>
                </c:pt>
                <c:pt idx="12238">
                  <c:v>3.0741600241069654E-3</c:v>
                </c:pt>
                <c:pt idx="12239">
                  <c:v>3.052150875551181E-3</c:v>
                </c:pt>
                <c:pt idx="12240">
                  <c:v>3.0894507596856357E-3</c:v>
                </c:pt>
                <c:pt idx="12241">
                  <c:v>3.1119105644156981E-3</c:v>
                </c:pt>
                <c:pt idx="12242">
                  <c:v>3.2213267767025491E-3</c:v>
                </c:pt>
                <c:pt idx="12243">
                  <c:v>3.1414423953214938E-3</c:v>
                </c:pt>
                <c:pt idx="12244">
                  <c:v>3.2262407583266155E-3</c:v>
                </c:pt>
                <c:pt idx="12245">
                  <c:v>3.2466141525912835E-3</c:v>
                </c:pt>
                <c:pt idx="12246">
                  <c:v>3.2258089928346024E-3</c:v>
                </c:pt>
                <c:pt idx="12247">
                  <c:v>3.2054549786873386E-3</c:v>
                </c:pt>
                <c:pt idx="12248">
                  <c:v>3.1852135365245198E-3</c:v>
                </c:pt>
                <c:pt idx="12249">
                  <c:v>3.2203763888955044E-3</c:v>
                </c:pt>
                <c:pt idx="12250">
                  <c:v>3.169492097802941E-3</c:v>
                </c:pt>
                <c:pt idx="12251">
                  <c:v>3.2932179119526022E-3</c:v>
                </c:pt>
                <c:pt idx="12252">
                  <c:v>3.2409060095229636E-3</c:v>
                </c:pt>
                <c:pt idx="12253">
                  <c:v>3.2515139204964461E-3</c:v>
                </c:pt>
                <c:pt idx="12254">
                  <c:v>3.2765968225854534E-3</c:v>
                </c:pt>
                <c:pt idx="12255">
                  <c:v>3.2965940089525652E-3</c:v>
                </c:pt>
                <c:pt idx="12256">
                  <c:v>3.2483355100169772E-3</c:v>
                </c:pt>
                <c:pt idx="12257">
                  <c:v>3.275579860405102E-3</c:v>
                </c:pt>
                <c:pt idx="12258">
                  <c:v>3.2377379684579359E-3</c:v>
                </c:pt>
                <c:pt idx="12259">
                  <c:v>3.3051776799985283E-3</c:v>
                </c:pt>
                <c:pt idx="12260">
                  <c:v>3.3736302176181204E-3</c:v>
                </c:pt>
                <c:pt idx="12261">
                  <c:v>3.3324117074258908E-3</c:v>
                </c:pt>
                <c:pt idx="12262">
                  <c:v>3.302945365707243E-3</c:v>
                </c:pt>
                <c:pt idx="12263">
                  <c:v>3.1184750597693018E-3</c:v>
                </c:pt>
                <c:pt idx="12264">
                  <c:v>3.0507634972194242E-3</c:v>
                </c:pt>
                <c:pt idx="12265">
                  <c:v>3.1230360382123912E-3</c:v>
                </c:pt>
                <c:pt idx="12266">
                  <c:v>2.9684524239503005E-3</c:v>
                </c:pt>
                <c:pt idx="12267">
                  <c:v>3.0383467614688141E-3</c:v>
                </c:pt>
                <c:pt idx="12268">
                  <c:v>3.0947255341544455E-3</c:v>
                </c:pt>
                <c:pt idx="12269">
                  <c:v>2.940512215092663E-3</c:v>
                </c:pt>
                <c:pt idx="12270">
                  <c:v>2.9918385297608425E-3</c:v>
                </c:pt>
                <c:pt idx="12271">
                  <c:v>3.0264874251256955E-3</c:v>
                </c:pt>
                <c:pt idx="12272">
                  <c:v>3.0968335955938613E-3</c:v>
                </c:pt>
                <c:pt idx="12273">
                  <c:v>3.1685972739341609E-3</c:v>
                </c:pt>
                <c:pt idx="12274">
                  <c:v>3.0401002227079124E-3</c:v>
                </c:pt>
                <c:pt idx="12275">
                  <c:v>3.0748350635749445E-3</c:v>
                </c:pt>
                <c:pt idx="12276">
                  <c:v>3.112957181414727E-3</c:v>
                </c:pt>
                <c:pt idx="12277">
                  <c:v>3.1662798547954394E-3</c:v>
                </c:pt>
                <c:pt idx="12278">
                  <c:v>3.2203941322890384E-3</c:v>
                </c:pt>
                <c:pt idx="12279">
                  <c:v>3.2753098288727878E-3</c:v>
                </c:pt>
                <c:pt idx="12280">
                  <c:v>3.2203941322890384E-3</c:v>
                </c:pt>
                <c:pt idx="12281">
                  <c:v>3.0482504069494084E-3</c:v>
                </c:pt>
                <c:pt idx="12282">
                  <c:v>3.0654029437766606E-3</c:v>
                </c:pt>
                <c:pt idx="12283">
                  <c:v>3.0482504069494084E-3</c:v>
                </c:pt>
                <c:pt idx="12284">
                  <c:v>3.0311812531764399E-3</c:v>
                </c:pt>
                <c:pt idx="12285">
                  <c:v>3.0482504069494084E-3</c:v>
                </c:pt>
                <c:pt idx="12286">
                  <c:v>3.0826392041297217E-3</c:v>
                </c:pt>
                <c:pt idx="12287">
                  <c:v>3.3719432381543266E-3</c:v>
                </c:pt>
                <c:pt idx="12288">
                  <c:v>3.3342993784940835E-3</c:v>
                </c:pt>
                <c:pt idx="12289">
                  <c:v>3.2817320050078321E-3</c:v>
                </c:pt>
                <c:pt idx="12290">
                  <c:v>3.2633010480685094E-3</c:v>
                </c:pt>
                <c:pt idx="12291">
                  <c:v>3.5399564136519941E-3</c:v>
                </c:pt>
                <c:pt idx="12292">
                  <c:v>3.2267086305876442E-3</c:v>
                </c:pt>
                <c:pt idx="12293">
                  <c:v>3.4219446213580767E-3</c:v>
                </c:pt>
                <c:pt idx="12294">
                  <c:v>3.6239476096017326E-3</c:v>
                </c:pt>
                <c:pt idx="12295">
                  <c:v>3.522281802169062E-3</c:v>
                </c:pt>
                <c:pt idx="12296">
                  <c:v>3.4035626135782808E-3</c:v>
                </c:pt>
                <c:pt idx="12297">
                  <c:v>3.307303070469845E-3</c:v>
                </c:pt>
                <c:pt idx="12298">
                  <c:v>3.6652166071782753E-3</c:v>
                </c:pt>
                <c:pt idx="12299">
                  <c:v>3.7107691618266784E-3</c:v>
                </c:pt>
                <c:pt idx="12300">
                  <c:v>4.0036531615119846E-3</c:v>
                </c:pt>
                <c:pt idx="12301">
                  <c:v>4.1040490972524806E-3</c:v>
                </c:pt>
                <c:pt idx="12302">
                  <c:v>4.1948428081379305E-3</c:v>
                </c:pt>
                <c:pt idx="12303">
                  <c:v>4.0487755839824675E-3</c:v>
                </c:pt>
                <c:pt idx="12304">
                  <c:v>4.0059275703964959E-3</c:v>
                </c:pt>
                <c:pt idx="12305">
                  <c:v>3.9309409216134955E-3</c:v>
                </c:pt>
                <c:pt idx="12306">
                  <c:v>3.8609772311463662E-3</c:v>
                </c:pt>
                <c:pt idx="12307">
                  <c:v>3.8782208460293511E-3</c:v>
                </c:pt>
                <c:pt idx="12308">
                  <c:v>3.7704376198259204E-3</c:v>
                </c:pt>
                <c:pt idx="12309">
                  <c:v>3.9105079088805287E-3</c:v>
                </c:pt>
                <c:pt idx="12310">
                  <c:v>3.488078618330801E-3</c:v>
                </c:pt>
                <c:pt idx="12311">
                  <c:v>3.3325054991098207E-3</c:v>
                </c:pt>
                <c:pt idx="12312">
                  <c:v>3.1571104728408831E-3</c:v>
                </c:pt>
                <c:pt idx="12313">
                  <c:v>3.2925272220908535E-3</c:v>
                </c:pt>
                <c:pt idx="12314">
                  <c:v>3.3219796365055246E-3</c:v>
                </c:pt>
                <c:pt idx="12315">
                  <c:v>3.3425506220013221E-3</c:v>
                </c:pt>
                <c:pt idx="12316">
                  <c:v>3.2733620094947727E-3</c:v>
                </c:pt>
                <c:pt idx="12317">
                  <c:v>3.3802386999249139E-3</c:v>
                </c:pt>
                <c:pt idx="12318">
                  <c:v>3.3802386999249139E-3</c:v>
                </c:pt>
                <c:pt idx="12319">
                  <c:v>3.3387756390727327E-3</c:v>
                </c:pt>
                <c:pt idx="12320">
                  <c:v>3.3387756390727327E-3</c:v>
                </c:pt>
                <c:pt idx="12321">
                  <c:v>3.2977579262899164E-3</c:v>
                </c:pt>
                <c:pt idx="12322">
                  <c:v>3.3269337369486352E-3</c:v>
                </c:pt>
                <c:pt idx="12323">
                  <c:v>3.2856162119392351E-3</c:v>
                </c:pt>
                <c:pt idx="12324">
                  <c:v>3.3116017253485308E-3</c:v>
                </c:pt>
                <c:pt idx="12325">
                  <c:v>3.168891282059735E-3</c:v>
                </c:pt>
                <c:pt idx="12326">
                  <c:v>3.2091194223789815E-3</c:v>
                </c:pt>
                <c:pt idx="12327">
                  <c:v>3.188333236364407E-3</c:v>
                </c:pt>
                <c:pt idx="12328">
                  <c:v>3.2102734426967547E-3</c:v>
                </c:pt>
                <c:pt idx="12329">
                  <c:v>3.2787849287616629E-3</c:v>
                </c:pt>
                <c:pt idx="12330">
                  <c:v>3.2723077019125375E-3</c:v>
                </c:pt>
                <c:pt idx="12331">
                  <c:v>3.3780341267213693E-3</c:v>
                </c:pt>
                <c:pt idx="12332">
                  <c:v>3.4075972010412141E-3</c:v>
                </c:pt>
                <c:pt idx="12333">
                  <c:v>3.4216944202704624E-3</c:v>
                </c:pt>
                <c:pt idx="12334">
                  <c:v>3.3693779328115674E-3</c:v>
                </c:pt>
                <c:pt idx="12335">
                  <c:v>3.3132762777798004E-3</c:v>
                </c:pt>
                <c:pt idx="12336">
                  <c:v>3.255921329704039E-3</c:v>
                </c:pt>
                <c:pt idx="12337">
                  <c:v>3.1291476547255274E-3</c:v>
                </c:pt>
                <c:pt idx="12338">
                  <c:v>2.991636492277194E-3</c:v>
                </c:pt>
                <c:pt idx="12339">
                  <c:v>2.7776305369837666E-3</c:v>
                </c:pt>
                <c:pt idx="12340">
                  <c:v>2.8594648996898967E-3</c:v>
                </c:pt>
                <c:pt idx="12341">
                  <c:v>2.8956146906317461E-3</c:v>
                </c:pt>
                <c:pt idx="12342">
                  <c:v>2.7637628843244378E-3</c:v>
                </c:pt>
                <c:pt idx="12343">
                  <c:v>2.7637628843244378E-3</c:v>
                </c:pt>
                <c:pt idx="12344">
                  <c:v>2.7797145767988456E-3</c:v>
                </c:pt>
                <c:pt idx="12345">
                  <c:v>2.8771168932681616E-3</c:v>
                </c:pt>
                <c:pt idx="12346">
                  <c:v>2.8936358061144966E-3</c:v>
                </c:pt>
                <c:pt idx="12347">
                  <c:v>2.8936358061144966E-3</c:v>
                </c:pt>
                <c:pt idx="12348">
                  <c:v>2.997427450817628E-3</c:v>
                </c:pt>
                <c:pt idx="12349">
                  <c:v>3.0145471684989945E-3</c:v>
                </c:pt>
                <c:pt idx="12350">
                  <c:v>3.1014265140028204E-3</c:v>
                </c:pt>
                <c:pt idx="12351">
                  <c:v>3.083878696114871E-3</c:v>
                </c:pt>
                <c:pt idx="12352">
                  <c:v>2.9004300871023087E-3</c:v>
                </c:pt>
                <c:pt idx="12353">
                  <c:v>2.9528586374918506E-3</c:v>
                </c:pt>
                <c:pt idx="12354">
                  <c:v>2.9528586374918506E-3</c:v>
                </c:pt>
                <c:pt idx="12355">
                  <c:v>2.9695486386206436E-3</c:v>
                </c:pt>
                <c:pt idx="12356">
                  <c:v>2.9528586374918506E-3</c:v>
                </c:pt>
                <c:pt idx="12357">
                  <c:v>2.9892540142060983E-3</c:v>
                </c:pt>
                <c:pt idx="12358">
                  <c:v>3.288179415626708E-3</c:v>
                </c:pt>
                <c:pt idx="12359">
                  <c:v>3.2513352129318416E-3</c:v>
                </c:pt>
                <c:pt idx="12360">
                  <c:v>3.288179415626708E-3</c:v>
                </c:pt>
                <c:pt idx="12361">
                  <c:v>3.233047940274457E-3</c:v>
                </c:pt>
                <c:pt idx="12362">
                  <c:v>3.1998845208739335E-3</c:v>
                </c:pt>
                <c:pt idx="12363">
                  <c:v>3.1638971049390476E-3</c:v>
                </c:pt>
                <c:pt idx="12364">
                  <c:v>3.1105752647815894E-3</c:v>
                </c:pt>
                <c:pt idx="12365">
                  <c:v>3.0929756834190444E-3</c:v>
                </c:pt>
                <c:pt idx="12366">
                  <c:v>3.2795666396717412E-3</c:v>
                </c:pt>
                <c:pt idx="12367">
                  <c:v>3.2055634286327307E-3</c:v>
                </c:pt>
                <c:pt idx="12368">
                  <c:v>3.1151040002876306E-3</c:v>
                </c:pt>
                <c:pt idx="12369">
                  <c:v>3.0094894945381927E-3</c:v>
                </c:pt>
                <c:pt idx="12370">
                  <c:v>3.112983501907569E-3</c:v>
                </c:pt>
                <c:pt idx="12371">
                  <c:v>2.9715122126563309E-3</c:v>
                </c:pt>
                <c:pt idx="12372">
                  <c:v>3.0181511844275008E-3</c:v>
                </c:pt>
                <c:pt idx="12373">
                  <c:v>3.0848085381079979E-3</c:v>
                </c:pt>
                <c:pt idx="12374">
                  <c:v>3.2517599773813953E-3</c:v>
                </c:pt>
                <c:pt idx="12375">
                  <c:v>3.3308743159759548E-3</c:v>
                </c:pt>
                <c:pt idx="12376">
                  <c:v>3.2138459028876595E-3</c:v>
                </c:pt>
                <c:pt idx="12377">
                  <c:v>3.3025532717024697E-3</c:v>
                </c:pt>
                <c:pt idx="12378">
                  <c:v>3.4444308679354298E-3</c:v>
                </c:pt>
                <c:pt idx="12379">
                  <c:v>3.3625331482495958E-3</c:v>
                </c:pt>
                <c:pt idx="12380">
                  <c:v>3.4135508320138883E-3</c:v>
                </c:pt>
                <c:pt idx="12381">
                  <c:v>3.5335358568193216E-3</c:v>
                </c:pt>
                <c:pt idx="12382">
                  <c:v>3.4512795859660082E-3</c:v>
                </c:pt>
                <c:pt idx="12383">
                  <c:v>3.4942068104483739E-3</c:v>
                </c:pt>
                <c:pt idx="12384">
                  <c:v>3.3877533794951244E-3</c:v>
                </c:pt>
                <c:pt idx="12385">
                  <c:v>3.3279899871556189E-3</c:v>
                </c:pt>
                <c:pt idx="12386">
                  <c:v>3.3576281548856946E-3</c:v>
                </c:pt>
                <c:pt idx="12387">
                  <c:v>3.2841471177657727E-3</c:v>
                </c:pt>
                <c:pt idx="12388">
                  <c:v>3.0763643194818314E-3</c:v>
                </c:pt>
                <c:pt idx="12389">
                  <c:v>3.2228578585047759E-3</c:v>
                </c:pt>
                <c:pt idx="12390">
                  <c:v>3.2265228400901198E-3</c:v>
                </c:pt>
                <c:pt idx="12391">
                  <c:v>3.0892738885322699E-3</c:v>
                </c:pt>
                <c:pt idx="12392">
                  <c:v>2.994723430138469E-3</c:v>
                </c:pt>
                <c:pt idx="12393">
                  <c:v>3.0346558704019296E-3</c:v>
                </c:pt>
                <c:pt idx="12394">
                  <c:v>2.996909608618298E-3</c:v>
                </c:pt>
                <c:pt idx="12395">
                  <c:v>2.992709829825098E-3</c:v>
                </c:pt>
                <c:pt idx="12396">
                  <c:v>2.8814830465875353E-3</c:v>
                </c:pt>
                <c:pt idx="12397">
                  <c:v>2.936635351924656E-3</c:v>
                </c:pt>
                <c:pt idx="12398">
                  <c:v>2.8680135869157187E-3</c:v>
                </c:pt>
                <c:pt idx="12399">
                  <c:v>2.8500019437155137E-3</c:v>
                </c:pt>
                <c:pt idx="12400">
                  <c:v>2.9450416883526616E-3</c:v>
                </c:pt>
                <c:pt idx="12401">
                  <c:v>2.9482168736723953E-3</c:v>
                </c:pt>
                <c:pt idx="12402">
                  <c:v>2.8866340421091824E-3</c:v>
                </c:pt>
                <c:pt idx="12403">
                  <c:v>2.9363294930978487E-3</c:v>
                </c:pt>
                <c:pt idx="12404">
                  <c:v>2.9237904901428229E-3</c:v>
                </c:pt>
                <c:pt idx="12405">
                  <c:v>2.8316068616838701E-3</c:v>
                </c:pt>
                <c:pt idx="12406">
                  <c:v>2.9888392002959071E-3</c:v>
                </c:pt>
                <c:pt idx="12407">
                  <c:v>3.485073913129689E-3</c:v>
                </c:pt>
                <c:pt idx="12408">
                  <c:v>3.5902263471307692E-3</c:v>
                </c:pt>
                <c:pt idx="12409">
                  <c:v>3.4516010712762118E-3</c:v>
                </c:pt>
                <c:pt idx="12410">
                  <c:v>3.365763856274127E-3</c:v>
                </c:pt>
                <c:pt idx="12411">
                  <c:v>3.2687147337500276E-3</c:v>
                </c:pt>
                <c:pt idx="12412">
                  <c:v>3.3855537499696232E-3</c:v>
                </c:pt>
                <c:pt idx="12413">
                  <c:v>3.5264475031102451E-3</c:v>
                </c:pt>
                <c:pt idx="12414">
                  <c:v>3.78345177648953E-3</c:v>
                </c:pt>
                <c:pt idx="12415">
                  <c:v>3.5883756476953275E-3</c:v>
                </c:pt>
                <c:pt idx="12416">
                  <c:v>3.8721972483759179E-3</c:v>
                </c:pt>
                <c:pt idx="12417">
                  <c:v>3.962748538348969E-3</c:v>
                </c:pt>
                <c:pt idx="12418">
                  <c:v>4.1620730824146234E-3</c:v>
                </c:pt>
                <c:pt idx="12419">
                  <c:v>4.0591237442197149E-3</c:v>
                </c:pt>
                <c:pt idx="12420">
                  <c:v>4.1060622121208501E-3</c:v>
                </c:pt>
                <c:pt idx="12421">
                  <c:v>4.3626911003784028E-3</c:v>
                </c:pt>
                <c:pt idx="12422">
                  <c:v>4.6193199886359563E-3</c:v>
                </c:pt>
                <c:pt idx="12423">
                  <c:v>5.1464398378078431E-3</c:v>
                </c:pt>
                <c:pt idx="12424">
                  <c:v>5.1081906903077557E-3</c:v>
                </c:pt>
                <c:pt idx="12425">
                  <c:v>4.8527811557923682E-3</c:v>
                </c:pt>
                <c:pt idx="12426">
                  <c:v>4.2296380215360082E-3</c:v>
                </c:pt>
                <c:pt idx="12427">
                  <c:v>4.4020588573643153E-3</c:v>
                </c:pt>
                <c:pt idx="12428">
                  <c:v>4.3813717865959414E-3</c:v>
                </c:pt>
                <c:pt idx="12429">
                  <c:v>4.6024248075877232E-3</c:v>
                </c:pt>
                <c:pt idx="12430">
                  <c:v>5.1146089770451649E-3</c:v>
                </c:pt>
                <c:pt idx="12431">
                  <c:v>5.2922564407396353E-3</c:v>
                </c:pt>
                <c:pt idx="12432">
                  <c:v>5.309179731160363E-3</c:v>
                </c:pt>
                <c:pt idx="12433">
                  <c:v>5.0861276176883781E-3</c:v>
                </c:pt>
                <c:pt idx="12434">
                  <c:v>5.7301723335721486E-3</c:v>
                </c:pt>
                <c:pt idx="12435">
                  <c:v>4.3201404005105823E-3</c:v>
                </c:pt>
                <c:pt idx="12436">
                  <c:v>4.5628683792683662E-3</c:v>
                </c:pt>
                <c:pt idx="12437">
                  <c:v>5.9239690062120928E-3</c:v>
                </c:pt>
                <c:pt idx="12438">
                  <c:v>7.0870459825243233E-3</c:v>
                </c:pt>
                <c:pt idx="12439">
                  <c:v>8.0865773049391531E-3</c:v>
                </c:pt>
                <c:pt idx="12440">
                  <c:v>8.447871994175524E-3</c:v>
                </c:pt>
                <c:pt idx="12441">
                  <c:v>8.3103510117610146E-3</c:v>
                </c:pt>
                <c:pt idx="12442">
                  <c:v>7.6952913063130643E-3</c:v>
                </c:pt>
                <c:pt idx="12443">
                  <c:v>7.8570329831740161E-3</c:v>
                </c:pt>
                <c:pt idx="12444">
                  <c:v>8.2240888199011895E-3</c:v>
                </c:pt>
                <c:pt idx="12445">
                  <c:v>7.8493072870253686E-3</c:v>
                </c:pt>
                <c:pt idx="12446">
                  <c:v>8.8392837349577039E-3</c:v>
                </c:pt>
                <c:pt idx="12447">
                  <c:v>8.9217452151094338E-3</c:v>
                </c:pt>
                <c:pt idx="12448">
                  <c:v>8.5651864431135795E-3</c:v>
                </c:pt>
                <c:pt idx="12449">
                  <c:v>8.8760378380766027E-3</c:v>
                </c:pt>
                <c:pt idx="12450">
                  <c:v>8.9322658621041624E-3</c:v>
                </c:pt>
                <c:pt idx="12451">
                  <c:v>8.9409435744613741E-3</c:v>
                </c:pt>
                <c:pt idx="12452">
                  <c:v>8.5784728890102389E-3</c:v>
                </c:pt>
                <c:pt idx="12453">
                  <c:v>8.6542132308513892E-3</c:v>
                </c:pt>
                <c:pt idx="12454">
                  <c:v>8.2319922133753509E-3</c:v>
                </c:pt>
                <c:pt idx="12455">
                  <c:v>7.7817318032452412E-3</c:v>
                </c:pt>
                <c:pt idx="12456">
                  <c:v>7.4438312036844657E-3</c:v>
                </c:pt>
                <c:pt idx="12457">
                  <c:v>7.1417907051126881E-3</c:v>
                </c:pt>
                <c:pt idx="12458">
                  <c:v>7.0186563826107442E-3</c:v>
                </c:pt>
                <c:pt idx="12459">
                  <c:v>7.0836458228610228E-3</c:v>
                </c:pt>
                <c:pt idx="12460">
                  <c:v>7.0836458228610228E-3</c:v>
                </c:pt>
                <c:pt idx="12461">
                  <c:v>6.9635840292532102E-3</c:v>
                </c:pt>
                <c:pt idx="12462">
                  <c:v>6.8003413936578976E-3</c:v>
                </c:pt>
                <c:pt idx="12463">
                  <c:v>6.9196456286343523E-3</c:v>
                </c:pt>
                <c:pt idx="12464">
                  <c:v>6.6452958999375089E-3</c:v>
                </c:pt>
                <c:pt idx="12465">
                  <c:v>6.353582332404269E-3</c:v>
                </c:pt>
                <c:pt idx="12466">
                  <c:v>6.4842046312877117E-3</c:v>
                </c:pt>
                <c:pt idx="12467">
                  <c:v>6.757399372034646E-3</c:v>
                </c:pt>
                <c:pt idx="12468">
                  <c:v>6.8907710217241741E-3</c:v>
                </c:pt>
                <c:pt idx="12469">
                  <c:v>6.8470526009878126E-3</c:v>
                </c:pt>
                <c:pt idx="12470">
                  <c:v>6.994501104386739E-3</c:v>
                </c:pt>
                <c:pt idx="12471">
                  <c:v>7.2353095728103839E-3</c:v>
                </c:pt>
                <c:pt idx="12472">
                  <c:v>7.3513922466282291E-3</c:v>
                </c:pt>
                <c:pt idx="12473">
                  <c:v>7.3792599911478695E-3</c:v>
                </c:pt>
                <c:pt idx="12474">
                  <c:v>7.5530917577421031E-3</c:v>
                </c:pt>
                <c:pt idx="12475">
                  <c:v>7.7361792328526097E-3</c:v>
                </c:pt>
                <c:pt idx="12476">
                  <c:v>7.7896973193348111E-3</c:v>
                </c:pt>
                <c:pt idx="12477">
                  <c:v>7.7896973193348111E-3</c:v>
                </c:pt>
                <c:pt idx="12478">
                  <c:v>8.0081713448123138E-3</c:v>
                </c:pt>
                <c:pt idx="12479">
                  <c:v>7.7108353473738884E-3</c:v>
                </c:pt>
                <c:pt idx="12480">
                  <c:v>7.4868268271917173E-3</c:v>
                </c:pt>
                <c:pt idx="12481">
                  <c:v>7.2876684104551306E-3</c:v>
                </c:pt>
                <c:pt idx="12482">
                  <c:v>7.6065330401036734E-3</c:v>
                </c:pt>
                <c:pt idx="12483">
                  <c:v>7.420213396650454E-3</c:v>
                </c:pt>
                <c:pt idx="12484">
                  <c:v>7.1994730349002681E-3</c:v>
                </c:pt>
                <c:pt idx="12485">
                  <c:v>7.5123082139541076E-3</c:v>
                </c:pt>
                <c:pt idx="12486">
                  <c:v>6.4828338112191694E-3</c:v>
                </c:pt>
                <c:pt idx="12487">
                  <c:v>5.7662584290014834E-3</c:v>
                </c:pt>
                <c:pt idx="12488">
                  <c:v>5.3174766338553716E-3</c:v>
                </c:pt>
                <c:pt idx="12489">
                  <c:v>5.0959151074447323E-3</c:v>
                </c:pt>
                <c:pt idx="12490">
                  <c:v>7.3454426590569633E-3</c:v>
                </c:pt>
                <c:pt idx="12491">
                  <c:v>7.0298369602465362E-3</c:v>
                </c:pt>
                <c:pt idx="12492">
                  <c:v>8.3598821303991957E-3</c:v>
                </c:pt>
                <c:pt idx="12493">
                  <c:v>7.3218114516412315E-3</c:v>
                </c:pt>
                <c:pt idx="12494">
                  <c:v>6.3533957264600626E-3</c:v>
                </c:pt>
                <c:pt idx="12495">
                  <c:v>5.1014453170893743E-3</c:v>
                </c:pt>
                <c:pt idx="12496">
                  <c:v>4.2595347827140643E-3</c:v>
                </c:pt>
                <c:pt idx="12497">
                  <c:v>4.7262439748347934E-3</c:v>
                </c:pt>
                <c:pt idx="12498">
                  <c:v>5.2773572245752151E-3</c:v>
                </c:pt>
                <c:pt idx="12499">
                  <c:v>4.9447379712412179E-3</c:v>
                </c:pt>
                <c:pt idx="12500">
                  <c:v>4.8356303068994976E-3</c:v>
                </c:pt>
                <c:pt idx="12501">
                  <c:v>4.6699284550704443E-3</c:v>
                </c:pt>
                <c:pt idx="12502">
                  <c:v>6.2098660921362531E-3</c:v>
                </c:pt>
                <c:pt idx="12503">
                  <c:v>6.2197777100551728E-3</c:v>
                </c:pt>
                <c:pt idx="12504">
                  <c:v>6.0293161026622067E-3</c:v>
                </c:pt>
                <c:pt idx="12505">
                  <c:v>5.5281516251178007E-3</c:v>
                </c:pt>
                <c:pt idx="12506">
                  <c:v>6.033694753563263E-3</c:v>
                </c:pt>
                <c:pt idx="12507">
                  <c:v>5.3878491937957617E-3</c:v>
                </c:pt>
                <c:pt idx="12508">
                  <c:v>5.4943187872234164E-3</c:v>
                </c:pt>
                <c:pt idx="12509">
                  <c:v>5.7639109332646198E-3</c:v>
                </c:pt>
                <c:pt idx="12510">
                  <c:v>5.8118140492064811E-3</c:v>
                </c:pt>
                <c:pt idx="12511">
                  <c:v>5.8118140492064811E-3</c:v>
                </c:pt>
                <c:pt idx="12512">
                  <c:v>5.9282447224376323E-3</c:v>
                </c:pt>
                <c:pt idx="12513">
                  <c:v>5.9324548036932892E-3</c:v>
                </c:pt>
                <c:pt idx="12514">
                  <c:v>5.969269967849306E-3</c:v>
                </c:pt>
                <c:pt idx="12515">
                  <c:v>6.0397392754405138E-3</c:v>
                </c:pt>
                <c:pt idx="12516">
                  <c:v>6.139366911287014E-3</c:v>
                </c:pt>
                <c:pt idx="12517">
                  <c:v>6.1282636814305354E-3</c:v>
                </c:pt>
                <c:pt idx="12518">
                  <c:v>6.1840575501260122E-3</c:v>
                </c:pt>
                <c:pt idx="12519">
                  <c:v>6.3393746955109553E-3</c:v>
                </c:pt>
                <c:pt idx="12520">
                  <c:v>6.4340055749150813E-3</c:v>
                </c:pt>
                <c:pt idx="12521">
                  <c:v>6.354162987931144E-3</c:v>
                </c:pt>
                <c:pt idx="12522">
                  <c:v>6.4552862074313822E-3</c:v>
                </c:pt>
                <c:pt idx="12523">
                  <c:v>6.4615932320551414E-3</c:v>
                </c:pt>
                <c:pt idx="12524">
                  <c:v>6.3348953255442566E-3</c:v>
                </c:pt>
                <c:pt idx="12525">
                  <c:v>6.5059601253888068E-3</c:v>
                </c:pt>
                <c:pt idx="12526">
                  <c:v>6.6296967874134314E-3</c:v>
                </c:pt>
                <c:pt idx="12527">
                  <c:v>6.5879959255309758E-3</c:v>
                </c:pt>
                <c:pt idx="12528">
                  <c:v>6.7036855583845313E-3</c:v>
                </c:pt>
                <c:pt idx="12529">
                  <c:v>6.9143375408638767E-3</c:v>
                </c:pt>
                <c:pt idx="12530">
                  <c:v>6.8966263269990341E-3</c:v>
                </c:pt>
                <c:pt idx="12531">
                  <c:v>6.8092217366453383E-3</c:v>
                </c:pt>
                <c:pt idx="12532">
                  <c:v>6.9378464565821906E-3</c:v>
                </c:pt>
                <c:pt idx="12533">
                  <c:v>7.2054541907414296E-3</c:v>
                </c:pt>
                <c:pt idx="12534">
                  <c:v>7.2209757502078855E-3</c:v>
                </c:pt>
                <c:pt idx="12535">
                  <c:v>7.3159885890264099E-3</c:v>
                </c:pt>
                <c:pt idx="12536">
                  <c:v>7.2115485179869484E-3</c:v>
                </c:pt>
                <c:pt idx="12537">
                  <c:v>7.2992061185887525E-3</c:v>
                </c:pt>
                <c:pt idx="12538">
                  <c:v>7.5019618441051067E-3</c:v>
                </c:pt>
                <c:pt idx="12539">
                  <c:v>7.8549870989221681E-3</c:v>
                </c:pt>
                <c:pt idx="12540">
                  <c:v>8.1532777482483249E-3</c:v>
                </c:pt>
                <c:pt idx="12541">
                  <c:v>8.1022856033959381E-3</c:v>
                </c:pt>
                <c:pt idx="12542">
                  <c:v>8.0501047140566773E-3</c:v>
                </c:pt>
                <c:pt idx="12543">
                  <c:v>8.2035641734383869E-3</c:v>
                </c:pt>
                <c:pt idx="12544">
                  <c:v>8.3586319862731431E-3</c:v>
                </c:pt>
                <c:pt idx="12545">
                  <c:v>8.0540972082416007E-3</c:v>
                </c:pt>
                <c:pt idx="12546">
                  <c:v>7.7193222301587825E-3</c:v>
                </c:pt>
                <c:pt idx="12547">
                  <c:v>7.7689627160813252E-3</c:v>
                </c:pt>
                <c:pt idx="12548">
                  <c:v>8.0409606564153975E-3</c:v>
                </c:pt>
                <c:pt idx="12549">
                  <c:v>8.4156505716000748E-3</c:v>
                </c:pt>
                <c:pt idx="12550">
                  <c:v>8.4131304015501156E-3</c:v>
                </c:pt>
                <c:pt idx="12551">
                  <c:v>7.9856501054523469E-3</c:v>
                </c:pt>
                <c:pt idx="12552">
                  <c:v>8.1677502278358852E-3</c:v>
                </c:pt>
                <c:pt idx="12553">
                  <c:v>8.0419293944572669E-3</c:v>
                </c:pt>
                <c:pt idx="12554">
                  <c:v>8.2258672016248344E-3</c:v>
                </c:pt>
                <c:pt idx="12555">
                  <c:v>7.7263264999103548E-3</c:v>
                </c:pt>
                <c:pt idx="12556">
                  <c:v>7.1404001650482284E-3</c:v>
                </c:pt>
                <c:pt idx="12557">
                  <c:v>6.0298221320275337E-3</c:v>
                </c:pt>
                <c:pt idx="12558">
                  <c:v>5.9077259123389942E-3</c:v>
                </c:pt>
                <c:pt idx="12559">
                  <c:v>6.0373006746824885E-3</c:v>
                </c:pt>
                <c:pt idx="12560">
                  <c:v>6.175819138566541E-3</c:v>
                </c:pt>
                <c:pt idx="12561">
                  <c:v>6.134772653663384E-3</c:v>
                </c:pt>
                <c:pt idx="12562">
                  <c:v>5.9430610082364032E-3</c:v>
                </c:pt>
                <c:pt idx="12563">
                  <c:v>5.9661286669590646E-3</c:v>
                </c:pt>
                <c:pt idx="12564">
                  <c:v>5.8382577155537338E-3</c:v>
                </c:pt>
                <c:pt idx="12565">
                  <c:v>5.7979161447596714E-3</c:v>
                </c:pt>
                <c:pt idx="12566">
                  <c:v>5.749315456144476E-3</c:v>
                </c:pt>
                <c:pt idx="12567">
                  <c:v>5.4855170269876661E-3</c:v>
                </c:pt>
                <c:pt idx="12568">
                  <c:v>5.7639368824531313E-3</c:v>
                </c:pt>
                <c:pt idx="12569">
                  <c:v>6.0467669196806522E-3</c:v>
                </c:pt>
                <c:pt idx="12570">
                  <c:v>5.7019308398142711E-3</c:v>
                </c:pt>
                <c:pt idx="12571">
                  <c:v>5.7639368824531313E-3</c:v>
                </c:pt>
                <c:pt idx="12572">
                  <c:v>5.9055712269504923E-3</c:v>
                </c:pt>
                <c:pt idx="12573">
                  <c:v>6.5463034575887896E-3</c:v>
                </c:pt>
                <c:pt idx="12574">
                  <c:v>7.12009801929862E-3</c:v>
                </c:pt>
                <c:pt idx="12575">
                  <c:v>7.2488213178603274E-3</c:v>
                </c:pt>
                <c:pt idx="12576">
                  <c:v>6.3190410718123756E-3</c:v>
                </c:pt>
                <c:pt idx="12577">
                  <c:v>6.0884853287331356E-3</c:v>
                </c:pt>
                <c:pt idx="12578">
                  <c:v>5.7213515699401666E-3</c:v>
                </c:pt>
                <c:pt idx="12579">
                  <c:v>5.4697337923465842E-3</c:v>
                </c:pt>
                <c:pt idx="12580">
                  <c:v>5.5336077306971246E-3</c:v>
                </c:pt>
                <c:pt idx="12581">
                  <c:v>5.6215731339352096E-3</c:v>
                </c:pt>
                <c:pt idx="12582">
                  <c:v>5.6270898887280799E-3</c:v>
                </c:pt>
                <c:pt idx="12583">
                  <c:v>5.4908949848572622E-3</c:v>
                </c:pt>
                <c:pt idx="12584">
                  <c:v>5.279706716208905E-3</c:v>
                </c:pt>
                <c:pt idx="12585">
                  <c:v>5.3108787122430291E-3</c:v>
                </c:pt>
                <c:pt idx="12586">
                  <c:v>5.6403382904517329E-3</c:v>
                </c:pt>
                <c:pt idx="12587">
                  <c:v>5.831687617299978E-3</c:v>
                </c:pt>
                <c:pt idx="12588">
                  <c:v>5.9547140690368663E-3</c:v>
                </c:pt>
                <c:pt idx="12589">
                  <c:v>6.1102551624647216E-3</c:v>
                </c:pt>
                <c:pt idx="12590">
                  <c:v>6.63179618526317E-3</c:v>
                </c:pt>
                <c:pt idx="12591">
                  <c:v>6.9651274813293876E-3</c:v>
                </c:pt>
                <c:pt idx="12592">
                  <c:v>6.2585008331865659E-3</c:v>
                </c:pt>
                <c:pt idx="12593">
                  <c:v>6.4449115923183014E-3</c:v>
                </c:pt>
                <c:pt idx="12594">
                  <c:v>6.8275532480771371E-3</c:v>
                </c:pt>
                <c:pt idx="12595">
                  <c:v>6.9649215681245793E-3</c:v>
                </c:pt>
                <c:pt idx="12596">
                  <c:v>6.8865545166554489E-3</c:v>
                </c:pt>
                <c:pt idx="12597">
                  <c:v>6.6544014338195288E-3</c:v>
                </c:pt>
                <c:pt idx="12598">
                  <c:v>6.822715436366018E-3</c:v>
                </c:pt>
                <c:pt idx="12599">
                  <c:v>6.9392127786895219E-3</c:v>
                </c:pt>
                <c:pt idx="12600">
                  <c:v>6.755598316015742E-3</c:v>
                </c:pt>
                <c:pt idx="12601">
                  <c:v>7.268236427629745E-3</c:v>
                </c:pt>
                <c:pt idx="12602">
                  <c:v>6.9471847337463418E-3</c:v>
                </c:pt>
                <c:pt idx="12603">
                  <c:v>6.816711178894581E-3</c:v>
                </c:pt>
                <c:pt idx="12604">
                  <c:v>6.654862674220401E-3</c:v>
                </c:pt>
                <c:pt idx="12605">
                  <c:v>6.6349823618580168E-3</c:v>
                </c:pt>
                <c:pt idx="12606">
                  <c:v>6.457936906321184E-3</c:v>
                </c:pt>
                <c:pt idx="12607">
                  <c:v>6.5510254091177538E-3</c:v>
                </c:pt>
                <c:pt idx="12608">
                  <c:v>6.6061031756287445E-3</c:v>
                </c:pt>
                <c:pt idx="12609">
                  <c:v>6.3858997364411177E-3</c:v>
                </c:pt>
                <c:pt idx="12610">
                  <c:v>6.219028091827495E-3</c:v>
                </c:pt>
                <c:pt idx="12611">
                  <c:v>6.2962932684487464E-3</c:v>
                </c:pt>
                <c:pt idx="12612">
                  <c:v>6.338345482130049E-3</c:v>
                </c:pt>
                <c:pt idx="12613">
                  <c:v>6.365545865678386E-3</c:v>
                </c:pt>
                <c:pt idx="12614">
                  <c:v>6.3724686289894396E-3</c:v>
                </c:pt>
                <c:pt idx="12615">
                  <c:v>6.3317511676204462E-3</c:v>
                </c:pt>
                <c:pt idx="12616">
                  <c:v>6.3047134762482093E-3</c:v>
                </c:pt>
                <c:pt idx="12617">
                  <c:v>6.4218757943318057E-3</c:v>
                </c:pt>
                <c:pt idx="12618">
                  <c:v>6.440083771245342E-3</c:v>
                </c:pt>
                <c:pt idx="12619">
                  <c:v>6.426835374017793E-3</c:v>
                </c:pt>
                <c:pt idx="12620">
                  <c:v>6.5360258407521788E-3</c:v>
                </c:pt>
                <c:pt idx="12621">
                  <c:v>6.7006538826783566E-3</c:v>
                </c:pt>
                <c:pt idx="12622">
                  <c:v>7.0438068795340147E-3</c:v>
                </c:pt>
                <c:pt idx="12623">
                  <c:v>6.5995705520067614E-3</c:v>
                </c:pt>
                <c:pt idx="12624">
                  <c:v>6.169896800501241E-3</c:v>
                </c:pt>
                <c:pt idx="12625">
                  <c:v>5.837604984651132E-3</c:v>
                </c:pt>
                <c:pt idx="12626">
                  <c:v>5.7616146020871154E-3</c:v>
                </c:pt>
                <c:pt idx="12627">
                  <c:v>5.7301375036636244E-3</c:v>
                </c:pt>
                <c:pt idx="12628">
                  <c:v>5.8606583934672713E-3</c:v>
                </c:pt>
                <c:pt idx="12629">
                  <c:v>5.6105720123423809E-3</c:v>
                </c:pt>
                <c:pt idx="12630">
                  <c:v>5.5877636691527262E-3</c:v>
                </c:pt>
                <c:pt idx="12631">
                  <c:v>5.4963223665337587E-3</c:v>
                </c:pt>
                <c:pt idx="12632">
                  <c:v>5.5284306398383949E-3</c:v>
                </c:pt>
                <c:pt idx="12633">
                  <c:v>5.4227313843490371E-3</c:v>
                </c:pt>
                <c:pt idx="12634">
                  <c:v>5.1869604545947308E-3</c:v>
                </c:pt>
                <c:pt idx="12635">
                  <c:v>5.1262774878066382E-3</c:v>
                </c:pt>
                <c:pt idx="12636">
                  <c:v>4.8013251781070972E-3</c:v>
                </c:pt>
                <c:pt idx="12637">
                  <c:v>4.8616078507849984E-3</c:v>
                </c:pt>
                <c:pt idx="12638">
                  <c:v>4.7396826064859373E-3</c:v>
                </c:pt>
                <c:pt idx="12639">
                  <c:v>4.6695045690160206E-3</c:v>
                </c:pt>
                <c:pt idx="12640">
                  <c:v>4.4763669061256084E-3</c:v>
                </c:pt>
                <c:pt idx="12641">
                  <c:v>4.0874010692967654E-3</c:v>
                </c:pt>
                <c:pt idx="12642">
                  <c:v>4.138264119869603E-3</c:v>
                </c:pt>
                <c:pt idx="12643">
                  <c:v>4.2413804530384647E-3</c:v>
                </c:pt>
                <c:pt idx="12644">
                  <c:v>4.2574389857335856E-3</c:v>
                </c:pt>
                <c:pt idx="12645">
                  <c:v>4.1855815223753685E-3</c:v>
                </c:pt>
                <c:pt idx="12646">
                  <c:v>4.0188747417362978E-3</c:v>
                </c:pt>
                <c:pt idx="12647">
                  <c:v>4.0916273532718029E-3</c:v>
                </c:pt>
                <c:pt idx="12648">
                  <c:v>4.0685797292554981E-3</c:v>
                </c:pt>
                <c:pt idx="12649">
                  <c:v>4.3101670240976225E-3</c:v>
                </c:pt>
                <c:pt idx="12650">
                  <c:v>4.2616211458374499E-3</c:v>
                </c:pt>
                <c:pt idx="12651">
                  <c:v>4.4184844931469559E-3</c:v>
                </c:pt>
                <c:pt idx="12652">
                  <c:v>4.4436828402646105E-3</c:v>
                </c:pt>
                <c:pt idx="12653">
                  <c:v>4.7483188416574005E-3</c:v>
                </c:pt>
                <c:pt idx="12654">
                  <c:v>4.4436828402646105E-3</c:v>
                </c:pt>
                <c:pt idx="12655">
                  <c:v>4.3684600819203145E-3</c:v>
                </c:pt>
                <c:pt idx="12656">
                  <c:v>4.2901322135847049E-3</c:v>
                </c:pt>
                <c:pt idx="12657">
                  <c:v>4.6102536098555124E-3</c:v>
                </c:pt>
                <c:pt idx="12658">
                  <c:v>5.6709383827129251E-3</c:v>
                </c:pt>
                <c:pt idx="12659">
                  <c:v>6.1087886811267431E-3</c:v>
                </c:pt>
                <c:pt idx="12660">
                  <c:v>5.7897719274439914E-3</c:v>
                </c:pt>
                <c:pt idx="12661">
                  <c:v>5.7897719274439914E-3</c:v>
                </c:pt>
                <c:pt idx="12662">
                  <c:v>5.7494481704722291E-3</c:v>
                </c:pt>
                <c:pt idx="12663">
                  <c:v>5.9994843717312753E-3</c:v>
                </c:pt>
                <c:pt idx="12664">
                  <c:v>5.8564025480098356E-3</c:v>
                </c:pt>
                <c:pt idx="12665">
                  <c:v>5.5453090056267014E-3</c:v>
                </c:pt>
                <c:pt idx="12666">
                  <c:v>5.6498921575217562E-3</c:v>
                </c:pt>
                <c:pt idx="12667">
                  <c:v>5.8892558578118523E-3</c:v>
                </c:pt>
                <c:pt idx="12668">
                  <c:v>5.6604992734586579E-3</c:v>
                </c:pt>
                <c:pt idx="12669">
                  <c:v>5.7118774621021705E-3</c:v>
                </c:pt>
                <c:pt idx="12670">
                  <c:v>5.4280390113167591E-3</c:v>
                </c:pt>
                <c:pt idx="12671">
                  <c:v>5.5575023955588684E-3</c:v>
                </c:pt>
                <c:pt idx="12672">
                  <c:v>5.9108257859368362E-3</c:v>
                </c:pt>
                <c:pt idx="12673">
                  <c:v>5.7947372204624854E-3</c:v>
                </c:pt>
                <c:pt idx="12674">
                  <c:v>5.9883082753525631E-3</c:v>
                </c:pt>
                <c:pt idx="12675">
                  <c:v>6.0256428998661498E-3</c:v>
                </c:pt>
                <c:pt idx="12676">
                  <c:v>6.1273407273275873E-3</c:v>
                </c:pt>
                <c:pt idx="12677">
                  <c:v>6.3083831269233311E-3</c:v>
                </c:pt>
                <c:pt idx="12678">
                  <c:v>6.2804792799462956E-3</c:v>
                </c:pt>
                <c:pt idx="12679">
                  <c:v>6.2552477034361143E-3</c:v>
                </c:pt>
                <c:pt idx="12680">
                  <c:v>6.3319349664130503E-3</c:v>
                </c:pt>
                <c:pt idx="12681">
                  <c:v>6.325127981217143E-3</c:v>
                </c:pt>
                <c:pt idx="12682">
                  <c:v>6.2449662914401153E-3</c:v>
                </c:pt>
                <c:pt idx="12683">
                  <c:v>6.0630011237668095E-3</c:v>
                </c:pt>
                <c:pt idx="12684">
                  <c:v>6.0992305533165295E-3</c:v>
                </c:pt>
                <c:pt idx="12685">
                  <c:v>6.0245344800170441E-3</c:v>
                </c:pt>
                <c:pt idx="12686">
                  <c:v>6.009797718419408E-3</c:v>
                </c:pt>
                <c:pt idx="12687">
                  <c:v>6.0555945776596823E-3</c:v>
                </c:pt>
                <c:pt idx="12688">
                  <c:v>6.0039172901234983E-3</c:v>
                </c:pt>
                <c:pt idx="12689">
                  <c:v>5.9695888266018569E-3</c:v>
                </c:pt>
                <c:pt idx="12690">
                  <c:v>5.9346242970065681E-3</c:v>
                </c:pt>
                <c:pt idx="12691">
                  <c:v>5.9360277383098872E-3</c:v>
                </c:pt>
                <c:pt idx="12692">
                  <c:v>6.0560943402007917E-3</c:v>
                </c:pt>
                <c:pt idx="12693">
                  <c:v>6.0534135918840128E-3</c:v>
                </c:pt>
                <c:pt idx="12694">
                  <c:v>5.7726061904169223E-3</c:v>
                </c:pt>
                <c:pt idx="12695">
                  <c:v>5.0540668992173519E-3</c:v>
                </c:pt>
                <c:pt idx="12696">
                  <c:v>4.8825871295362323E-3</c:v>
                </c:pt>
                <c:pt idx="12697">
                  <c:v>4.6644273308310592E-3</c:v>
                </c:pt>
                <c:pt idx="12698">
                  <c:v>4.6937214820882908E-3</c:v>
                </c:pt>
                <c:pt idx="12699">
                  <c:v>4.6563871900228287E-3</c:v>
                </c:pt>
                <c:pt idx="12700">
                  <c:v>4.7657748328164959E-3</c:v>
                </c:pt>
                <c:pt idx="12701">
                  <c:v>4.687346026709012E-3</c:v>
                </c:pt>
                <c:pt idx="12702">
                  <c:v>4.4663316913631408E-3</c:v>
                </c:pt>
                <c:pt idx="12703">
                  <c:v>4.5703811812303433E-3</c:v>
                </c:pt>
                <c:pt idx="12704">
                  <c:v>4.3914736677244668E-3</c:v>
                </c:pt>
                <c:pt idx="12705">
                  <c:v>4.257339871915752E-3</c:v>
                </c:pt>
                <c:pt idx="12706">
                  <c:v>4.3308701131167856E-3</c:v>
                </c:pt>
                <c:pt idx="12707">
                  <c:v>4.2250757425200914E-3</c:v>
                </c:pt>
                <c:pt idx="12708">
                  <c:v>3.9434040263520856E-3</c:v>
                </c:pt>
                <c:pt idx="12709">
                  <c:v>3.7245021480188005E-3</c:v>
                </c:pt>
                <c:pt idx="12710">
                  <c:v>3.7919185149299052E-3</c:v>
                </c:pt>
                <c:pt idx="12711">
                  <c:v>4.1767498245554226E-3</c:v>
                </c:pt>
                <c:pt idx="12712">
                  <c:v>3.8566285113536933E-3</c:v>
                </c:pt>
                <c:pt idx="12713">
                  <c:v>3.7281536207129369E-3</c:v>
                </c:pt>
                <c:pt idx="12714">
                  <c:v>3.9928452671980008E-3</c:v>
                </c:pt>
                <c:pt idx="12715">
                  <c:v>3.7956397303518185E-3</c:v>
                </c:pt>
                <c:pt idx="12716">
                  <c:v>3.731812260183705E-3</c:v>
                </c:pt>
                <c:pt idx="12717">
                  <c:v>3.7529836872880907E-3</c:v>
                </c:pt>
                <c:pt idx="12718">
                  <c:v>3.6897804543024409E-3</c:v>
                </c:pt>
                <c:pt idx="12719">
                  <c:v>3.6897804543024409E-3</c:v>
                </c:pt>
                <c:pt idx="12720">
                  <c:v>3.9326475960457545E-3</c:v>
                </c:pt>
                <c:pt idx="12721">
                  <c:v>3.7779668914515339E-3</c:v>
                </c:pt>
                <c:pt idx="12722">
                  <c:v>3.9079620081373103E-3</c:v>
                </c:pt>
                <c:pt idx="12723">
                  <c:v>4.0645162926629848E-3</c:v>
                </c:pt>
                <c:pt idx="12724">
                  <c:v>3.9521482095688492E-3</c:v>
                </c:pt>
                <c:pt idx="12725">
                  <c:v>3.9300011919431634E-3</c:v>
                </c:pt>
                <c:pt idx="12726">
                  <c:v>3.8208748385061757E-3</c:v>
                </c:pt>
                <c:pt idx="12727">
                  <c:v>3.7779668914515339E-3</c:v>
                </c:pt>
                <c:pt idx="12728">
                  <c:v>3.7993682566095314E-3</c:v>
                </c:pt>
                <c:pt idx="12729">
                  <c:v>3.6934049930591232E-3</c:v>
                </c:pt>
                <c:pt idx="12730">
                  <c:v>3.8006788676873357E-3</c:v>
                </c:pt>
                <c:pt idx="12731">
                  <c:v>3.8456519551758085E-3</c:v>
                </c:pt>
                <c:pt idx="12732">
                  <c:v>3.8276006908750165E-3</c:v>
                </c:pt>
                <c:pt idx="12733">
                  <c:v>3.9455285420115366E-3</c:v>
                </c:pt>
                <c:pt idx="12734">
                  <c:v>4.1090376990908107E-3</c:v>
                </c:pt>
                <c:pt idx="12735">
                  <c:v>4.1105715595990272E-3</c:v>
                </c:pt>
                <c:pt idx="12736">
                  <c:v>3.4628245469095873E-3</c:v>
                </c:pt>
                <c:pt idx="12737">
                  <c:v>3.3624608495456932E-3</c:v>
                </c:pt>
                <c:pt idx="12738">
                  <c:v>3.2071478089305511E-3</c:v>
                </c:pt>
                <c:pt idx="12739">
                  <c:v>3.3243431898661979E-3</c:v>
                </c:pt>
                <c:pt idx="12740">
                  <c:v>3.2267584966176673E-3</c:v>
                </c:pt>
                <c:pt idx="12741">
                  <c:v>3.256746709187245E-3</c:v>
                </c:pt>
                <c:pt idx="12742">
                  <c:v>3.3157112323931488E-3</c:v>
                </c:pt>
                <c:pt idx="12743">
                  <c:v>3.5127539880630567E-3</c:v>
                </c:pt>
                <c:pt idx="12744">
                  <c:v>3.6859674538271127E-3</c:v>
                </c:pt>
                <c:pt idx="12745">
                  <c:v>3.5744412959295862E-3</c:v>
                </c:pt>
                <c:pt idx="12746">
                  <c:v>3.5965074994911573E-3</c:v>
                </c:pt>
                <c:pt idx="12747">
                  <c:v>3.6326619005682646E-3</c:v>
                </c:pt>
                <c:pt idx="12748">
                  <c:v>3.6326619005682646E-3</c:v>
                </c:pt>
                <c:pt idx="12749">
                  <c:v>3.5068881294315927E-3</c:v>
                </c:pt>
                <c:pt idx="12750">
                  <c:v>3.5475413823047842E-3</c:v>
                </c:pt>
                <c:pt idx="12751">
                  <c:v>3.507763893565637E-3</c:v>
                </c:pt>
                <c:pt idx="12752">
                  <c:v>3.5829116507247079E-3</c:v>
                </c:pt>
                <c:pt idx="12753">
                  <c:v>3.5686002050310021E-3</c:v>
                </c:pt>
                <c:pt idx="12754">
                  <c:v>3.6180823936033273E-3</c:v>
                </c:pt>
                <c:pt idx="12755">
                  <c:v>3.5603927191664719E-3</c:v>
                </c:pt>
                <c:pt idx="12756">
                  <c:v>3.5949124832966796E-3</c:v>
                </c:pt>
                <c:pt idx="12757">
                  <c:v>3.504228180072596E-3</c:v>
                </c:pt>
                <c:pt idx="12758">
                  <c:v>3.5449599882126244E-3</c:v>
                </c:pt>
                <c:pt idx="12759">
                  <c:v>3.5222912779571125E-3</c:v>
                </c:pt>
                <c:pt idx="12760">
                  <c:v>3.5222912779571125E-3</c:v>
                </c:pt>
                <c:pt idx="12761">
                  <c:v>3.5253736759413637E-3</c:v>
                </c:pt>
                <c:pt idx="12762">
                  <c:v>3.6175611329375759E-3</c:v>
                </c:pt>
                <c:pt idx="12763">
                  <c:v>3.6642688256697969E-3</c:v>
                </c:pt>
                <c:pt idx="12764">
                  <c:v>3.6834978928203476E-3</c:v>
                </c:pt>
                <c:pt idx="12765">
                  <c:v>3.597902074421669E-3</c:v>
                </c:pt>
                <c:pt idx="12766">
                  <c:v>3.5969280527280304E-3</c:v>
                </c:pt>
                <c:pt idx="12767">
                  <c:v>3.583186687626591E-3</c:v>
                </c:pt>
                <c:pt idx="12768">
                  <c:v>3.5208317353477951E-3</c:v>
                </c:pt>
                <c:pt idx="12769">
                  <c:v>3.2658621526885615E-3</c:v>
                </c:pt>
                <c:pt idx="12770">
                  <c:v>3.1038276680784294E-3</c:v>
                </c:pt>
                <c:pt idx="12771">
                  <c:v>3.2165734885003833E-3</c:v>
                </c:pt>
                <c:pt idx="12772">
                  <c:v>3.2538813057973051E-3</c:v>
                </c:pt>
                <c:pt idx="12773">
                  <c:v>3.3680724556593693E-3</c:v>
                </c:pt>
                <c:pt idx="12774">
                  <c:v>3.4461216180937532E-3</c:v>
                </c:pt>
                <c:pt idx="12775">
                  <c:v>3.4658778287498635E-3</c:v>
                </c:pt>
                <c:pt idx="12776">
                  <c:v>3.6275039860586529E-3</c:v>
                </c:pt>
                <c:pt idx="12777">
                  <c:v>3.6275039860586529E-3</c:v>
                </c:pt>
                <c:pt idx="12778">
                  <c:v>3.7529836872880907E-3</c:v>
                </c:pt>
                <c:pt idx="12779">
                  <c:v>3.8208748385061757E-3</c:v>
                </c:pt>
                <c:pt idx="12780">
                  <c:v>3.864205384656942E-3</c:v>
                </c:pt>
                <c:pt idx="12781">
                  <c:v>3.7940620705955918E-3</c:v>
                </c:pt>
                <c:pt idx="12782">
                  <c:v>3.7309139642688828E-3</c:v>
                </c:pt>
                <c:pt idx="12783">
                  <c:v>3.8366742806324626E-3</c:v>
                </c:pt>
                <c:pt idx="12784">
                  <c:v>3.5401018804454795E-3</c:v>
                </c:pt>
                <c:pt idx="12785">
                  <c:v>3.5204095865718058E-3</c:v>
                </c:pt>
                <c:pt idx="12786">
                  <c:v>3.5008124165015766E-3</c:v>
                </c:pt>
                <c:pt idx="12787">
                  <c:v>3.5797733834942265E-3</c:v>
                </c:pt>
                <c:pt idx="12788">
                  <c:v>3.3662635516665492E-3</c:v>
                </c:pt>
                <c:pt idx="12789">
                  <c:v>3.5339042267710057E-3</c:v>
                </c:pt>
                <c:pt idx="12790">
                  <c:v>3.6382151198757554E-3</c:v>
                </c:pt>
                <c:pt idx="12791">
                  <c:v>3.3966947504826873E-3</c:v>
                </c:pt>
                <c:pt idx="12792">
                  <c:v>3.4942189238319158E-3</c:v>
                </c:pt>
                <c:pt idx="12793">
                  <c:v>3.5140129181361322E-3</c:v>
                </c:pt>
                <c:pt idx="12794">
                  <c:v>3.5339042267710057E-3</c:v>
                </c:pt>
                <c:pt idx="12795">
                  <c:v>3.5339042267710057E-3</c:v>
                </c:pt>
                <c:pt idx="12796">
                  <c:v>3.5140129181361322E-3</c:v>
                </c:pt>
                <c:pt idx="12797">
                  <c:v>4.0108981384344086E-3</c:v>
                </c:pt>
                <c:pt idx="12798">
                  <c:v>3.9426489996780504E-3</c:v>
                </c:pt>
                <c:pt idx="12799">
                  <c:v>4.1337726172830909E-3</c:v>
                </c:pt>
                <c:pt idx="12800">
                  <c:v>4.292289941232934E-3</c:v>
                </c:pt>
                <c:pt idx="12801">
                  <c:v>4.2895817986596339E-3</c:v>
                </c:pt>
                <c:pt idx="12802">
                  <c:v>4.2647619557329075E-3</c:v>
                </c:pt>
                <c:pt idx="12803">
                  <c:v>4.1667281126537897E-3</c:v>
                </c:pt>
                <c:pt idx="12804">
                  <c:v>4.0429695361940436E-3</c:v>
                </c:pt>
                <c:pt idx="12805">
                  <c:v>3.9494081177657275E-3</c:v>
                </c:pt>
                <c:pt idx="12806">
                  <c:v>4.3443274451627359E-3</c:v>
                </c:pt>
                <c:pt idx="12807">
                  <c:v>4.3187319533511967E-3</c:v>
                </c:pt>
                <c:pt idx="12808">
                  <c:v>4.263742499811791E-3</c:v>
                </c:pt>
                <c:pt idx="12809">
                  <c:v>4.2342285223774413E-3</c:v>
                </c:pt>
                <c:pt idx="12810">
                  <c:v>4.2218857796601722E-3</c:v>
                </c:pt>
                <c:pt idx="12811">
                  <c:v>3.485073913129689E-3</c:v>
                </c:pt>
                <c:pt idx="12812">
                  <c:v>3.5705403132140915E-3</c:v>
                </c:pt>
                <c:pt idx="12813">
                  <c:v>3.6498333248293868E-3</c:v>
                </c:pt>
                <c:pt idx="12814">
                  <c:v>3.5987172488240759E-3</c:v>
                </c:pt>
                <c:pt idx="12815">
                  <c:v>3.6493229042429153E-3</c:v>
                </c:pt>
                <c:pt idx="12816">
                  <c:v>3.8001568733574565E-3</c:v>
                </c:pt>
                <c:pt idx="12817">
                  <c:v>3.6173804208213247E-3</c:v>
                </c:pt>
                <c:pt idx="12818">
                  <c:v>3.7138771884273384E-3</c:v>
                </c:pt>
                <c:pt idx="12819">
                  <c:v>3.612638793837246E-3</c:v>
                </c:pt>
                <c:pt idx="12820">
                  <c:v>3.5100918312888077E-3</c:v>
                </c:pt>
                <c:pt idx="12821">
                  <c:v>3.4661593640233613E-3</c:v>
                </c:pt>
                <c:pt idx="12822">
                  <c:v>3.5082489778902916E-3</c:v>
                </c:pt>
                <c:pt idx="12823">
                  <c:v>3.4451555860550978E-3</c:v>
                </c:pt>
                <c:pt idx="12824">
                  <c:v>3.400364107281222E-3</c:v>
                </c:pt>
                <c:pt idx="12825">
                  <c:v>3.4013904424697772E-3</c:v>
                </c:pt>
                <c:pt idx="12826">
                  <c:v>3.4887134797097338E-3</c:v>
                </c:pt>
                <c:pt idx="12827">
                  <c:v>3.4664395965226438E-3</c:v>
                </c:pt>
                <c:pt idx="12828">
                  <c:v>3.5292113001141991E-3</c:v>
                </c:pt>
                <c:pt idx="12829">
                  <c:v>3.6098051446739974E-3</c:v>
                </c:pt>
                <c:pt idx="12830">
                  <c:v>3.5211063735693278E-3</c:v>
                </c:pt>
                <c:pt idx="12831">
                  <c:v>3.6128868639862984E-3</c:v>
                </c:pt>
                <c:pt idx="12832">
                  <c:v>3.6128868639862984E-3</c:v>
                </c:pt>
                <c:pt idx="12833">
                  <c:v>3.7341454541124637E-3</c:v>
                </c:pt>
                <c:pt idx="12834">
                  <c:v>3.77898035550684E-3</c:v>
                </c:pt>
                <c:pt idx="12835">
                  <c:v>3.9785526498095107E-3</c:v>
                </c:pt>
                <c:pt idx="12836">
                  <c:v>4.2409686420748936E-3</c:v>
                </c:pt>
                <c:pt idx="12837">
                  <c:v>3.9758945360255189E-3</c:v>
                </c:pt>
                <c:pt idx="12838">
                  <c:v>4.042003338443052E-3</c:v>
                </c:pt>
                <c:pt idx="12839">
                  <c:v>4.2157879349930009E-3</c:v>
                </c:pt>
                <c:pt idx="12840">
                  <c:v>4.2279103831466798E-3</c:v>
                </c:pt>
                <c:pt idx="12841">
                  <c:v>4.2096690018021705E-3</c:v>
                </c:pt>
                <c:pt idx="12842">
                  <c:v>4.0628347372597545E-3</c:v>
                </c:pt>
                <c:pt idx="12843">
                  <c:v>4.3018250159220922E-3</c:v>
                </c:pt>
                <c:pt idx="12844">
                  <c:v>4.5672018518791869E-3</c:v>
                </c:pt>
                <c:pt idx="12845">
                  <c:v>4.3771978526240402E-3</c:v>
                </c:pt>
                <c:pt idx="12846">
                  <c:v>4.0980032087604562E-3</c:v>
                </c:pt>
                <c:pt idx="12847">
                  <c:v>3.8404615546583677E-3</c:v>
                </c:pt>
                <c:pt idx="12848">
                  <c:v>3.8623798452116303E-3</c:v>
                </c:pt>
                <c:pt idx="12849">
                  <c:v>3.6069491356760216E-3</c:v>
                </c:pt>
                <c:pt idx="12850">
                  <c:v>3.66891922345235E-3</c:v>
                </c:pt>
                <c:pt idx="12851">
                  <c:v>3.6725232698408103E-3</c:v>
                </c:pt>
                <c:pt idx="12852">
                  <c:v>3.7566703117353287E-3</c:v>
                </c:pt>
                <c:pt idx="12853">
                  <c:v>3.7993682566095314E-3</c:v>
                </c:pt>
                <c:pt idx="12854">
                  <c:v>3.6517441963282004E-3</c:v>
                </c:pt>
                <c:pt idx="12855">
                  <c:v>3.5900186506819015E-3</c:v>
                </c:pt>
                <c:pt idx="12856">
                  <c:v>3.5871048170473176E-3</c:v>
                </c:pt>
                <c:pt idx="12857">
                  <c:v>3.7391511240188746E-3</c:v>
                </c:pt>
                <c:pt idx="12858">
                  <c:v>3.7180420910527781E-3</c:v>
                </c:pt>
                <c:pt idx="12859">
                  <c:v>3.7137163745326789E-3</c:v>
                </c:pt>
                <c:pt idx="12860">
                  <c:v>3.9560342943373529E-3</c:v>
                </c:pt>
                <c:pt idx="12861">
                  <c:v>4.0725802992940974E-3</c:v>
                </c:pt>
                <c:pt idx="12862">
                  <c:v>4.8759488768935089E-3</c:v>
                </c:pt>
                <c:pt idx="12863">
                  <c:v>4.4130640004074774E-3</c:v>
                </c:pt>
                <c:pt idx="12864">
                  <c:v>4.0994582995896754E-3</c:v>
                </c:pt>
                <c:pt idx="12865">
                  <c:v>3.5361490533587039E-3</c:v>
                </c:pt>
                <c:pt idx="12866">
                  <c:v>3.3966947504826873E-3</c:v>
                </c:pt>
                <c:pt idx="12867">
                  <c:v>3.2030340135125886E-3</c:v>
                </c:pt>
                <c:pt idx="12868">
                  <c:v>3.1849783578749404E-3</c:v>
                </c:pt>
                <c:pt idx="12869">
                  <c:v>3.1282617889929706E-3</c:v>
                </c:pt>
                <c:pt idx="12870">
                  <c:v>3.0580359172371623E-3</c:v>
                </c:pt>
                <c:pt idx="12871">
                  <c:v>3.2423815233049028E-3</c:v>
                </c:pt>
                <c:pt idx="12872">
                  <c:v>3.1151040002876306E-3</c:v>
                </c:pt>
                <c:pt idx="12873">
                  <c:v>3.2602802857497094E-3</c:v>
                </c:pt>
                <c:pt idx="12874">
                  <c:v>3.3719247331629914E-3</c:v>
                </c:pt>
                <c:pt idx="12875">
                  <c:v>3.3855537499696232E-3</c:v>
                </c:pt>
                <c:pt idx="12876">
                  <c:v>3.7045433649166982E-3</c:v>
                </c:pt>
                <c:pt idx="12877">
                  <c:v>3.969450491519237E-3</c:v>
                </c:pt>
                <c:pt idx="12878">
                  <c:v>5.4482498642488518E-3</c:v>
                </c:pt>
                <c:pt idx="12879">
                  <c:v>5.5319202722999951E-3</c:v>
                </c:pt>
                <c:pt idx="12880">
                  <c:v>5.7261932279004998E-3</c:v>
                </c:pt>
                <c:pt idx="12881">
                  <c:v>5.7623424640808026E-3</c:v>
                </c:pt>
                <c:pt idx="12882">
                  <c:v>5.6928972524896869E-3</c:v>
                </c:pt>
                <c:pt idx="12883">
                  <c:v>5.5200419812419469E-3</c:v>
                </c:pt>
                <c:pt idx="12884">
                  <c:v>5.666048782550284E-3</c:v>
                </c:pt>
                <c:pt idx="12885">
                  <c:v>5.7408539518192759E-3</c:v>
                </c:pt>
                <c:pt idx="12886">
                  <c:v>5.757901328027535E-3</c:v>
                </c:pt>
                <c:pt idx="12887">
                  <c:v>5.300332227420484E-3</c:v>
                </c:pt>
                <c:pt idx="12888">
                  <c:v>4.706150914139476E-3</c:v>
                </c:pt>
                <c:pt idx="12889">
                  <c:v>4.5801487836582659E-3</c:v>
                </c:pt>
                <c:pt idx="12890">
                  <c:v>4.5231347910755721E-3</c:v>
                </c:pt>
                <c:pt idx="12891">
                  <c:v>4.2909023040683452E-3</c:v>
                </c:pt>
                <c:pt idx="12892">
                  <c:v>4.2643092298546396E-3</c:v>
                </c:pt>
                <c:pt idx="12893">
                  <c:v>3.9398420075418801E-3</c:v>
                </c:pt>
                <c:pt idx="12894">
                  <c:v>3.9398420075418801E-3</c:v>
                </c:pt>
                <c:pt idx="12895">
                  <c:v>3.7766487547724846E-3</c:v>
                </c:pt>
                <c:pt idx="12896">
                  <c:v>4.2601285345312528E-3</c:v>
                </c:pt>
                <c:pt idx="12897">
                  <c:v>4.4788731300747396E-3</c:v>
                </c:pt>
                <c:pt idx="12898">
                  <c:v>4.7208109434656049E-3</c:v>
                </c:pt>
                <c:pt idx="12899">
                  <c:v>4.8753508424040897E-3</c:v>
                </c:pt>
                <c:pt idx="12900">
                  <c:v>4.8488500808967668E-3</c:v>
                </c:pt>
                <c:pt idx="12901">
                  <c:v>4.4292208153612076E-3</c:v>
                </c:pt>
                <c:pt idx="12902">
                  <c:v>3.8065068853664025E-3</c:v>
                </c:pt>
                <c:pt idx="12903">
                  <c:v>3.4571687704319383E-3</c:v>
                </c:pt>
                <c:pt idx="12904">
                  <c:v>3.2939979627654879E-3</c:v>
                </c:pt>
                <c:pt idx="12905">
                  <c:v>3.2855242749277331E-3</c:v>
                </c:pt>
                <c:pt idx="12906">
                  <c:v>3.3455176561286329E-3</c:v>
                </c:pt>
                <c:pt idx="12907">
                  <c:v>3.3324992097674222E-3</c:v>
                </c:pt>
                <c:pt idx="12908">
                  <c:v>3.5624073996090629E-3</c:v>
                </c:pt>
                <c:pt idx="12909">
                  <c:v>3.7736661823057726E-3</c:v>
                </c:pt>
                <c:pt idx="12910">
                  <c:v>4.2544010124756833E-3</c:v>
                </c:pt>
                <c:pt idx="12911">
                  <c:v>4.132415872526914E-3</c:v>
                </c:pt>
                <c:pt idx="12912">
                  <c:v>3.3808062446101378E-3</c:v>
                </c:pt>
                <c:pt idx="12913">
                  <c:v>3.3757027858385639E-3</c:v>
                </c:pt>
                <c:pt idx="12914">
                  <c:v>3.8652774298397804E-3</c:v>
                </c:pt>
                <c:pt idx="12915">
                  <c:v>3.9339354121133638E-3</c:v>
                </c:pt>
                <c:pt idx="12916">
                  <c:v>4.074444397604556E-3</c:v>
                </c:pt>
                <c:pt idx="12917">
                  <c:v>4.2193029087164305E-3</c:v>
                </c:pt>
                <c:pt idx="12918">
                  <c:v>4.2438767355775075E-3</c:v>
                </c:pt>
                <c:pt idx="12919">
                  <c:v>4.1463229798787953E-3</c:v>
                </c:pt>
                <c:pt idx="12920">
                  <c:v>4.1948530238814872E-3</c:v>
                </c:pt>
                <c:pt idx="12921">
                  <c:v>4.4796476653318129E-3</c:v>
                </c:pt>
                <c:pt idx="12922">
                  <c:v>4.6322569623084035E-3</c:v>
                </c:pt>
                <c:pt idx="12923">
                  <c:v>4.5530832880935103E-3</c:v>
                </c:pt>
                <c:pt idx="12924">
                  <c:v>4.4493507485727024E-3</c:v>
                </c:pt>
                <c:pt idx="12925">
                  <c:v>4.3001342165327602E-3</c:v>
                </c:pt>
                <c:pt idx="12926">
                  <c:v>4.0705268559628862E-3</c:v>
                </c:pt>
                <c:pt idx="12927">
                  <c:v>3.7969490552558468E-3</c:v>
                </c:pt>
                <c:pt idx="12928">
                  <c:v>3.5257384084518583E-3</c:v>
                </c:pt>
                <c:pt idx="12929">
                  <c:v>3.8862374488377338E-3</c:v>
                </c:pt>
                <c:pt idx="12930">
                  <c:v>3.754478429766121E-3</c:v>
                </c:pt>
                <c:pt idx="12931">
                  <c:v>3.6900374888572235E-3</c:v>
                </c:pt>
                <c:pt idx="12932">
                  <c:v>3.7575531777381756E-3</c:v>
                </c:pt>
                <c:pt idx="12933">
                  <c:v>3.589275158164088E-3</c:v>
                </c:pt>
                <c:pt idx="12934">
                  <c:v>3.5493738165602558E-3</c:v>
                </c:pt>
                <c:pt idx="12935">
                  <c:v>3.6104923077149961E-3</c:v>
                </c:pt>
                <c:pt idx="12936">
                  <c:v>3.6553348985861435E-3</c:v>
                </c:pt>
                <c:pt idx="12937">
                  <c:v>3.6140424476439194E-3</c:v>
                </c:pt>
                <c:pt idx="12938">
                  <c:v>3.5731559358448796E-3</c:v>
                </c:pt>
                <c:pt idx="12939">
                  <c:v>3.5125799835803114E-3</c:v>
                </c:pt>
                <c:pt idx="12940">
                  <c:v>3.7612479202924903E-3</c:v>
                </c:pt>
                <c:pt idx="12941">
                  <c:v>3.7612479202924903E-3</c:v>
                </c:pt>
                <c:pt idx="12942">
                  <c:v>3.7835906474862581E-3</c:v>
                </c:pt>
                <c:pt idx="12943">
                  <c:v>3.9666450462529507E-3</c:v>
                </c:pt>
                <c:pt idx="12944">
                  <c:v>3.8536282664719903E-3</c:v>
                </c:pt>
                <c:pt idx="12945">
                  <c:v>3.9773879567087823E-3</c:v>
                </c:pt>
                <c:pt idx="12946">
                  <c:v>4.0666592536508272E-3</c:v>
                </c:pt>
                <c:pt idx="12947">
                  <c:v>4.0920386848647622E-3</c:v>
                </c:pt>
                <c:pt idx="12948">
                  <c:v>4.1090376990908107E-3</c:v>
                </c:pt>
                <c:pt idx="12949">
                  <c:v>4.2595347827140643E-3</c:v>
                </c:pt>
                <c:pt idx="12950">
                  <c:v>4.1445939153732601E-3</c:v>
                </c:pt>
                <c:pt idx="12951">
                  <c:v>4.2928349503108532E-3</c:v>
                </c:pt>
                <c:pt idx="12952">
                  <c:v>4.2230668137597923E-3</c:v>
                </c:pt>
                <c:pt idx="12953">
                  <c:v>4.3854924604428613E-3</c:v>
                </c:pt>
                <c:pt idx="12954">
                  <c:v>4.3854924604428613E-3</c:v>
                </c:pt>
                <c:pt idx="12955">
                  <c:v>4.4654814328601239E-3</c:v>
                </c:pt>
                <c:pt idx="12956">
                  <c:v>4.4339428841662426E-3</c:v>
                </c:pt>
                <c:pt idx="12957">
                  <c:v>4.292596341044932E-3</c:v>
                </c:pt>
                <c:pt idx="12958">
                  <c:v>4.2337056675838336E-3</c:v>
                </c:pt>
                <c:pt idx="12959">
                  <c:v>4.2361086586207627E-3</c:v>
                </c:pt>
                <c:pt idx="12960">
                  <c:v>4.2872669810246674E-3</c:v>
                </c:pt>
                <c:pt idx="12961">
                  <c:v>4.1851339873958714E-3</c:v>
                </c:pt>
                <c:pt idx="12962">
                  <c:v>4.3077288213700946E-3</c:v>
                </c:pt>
                <c:pt idx="12963">
                  <c:v>4.4788731300747396E-3</c:v>
                </c:pt>
                <c:pt idx="12964">
                  <c:v>4.40017187042239E-3</c:v>
                </c:pt>
                <c:pt idx="12965">
                  <c:v>4.2909023040683452E-3</c:v>
                </c:pt>
                <c:pt idx="12966">
                  <c:v>4.8722560800168188E-3</c:v>
                </c:pt>
                <c:pt idx="12967">
                  <c:v>6.9652445150689777E-3</c:v>
                </c:pt>
                <c:pt idx="12968">
                  <c:v>7.3560759581080123E-3</c:v>
                </c:pt>
                <c:pt idx="12969">
                  <c:v>7.6132352510787735E-3</c:v>
                </c:pt>
                <c:pt idx="12970">
                  <c:v>7.5163804706161992E-3</c:v>
                </c:pt>
                <c:pt idx="12971">
                  <c:v>7.9007722652389128E-3</c:v>
                </c:pt>
                <c:pt idx="12972">
                  <c:v>7.7571063033481926E-3</c:v>
                </c:pt>
                <c:pt idx="12973">
                  <c:v>7.7084283337333212E-3</c:v>
                </c:pt>
                <c:pt idx="12974">
                  <c:v>7.7588443567651088E-3</c:v>
                </c:pt>
                <c:pt idx="12975">
                  <c:v>7.6720628537461375E-3</c:v>
                </c:pt>
                <c:pt idx="12976">
                  <c:v>7.7146763719311492E-3</c:v>
                </c:pt>
                <c:pt idx="12977">
                  <c:v>7.5782630525743919E-3</c:v>
                </c:pt>
                <c:pt idx="12978">
                  <c:v>7.5297646123183865E-3</c:v>
                </c:pt>
                <c:pt idx="12979">
                  <c:v>7.6429801318742725E-3</c:v>
                </c:pt>
                <c:pt idx="12980">
                  <c:v>7.6532137468590181E-3</c:v>
                </c:pt>
                <c:pt idx="12981">
                  <c:v>7.882220921144132E-3</c:v>
                </c:pt>
                <c:pt idx="12982">
                  <c:v>7.5956877538503704E-3</c:v>
                </c:pt>
                <c:pt idx="12983">
                  <c:v>7.2712200327918267E-3</c:v>
                </c:pt>
                <c:pt idx="12984">
                  <c:v>6.9840580699311577E-3</c:v>
                </c:pt>
                <c:pt idx="12985">
                  <c:v>6.0053662191545407E-3</c:v>
                </c:pt>
                <c:pt idx="12986">
                  <c:v>5.4606011684625441E-3</c:v>
                </c:pt>
                <c:pt idx="12987">
                  <c:v>5.0639768343138554E-3</c:v>
                </c:pt>
                <c:pt idx="12988">
                  <c:v>3.6934021576233204E-3</c:v>
                </c:pt>
                <c:pt idx="12989">
                  <c:v>2.8369214802669309E-3</c:v>
                </c:pt>
                <c:pt idx="12990">
                  <c:v>2.9048012856907712E-3</c:v>
                </c:pt>
                <c:pt idx="12991">
                  <c:v>2.5642612448734847E-3</c:v>
                </c:pt>
                <c:pt idx="12992">
                  <c:v>2.4347874015067349E-3</c:v>
                </c:pt>
                <c:pt idx="12993">
                  <c:v>2.4634368301417629E-3</c:v>
                </c:pt>
                <c:pt idx="12994">
                  <c:v>2.3192307261416748E-3</c:v>
                </c:pt>
                <c:pt idx="12995">
                  <c:v>1.8553845809133392E-3</c:v>
                </c:pt>
                <c:pt idx="12996">
                  <c:v>1.8990044041125006E-3</c:v>
                </c:pt>
                <c:pt idx="12997">
                  <c:v>1.9341986255381179E-3</c:v>
                </c:pt>
                <c:pt idx="12998">
                  <c:v>1.9567005243424753E-3</c:v>
                </c:pt>
                <c:pt idx="12999">
                  <c:v>1.9567005243424753E-3</c:v>
                </c:pt>
                <c:pt idx="13000">
                  <c:v>1.9908803788346438E-3</c:v>
                </c:pt>
                <c:pt idx="13001">
                  <c:v>1.7928764038326996E-3</c:v>
                </c:pt>
                <c:pt idx="13002">
                  <c:v>2.0608012655346517E-3</c:v>
                </c:pt>
                <c:pt idx="13003">
                  <c:v>2.0986150012693647E-3</c:v>
                </c:pt>
                <c:pt idx="13004">
                  <c:v>2.0986150012693647E-3</c:v>
                </c:pt>
                <c:pt idx="13005">
                  <c:v>2.1349430300717006E-3</c:v>
                </c:pt>
                <c:pt idx="13006">
                  <c:v>2.1349430300717006E-3</c:v>
                </c:pt>
                <c:pt idx="13007">
                  <c:v>2.1106641600592258E-3</c:v>
                </c:pt>
                <c:pt idx="13008">
                  <c:v>2.1106641600592258E-3</c:v>
                </c:pt>
                <c:pt idx="13009">
                  <c:v>2.1106641600592258E-3</c:v>
                </c:pt>
                <c:pt idx="13010">
                  <c:v>2.3497621184111915E-3</c:v>
                </c:pt>
                <c:pt idx="13011">
                  <c:v>2.5959200002396922E-3</c:v>
                </c:pt>
                <c:pt idx="13012">
                  <c:v>2.8229177708330847E-3</c:v>
                </c:pt>
                <c:pt idx="13013">
                  <c:v>2.7428439240852415E-3</c:v>
                </c:pt>
                <c:pt idx="13014">
                  <c:v>2.6647532440581077E-3</c:v>
                </c:pt>
                <c:pt idx="13015">
                  <c:v>2.8902211998539924E-3</c:v>
                </c:pt>
                <c:pt idx="13016">
                  <c:v>2.8239320024906426E-3</c:v>
                </c:pt>
                <c:pt idx="13017">
                  <c:v>2.9513261563744418E-3</c:v>
                </c:pt>
                <c:pt idx="13018">
                  <c:v>3.0508004181666929E-3</c:v>
                </c:pt>
                <c:pt idx="13019">
                  <c:v>3.0817782743181076E-3</c:v>
                </c:pt>
                <c:pt idx="13020">
                  <c:v>3.2719038582007505E-3</c:v>
                </c:pt>
                <c:pt idx="13021">
                  <c:v>3.1566885233343771E-3</c:v>
                </c:pt>
                <c:pt idx="13022">
                  <c:v>3.299312296951044E-3</c:v>
                </c:pt>
                <c:pt idx="13023">
                  <c:v>3.3592333119902736E-3</c:v>
                </c:pt>
                <c:pt idx="13024">
                  <c:v>3.3691340955907451E-3</c:v>
                </c:pt>
                <c:pt idx="13025">
                  <c:v>3.5516585914291874E-3</c:v>
                </c:pt>
                <c:pt idx="13026">
                  <c:v>3.6222438937148151E-3</c:v>
                </c:pt>
                <c:pt idx="13027">
                  <c:v>3.6186926742111727E-3</c:v>
                </c:pt>
                <c:pt idx="13028">
                  <c:v>3.7233763499266524E-3</c:v>
                </c:pt>
                <c:pt idx="13029">
                  <c:v>3.9444138087853008E-3</c:v>
                </c:pt>
                <c:pt idx="13030">
                  <c:v>4.0685813286364565E-3</c:v>
                </c:pt>
                <c:pt idx="13031">
                  <c:v>4.0937763101078495E-3</c:v>
                </c:pt>
                <c:pt idx="13032">
                  <c:v>3.9852815323034299E-3</c:v>
                </c:pt>
                <c:pt idx="13033">
                  <c:v>4.0971345170166132E-3</c:v>
                </c:pt>
                <c:pt idx="13034">
                  <c:v>4.1109073862388565E-3</c:v>
                </c:pt>
                <c:pt idx="13035">
                  <c:v>4.0855087936868895E-3</c:v>
                </c:pt>
                <c:pt idx="13036">
                  <c:v>3.9691519591271724E-3</c:v>
                </c:pt>
                <c:pt idx="13037">
                  <c:v>4.0855087936868895E-3</c:v>
                </c:pt>
                <c:pt idx="13038">
                  <c:v>4.0464093801133756E-3</c:v>
                </c:pt>
                <c:pt idx="13039">
                  <c:v>3.9785436561204247E-3</c:v>
                </c:pt>
                <c:pt idx="13040">
                  <c:v>3.9772598977507049E-3</c:v>
                </c:pt>
                <c:pt idx="13041">
                  <c:v>4.028930670454671E-3</c:v>
                </c:pt>
                <c:pt idx="13042">
                  <c:v>4.0590759089858671E-3</c:v>
                </c:pt>
                <c:pt idx="13043">
                  <c:v>4.1083256541630505E-3</c:v>
                </c:pt>
                <c:pt idx="13044">
                  <c:v>4.4650634338657966E-3</c:v>
                </c:pt>
                <c:pt idx="13045">
                  <c:v>4.5475617916118805E-3</c:v>
                </c:pt>
                <c:pt idx="13046">
                  <c:v>4.8803102153883605E-3</c:v>
                </c:pt>
                <c:pt idx="13047">
                  <c:v>5.0051922435002272E-3</c:v>
                </c:pt>
                <c:pt idx="13048">
                  <c:v>4.8161244666605017E-3</c:v>
                </c:pt>
                <c:pt idx="13049">
                  <c:v>4.9245228445224084E-3</c:v>
                </c:pt>
                <c:pt idx="13050">
                  <c:v>4.8603574288902524E-3</c:v>
                </c:pt>
                <c:pt idx="13051">
                  <c:v>4.8352957925336029E-3</c:v>
                </c:pt>
                <c:pt idx="13052">
                  <c:v>4.719893245324059E-3</c:v>
                </c:pt>
                <c:pt idx="13053">
                  <c:v>4.5305338369189593E-3</c:v>
                </c:pt>
                <c:pt idx="13054">
                  <c:v>4.0035832764692249E-3</c:v>
                </c:pt>
                <c:pt idx="13055">
                  <c:v>2.7605419968039641E-3</c:v>
                </c:pt>
                <c:pt idx="13056">
                  <c:v>2.3303903504979344E-3</c:v>
                </c:pt>
                <c:pt idx="13057">
                  <c:v>1.843633858916259E-3</c:v>
                </c:pt>
                <c:pt idx="13058">
                  <c:v>1.6680736330153525E-3</c:v>
                </c:pt>
                <c:pt idx="13059">
                  <c:v>1.7179010799287914E-3</c:v>
                </c:pt>
                <c:pt idx="13060">
                  <c:v>1.5569762294768833E-3</c:v>
                </c:pt>
                <c:pt idx="13061">
                  <c:v>1.5845061546239942E-3</c:v>
                </c:pt>
                <c:pt idx="13062">
                  <c:v>1.3740805916334397E-3</c:v>
                </c:pt>
                <c:pt idx="13063">
                  <c:v>1.3901755185099947E-3</c:v>
                </c:pt>
                <c:pt idx="13064">
                  <c:v>1.4394490500741969E-3</c:v>
                </c:pt>
                <c:pt idx="13065">
                  <c:v>1.4562078393156701E-3</c:v>
                </c:pt>
                <c:pt idx="13066">
                  <c:v>1.4816643041280302E-3</c:v>
                </c:pt>
                <c:pt idx="13067">
                  <c:v>1.2854777727594332E-3</c:v>
                </c:pt>
                <c:pt idx="13068">
                  <c:v>1.3317230420422743E-3</c:v>
                </c:pt>
                <c:pt idx="13069">
                  <c:v>1.3152890027793168E-3</c:v>
                </c:pt>
                <c:pt idx="13070">
                  <c:v>1.3015839185316895E-3</c:v>
                </c:pt>
                <c:pt idx="13071">
                  <c:v>1.3090625436839541E-3</c:v>
                </c:pt>
                <c:pt idx="13072">
                  <c:v>1.3470187946082869E-3</c:v>
                </c:pt>
                <c:pt idx="13073">
                  <c:v>1.3393519380033134E-3</c:v>
                </c:pt>
                <c:pt idx="13074">
                  <c:v>1.3624670230989217E-3</c:v>
                </c:pt>
                <c:pt idx="13075">
                  <c:v>1.3624670230989217E-3</c:v>
                </c:pt>
                <c:pt idx="13076">
                  <c:v>1.370248712954088E-3</c:v>
                </c:pt>
                <c:pt idx="13077">
                  <c:v>1.370248712954088E-3</c:v>
                </c:pt>
                <c:pt idx="13078">
                  <c:v>1.3638040859282633E-3</c:v>
                </c:pt>
                <c:pt idx="13079">
                  <c:v>1.3483406972526523E-3</c:v>
                </c:pt>
                <c:pt idx="13080">
                  <c:v>1.3483406972526523E-3</c:v>
                </c:pt>
                <c:pt idx="13081">
                  <c:v>1.6459120948535857E-3</c:v>
                </c:pt>
                <c:pt idx="13082">
                  <c:v>1.6180088367031826E-3</c:v>
                </c:pt>
                <c:pt idx="13083">
                  <c:v>1.5814446380816669E-3</c:v>
                </c:pt>
                <c:pt idx="13084">
                  <c:v>1.5905176698894242E-3</c:v>
                </c:pt>
                <c:pt idx="13085">
                  <c:v>1.5456009491509885E-3</c:v>
                </c:pt>
                <c:pt idx="13086">
                  <c:v>1.5279455568261077E-3</c:v>
                </c:pt>
                <c:pt idx="13087">
                  <c:v>1.5017913719064483E-3</c:v>
                </c:pt>
                <c:pt idx="13088">
                  <c:v>1.4506489691535882E-3</c:v>
                </c:pt>
                <c:pt idx="13089">
                  <c:v>1.4010287659087333E-3</c:v>
                </c:pt>
                <c:pt idx="13090">
                  <c:v>1.5691800309761965E-3</c:v>
                </c:pt>
                <c:pt idx="13091">
                  <c:v>1.4524006428453856E-3</c:v>
                </c:pt>
                <c:pt idx="13092">
                  <c:v>1.5367004049127396E-3</c:v>
                </c:pt>
                <c:pt idx="13093">
                  <c:v>1.5423903456763936E-3</c:v>
                </c:pt>
                <c:pt idx="13094">
                  <c:v>1.4693158392926104E-3</c:v>
                </c:pt>
                <c:pt idx="13095">
                  <c:v>1.5264258777327652E-3</c:v>
                </c:pt>
                <c:pt idx="13096">
                  <c:v>1.5771885734430036E-3</c:v>
                </c:pt>
                <c:pt idx="13097">
                  <c:v>1.5385854772954548E-3</c:v>
                </c:pt>
                <c:pt idx="13098">
                  <c:v>1.5290648117966983E-3</c:v>
                </c:pt>
                <c:pt idx="13099">
                  <c:v>1.5101779456396529E-3</c:v>
                </c:pt>
                <c:pt idx="13100">
                  <c:v>1.5101779456396529E-3</c:v>
                </c:pt>
                <c:pt idx="13101">
                  <c:v>1.5574792344920879E-3</c:v>
                </c:pt>
                <c:pt idx="13102">
                  <c:v>1.6069259761051376E-3</c:v>
                </c:pt>
                <c:pt idx="13103">
                  <c:v>1.6888995790039355E-3</c:v>
                </c:pt>
                <c:pt idx="13104">
                  <c:v>1.774507049018541E-3</c:v>
                </c:pt>
                <c:pt idx="13105">
                  <c:v>1.751726685612255E-3</c:v>
                </c:pt>
                <c:pt idx="13106">
                  <c:v>1.7085204302084024E-3</c:v>
                </c:pt>
                <c:pt idx="13107">
                  <c:v>1.7958858431643037E-3</c:v>
                </c:pt>
                <c:pt idx="13108">
                  <c:v>1.839945078685972E-3</c:v>
                </c:pt>
                <c:pt idx="13109">
                  <c:v>1.8052531199990506E-3</c:v>
                </c:pt>
                <c:pt idx="13110">
                  <c:v>1.8837276096259055E-3</c:v>
                </c:pt>
                <c:pt idx="13111">
                  <c:v>1.9242928308065351E-3</c:v>
                </c:pt>
                <c:pt idx="13112">
                  <c:v>1.9492902926234535E-3</c:v>
                </c:pt>
                <c:pt idx="13113">
                  <c:v>1.9232548263672059E-3</c:v>
                </c:pt>
                <c:pt idx="13114">
                  <c:v>1.9053510026924565E-3</c:v>
                </c:pt>
                <c:pt idx="13115">
                  <c:v>1.8894419968784252E-3</c:v>
                </c:pt>
                <c:pt idx="13116">
                  <c:v>1.8928435543378343E-3</c:v>
                </c:pt>
                <c:pt idx="13117">
                  <c:v>1.8616354603328629E-3</c:v>
                </c:pt>
                <c:pt idx="13118">
                  <c:v>1.8918435015249262E-3</c:v>
                </c:pt>
                <c:pt idx="13119">
                  <c:v>1.8072923448402328E-3</c:v>
                </c:pt>
                <c:pt idx="13120">
                  <c:v>1.844698112109011E-3</c:v>
                </c:pt>
                <c:pt idx="13121">
                  <c:v>1.858320338935763E-3</c:v>
                </c:pt>
                <c:pt idx="13122">
                  <c:v>1.8522111300609391E-3</c:v>
                </c:pt>
                <c:pt idx="13123">
                  <c:v>1.8794840533958709E-3</c:v>
                </c:pt>
                <c:pt idx="13124">
                  <c:v>1.8995769699718264E-3</c:v>
                </c:pt>
                <c:pt idx="13125">
                  <c:v>1.8052531199990506E-3</c:v>
                </c:pt>
                <c:pt idx="13126">
                  <c:v>1.7727707407513996E-3</c:v>
                </c:pt>
                <c:pt idx="13127">
                  <c:v>1.8928645394468298E-3</c:v>
                </c:pt>
                <c:pt idx="13128">
                  <c:v>2.0224166448861917E-3</c:v>
                </c:pt>
                <c:pt idx="13129">
                  <c:v>2.1214317068507424E-3</c:v>
                </c:pt>
                <c:pt idx="13130">
                  <c:v>2.0344113039734309E-3</c:v>
                </c:pt>
                <c:pt idx="13131">
                  <c:v>1.9326387149198902E-3</c:v>
                </c:pt>
                <c:pt idx="13132">
                  <c:v>2.0253635949867249E-3</c:v>
                </c:pt>
                <c:pt idx="13133">
                  <c:v>1.6600014012442767E-3</c:v>
                </c:pt>
                <c:pt idx="13134">
                  <c:v>1.4902353864097715E-3</c:v>
                </c:pt>
                <c:pt idx="13135">
                  <c:v>1.5249525194963797E-3</c:v>
                </c:pt>
                <c:pt idx="13136">
                  <c:v>1.5337409168928397E-3</c:v>
                </c:pt>
                <c:pt idx="13137">
                  <c:v>1.5693364872371792E-3</c:v>
                </c:pt>
                <c:pt idx="13138">
                  <c:v>1.8947556744885934E-3</c:v>
                </c:pt>
                <c:pt idx="13139">
                  <c:v>1.9055856111510874E-3</c:v>
                </c:pt>
                <c:pt idx="13140">
                  <c:v>1.9274069844616314E-3</c:v>
                </c:pt>
                <c:pt idx="13141">
                  <c:v>1.6900302970080366E-3</c:v>
                </c:pt>
                <c:pt idx="13142">
                  <c:v>1.6900302970080366E-3</c:v>
                </c:pt>
                <c:pt idx="13143">
                  <c:v>1.4097393245467366E-3</c:v>
                </c:pt>
                <c:pt idx="13144">
                  <c:v>1.7013060103774603E-3</c:v>
                </c:pt>
                <c:pt idx="13145">
                  <c:v>1.7501162376599559E-3</c:v>
                </c:pt>
                <c:pt idx="13146">
                  <c:v>1.4749818390216644E-3</c:v>
                </c:pt>
                <c:pt idx="13147">
                  <c:v>1.4584301980499633E-3</c:v>
                </c:pt>
                <c:pt idx="13148">
                  <c:v>1.4749818390216644E-3</c:v>
                </c:pt>
                <c:pt idx="13149">
                  <c:v>1.4681250794894268E-3</c:v>
                </c:pt>
                <c:pt idx="13150">
                  <c:v>1.1811434549967401E-3</c:v>
                </c:pt>
                <c:pt idx="13151">
                  <c:v>1.4764293187459253E-3</c:v>
                </c:pt>
                <c:pt idx="13152">
                  <c:v>1.1745000635915413E-3</c:v>
                </c:pt>
                <c:pt idx="13153">
                  <c:v>1.4598614347506994E-3</c:v>
                </c:pt>
                <c:pt idx="13154">
                  <c:v>1.4516382182749533E-3</c:v>
                </c:pt>
                <c:pt idx="13155">
                  <c:v>1.4434552643415735E-3</c:v>
                </c:pt>
                <c:pt idx="13156">
                  <c:v>1.427209483883398E-3</c:v>
                </c:pt>
                <c:pt idx="13157">
                  <c:v>1.1482499262103708E-3</c:v>
                </c:pt>
                <c:pt idx="13158">
                  <c:v>1.3872881291061624E-3</c:v>
                </c:pt>
                <c:pt idx="13159">
                  <c:v>1.3483406972526523E-3</c:v>
                </c:pt>
                <c:pt idx="13160">
                  <c:v>1.3178705317347229E-3</c:v>
                </c:pt>
                <c:pt idx="13161">
                  <c:v>1.2514928099220406E-3</c:v>
                </c:pt>
                <c:pt idx="13162">
                  <c:v>1.4010287659087333E-3</c:v>
                </c:pt>
                <c:pt idx="13163">
                  <c:v>1.2909546142840745E-3</c:v>
                </c:pt>
                <c:pt idx="13164">
                  <c:v>1.3948289690139497E-3</c:v>
                </c:pt>
                <c:pt idx="13165">
                  <c:v>1.3207535123401074E-3</c:v>
                </c:pt>
                <c:pt idx="13166">
                  <c:v>1.2818079855202503E-3</c:v>
                </c:pt>
                <c:pt idx="13167">
                  <c:v>1.2142255962994499E-3</c:v>
                </c:pt>
                <c:pt idx="13168">
                  <c:v>1.2968598156321038E-3</c:v>
                </c:pt>
                <c:pt idx="13169">
                  <c:v>1.2578887274352574E-3</c:v>
                </c:pt>
                <c:pt idx="13170">
                  <c:v>1.1903134579980992E-3</c:v>
                </c:pt>
                <c:pt idx="13171">
                  <c:v>1.2824666638592626E-3</c:v>
                </c:pt>
                <c:pt idx="13172">
                  <c:v>1.2051944820788533E-3</c:v>
                </c:pt>
                <c:pt idx="13173">
                  <c:v>1.29789936207674E-3</c:v>
                </c:pt>
                <c:pt idx="13174">
                  <c:v>1.2127338592700224E-3</c:v>
                </c:pt>
                <c:pt idx="13175">
                  <c:v>1.3155056661024631E-3</c:v>
                </c:pt>
                <c:pt idx="13176">
                  <c:v>1.2744601007085891E-3</c:v>
                </c:pt>
                <c:pt idx="13177">
                  <c:v>1.2744601007085891E-3</c:v>
                </c:pt>
                <c:pt idx="13178">
                  <c:v>1.26638699328261E-3</c:v>
                </c:pt>
                <c:pt idx="13179">
                  <c:v>1.3382070624514532E-3</c:v>
                </c:pt>
                <c:pt idx="13180">
                  <c:v>1.3212206351257488E-3</c:v>
                </c:pt>
                <c:pt idx="13181">
                  <c:v>1.3727554674326599E-3</c:v>
                </c:pt>
                <c:pt idx="13182">
                  <c:v>1.3962265952496469E-3</c:v>
                </c:pt>
                <c:pt idx="13183">
                  <c:v>1.4699817418096289E-3</c:v>
                </c:pt>
                <c:pt idx="13184">
                  <c:v>1.4508756174513892E-3</c:v>
                </c:pt>
                <c:pt idx="13185">
                  <c:v>1.5314923583773211E-3</c:v>
                </c:pt>
                <c:pt idx="13186">
                  <c:v>1.5183432001897043E-3</c:v>
                </c:pt>
                <c:pt idx="13187">
                  <c:v>1.50834428220358E-3</c:v>
                </c:pt>
                <c:pt idx="13188">
                  <c:v>1.5284002969856315E-3</c:v>
                </c:pt>
                <c:pt idx="13189">
                  <c:v>1.501648581477724E-3</c:v>
                </c:pt>
                <c:pt idx="13190">
                  <c:v>1.4699817418096289E-3</c:v>
                </c:pt>
                <c:pt idx="13191">
                  <c:v>1.4626518374428721E-3</c:v>
                </c:pt>
                <c:pt idx="13192">
                  <c:v>1.4040609683116023E-3</c:v>
                </c:pt>
                <c:pt idx="13193">
                  <c:v>1.4820375721834944E-3</c:v>
                </c:pt>
                <c:pt idx="13194">
                  <c:v>1.5214870908442769E-3</c:v>
                </c:pt>
                <c:pt idx="13195">
                  <c:v>1.5093946338856266E-3</c:v>
                </c:pt>
                <c:pt idx="13196">
                  <c:v>1.4966391738794485E-3</c:v>
                </c:pt>
                <c:pt idx="13197">
                  <c:v>1.5969281937353447E-3</c:v>
                </c:pt>
                <c:pt idx="13198">
                  <c:v>1.6774239322391404E-3</c:v>
                </c:pt>
                <c:pt idx="13199">
                  <c:v>1.7224713376499511E-3</c:v>
                </c:pt>
                <c:pt idx="13200">
                  <c:v>1.5443705489459236E-3</c:v>
                </c:pt>
                <c:pt idx="13201">
                  <c:v>1.6582607031787248E-3</c:v>
                </c:pt>
                <c:pt idx="13202">
                  <c:v>1.4943540065619231E-3</c:v>
                </c:pt>
                <c:pt idx="13203">
                  <c:v>1.5661062209253128E-3</c:v>
                </c:pt>
                <c:pt idx="13204">
                  <c:v>1.6218714382616607E-3</c:v>
                </c:pt>
                <c:pt idx="13205">
                  <c:v>1.4311327754569416E-3</c:v>
                </c:pt>
                <c:pt idx="13206">
                  <c:v>1.4988495670643202E-3</c:v>
                </c:pt>
                <c:pt idx="13207">
                  <c:v>1.5249525194963797E-3</c:v>
                </c:pt>
                <c:pt idx="13208">
                  <c:v>1.5693364872371792E-3</c:v>
                </c:pt>
                <c:pt idx="13209">
                  <c:v>1.6240762924187942E-3</c:v>
                </c:pt>
                <c:pt idx="13210">
                  <c:v>1.6916871894560837E-3</c:v>
                </c:pt>
                <c:pt idx="13211">
                  <c:v>1.7402580522613853E-3</c:v>
                </c:pt>
                <c:pt idx="13212">
                  <c:v>1.760022889411442E-3</c:v>
                </c:pt>
                <c:pt idx="13213">
                  <c:v>1.760022889411442E-3</c:v>
                </c:pt>
                <c:pt idx="13214">
                  <c:v>1.8001381557845168E-3</c:v>
                </c:pt>
                <c:pt idx="13215">
                  <c:v>2.135867221418375E-3</c:v>
                </c:pt>
                <c:pt idx="13216">
                  <c:v>1.8532137158487412E-3</c:v>
                </c:pt>
                <c:pt idx="13217">
                  <c:v>1.8740896441145547E-3</c:v>
                </c:pt>
                <c:pt idx="13218">
                  <c:v>1.5881551554920619E-3</c:v>
                </c:pt>
                <c:pt idx="13219">
                  <c:v>1.9271747412327874E-3</c:v>
                </c:pt>
                <c:pt idx="13220">
                  <c:v>1.8846039309562722E-3</c:v>
                </c:pt>
                <c:pt idx="13221">
                  <c:v>1.9164545719744096E-3</c:v>
                </c:pt>
                <c:pt idx="13222">
                  <c:v>1.939850584969391E-3</c:v>
                </c:pt>
                <c:pt idx="13223">
                  <c:v>1.950685585468992E-3</c:v>
                </c:pt>
                <c:pt idx="13224">
                  <c:v>1.9290678401927411E-3</c:v>
                </c:pt>
                <c:pt idx="13225">
                  <c:v>1.9290678401927411E-3</c:v>
                </c:pt>
                <c:pt idx="13226">
                  <c:v>1.6075565334939513E-3</c:v>
                </c:pt>
                <c:pt idx="13227">
                  <c:v>1.5632754971780709E-3</c:v>
                </c:pt>
                <c:pt idx="13228">
                  <c:v>1.5545474851120348E-3</c:v>
                </c:pt>
                <c:pt idx="13229">
                  <c:v>1.521551651668213E-3</c:v>
                </c:pt>
                <c:pt idx="13230">
                  <c:v>1.4946270071030492E-3</c:v>
                </c:pt>
                <c:pt idx="13231">
                  <c:v>1.4530641890198209E-3</c:v>
                </c:pt>
                <c:pt idx="13232">
                  <c:v>1.4205403819458166E-3</c:v>
                </c:pt>
                <c:pt idx="13233">
                  <c:v>1.349665196955258E-3</c:v>
                </c:pt>
                <c:pt idx="13234">
                  <c:v>1.2672301227503223E-3</c:v>
                </c:pt>
                <c:pt idx="13235">
                  <c:v>1.3701199578078382E-3</c:v>
                </c:pt>
                <c:pt idx="13236">
                  <c:v>1.2400171236964645E-3</c:v>
                </c:pt>
                <c:pt idx="13237">
                  <c:v>1.2038618433080422E-3</c:v>
                </c:pt>
                <c:pt idx="13238">
                  <c:v>1.182612703391055E-3</c:v>
                </c:pt>
                <c:pt idx="13239">
                  <c:v>1.2907813968699988E-3</c:v>
                </c:pt>
                <c:pt idx="13240">
                  <c:v>1.3476536382362981E-3</c:v>
                </c:pt>
                <c:pt idx="13241">
                  <c:v>1.3073402299234218E-3</c:v>
                </c:pt>
                <c:pt idx="13242">
                  <c:v>1.2603575963801743E-3</c:v>
                </c:pt>
                <c:pt idx="13243">
                  <c:v>1.2074146312382717E-3</c:v>
                </c:pt>
                <c:pt idx="13244">
                  <c:v>1.277050854646973E-3</c:v>
                </c:pt>
                <c:pt idx="13245">
                  <c:v>1.3252981786751731E-3</c:v>
                </c:pt>
                <c:pt idx="13246">
                  <c:v>1.3572342818408303E-3</c:v>
                </c:pt>
                <c:pt idx="13247">
                  <c:v>1.251146177959386E-3</c:v>
                </c:pt>
                <c:pt idx="13248">
                  <c:v>1.333551373819003E-3</c:v>
                </c:pt>
                <c:pt idx="13249">
                  <c:v>1.2595924088239924E-3</c:v>
                </c:pt>
                <c:pt idx="13250">
                  <c:v>1.323813806146604E-3</c:v>
                </c:pt>
                <c:pt idx="13251">
                  <c:v>1.2820901431050958E-3</c:v>
                </c:pt>
                <c:pt idx="13252">
                  <c:v>1.366722766477842E-3</c:v>
                </c:pt>
                <c:pt idx="13253">
                  <c:v>1.3494151372531696E-3</c:v>
                </c:pt>
                <c:pt idx="13254">
                  <c:v>1.375449289321587E-3</c:v>
                </c:pt>
                <c:pt idx="13255">
                  <c:v>1.3494151372531696E-3</c:v>
                </c:pt>
                <c:pt idx="13256">
                  <c:v>1.4379137676052618E-3</c:v>
                </c:pt>
                <c:pt idx="13257">
                  <c:v>1.4562109747118025E-3</c:v>
                </c:pt>
                <c:pt idx="13258">
                  <c:v>1.42884090643047E-3</c:v>
                </c:pt>
                <c:pt idx="13259">
                  <c:v>1.5284159435411397E-3</c:v>
                </c:pt>
                <c:pt idx="13260">
                  <c:v>1.4525697039514342E-3</c:v>
                </c:pt>
                <c:pt idx="13261">
                  <c:v>1.5320190630433135E-3</c:v>
                </c:pt>
                <c:pt idx="13262">
                  <c:v>1.5516724806030047E-3</c:v>
                </c:pt>
                <c:pt idx="13263">
                  <c:v>1.5931015199675352E-3</c:v>
                </c:pt>
                <c:pt idx="13264">
                  <c:v>1.6354386713396485E-3</c:v>
                </c:pt>
                <c:pt idx="13265">
                  <c:v>1.5619323057047296E-3</c:v>
                </c:pt>
                <c:pt idx="13266">
                  <c:v>1.6232989646375359E-3</c:v>
                </c:pt>
                <c:pt idx="13267">
                  <c:v>1.7475250043419903E-3</c:v>
                </c:pt>
                <c:pt idx="13268">
                  <c:v>1.6989128038304364E-3</c:v>
                </c:pt>
                <c:pt idx="13269">
                  <c:v>1.7436777122727671E-3</c:v>
                </c:pt>
                <c:pt idx="13270">
                  <c:v>1.9951418875718474E-3</c:v>
                </c:pt>
                <c:pt idx="13271">
                  <c:v>2.0631016732389784E-3</c:v>
                </c:pt>
                <c:pt idx="13272">
                  <c:v>1.7095074965823233E-3</c:v>
                </c:pt>
                <c:pt idx="13273">
                  <c:v>1.7811459162979243E-3</c:v>
                </c:pt>
                <c:pt idx="13274">
                  <c:v>1.7915904219212822E-3</c:v>
                </c:pt>
                <c:pt idx="13275">
                  <c:v>2.0037891558351648E-3</c:v>
                </c:pt>
                <c:pt idx="13276">
                  <c:v>2.332758680491829E-3</c:v>
                </c:pt>
                <c:pt idx="13277">
                  <c:v>3.1068736226104003E-3</c:v>
                </c:pt>
                <c:pt idx="13278">
                  <c:v>3.1980595312820848E-3</c:v>
                </c:pt>
                <c:pt idx="13279">
                  <c:v>3.754478429766121E-3</c:v>
                </c:pt>
                <c:pt idx="13280">
                  <c:v>3.8418780082129277E-3</c:v>
                </c:pt>
                <c:pt idx="13281">
                  <c:v>3.931041593398331E-3</c:v>
                </c:pt>
                <c:pt idx="13282">
                  <c:v>4.0450220917579559E-3</c:v>
                </c:pt>
                <c:pt idx="13283">
                  <c:v>3.7969490552558468E-3</c:v>
                </c:pt>
                <c:pt idx="13284">
                  <c:v>3.8186514405991372E-3</c:v>
                </c:pt>
                <c:pt idx="13285">
                  <c:v>3.5864955705536563E-3</c:v>
                </c:pt>
                <c:pt idx="13286">
                  <c:v>3.9511437791025315E-3</c:v>
                </c:pt>
                <c:pt idx="13287">
                  <c:v>4.0685797292554981E-3</c:v>
                </c:pt>
                <c:pt idx="13288">
                  <c:v>4.0456449510995847E-3</c:v>
                </c:pt>
                <c:pt idx="13289">
                  <c:v>3.8208748385061757E-3</c:v>
                </c:pt>
                <c:pt idx="13290">
                  <c:v>3.8208748385061757E-3</c:v>
                </c:pt>
                <c:pt idx="13291">
                  <c:v>3.7993682566095314E-3</c:v>
                </c:pt>
                <c:pt idx="13292">
                  <c:v>3.5871048170473176E-3</c:v>
                </c:pt>
                <c:pt idx="13293">
                  <c:v>3.5871048170473176E-3</c:v>
                </c:pt>
                <c:pt idx="13294">
                  <c:v>3.84626532653437E-3</c:v>
                </c:pt>
                <c:pt idx="13295">
                  <c:v>3.8246318442470865E-3</c:v>
                </c:pt>
                <c:pt idx="13296">
                  <c:v>3.8246318442470865E-3</c:v>
                </c:pt>
                <c:pt idx="13297">
                  <c:v>3.7816817064873758E-3</c:v>
                </c:pt>
                <c:pt idx="13298">
                  <c:v>3.7603641861814791E-3</c:v>
                </c:pt>
                <c:pt idx="13299">
                  <c:v>3.7180420910527781E-3</c:v>
                </c:pt>
                <c:pt idx="13300">
                  <c:v>3.6970366597189651E-3</c:v>
                </c:pt>
                <c:pt idx="13301">
                  <c:v>3.6140424476439194E-3</c:v>
                </c:pt>
                <c:pt idx="13302">
                  <c:v>3.5528638596443859E-3</c:v>
                </c:pt>
                <c:pt idx="13303">
                  <c:v>3.4726937143521245E-3</c:v>
                </c:pt>
                <c:pt idx="13304">
                  <c:v>3.6761874383101014E-3</c:v>
                </c:pt>
                <c:pt idx="13305">
                  <c:v>3.5313512709871744E-3</c:v>
                </c:pt>
                <c:pt idx="13306">
                  <c:v>3.6337544237156003E-3</c:v>
                </c:pt>
                <c:pt idx="13307">
                  <c:v>3.6786267690796254E-3</c:v>
                </c:pt>
                <c:pt idx="13308">
                  <c:v>3.7299965556676314E-3</c:v>
                </c:pt>
                <c:pt idx="13309">
                  <c:v>3.7679273878510502E-3</c:v>
                </c:pt>
                <c:pt idx="13310">
                  <c:v>3.9420423446368501E-3</c:v>
                </c:pt>
                <c:pt idx="13311">
                  <c:v>4.0177328579320461E-3</c:v>
                </c:pt>
                <c:pt idx="13312">
                  <c:v>4.0177328579320461E-3</c:v>
                </c:pt>
                <c:pt idx="13313">
                  <c:v>3.7809951798678351E-3</c:v>
                </c:pt>
                <c:pt idx="13314">
                  <c:v>3.6695036352249657E-3</c:v>
                </c:pt>
                <c:pt idx="13315">
                  <c:v>3.7549059152152766E-3</c:v>
                </c:pt>
                <c:pt idx="13316">
                  <c:v>3.7060475051498192E-3</c:v>
                </c:pt>
                <c:pt idx="13317">
                  <c:v>3.4029173156973971E-3</c:v>
                </c:pt>
                <c:pt idx="13318">
                  <c:v>3.4500354080005953E-3</c:v>
                </c:pt>
                <c:pt idx="13319">
                  <c:v>3.3408562644048519E-3</c:v>
                </c:pt>
                <c:pt idx="13320">
                  <c:v>3.3821193025793434E-3</c:v>
                </c:pt>
                <c:pt idx="13321">
                  <c:v>3.2797866650580597E-3</c:v>
                </c:pt>
                <c:pt idx="13322">
                  <c:v>3.3014006940810113E-3</c:v>
                </c:pt>
                <c:pt idx="13323">
                  <c:v>3.2265228400901198E-3</c:v>
                </c:pt>
                <c:pt idx="13324">
                  <c:v>3.3786325865386734E-3</c:v>
                </c:pt>
                <c:pt idx="13325">
                  <c:v>3.3633436192746619E-3</c:v>
                </c:pt>
                <c:pt idx="13326">
                  <c:v>3.4661593640233613E-3</c:v>
                </c:pt>
                <c:pt idx="13327">
                  <c:v>3.5322402980164976E-3</c:v>
                </c:pt>
                <c:pt idx="13328">
                  <c:v>3.5769045438218926E-3</c:v>
                </c:pt>
                <c:pt idx="13329">
                  <c:v>3.5545110117395679E-3</c:v>
                </c:pt>
                <c:pt idx="13330">
                  <c:v>3.6185078328604577E-3</c:v>
                </c:pt>
                <c:pt idx="13331">
                  <c:v>3.6583917372313719E-3</c:v>
                </c:pt>
                <c:pt idx="13332">
                  <c:v>3.541469841115222E-3</c:v>
                </c:pt>
                <c:pt idx="13333">
                  <c:v>3.6175926114210611E-3</c:v>
                </c:pt>
                <c:pt idx="13334">
                  <c:v>3.6175926114210611E-3</c:v>
                </c:pt>
                <c:pt idx="13335">
                  <c:v>3.7146105663135925E-3</c:v>
                </c:pt>
                <c:pt idx="13336">
                  <c:v>3.7618783513388237E-3</c:v>
                </c:pt>
                <c:pt idx="13337">
                  <c:v>3.7618783513388237E-3</c:v>
                </c:pt>
                <c:pt idx="13338">
                  <c:v>3.7147970747034554E-3</c:v>
                </c:pt>
                <c:pt idx="13339">
                  <c:v>3.95047790271634E-3</c:v>
                </c:pt>
                <c:pt idx="13340">
                  <c:v>3.9485002587965751E-3</c:v>
                </c:pt>
                <c:pt idx="13341">
                  <c:v>4.0566601463246869E-3</c:v>
                </c:pt>
                <c:pt idx="13342">
                  <c:v>4.1405266004415891E-3</c:v>
                </c:pt>
                <c:pt idx="13343">
                  <c:v>4.2553546700715575E-3</c:v>
                </c:pt>
                <c:pt idx="13344">
                  <c:v>4.1803844688976903E-3</c:v>
                </c:pt>
                <c:pt idx="13345">
                  <c:v>4.3060298005472234E-3</c:v>
                </c:pt>
                <c:pt idx="13346">
                  <c:v>4.3315500115004924E-3</c:v>
                </c:pt>
                <c:pt idx="13347">
                  <c:v>4.2989632416845494E-3</c:v>
                </c:pt>
                <c:pt idx="13348">
                  <c:v>4.4010396691847439E-3</c:v>
                </c:pt>
                <c:pt idx="13349">
                  <c:v>4.3344553850047773E-3</c:v>
                </c:pt>
                <c:pt idx="13350">
                  <c:v>4.2030862977262004E-3</c:v>
                </c:pt>
                <c:pt idx="13351">
                  <c:v>4.134020194144928E-3</c:v>
                </c:pt>
                <c:pt idx="13352">
                  <c:v>4.1820778485996499E-3</c:v>
                </c:pt>
                <c:pt idx="13353">
                  <c:v>4.230620805023619E-3</c:v>
                </c:pt>
                <c:pt idx="13354">
                  <c:v>4.0279088659402286E-3</c:v>
                </c:pt>
                <c:pt idx="13355">
                  <c:v>4.0980032087604562E-3</c:v>
                </c:pt>
                <c:pt idx="13356">
                  <c:v>4.0219989502356607E-3</c:v>
                </c:pt>
                <c:pt idx="13357">
                  <c:v>3.5292018057096692E-3</c:v>
                </c:pt>
                <c:pt idx="13358">
                  <c:v>3.8404615546583677E-3</c:v>
                </c:pt>
                <c:pt idx="13359">
                  <c:v>3.5696459594835388E-3</c:v>
                </c:pt>
                <c:pt idx="13360">
                  <c:v>3.4092969166699596E-3</c:v>
                </c:pt>
                <c:pt idx="13361">
                  <c:v>3.1787210330068163E-3</c:v>
                </c:pt>
                <c:pt idx="13362">
                  <c:v>3.1787210330068163E-3</c:v>
                </c:pt>
                <c:pt idx="13363">
                  <c:v>3.233047940274457E-3</c:v>
                </c:pt>
                <c:pt idx="13364">
                  <c:v>3.2148500632849875E-3</c:v>
                </c:pt>
                <c:pt idx="13365">
                  <c:v>3.2180111744583256E-3</c:v>
                </c:pt>
                <c:pt idx="13366">
                  <c:v>3.2545321993752356E-3</c:v>
                </c:pt>
                <c:pt idx="13367">
                  <c:v>3.2729273048474725E-3</c:v>
                </c:pt>
                <c:pt idx="13368">
                  <c:v>2.9586656357956688E-3</c:v>
                </c:pt>
                <c:pt idx="13369">
                  <c:v>3.2180111744583256E-3</c:v>
                </c:pt>
                <c:pt idx="13370">
                  <c:v>3.1998845208739335E-3</c:v>
                </c:pt>
                <c:pt idx="13371">
                  <c:v>3.1638971049390476E-3</c:v>
                </c:pt>
                <c:pt idx="13372">
                  <c:v>3.4126492243559676E-3</c:v>
                </c:pt>
                <c:pt idx="13373">
                  <c:v>3.0929756834190444E-3</c:v>
                </c:pt>
                <c:pt idx="13374">
                  <c:v>3.0406950193129063E-3</c:v>
                </c:pt>
                <c:pt idx="13375">
                  <c:v>2.9552662230869567E-3</c:v>
                </c:pt>
                <c:pt idx="13376">
                  <c:v>2.8884329872436512E-3</c:v>
                </c:pt>
                <c:pt idx="13377">
                  <c:v>3.0619007323614625E-3</c:v>
                </c:pt>
                <c:pt idx="13378">
                  <c:v>3.1675264915170254E-3</c:v>
                </c:pt>
                <c:pt idx="13379">
                  <c:v>3.4487125960121481E-3</c:v>
                </c:pt>
                <c:pt idx="13380">
                  <c:v>3.5105849935695354E-3</c:v>
                </c:pt>
                <c:pt idx="13381">
                  <c:v>3.5341884853969949E-3</c:v>
                </c:pt>
                <c:pt idx="13382">
                  <c:v>3.6115855299241268E-3</c:v>
                </c:pt>
                <c:pt idx="13383">
                  <c:v>3.8954298425972361E-3</c:v>
                </c:pt>
                <c:pt idx="13384">
                  <c:v>3.9700449388612264E-3</c:v>
                </c:pt>
                <c:pt idx="13385">
                  <c:v>4.0607265443490925E-3</c:v>
                </c:pt>
                <c:pt idx="13386">
                  <c:v>4.1056208740080438E-3</c:v>
                </c:pt>
                <c:pt idx="13387">
                  <c:v>4.0854382185106933E-3</c:v>
                </c:pt>
                <c:pt idx="13388">
                  <c:v>4.0961621882355673E-3</c:v>
                </c:pt>
                <c:pt idx="13389">
                  <c:v>4.1763076147195329E-3</c:v>
                </c:pt>
                <c:pt idx="13390">
                  <c:v>4.1742739373466222E-3</c:v>
                </c:pt>
                <c:pt idx="13391">
                  <c:v>4.200043105392029E-3</c:v>
                </c:pt>
                <c:pt idx="13392">
                  <c:v>4.1253943741668643E-3</c:v>
                </c:pt>
                <c:pt idx="13393">
                  <c:v>4.0750243804291673E-3</c:v>
                </c:pt>
                <c:pt idx="13394">
                  <c:v>4.1227050334173409E-3</c:v>
                </c:pt>
                <c:pt idx="13395">
                  <c:v>4.2074262737065733E-3</c:v>
                </c:pt>
                <c:pt idx="13396">
                  <c:v>4.2097118775089688E-3</c:v>
                </c:pt>
                <c:pt idx="13397">
                  <c:v>4.2272026346279502E-3</c:v>
                </c:pt>
                <c:pt idx="13398">
                  <c:v>4.3242037163918881E-3</c:v>
                </c:pt>
                <c:pt idx="13399">
                  <c:v>4.5325470042615057E-3</c:v>
                </c:pt>
                <c:pt idx="13400">
                  <c:v>4.5713010716142829E-3</c:v>
                </c:pt>
                <c:pt idx="13401">
                  <c:v>4.5777915391975932E-3</c:v>
                </c:pt>
                <c:pt idx="13402">
                  <c:v>4.8145204474136349E-3</c:v>
                </c:pt>
                <c:pt idx="13403">
                  <c:v>4.9412183539245197E-3</c:v>
                </c:pt>
                <c:pt idx="13404">
                  <c:v>4.879996981874796E-3</c:v>
                </c:pt>
                <c:pt idx="13405">
                  <c:v>4.9331180657370818E-3</c:v>
                </c:pt>
                <c:pt idx="13406">
                  <c:v>4.9705096660526476E-3</c:v>
                </c:pt>
                <c:pt idx="13407">
                  <c:v>4.9331180657370818E-3</c:v>
                </c:pt>
                <c:pt idx="13408">
                  <c:v>4.9115697772523755E-3</c:v>
                </c:pt>
                <c:pt idx="13409">
                  <c:v>5.0051922435002272E-3</c:v>
                </c:pt>
                <c:pt idx="13410">
                  <c:v>4.9683653717544794E-3</c:v>
                </c:pt>
                <c:pt idx="13411">
                  <c:v>5.0547087359973418E-3</c:v>
                </c:pt>
                <c:pt idx="13412">
                  <c:v>5.3379922010051324E-3</c:v>
                </c:pt>
                <c:pt idx="13413">
                  <c:v>5.5819061485177486E-3</c:v>
                </c:pt>
                <c:pt idx="13414">
                  <c:v>5.6211300152357521E-3</c:v>
                </c:pt>
                <c:pt idx="13415">
                  <c:v>5.6682858175754539E-3</c:v>
                </c:pt>
                <c:pt idx="13416">
                  <c:v>5.6297485114268136E-3</c:v>
                </c:pt>
                <c:pt idx="13417">
                  <c:v>5.1234994510694501E-3</c:v>
                </c:pt>
                <c:pt idx="13418">
                  <c:v>4.2260783371515396E-3</c:v>
                </c:pt>
                <c:pt idx="13419">
                  <c:v>3.4754387962749865E-3</c:v>
                </c:pt>
                <c:pt idx="13420">
                  <c:v>3.3393098093995308E-3</c:v>
                </c:pt>
                <c:pt idx="13421">
                  <c:v>2.7320982084179145E-3</c:v>
                </c:pt>
                <c:pt idx="13422">
                  <c:v>2.5270132516353144E-3</c:v>
                </c:pt>
                <c:pt idx="13423">
                  <c:v>2.8936358061144966E-3</c:v>
                </c:pt>
                <c:pt idx="13424">
                  <c:v>2.6760802679008412E-3</c:v>
                </c:pt>
                <c:pt idx="13425">
                  <c:v>2.7849216920016323E-3</c:v>
                </c:pt>
                <c:pt idx="13426">
                  <c:v>2.8194786490934732E-3</c:v>
                </c:pt>
                <c:pt idx="13427">
                  <c:v>2.8678104774714896E-3</c:v>
                </c:pt>
                <c:pt idx="13428">
                  <c:v>3.1367825695782373E-3</c:v>
                </c:pt>
                <c:pt idx="13429">
                  <c:v>2.9666373164259174E-3</c:v>
                </c:pt>
                <c:pt idx="13430">
                  <c:v>2.7615674167023271E-3</c:v>
                </c:pt>
                <c:pt idx="13431">
                  <c:v>2.7461149989664816E-3</c:v>
                </c:pt>
                <c:pt idx="13432">
                  <c:v>2.7642774926755383E-3</c:v>
                </c:pt>
                <c:pt idx="13433">
                  <c:v>3.0714194363061541E-3</c:v>
                </c:pt>
                <c:pt idx="13434">
                  <c:v>2.8269058964344078E-3</c:v>
                </c:pt>
                <c:pt idx="13435">
                  <c:v>2.8907621118491817E-3</c:v>
                </c:pt>
                <c:pt idx="13436">
                  <c:v>2.9231569077636413E-3</c:v>
                </c:pt>
                <c:pt idx="13437">
                  <c:v>2.8907621118491817E-3</c:v>
                </c:pt>
                <c:pt idx="13438">
                  <c:v>2.8907621118491817E-3</c:v>
                </c:pt>
                <c:pt idx="13439">
                  <c:v>2.9069203564752307E-3</c:v>
                </c:pt>
                <c:pt idx="13440">
                  <c:v>2.5983616957899035E-3</c:v>
                </c:pt>
                <c:pt idx="13441">
                  <c:v>2.893601760289112E-3</c:v>
                </c:pt>
                <c:pt idx="13442">
                  <c:v>2.8775057104743471E-3</c:v>
                </c:pt>
                <c:pt idx="13443">
                  <c:v>3.1265509943561418E-3</c:v>
                </c:pt>
                <c:pt idx="13444">
                  <c:v>3.1265509943561418E-3</c:v>
                </c:pt>
                <c:pt idx="13445">
                  <c:v>3.0572334631584928E-3</c:v>
                </c:pt>
                <c:pt idx="13446">
                  <c:v>3.0061246216440845E-3</c:v>
                </c:pt>
                <c:pt idx="13447">
                  <c:v>3.233047940274457E-3</c:v>
                </c:pt>
                <c:pt idx="13448">
                  <c:v>3.1398608645434758E-3</c:v>
                </c:pt>
                <c:pt idx="13449">
                  <c:v>3.0347270212377092E-3</c:v>
                </c:pt>
                <c:pt idx="13450">
                  <c:v>3.1628892761633338E-3</c:v>
                </c:pt>
                <c:pt idx="13451">
                  <c:v>3.1796383520565213E-3</c:v>
                </c:pt>
                <c:pt idx="13452">
                  <c:v>3.0004440580051936E-3</c:v>
                </c:pt>
                <c:pt idx="13453">
                  <c:v>3.1018613697489676E-3</c:v>
                </c:pt>
                <c:pt idx="13454">
                  <c:v>3.2463980127277379E-3</c:v>
                </c:pt>
                <c:pt idx="13455">
                  <c:v>3.2421959774479206E-3</c:v>
                </c:pt>
                <c:pt idx="13456">
                  <c:v>3.384120760536226E-3</c:v>
                </c:pt>
                <c:pt idx="13457">
                  <c:v>3.3243431898661979E-3</c:v>
                </c:pt>
                <c:pt idx="13458">
                  <c:v>3.3762135570850819E-3</c:v>
                </c:pt>
                <c:pt idx="13459">
                  <c:v>3.5539090074579809E-3</c:v>
                </c:pt>
                <c:pt idx="13460">
                  <c:v>3.4966865292850213E-3</c:v>
                </c:pt>
                <c:pt idx="13461">
                  <c:v>3.5079005253787592E-3</c:v>
                </c:pt>
                <c:pt idx="13462">
                  <c:v>3.5736968504795738E-3</c:v>
                </c:pt>
                <c:pt idx="13463">
                  <c:v>3.523153283292918E-3</c:v>
                </c:pt>
                <c:pt idx="13464">
                  <c:v>3.4645172272687774E-3</c:v>
                </c:pt>
                <c:pt idx="13465">
                  <c:v>3.5845194850977354E-3</c:v>
                </c:pt>
                <c:pt idx="13466">
                  <c:v>3.5185407895915325E-3</c:v>
                </c:pt>
                <c:pt idx="13467">
                  <c:v>3.4751472995379509E-3</c:v>
                </c:pt>
                <c:pt idx="13468">
                  <c:v>3.5695115078755429E-3</c:v>
                </c:pt>
                <c:pt idx="13469">
                  <c:v>3.6155834462365598E-3</c:v>
                </c:pt>
                <c:pt idx="13470">
                  <c:v>3.5707159787712966E-3</c:v>
                </c:pt>
                <c:pt idx="13471">
                  <c:v>3.6476423001973917E-3</c:v>
                </c:pt>
                <c:pt idx="13472">
                  <c:v>3.7028301027449777E-3</c:v>
                </c:pt>
                <c:pt idx="13473">
                  <c:v>3.679557472609478E-3</c:v>
                </c:pt>
                <c:pt idx="13474">
                  <c:v>3.7782934516866077E-3</c:v>
                </c:pt>
                <c:pt idx="13475">
                  <c:v>3.7782934516866077E-3</c:v>
                </c:pt>
                <c:pt idx="13476">
                  <c:v>3.900173885611982E-3</c:v>
                </c:pt>
                <c:pt idx="13477">
                  <c:v>3.8756225484331101E-3</c:v>
                </c:pt>
                <c:pt idx="13478">
                  <c:v>4.0181188456434843E-3</c:v>
                </c:pt>
                <c:pt idx="13479">
                  <c:v>4.0435528351151721E-3</c:v>
                </c:pt>
                <c:pt idx="13480">
                  <c:v>4.208135697532033E-3</c:v>
                </c:pt>
                <c:pt idx="13481">
                  <c:v>4.3926605263493153E-3</c:v>
                </c:pt>
                <c:pt idx="13482">
                  <c:v>4.355809148428552E-3</c:v>
                </c:pt>
                <c:pt idx="13483">
                  <c:v>4.4920574939141403E-3</c:v>
                </c:pt>
                <c:pt idx="13484">
                  <c:v>4.453631146784107E-3</c:v>
                </c:pt>
                <c:pt idx="13485">
                  <c:v>4.5836955231746855E-3</c:v>
                </c:pt>
                <c:pt idx="13486">
                  <c:v>4.5284098199127763E-3</c:v>
                </c:pt>
                <c:pt idx="13487">
                  <c:v>4.1229442878496373E-3</c:v>
                </c:pt>
                <c:pt idx="13488">
                  <c:v>3.9812013520091841E-3</c:v>
                </c:pt>
                <c:pt idx="13489">
                  <c:v>3.8219434570759495E-3</c:v>
                </c:pt>
                <c:pt idx="13490">
                  <c:v>3.7468217175903248E-3</c:v>
                </c:pt>
                <c:pt idx="13491">
                  <c:v>4.0041839801814956E-3</c:v>
                </c:pt>
                <c:pt idx="13492">
                  <c:v>3.6369574460403597E-3</c:v>
                </c:pt>
                <c:pt idx="13493">
                  <c:v>3.4538339144171665E-3</c:v>
                </c:pt>
                <c:pt idx="13494">
                  <c:v>3.4938936255083817E-3</c:v>
                </c:pt>
                <c:pt idx="13495">
                  <c:v>3.396902021379497E-3</c:v>
                </c:pt>
                <c:pt idx="13496">
                  <c:v>3.4755003322747427E-3</c:v>
                </c:pt>
                <c:pt idx="13497">
                  <c:v>3.376753294021928E-3</c:v>
                </c:pt>
                <c:pt idx="13498">
                  <c:v>3.4575065567813432E-3</c:v>
                </c:pt>
                <c:pt idx="13499">
                  <c:v>3.4771071759189284E-3</c:v>
                </c:pt>
                <c:pt idx="13500">
                  <c:v>3.4575065567813432E-3</c:v>
                </c:pt>
                <c:pt idx="13501">
                  <c:v>3.223548289127715E-3</c:v>
                </c:pt>
                <c:pt idx="13502">
                  <c:v>3.4968042358729775E-3</c:v>
                </c:pt>
                <c:pt idx="13503">
                  <c:v>3.3719432381543266E-3</c:v>
                </c:pt>
                <c:pt idx="13504">
                  <c:v>3.4132985761342279E-3</c:v>
                </c:pt>
                <c:pt idx="13505">
                  <c:v>3.5692446382486549E-3</c:v>
                </c:pt>
                <c:pt idx="13506">
                  <c:v>3.549419420014255E-3</c:v>
                </c:pt>
                <c:pt idx="13507">
                  <c:v>3.2267449272856867E-3</c:v>
                </c:pt>
                <c:pt idx="13508">
                  <c:v>3.244767852953323E-3</c:v>
                </c:pt>
                <c:pt idx="13509">
                  <c:v>3.317735829152089E-3</c:v>
                </c:pt>
                <c:pt idx="13510">
                  <c:v>3.2119579020546464E-3</c:v>
                </c:pt>
                <c:pt idx="13511">
                  <c:v>3.302599528713522E-3</c:v>
                </c:pt>
                <c:pt idx="13512">
                  <c:v>3.2842957766900868E-3</c:v>
                </c:pt>
                <c:pt idx="13513">
                  <c:v>3.2479521197373799E-3</c:v>
                </c:pt>
                <c:pt idx="13514">
                  <c:v>3.229911507194701E-3</c:v>
                </c:pt>
                <c:pt idx="13515">
                  <c:v>3.197228567193719E-3</c:v>
                </c:pt>
                <c:pt idx="13516">
                  <c:v>3.3253856239519076E-3</c:v>
                </c:pt>
                <c:pt idx="13517">
                  <c:v>3.1090949702240697E-3</c:v>
                </c:pt>
                <c:pt idx="13518">
                  <c:v>3.0917236025701823E-3</c:v>
                </c:pt>
                <c:pt idx="13519">
                  <c:v>3.233047940274457E-3</c:v>
                </c:pt>
                <c:pt idx="13520">
                  <c:v>3.1607891510049228E-3</c:v>
                </c:pt>
                <c:pt idx="13521">
                  <c:v>3.0377080890385318E-3</c:v>
                </c:pt>
                <c:pt idx="13522">
                  <c:v>2.8336017401101462E-3</c:v>
                </c:pt>
                <c:pt idx="13523">
                  <c:v>2.9181319017493605E-3</c:v>
                </c:pt>
                <c:pt idx="13524">
                  <c:v>2.7375507694767012E-3</c:v>
                </c:pt>
                <c:pt idx="13525">
                  <c:v>2.7643670941842028E-3</c:v>
                </c:pt>
                <c:pt idx="13526">
                  <c:v>2.8735036941826418E-3</c:v>
                </c:pt>
                <c:pt idx="13527">
                  <c:v>2.8813132592113871E-3</c:v>
                </c:pt>
                <c:pt idx="13528">
                  <c:v>2.9474649712280757E-3</c:v>
                </c:pt>
                <c:pt idx="13529">
                  <c:v>2.9488335910129492E-3</c:v>
                </c:pt>
                <c:pt idx="13530">
                  <c:v>2.9927128313577711E-3</c:v>
                </c:pt>
                <c:pt idx="13531">
                  <c:v>3.1208166113290588E-3</c:v>
                </c:pt>
                <c:pt idx="13532">
                  <c:v>3.1478048791946027E-3</c:v>
                </c:pt>
                <c:pt idx="13533">
                  <c:v>3.1663560899347762E-3</c:v>
                </c:pt>
                <c:pt idx="13534">
                  <c:v>3.2165385293704525E-3</c:v>
                </c:pt>
                <c:pt idx="13535">
                  <c:v>3.3214645165925683E-3</c:v>
                </c:pt>
                <c:pt idx="13536">
                  <c:v>3.2201963247173943E-3</c:v>
                </c:pt>
                <c:pt idx="13537">
                  <c:v>3.3214645165925683E-3</c:v>
                </c:pt>
                <c:pt idx="13538">
                  <c:v>3.3214645165925683E-3</c:v>
                </c:pt>
                <c:pt idx="13539">
                  <c:v>3.2806279594125342E-3</c:v>
                </c:pt>
                <c:pt idx="13540">
                  <c:v>3.3420489485228039E-3</c:v>
                </c:pt>
                <c:pt idx="13541">
                  <c:v>3.31821136819238E-3</c:v>
                </c:pt>
                <c:pt idx="13542">
                  <c:v>3.4204703036935457E-3</c:v>
                </c:pt>
                <c:pt idx="13543">
                  <c:v>3.488078618330801E-3</c:v>
                </c:pt>
                <c:pt idx="13544">
                  <c:v>3.7058241655830233E-3</c:v>
                </c:pt>
                <c:pt idx="13545">
                  <c:v>4.1132001290082815E-3</c:v>
                </c:pt>
                <c:pt idx="13546">
                  <c:v>4.6204286352398288E-3</c:v>
                </c:pt>
                <c:pt idx="13547">
                  <c:v>4.9997033531486903E-3</c:v>
                </c:pt>
                <c:pt idx="13548">
                  <c:v>4.9644432628218388E-3</c:v>
                </c:pt>
                <c:pt idx="13549">
                  <c:v>5.0934104716210613E-3</c:v>
                </c:pt>
                <c:pt idx="13550">
                  <c:v>5.1938780506710957E-3</c:v>
                </c:pt>
                <c:pt idx="13551">
                  <c:v>5.4084245126714637E-3</c:v>
                </c:pt>
                <c:pt idx="13552">
                  <c:v>5.5446157283822019E-3</c:v>
                </c:pt>
                <c:pt idx="13553">
                  <c:v>5.7352311761563763E-3</c:v>
                </c:pt>
                <c:pt idx="13554">
                  <c:v>5.7239849841831973E-3</c:v>
                </c:pt>
                <c:pt idx="13555">
                  <c:v>5.765159918115683E-3</c:v>
                </c:pt>
                <c:pt idx="13556">
                  <c:v>5.4045460677494385E-3</c:v>
                </c:pt>
                <c:pt idx="13557">
                  <c:v>5.4225949124567258E-3</c:v>
                </c:pt>
                <c:pt idx="13558">
                  <c:v>5.181284176211662E-3</c:v>
                </c:pt>
                <c:pt idx="13559">
                  <c:v>4.829840539745992E-3</c:v>
                </c:pt>
                <c:pt idx="13560">
                  <c:v>4.4045849485448256E-3</c:v>
                </c:pt>
                <c:pt idx="13561">
                  <c:v>4.1524873794529949E-3</c:v>
                </c:pt>
                <c:pt idx="13562">
                  <c:v>3.9618056336658495E-3</c:v>
                </c:pt>
                <c:pt idx="13563">
                  <c:v>3.9057352288050583E-3</c:v>
                </c:pt>
                <c:pt idx="13564">
                  <c:v>3.7905198774529714E-3</c:v>
                </c:pt>
                <c:pt idx="13565">
                  <c:v>3.8786248387518616E-3</c:v>
                </c:pt>
                <c:pt idx="13566">
                  <c:v>3.7465123750611783E-3</c:v>
                </c:pt>
                <c:pt idx="13567">
                  <c:v>3.538944706423448E-3</c:v>
                </c:pt>
                <c:pt idx="13568">
                  <c:v>3.538944706423448E-3</c:v>
                </c:pt>
                <c:pt idx="13569">
                  <c:v>3.9210923141768644E-3</c:v>
                </c:pt>
                <c:pt idx="13570">
                  <c:v>3.9472701087308621E-3</c:v>
                </c:pt>
                <c:pt idx="13571">
                  <c:v>4.3261203363648918E-3</c:v>
                </c:pt>
                <c:pt idx="13572">
                  <c:v>4.4249455170649928E-3</c:v>
                </c:pt>
                <c:pt idx="13573">
                  <c:v>4.4000572235286051E-3</c:v>
                </c:pt>
                <c:pt idx="13574">
                  <c:v>4.1767498245554226E-3</c:v>
                </c:pt>
                <c:pt idx="13575">
                  <c:v>4.2759265276677968E-3</c:v>
                </c:pt>
                <c:pt idx="13576">
                  <c:v>4.3241653369803972E-3</c:v>
                </c:pt>
                <c:pt idx="13577">
                  <c:v>4.3974091722313018E-3</c:v>
                </c:pt>
                <c:pt idx="13578">
                  <c:v>4.2519828099022603E-3</c:v>
                </c:pt>
                <c:pt idx="13579">
                  <c:v>4.4543229579309647E-3</c:v>
                </c:pt>
                <c:pt idx="13580">
                  <c:v>4.2801268484218905E-3</c:v>
                </c:pt>
                <c:pt idx="13581">
                  <c:v>4.2323089759387913E-3</c:v>
                </c:pt>
                <c:pt idx="13582">
                  <c:v>4.1614519527074763E-3</c:v>
                </c:pt>
                <c:pt idx="13583">
                  <c:v>4.1147882876220359E-3</c:v>
                </c:pt>
                <c:pt idx="13584">
                  <c:v>4.0456449510995847E-3</c:v>
                </c:pt>
                <c:pt idx="13585">
                  <c:v>4.802530429791829E-3</c:v>
                </c:pt>
                <c:pt idx="13586">
                  <c:v>4.7026151858537545E-3</c:v>
                </c:pt>
                <c:pt idx="13587">
                  <c:v>4.0006974702800025E-3</c:v>
                </c:pt>
                <c:pt idx="13588">
                  <c:v>4.2364705383536776E-3</c:v>
                </c:pt>
                <c:pt idx="13589">
                  <c:v>4.2364705383536776E-3</c:v>
                </c:pt>
                <c:pt idx="13590">
                  <c:v>4.6020321526386151E-3</c:v>
                </c:pt>
                <c:pt idx="13591">
                  <c:v>4.6460527395349666E-3</c:v>
                </c:pt>
                <c:pt idx="13592">
                  <c:v>4.5412148572297022E-3</c:v>
                </c:pt>
                <c:pt idx="13593">
                  <c:v>4.5933738246819455E-3</c:v>
                </c:pt>
                <c:pt idx="13594">
                  <c:v>4.7265267063987017E-3</c:v>
                </c:pt>
                <c:pt idx="13595">
                  <c:v>4.7925481534825936E-3</c:v>
                </c:pt>
                <c:pt idx="13596">
                  <c:v>4.8170353330899878E-3</c:v>
                </c:pt>
                <c:pt idx="13597">
                  <c:v>4.6521442294287273E-3</c:v>
                </c:pt>
                <c:pt idx="13598">
                  <c:v>4.6619420881625333E-3</c:v>
                </c:pt>
                <c:pt idx="13599">
                  <c:v>4.8145738844763428E-3</c:v>
                </c:pt>
                <c:pt idx="13600">
                  <c:v>4.8154473732321687E-3</c:v>
                </c:pt>
                <c:pt idx="13601">
                  <c:v>4.7533989741697803E-3</c:v>
                </c:pt>
                <c:pt idx="13602">
                  <c:v>4.7024107990248764E-3</c:v>
                </c:pt>
                <c:pt idx="13603">
                  <c:v>4.7134317140169035E-3</c:v>
                </c:pt>
                <c:pt idx="13604">
                  <c:v>4.6805952874557095E-3</c:v>
                </c:pt>
                <c:pt idx="13605">
                  <c:v>4.8024854791654959E-3</c:v>
                </c:pt>
                <c:pt idx="13606">
                  <c:v>4.8024854791654959E-3</c:v>
                </c:pt>
                <c:pt idx="13607">
                  <c:v>4.8314755360410466E-3</c:v>
                </c:pt>
                <c:pt idx="13608">
                  <c:v>4.9538299075537039E-3</c:v>
                </c:pt>
                <c:pt idx="13609">
                  <c:v>5.0689463895977754E-3</c:v>
                </c:pt>
                <c:pt idx="13610">
                  <c:v>5.0993343235450107E-3</c:v>
                </c:pt>
                <c:pt idx="13611">
                  <c:v>5.1322635730349578E-3</c:v>
                </c:pt>
                <c:pt idx="13612">
                  <c:v>5.4006868701412022E-3</c:v>
                </c:pt>
                <c:pt idx="13613">
                  <c:v>6.620910919759952E-3</c:v>
                </c:pt>
                <c:pt idx="13614">
                  <c:v>7.2925030906306493E-3</c:v>
                </c:pt>
                <c:pt idx="13615">
                  <c:v>7.2876684104551306E-3</c:v>
                </c:pt>
                <c:pt idx="13616">
                  <c:v>7.1129385011653454E-3</c:v>
                </c:pt>
                <c:pt idx="13617">
                  <c:v>7.2342466564975028E-3</c:v>
                </c:pt>
                <c:pt idx="13618">
                  <c:v>7.4891243571759735E-3</c:v>
                </c:pt>
                <c:pt idx="13619">
                  <c:v>7.7746071989481698E-3</c:v>
                </c:pt>
                <c:pt idx="13620">
                  <c:v>7.7490732903909548E-3</c:v>
                </c:pt>
                <c:pt idx="13621">
                  <c:v>7.767014767651367E-3</c:v>
                </c:pt>
                <c:pt idx="13622">
                  <c:v>7.7196902778285687E-3</c:v>
                </c:pt>
                <c:pt idx="13623">
                  <c:v>7.8772349773760918E-3</c:v>
                </c:pt>
                <c:pt idx="13624">
                  <c:v>8.1335554669952244E-3</c:v>
                </c:pt>
                <c:pt idx="13625">
                  <c:v>8.0432591098302097E-3</c:v>
                </c:pt>
                <c:pt idx="13626">
                  <c:v>8.1000831318274857E-3</c:v>
                </c:pt>
                <c:pt idx="13627">
                  <c:v>8.1335554669952244E-3</c:v>
                </c:pt>
                <c:pt idx="13628">
                  <c:v>7.9662562676548771E-3</c:v>
                </c:pt>
                <c:pt idx="13629">
                  <c:v>7.7884671470969859E-3</c:v>
                </c:pt>
                <c:pt idx="13630">
                  <c:v>7.5493802336129238E-3</c:v>
                </c:pt>
                <c:pt idx="13631">
                  <c:v>7.3737025080924607E-3</c:v>
                </c:pt>
                <c:pt idx="13632">
                  <c:v>7.5077324866186087E-3</c:v>
                </c:pt>
                <c:pt idx="13633">
                  <c:v>7.6897426002543743E-3</c:v>
                </c:pt>
                <c:pt idx="13634">
                  <c:v>7.8097586442836429E-3</c:v>
                </c:pt>
                <c:pt idx="13635">
                  <c:v>7.7635711565242826E-3</c:v>
                </c:pt>
                <c:pt idx="13636">
                  <c:v>7.3382412446853385E-3</c:v>
                </c:pt>
                <c:pt idx="13637">
                  <c:v>6.8380299863292932E-3</c:v>
                </c:pt>
                <c:pt idx="13638">
                  <c:v>6.8783411866952795E-3</c:v>
                </c:pt>
                <c:pt idx="13639">
                  <c:v>7.1245836651916972E-3</c:v>
                </c:pt>
                <c:pt idx="13640">
                  <c:v>7.0800623317395974E-3</c:v>
                </c:pt>
                <c:pt idx="13641">
                  <c:v>7.0521520958942872E-3</c:v>
                </c:pt>
                <c:pt idx="13642">
                  <c:v>7.011470017575675E-3</c:v>
                </c:pt>
                <c:pt idx="13643">
                  <c:v>6.8881282212229526E-3</c:v>
                </c:pt>
                <c:pt idx="13644">
                  <c:v>6.9280044367700582E-3</c:v>
                </c:pt>
                <c:pt idx="13645">
                  <c:v>6.8881282212229526E-3</c:v>
                </c:pt>
                <c:pt idx="13646">
                  <c:v>7.0083597355634275E-3</c:v>
                </c:pt>
                <c:pt idx="13647">
                  <c:v>6.80377312307303E-3</c:v>
                </c:pt>
                <c:pt idx="13648">
                  <c:v>7.0557647202238822E-3</c:v>
                </c:pt>
                <c:pt idx="13649">
                  <c:v>6.7427619495420386E-3</c:v>
                </c:pt>
                <c:pt idx="13650">
                  <c:v>6.4048290902151009E-3</c:v>
                </c:pt>
                <c:pt idx="13651">
                  <c:v>6.2858360593708385E-3</c:v>
                </c:pt>
                <c:pt idx="13652">
                  <c:v>6.1439965715460671E-3</c:v>
                </c:pt>
                <c:pt idx="13653">
                  <c:v>6.3059844124770965E-3</c:v>
                </c:pt>
                <c:pt idx="13654">
                  <c:v>6.8974251920242962E-3</c:v>
                </c:pt>
                <c:pt idx="13655">
                  <c:v>7.1875013976783007E-3</c:v>
                </c:pt>
                <c:pt idx="13656">
                  <c:v>7.8526291420826615E-3</c:v>
                </c:pt>
                <c:pt idx="13657">
                  <c:v>7.6367202350331939E-3</c:v>
                </c:pt>
                <c:pt idx="13658">
                  <c:v>8.2667808246430982E-3</c:v>
                </c:pt>
                <c:pt idx="13659">
                  <c:v>8.6810206834303742E-3</c:v>
                </c:pt>
                <c:pt idx="13660">
                  <c:v>8.5666154777460177E-3</c:v>
                </c:pt>
                <c:pt idx="13661">
                  <c:v>8.6178930665293356E-3</c:v>
                </c:pt>
                <c:pt idx="13662">
                  <c:v>8.9473539434236186E-3</c:v>
                </c:pt>
                <c:pt idx="13663">
                  <c:v>9.0802724247526605E-3</c:v>
                </c:pt>
                <c:pt idx="13664">
                  <c:v>9.3287558673862889E-3</c:v>
                </c:pt>
                <c:pt idx="13665">
                  <c:v>8.7573832986341422E-3</c:v>
                </c:pt>
                <c:pt idx="13666">
                  <c:v>8.3127100882358276E-3</c:v>
                </c:pt>
                <c:pt idx="13667">
                  <c:v>8.1134036711675173E-3</c:v>
                </c:pt>
                <c:pt idx="13668">
                  <c:v>8.1789028382365358E-3</c:v>
                </c:pt>
                <c:pt idx="13669">
                  <c:v>8.0563201401904014E-3</c:v>
                </c:pt>
                <c:pt idx="13670">
                  <c:v>7.8440413795405322E-3</c:v>
                </c:pt>
                <c:pt idx="13671">
                  <c:v>7.9105123172740991E-3</c:v>
                </c:pt>
                <c:pt idx="13672">
                  <c:v>7.8919054434518215E-3</c:v>
                </c:pt>
                <c:pt idx="13673">
                  <c:v>7.2926631350290856E-3</c:v>
                </c:pt>
                <c:pt idx="13674">
                  <c:v>7.2855134652888608E-3</c:v>
                </c:pt>
                <c:pt idx="13675">
                  <c:v>7.9805675502873895E-3</c:v>
                </c:pt>
                <c:pt idx="13676">
                  <c:v>9.4408321861642885E-3</c:v>
                </c:pt>
                <c:pt idx="13677">
                  <c:v>9.064790400953095E-3</c:v>
                </c:pt>
                <c:pt idx="13678">
                  <c:v>9.2141027622595073E-3</c:v>
                </c:pt>
                <c:pt idx="13679">
                  <c:v>9.3805719024376271E-3</c:v>
                </c:pt>
                <c:pt idx="13680">
                  <c:v>9.0723473351478224E-3</c:v>
                </c:pt>
                <c:pt idx="13681">
                  <c:v>8.9882325777978136E-3</c:v>
                </c:pt>
                <c:pt idx="13682">
                  <c:v>8.7951040712903276E-3</c:v>
                </c:pt>
                <c:pt idx="13683">
                  <c:v>9.1513168834270065E-3</c:v>
                </c:pt>
                <c:pt idx="13684">
                  <c:v>9.1333670991035169E-3</c:v>
                </c:pt>
                <c:pt idx="13685">
                  <c:v>8.7791892421066817E-3</c:v>
                </c:pt>
                <c:pt idx="13686">
                  <c:v>8.5786740998867756E-3</c:v>
                </c:pt>
                <c:pt idx="13687">
                  <c:v>9.2094110391305693E-3</c:v>
                </c:pt>
                <c:pt idx="13688">
                  <c:v>9.1589737270221273E-3</c:v>
                </c:pt>
                <c:pt idx="13689">
                  <c:v>9.0849595386017761E-3</c:v>
                </c:pt>
                <c:pt idx="13690">
                  <c:v>9.0170927683353597E-3</c:v>
                </c:pt>
                <c:pt idx="13691">
                  <c:v>9.2169484286905735E-3</c:v>
                </c:pt>
                <c:pt idx="13692">
                  <c:v>9.0279043522372079E-3</c:v>
                </c:pt>
                <c:pt idx="13693">
                  <c:v>9.0700079504055127E-3</c:v>
                </c:pt>
                <c:pt idx="13694">
                  <c:v>9.1755020047533022E-3</c:v>
                </c:pt>
                <c:pt idx="13695">
                  <c:v>9.2465721260822364E-3</c:v>
                </c:pt>
                <c:pt idx="13696">
                  <c:v>9.5116681531724357E-3</c:v>
                </c:pt>
                <c:pt idx="13697">
                  <c:v>9.518042366576213E-3</c:v>
                </c:pt>
                <c:pt idx="13698">
                  <c:v>9.578100637072073E-3</c:v>
                </c:pt>
                <c:pt idx="13699">
                  <c:v>9.7653126372570353E-3</c:v>
                </c:pt>
                <c:pt idx="13700">
                  <c:v>9.5034213518067415E-3</c:v>
                </c:pt>
                <c:pt idx="13701">
                  <c:v>9.7437885932378804E-3</c:v>
                </c:pt>
                <c:pt idx="13702">
                  <c:v>9.5169665795618915E-3</c:v>
                </c:pt>
                <c:pt idx="13703">
                  <c:v>9.7113825122721025E-3</c:v>
                </c:pt>
                <c:pt idx="13704">
                  <c:v>9.8049823751003642E-3</c:v>
                </c:pt>
                <c:pt idx="13705">
                  <c:v>9.4389341095524708E-3</c:v>
                </c:pt>
                <c:pt idx="13706">
                  <c:v>9.0059126786233134E-3</c:v>
                </c:pt>
                <c:pt idx="13707">
                  <c:v>8.3974585486825872E-3</c:v>
                </c:pt>
                <c:pt idx="13708">
                  <c:v>8.4905582936149766E-3</c:v>
                </c:pt>
                <c:pt idx="13709">
                  <c:v>7.5645052294339155E-3</c:v>
                </c:pt>
                <c:pt idx="13710">
                  <c:v>7.542081279259932E-3</c:v>
                </c:pt>
                <c:pt idx="13711">
                  <c:v>7.43523019714024E-3</c:v>
                </c:pt>
                <c:pt idx="13712">
                  <c:v>7.358502162182875E-3</c:v>
                </c:pt>
                <c:pt idx="13713">
                  <c:v>7.3428133938252781E-3</c:v>
                </c:pt>
                <c:pt idx="13714">
                  <c:v>7.3658635007405864E-3</c:v>
                </c:pt>
                <c:pt idx="13715">
                  <c:v>7.258658297547833E-3</c:v>
                </c:pt>
                <c:pt idx="13716">
                  <c:v>7.1304125985218372E-3</c:v>
                </c:pt>
                <c:pt idx="13717">
                  <c:v>6.95520427117945E-3</c:v>
                </c:pt>
                <c:pt idx="13718">
                  <c:v>6.709916388818171E-3</c:v>
                </c:pt>
                <c:pt idx="13719">
                  <c:v>6.709916388818171E-3</c:v>
                </c:pt>
                <c:pt idx="13720">
                  <c:v>7.3873870236733658E-3</c:v>
                </c:pt>
                <c:pt idx="13721">
                  <c:v>8.7126847828242222E-3</c:v>
                </c:pt>
                <c:pt idx="13722">
                  <c:v>9.0737252043927696E-3</c:v>
                </c:pt>
                <c:pt idx="13723">
                  <c:v>8.7561158532570831E-3</c:v>
                </c:pt>
                <c:pt idx="13724">
                  <c:v>8.229218898293535E-3</c:v>
                </c:pt>
                <c:pt idx="13725">
                  <c:v>8.8533869104255591E-3</c:v>
                </c:pt>
                <c:pt idx="13726">
                  <c:v>9.7924506541450275E-3</c:v>
                </c:pt>
                <c:pt idx="13727">
                  <c:v>1.1265301139184648E-2</c:v>
                </c:pt>
                <c:pt idx="13728">
                  <c:v>1.055471444915043E-2</c:v>
                </c:pt>
                <c:pt idx="13729">
                  <c:v>1.1094040204045136E-2</c:v>
                </c:pt>
                <c:pt idx="13730">
                  <c:v>1.025429362690161E-2</c:v>
                </c:pt>
                <c:pt idx="13731">
                  <c:v>9.8515624833522674E-3</c:v>
                </c:pt>
                <c:pt idx="13732">
                  <c:v>1.0264574873604028E-2</c:v>
                </c:pt>
                <c:pt idx="13733">
                  <c:v>1.0988637574446833E-2</c:v>
                </c:pt>
                <c:pt idx="13734">
                  <c:v>1.0730623223991275E-2</c:v>
                </c:pt>
                <c:pt idx="13735">
                  <c:v>1.0762678339303852E-2</c:v>
                </c:pt>
                <c:pt idx="13736">
                  <c:v>1.082703996305791E-2</c:v>
                </c:pt>
                <c:pt idx="13737">
                  <c:v>1.0855393609519495E-2</c:v>
                </c:pt>
                <c:pt idx="13738">
                  <c:v>1.056803802362777E-2</c:v>
                </c:pt>
                <c:pt idx="13739">
                  <c:v>1.0170658693638127E-2</c:v>
                </c:pt>
                <c:pt idx="13740">
                  <c:v>1.0334546556729393E-2</c:v>
                </c:pt>
                <c:pt idx="13741">
                  <c:v>1.0760200351136225E-2</c:v>
                </c:pt>
                <c:pt idx="13742">
                  <c:v>1.0707446045631121E-2</c:v>
                </c:pt>
                <c:pt idx="13743">
                  <c:v>1.0407831808617068E-2</c:v>
                </c:pt>
                <c:pt idx="13744">
                  <c:v>1.0783984994796662E-2</c:v>
                </c:pt>
                <c:pt idx="13745">
                  <c:v>1.0717357845304988E-2</c:v>
                </c:pt>
                <c:pt idx="13746">
                  <c:v>1.046095981312844E-2</c:v>
                </c:pt>
                <c:pt idx="13747">
                  <c:v>1.0325103192178721E-2</c:v>
                </c:pt>
                <c:pt idx="13748">
                  <c:v>1.005338995027928E-2</c:v>
                </c:pt>
                <c:pt idx="13749">
                  <c:v>1.0338593808172734E-2</c:v>
                </c:pt>
                <c:pt idx="13750">
                  <c:v>9.5659903036332556E-3</c:v>
                </c:pt>
                <c:pt idx="13751">
                  <c:v>8.5255023233320355E-3</c:v>
                </c:pt>
                <c:pt idx="13752">
                  <c:v>8.8791464785729687E-3</c:v>
                </c:pt>
                <c:pt idx="13753">
                  <c:v>9.2770872507262105E-3</c:v>
                </c:pt>
                <c:pt idx="13754">
                  <c:v>9.1287038870609648E-3</c:v>
                </c:pt>
                <c:pt idx="13755">
                  <c:v>9.0979245454492087E-3</c:v>
                </c:pt>
                <c:pt idx="13756">
                  <c:v>8.5581598941196543E-3</c:v>
                </c:pt>
                <c:pt idx="13757">
                  <c:v>8.5286184597092793E-3</c:v>
                </c:pt>
                <c:pt idx="13758">
                  <c:v>8.4148525474131465E-3</c:v>
                </c:pt>
                <c:pt idx="13759">
                  <c:v>8.5960133273966857E-3</c:v>
                </c:pt>
                <c:pt idx="13760">
                  <c:v>8.802547172409806E-3</c:v>
                </c:pt>
                <c:pt idx="13761">
                  <c:v>8.7534251458145015E-3</c:v>
                </c:pt>
                <c:pt idx="13762">
                  <c:v>8.9886388031230405E-3</c:v>
                </c:pt>
                <c:pt idx="13763">
                  <c:v>9.1025522813132122E-3</c:v>
                </c:pt>
                <c:pt idx="13764">
                  <c:v>9.1025522813132122E-3</c:v>
                </c:pt>
                <c:pt idx="13765">
                  <c:v>9.1038777621374398E-3</c:v>
                </c:pt>
                <c:pt idx="13766">
                  <c:v>9.03719232140506E-3</c:v>
                </c:pt>
                <c:pt idx="13767">
                  <c:v>8.8513976621738735E-3</c:v>
                </c:pt>
                <c:pt idx="13768">
                  <c:v>8.8513976621738735E-3</c:v>
                </c:pt>
                <c:pt idx="13769">
                  <c:v>8.617118334445055E-3</c:v>
                </c:pt>
                <c:pt idx="13770">
                  <c:v>8.3129847461705219E-3</c:v>
                </c:pt>
                <c:pt idx="13771">
                  <c:v>8.2077944531531513E-3</c:v>
                </c:pt>
                <c:pt idx="13772">
                  <c:v>8.3403302712481524E-3</c:v>
                </c:pt>
                <c:pt idx="13773">
                  <c:v>8.53215582863843E-3</c:v>
                </c:pt>
                <c:pt idx="13774">
                  <c:v>8.2767920163842254E-3</c:v>
                </c:pt>
                <c:pt idx="13775">
                  <c:v>7.892776182102209E-3</c:v>
                </c:pt>
                <c:pt idx="13776">
                  <c:v>7.8226499049860315E-3</c:v>
                </c:pt>
                <c:pt idx="13777">
                  <c:v>7.5123691622013995E-3</c:v>
                </c:pt>
                <c:pt idx="13778">
                  <c:v>7.3010795896973624E-3</c:v>
                </c:pt>
                <c:pt idx="13779">
                  <c:v>7.1700426226313048E-3</c:v>
                </c:pt>
                <c:pt idx="13780">
                  <c:v>7.2083528731379373E-3</c:v>
                </c:pt>
                <c:pt idx="13781">
                  <c:v>7.3586420659359384E-3</c:v>
                </c:pt>
                <c:pt idx="13782">
                  <c:v>7.4584820074724339E-3</c:v>
                </c:pt>
                <c:pt idx="13783">
                  <c:v>7.4203488248823675E-3</c:v>
                </c:pt>
                <c:pt idx="13784">
                  <c:v>7.2471978359632825E-3</c:v>
                </c:pt>
                <c:pt idx="13785">
                  <c:v>7.2325004652178913E-3</c:v>
                </c:pt>
                <c:pt idx="13786">
                  <c:v>7.1252933073612601E-3</c:v>
                </c:pt>
                <c:pt idx="13787">
                  <c:v>7.0088152184428886E-3</c:v>
                </c:pt>
                <c:pt idx="13788">
                  <c:v>6.9678634477197757E-3</c:v>
                </c:pt>
                <c:pt idx="13789">
                  <c:v>6.8190204296413159E-3</c:v>
                </c:pt>
                <c:pt idx="13790">
                  <c:v>6.9714648470751463E-3</c:v>
                </c:pt>
                <c:pt idx="13791">
                  <c:v>6.9317556574997269E-3</c:v>
                </c:pt>
                <c:pt idx="13792">
                  <c:v>7.4276308158783269E-3</c:v>
                </c:pt>
                <c:pt idx="13793">
                  <c:v>7.4224157928173152E-3</c:v>
                </c:pt>
                <c:pt idx="13794">
                  <c:v>7.0987476331205116E-3</c:v>
                </c:pt>
                <c:pt idx="13795">
                  <c:v>7.0539227787806327E-3</c:v>
                </c:pt>
                <c:pt idx="13796">
                  <c:v>7.0987476331205116E-3</c:v>
                </c:pt>
                <c:pt idx="13797">
                  <c:v>6.7646997405471703E-3</c:v>
                </c:pt>
                <c:pt idx="13798">
                  <c:v>5.9041099039053866E-3</c:v>
                </c:pt>
                <c:pt idx="13799">
                  <c:v>6.8537509656772279E-3</c:v>
                </c:pt>
                <c:pt idx="13800">
                  <c:v>6.6935915481413774E-3</c:v>
                </c:pt>
                <c:pt idx="13801">
                  <c:v>6.8537509656772279E-3</c:v>
                </c:pt>
                <c:pt idx="13802">
                  <c:v>6.5596984819852894E-3</c:v>
                </c:pt>
                <c:pt idx="13803">
                  <c:v>6.5758809033525604E-3</c:v>
                </c:pt>
                <c:pt idx="13804">
                  <c:v>6.4693389248640229E-3</c:v>
                </c:pt>
                <c:pt idx="13805">
                  <c:v>5.9026523127488836E-3</c:v>
                </c:pt>
                <c:pt idx="13806">
                  <c:v>5.6097195185403599E-3</c:v>
                </c:pt>
                <c:pt idx="13807">
                  <c:v>6.0303727987480711E-3</c:v>
                </c:pt>
                <c:pt idx="13808">
                  <c:v>6.3314556908139717E-3</c:v>
                </c:pt>
                <c:pt idx="13809">
                  <c:v>6.576457217383317E-3</c:v>
                </c:pt>
                <c:pt idx="13810">
                  <c:v>6.3831176757897911E-3</c:v>
                </c:pt>
                <c:pt idx="13811">
                  <c:v>6.3071813871528864E-3</c:v>
                </c:pt>
                <c:pt idx="13812">
                  <c:v>6.1216760522366243E-3</c:v>
                </c:pt>
                <c:pt idx="13813">
                  <c:v>6.2946240922740516E-3</c:v>
                </c:pt>
                <c:pt idx="13814">
                  <c:v>6.4475796245614158E-3</c:v>
                </c:pt>
                <c:pt idx="13815">
                  <c:v>6.7458135714530522E-3</c:v>
                </c:pt>
                <c:pt idx="13816">
                  <c:v>6.8898853505998045E-3</c:v>
                </c:pt>
                <c:pt idx="13817">
                  <c:v>6.8898853505998045E-3</c:v>
                </c:pt>
                <c:pt idx="13818">
                  <c:v>6.7176382168348094E-3</c:v>
                </c:pt>
                <c:pt idx="13819">
                  <c:v>6.6368655794620656E-3</c:v>
                </c:pt>
                <c:pt idx="13820">
                  <c:v>6.8100582548363256E-3</c:v>
                </c:pt>
                <c:pt idx="13821">
                  <c:v>6.8861632355270664E-3</c:v>
                </c:pt>
                <c:pt idx="13822">
                  <c:v>7.1518924531774157E-3</c:v>
                </c:pt>
                <c:pt idx="13823">
                  <c:v>7.0215590375707192E-3</c:v>
                </c:pt>
                <c:pt idx="13824">
                  <c:v>6.8409406073870914E-3</c:v>
                </c:pt>
                <c:pt idx="13825">
                  <c:v>6.8829430988936275E-3</c:v>
                </c:pt>
                <c:pt idx="13826">
                  <c:v>6.9569664837624764E-3</c:v>
                </c:pt>
                <c:pt idx="13827">
                  <c:v>6.8890247421831297E-3</c:v>
                </c:pt>
                <c:pt idx="13828">
                  <c:v>6.9891639135310499E-3</c:v>
                </c:pt>
                <c:pt idx="13829">
                  <c:v>7.0761635353493845E-3</c:v>
                </c:pt>
                <c:pt idx="13830">
                  <c:v>6.8689164497974433E-3</c:v>
                </c:pt>
                <c:pt idx="13831">
                  <c:v>6.9111889759258362E-3</c:v>
                </c:pt>
                <c:pt idx="13832">
                  <c:v>6.757606998683041E-3</c:v>
                </c:pt>
                <c:pt idx="13833">
                  <c:v>6.8409406073870914E-3</c:v>
                </c:pt>
                <c:pt idx="13834">
                  <c:v>7.039373623868481E-3</c:v>
                </c:pt>
                <c:pt idx="13835">
                  <c:v>6.9251707342281267E-3</c:v>
                </c:pt>
                <c:pt idx="13836">
                  <c:v>7.039373623868481E-3</c:v>
                </c:pt>
                <c:pt idx="13837">
                  <c:v>6.9536886591490248E-3</c:v>
                </c:pt>
                <c:pt idx="13838">
                  <c:v>6.8829430988936275E-3</c:v>
                </c:pt>
                <c:pt idx="13839">
                  <c:v>7.0866064869968808E-3</c:v>
                </c:pt>
                <c:pt idx="13840">
                  <c:v>7.2135029743312599E-3</c:v>
                </c:pt>
                <c:pt idx="13841">
                  <c:v>7.1835433726572147E-3</c:v>
                </c:pt>
                <c:pt idx="13842">
                  <c:v>7.2311668924731195E-3</c:v>
                </c:pt>
                <c:pt idx="13843">
                  <c:v>7.2311815863505746E-3</c:v>
                </c:pt>
                <c:pt idx="13844">
                  <c:v>7.2013780998400325E-3</c:v>
                </c:pt>
                <c:pt idx="13845">
                  <c:v>7.13272898597657E-3</c:v>
                </c:pt>
                <c:pt idx="13846">
                  <c:v>7.0493733861937422E-3</c:v>
                </c:pt>
                <c:pt idx="13847">
                  <c:v>7.0748270247919329E-3</c:v>
                </c:pt>
                <c:pt idx="13848">
                  <c:v>7.1696872291187831E-3</c:v>
                </c:pt>
                <c:pt idx="13849">
                  <c:v>7.0863419547062649E-3</c:v>
                </c:pt>
                <c:pt idx="13850">
                  <c:v>6.8951804448261966E-3</c:v>
                </c:pt>
                <c:pt idx="13851">
                  <c:v>6.6413895262282911E-3</c:v>
                </c:pt>
                <c:pt idx="13852">
                  <c:v>6.5151330539214283E-3</c:v>
                </c:pt>
                <c:pt idx="13853">
                  <c:v>6.3468197468082186E-3</c:v>
                </c:pt>
                <c:pt idx="13854">
                  <c:v>6.3905871537201647E-3</c:v>
                </c:pt>
                <c:pt idx="13855">
                  <c:v>6.4707123535386454E-3</c:v>
                </c:pt>
                <c:pt idx="13856">
                  <c:v>6.2476028089521072E-3</c:v>
                </c:pt>
                <c:pt idx="13857">
                  <c:v>6.2317293422991093E-3</c:v>
                </c:pt>
                <c:pt idx="13858">
                  <c:v>6.1328344162490857E-3</c:v>
                </c:pt>
                <c:pt idx="13859">
                  <c:v>6.2028530280056407E-3</c:v>
                </c:pt>
                <c:pt idx="13860">
                  <c:v>6.3752689964433574E-3</c:v>
                </c:pt>
                <c:pt idx="13861">
                  <c:v>6.411599616987681E-3</c:v>
                </c:pt>
                <c:pt idx="13862">
                  <c:v>6.2089402243039769E-3</c:v>
                </c:pt>
                <c:pt idx="13863">
                  <c:v>6.1661253338555922E-3</c:v>
                </c:pt>
                <c:pt idx="13864">
                  <c:v>6.0968805167548046E-3</c:v>
                </c:pt>
                <c:pt idx="13865">
                  <c:v>5.8356969289816915E-3</c:v>
                </c:pt>
                <c:pt idx="13866">
                  <c:v>5.691093105893389E-3</c:v>
                </c:pt>
                <c:pt idx="13867">
                  <c:v>5.4962433240799413E-3</c:v>
                </c:pt>
                <c:pt idx="13868">
                  <c:v>5.2893499721164295E-3</c:v>
                </c:pt>
                <c:pt idx="13869">
                  <c:v>5.5963709464033244E-3</c:v>
                </c:pt>
                <c:pt idx="13870">
                  <c:v>6.2177558168845411E-3</c:v>
                </c:pt>
                <c:pt idx="13871">
                  <c:v>5.8905055107327216E-3</c:v>
                </c:pt>
                <c:pt idx="13872">
                  <c:v>5.956369769485095E-3</c:v>
                </c:pt>
                <c:pt idx="13873">
                  <c:v>5.5632552045809056E-3</c:v>
                </c:pt>
                <c:pt idx="13874">
                  <c:v>5.7928939861835119E-3</c:v>
                </c:pt>
                <c:pt idx="13875">
                  <c:v>5.5394272665415401E-3</c:v>
                </c:pt>
                <c:pt idx="13876">
                  <c:v>5.696689067649429E-3</c:v>
                </c:pt>
                <c:pt idx="13877">
                  <c:v>5.5394272665415401E-3</c:v>
                </c:pt>
                <c:pt idx="13878">
                  <c:v>5.950776917904496E-3</c:v>
                </c:pt>
                <c:pt idx="13879">
                  <c:v>6.0060679932391024E-3</c:v>
                </c:pt>
                <c:pt idx="13880">
                  <c:v>6.3940750996777035E-3</c:v>
                </c:pt>
                <c:pt idx="13881">
                  <c:v>6.5218560257997594E-3</c:v>
                </c:pt>
                <c:pt idx="13882">
                  <c:v>6.665796722304735E-3</c:v>
                </c:pt>
                <c:pt idx="13883">
                  <c:v>6.1206957094332689E-3</c:v>
                </c:pt>
                <c:pt idx="13884">
                  <c:v>6.0854134084041382E-3</c:v>
                </c:pt>
                <c:pt idx="13885">
                  <c:v>6.7389827975707977E-3</c:v>
                </c:pt>
                <c:pt idx="13886">
                  <c:v>6.9732580986667254E-3</c:v>
                </c:pt>
                <c:pt idx="13887">
                  <c:v>7.7611392339009978E-3</c:v>
                </c:pt>
                <c:pt idx="13888">
                  <c:v>8.2701649895629628E-3</c:v>
                </c:pt>
                <c:pt idx="13889">
                  <c:v>7.9777944440786747E-3</c:v>
                </c:pt>
                <c:pt idx="13890">
                  <c:v>8.121162070830943E-3</c:v>
                </c:pt>
                <c:pt idx="13891">
                  <c:v>7.9290857236299934E-3</c:v>
                </c:pt>
                <c:pt idx="13892">
                  <c:v>8.0246226173793563E-3</c:v>
                </c:pt>
                <c:pt idx="13893">
                  <c:v>8.1498568286825085E-3</c:v>
                </c:pt>
                <c:pt idx="13894">
                  <c:v>8.3549922768653955E-3</c:v>
                </c:pt>
                <c:pt idx="13895">
                  <c:v>8.1548243000360617E-3</c:v>
                </c:pt>
                <c:pt idx="13896">
                  <c:v>8.0370314152795573E-3</c:v>
                </c:pt>
                <c:pt idx="13897">
                  <c:v>8.0347796769236132E-3</c:v>
                </c:pt>
                <c:pt idx="13898">
                  <c:v>7.9941001697329938E-3</c:v>
                </c:pt>
                <c:pt idx="13899">
                  <c:v>7.8403674741612042E-3</c:v>
                </c:pt>
                <c:pt idx="13900">
                  <c:v>7.6941855003758502E-3</c:v>
                </c:pt>
                <c:pt idx="13901">
                  <c:v>7.7048294414073836E-3</c:v>
                </c:pt>
                <c:pt idx="13902">
                  <c:v>7.8077422140230435E-3</c:v>
                </c:pt>
                <c:pt idx="13903">
                  <c:v>7.7598381768215962E-3</c:v>
                </c:pt>
                <c:pt idx="13904">
                  <c:v>7.7163733730734934E-3</c:v>
                </c:pt>
                <c:pt idx="13905">
                  <c:v>7.813541708974062E-3</c:v>
                </c:pt>
                <c:pt idx="13906">
                  <c:v>7.8077422140230435E-3</c:v>
                </c:pt>
                <c:pt idx="13907">
                  <c:v>7.7523200216492111E-3</c:v>
                </c:pt>
                <c:pt idx="13908">
                  <c:v>7.8077422140230435E-3</c:v>
                </c:pt>
                <c:pt idx="13909">
                  <c:v>7.7174762110037752E-3</c:v>
                </c:pt>
                <c:pt idx="13910">
                  <c:v>7.7589216388667245E-3</c:v>
                </c:pt>
                <c:pt idx="13911">
                  <c:v>7.6603296017881701E-3</c:v>
                </c:pt>
                <c:pt idx="13912">
                  <c:v>7.6854817297596989E-3</c:v>
                </c:pt>
                <c:pt idx="13913">
                  <c:v>7.7336354086211681E-3</c:v>
                </c:pt>
                <c:pt idx="13914">
                  <c:v>7.6572735713108502E-3</c:v>
                </c:pt>
                <c:pt idx="13915">
                  <c:v>7.6375906119182562E-3</c:v>
                </c:pt>
                <c:pt idx="13916">
                  <c:v>7.7099026327790412E-3</c:v>
                </c:pt>
                <c:pt idx="13917">
                  <c:v>7.7447122493021561E-3</c:v>
                </c:pt>
                <c:pt idx="13918">
                  <c:v>7.7414761597141002E-3</c:v>
                </c:pt>
                <c:pt idx="13919">
                  <c:v>7.7249472157899703E-3</c:v>
                </c:pt>
                <c:pt idx="13920">
                  <c:v>7.5197342300074793E-3</c:v>
                </c:pt>
                <c:pt idx="13921">
                  <c:v>8.2849707910991263E-3</c:v>
                </c:pt>
                <c:pt idx="13922">
                  <c:v>7.6663909973142697E-3</c:v>
                </c:pt>
                <c:pt idx="13923">
                  <c:v>7.4086986385324934E-3</c:v>
                </c:pt>
                <c:pt idx="13924">
                  <c:v>7.3427218221462243E-3</c:v>
                </c:pt>
                <c:pt idx="13925">
                  <c:v>7.2960229074121793E-3</c:v>
                </c:pt>
                <c:pt idx="13926">
                  <c:v>7.3226874637077055E-3</c:v>
                </c:pt>
                <c:pt idx="13927">
                  <c:v>7.2138982713520431E-3</c:v>
                </c:pt>
                <c:pt idx="13928">
                  <c:v>7.0957316428893096E-3</c:v>
                </c:pt>
                <c:pt idx="13929">
                  <c:v>7.0073348868033561E-3</c:v>
                </c:pt>
                <c:pt idx="13930">
                  <c:v>6.9073014613517773E-3</c:v>
                </c:pt>
                <c:pt idx="13931">
                  <c:v>6.5961137583469519E-3</c:v>
                </c:pt>
                <c:pt idx="13932">
                  <c:v>6.5290994374705442E-3</c:v>
                </c:pt>
                <c:pt idx="13933">
                  <c:v>6.0409178714109632E-3</c:v>
                </c:pt>
                <c:pt idx="13934">
                  <c:v>6.1087148272770137E-3</c:v>
                </c:pt>
                <c:pt idx="13935">
                  <c:v>7.0316369652645349E-3</c:v>
                </c:pt>
                <c:pt idx="13936">
                  <c:v>6.9747081072951394E-3</c:v>
                </c:pt>
                <c:pt idx="13937">
                  <c:v>6.8962672385561967E-3</c:v>
                </c:pt>
                <c:pt idx="13938">
                  <c:v>6.8573349976134342E-3</c:v>
                </c:pt>
                <c:pt idx="13939">
                  <c:v>7.655201381750033E-3</c:v>
                </c:pt>
                <c:pt idx="13940">
                  <c:v>7.8550237897572865E-3</c:v>
                </c:pt>
                <c:pt idx="13941">
                  <c:v>7.6292185452148898E-3</c:v>
                </c:pt>
                <c:pt idx="13942">
                  <c:v>9.676571086788115E-3</c:v>
                </c:pt>
                <c:pt idx="13943">
                  <c:v>9.2558506047538507E-3</c:v>
                </c:pt>
                <c:pt idx="13944">
                  <c:v>8.6148182839258167E-3</c:v>
                </c:pt>
                <c:pt idx="13945">
                  <c:v>9.1078834443627365E-3</c:v>
                </c:pt>
                <c:pt idx="13946">
                  <c:v>8.7870702442321459E-3</c:v>
                </c:pt>
                <c:pt idx="13947">
                  <c:v>8.7087001659699407E-3</c:v>
                </c:pt>
                <c:pt idx="13948">
                  <c:v>7.8613296537106397E-3</c:v>
                </c:pt>
                <c:pt idx="13949">
                  <c:v>7.8155001489473817E-3</c:v>
                </c:pt>
                <c:pt idx="13950">
                  <c:v>7.4555419650265175E-3</c:v>
                </c:pt>
                <c:pt idx="13951">
                  <c:v>7.3689001404361031E-3</c:v>
                </c:pt>
                <c:pt idx="13952">
                  <c:v>7.3259089956839813E-3</c:v>
                </c:pt>
                <c:pt idx="13953">
                  <c:v>7.6270010454167307E-3</c:v>
                </c:pt>
                <c:pt idx="13954">
                  <c:v>8.2180753981816214E-3</c:v>
                </c:pt>
                <c:pt idx="13955">
                  <c:v>9.0743884316828033E-3</c:v>
                </c:pt>
                <c:pt idx="13956">
                  <c:v>8.8237214930035335E-3</c:v>
                </c:pt>
                <c:pt idx="13957">
                  <c:v>8.6009786542299658E-3</c:v>
                </c:pt>
                <c:pt idx="13958">
                  <c:v>9.0986904496108498E-3</c:v>
                </c:pt>
                <c:pt idx="13959">
                  <c:v>9.5472946761828818E-3</c:v>
                </c:pt>
                <c:pt idx="13960">
                  <c:v>9.3613061651526674E-3</c:v>
                </c:pt>
                <c:pt idx="13961">
                  <c:v>9.0011447835686709E-3</c:v>
                </c:pt>
                <c:pt idx="13962">
                  <c:v>9.0011447835686709E-3</c:v>
                </c:pt>
                <c:pt idx="13963">
                  <c:v>9.5970954842086731E-3</c:v>
                </c:pt>
                <c:pt idx="13964">
                  <c:v>1.0070390094350274E-2</c:v>
                </c:pt>
                <c:pt idx="13965">
                  <c:v>9.9079644476672054E-3</c:v>
                </c:pt>
                <c:pt idx="13966">
                  <c:v>9.8276513386609133E-3</c:v>
                </c:pt>
                <c:pt idx="13967">
                  <c:v>9.8388925165944548E-3</c:v>
                </c:pt>
                <c:pt idx="13968">
                  <c:v>9.7789443903470233E-3</c:v>
                </c:pt>
                <c:pt idx="13969">
                  <c:v>9.8661086634707351E-3</c:v>
                </c:pt>
                <c:pt idx="13970">
                  <c:v>9.5507180316359939E-3</c:v>
                </c:pt>
                <c:pt idx="13971">
                  <c:v>9.5909628576693346E-3</c:v>
                </c:pt>
                <c:pt idx="13972">
                  <c:v>9.56319927255978E-3</c:v>
                </c:pt>
                <c:pt idx="13973">
                  <c:v>9.5622080504482298E-3</c:v>
                </c:pt>
                <c:pt idx="13974">
                  <c:v>9.5715919641385632E-3</c:v>
                </c:pt>
                <c:pt idx="13975">
                  <c:v>9.4520729971105978E-3</c:v>
                </c:pt>
                <c:pt idx="13976">
                  <c:v>9.3260453571491226E-3</c:v>
                </c:pt>
                <c:pt idx="13977">
                  <c:v>9.2810933767157548E-3</c:v>
                </c:pt>
                <c:pt idx="13978">
                  <c:v>9.1704956612468393E-3</c:v>
                </c:pt>
                <c:pt idx="13979">
                  <c:v>9.1128118914427757E-3</c:v>
                </c:pt>
                <c:pt idx="13980">
                  <c:v>8.9975915459791292E-3</c:v>
                </c:pt>
                <c:pt idx="13981">
                  <c:v>9.0459405971685045E-3</c:v>
                </c:pt>
                <c:pt idx="13982">
                  <c:v>9.1797197284303016E-3</c:v>
                </c:pt>
                <c:pt idx="13983">
                  <c:v>8.9860678888256367E-3</c:v>
                </c:pt>
                <c:pt idx="13984">
                  <c:v>9.0292543725427905E-3</c:v>
                </c:pt>
                <c:pt idx="13985">
                  <c:v>9.064790400953095E-3</c:v>
                </c:pt>
                <c:pt idx="13986">
                  <c:v>9.064790400953095E-3</c:v>
                </c:pt>
                <c:pt idx="13987">
                  <c:v>8.8621276050241879E-3</c:v>
                </c:pt>
                <c:pt idx="13988">
                  <c:v>8.8696893164089061E-3</c:v>
                </c:pt>
                <c:pt idx="13989">
                  <c:v>8.7697513134468979E-3</c:v>
                </c:pt>
                <c:pt idx="13990">
                  <c:v>8.876070488754018E-3</c:v>
                </c:pt>
                <c:pt idx="13991">
                  <c:v>9.1082436294307369E-3</c:v>
                </c:pt>
                <c:pt idx="13992">
                  <c:v>9.2018066560132141E-3</c:v>
                </c:pt>
                <c:pt idx="13993">
                  <c:v>9.2662232936755427E-3</c:v>
                </c:pt>
                <c:pt idx="13994">
                  <c:v>9.1480639560039007E-3</c:v>
                </c:pt>
                <c:pt idx="13995">
                  <c:v>9.4230175011275445E-3</c:v>
                </c:pt>
                <c:pt idx="13996">
                  <c:v>9.4788641639663804E-3</c:v>
                </c:pt>
                <c:pt idx="13997">
                  <c:v>9.4941640851709599E-3</c:v>
                </c:pt>
                <c:pt idx="13998">
                  <c:v>9.2881111148345619E-3</c:v>
                </c:pt>
                <c:pt idx="13999">
                  <c:v>9.0016159777187767E-3</c:v>
                </c:pt>
                <c:pt idx="14000">
                  <c:v>9.160537277556266E-3</c:v>
                </c:pt>
                <c:pt idx="14001">
                  <c:v>8.9281452961145515E-3</c:v>
                </c:pt>
                <c:pt idx="14002">
                  <c:v>8.6868440718952371E-3</c:v>
                </c:pt>
                <c:pt idx="14003">
                  <c:v>8.542539824275535E-3</c:v>
                </c:pt>
                <c:pt idx="14004">
                  <c:v>8.5413403066710112E-3</c:v>
                </c:pt>
                <c:pt idx="14005">
                  <c:v>8.2351234885482735E-3</c:v>
                </c:pt>
                <c:pt idx="14006">
                  <c:v>8.1283426203901422E-3</c:v>
                </c:pt>
                <c:pt idx="14007">
                  <c:v>8.3515165265713783E-3</c:v>
                </c:pt>
                <c:pt idx="14008">
                  <c:v>8.3780002795773058E-3</c:v>
                </c:pt>
                <c:pt idx="14009">
                  <c:v>8.3862220659164394E-3</c:v>
                </c:pt>
                <c:pt idx="14010">
                  <c:v>8.1241526263565508E-3</c:v>
                </c:pt>
                <c:pt idx="14011">
                  <c:v>9.0107482314386901E-3</c:v>
                </c:pt>
                <c:pt idx="14012">
                  <c:v>9.7419485009794856E-3</c:v>
                </c:pt>
                <c:pt idx="14013">
                  <c:v>9.7487071620681841E-3</c:v>
                </c:pt>
                <c:pt idx="14014">
                  <c:v>1.1547593039328655E-2</c:v>
                </c:pt>
                <c:pt idx="14015">
                  <c:v>1.1253663066798288E-2</c:v>
                </c:pt>
                <c:pt idx="14016">
                  <c:v>1.0701109044706412E-2</c:v>
                </c:pt>
                <c:pt idx="14017">
                  <c:v>1.028355523164514E-2</c:v>
                </c:pt>
                <c:pt idx="14018">
                  <c:v>1.0961524158930742E-2</c:v>
                </c:pt>
                <c:pt idx="14019">
                  <c:v>1.1085705821007508E-2</c:v>
                </c:pt>
                <c:pt idx="14020">
                  <c:v>1.0915555840685326E-2</c:v>
                </c:pt>
                <c:pt idx="14021">
                  <c:v>1.0695045859779989E-2</c:v>
                </c:pt>
                <c:pt idx="14022">
                  <c:v>1.0765261349706134E-2</c:v>
                </c:pt>
                <c:pt idx="14023">
                  <c:v>1.0944814760059421E-2</c:v>
                </c:pt>
                <c:pt idx="14024">
                  <c:v>1.0814412528895086E-2</c:v>
                </c:pt>
                <c:pt idx="14025">
                  <c:v>1.0567522575277858E-2</c:v>
                </c:pt>
                <c:pt idx="14026">
                  <c:v>1.0610937755547686E-2</c:v>
                </c:pt>
                <c:pt idx="14027">
                  <c:v>1.0672189953701101E-2</c:v>
                </c:pt>
                <c:pt idx="14028">
                  <c:v>1.0544356535068831E-2</c:v>
                </c:pt>
                <c:pt idx="14029">
                  <c:v>1.0645178167156951E-2</c:v>
                </c:pt>
                <c:pt idx="14030">
                  <c:v>1.0796732419734757E-2</c:v>
                </c:pt>
                <c:pt idx="14031">
                  <c:v>1.1363491283618006E-2</c:v>
                </c:pt>
                <c:pt idx="14032">
                  <c:v>1.1600840866172942E-2</c:v>
                </c:pt>
                <c:pt idx="14033">
                  <c:v>1.1117472496749069E-2</c:v>
                </c:pt>
                <c:pt idx="14034">
                  <c:v>1.1074000347329988E-2</c:v>
                </c:pt>
                <c:pt idx="14035">
                  <c:v>1.1301004483909229E-2</c:v>
                </c:pt>
                <c:pt idx="14036">
                  <c:v>1.1278595286557027E-2</c:v>
                </c:pt>
                <c:pt idx="14037">
                  <c:v>1.095634970694111E-2</c:v>
                </c:pt>
                <c:pt idx="14038">
                  <c:v>1.0688624698652756E-2</c:v>
                </c:pt>
                <c:pt idx="14039">
                  <c:v>1.0623698937376738E-2</c:v>
                </c:pt>
                <c:pt idx="14040">
                  <c:v>1.0559117912647954E-2</c:v>
                </c:pt>
                <c:pt idx="14041">
                  <c:v>1.0524510051084108E-2</c:v>
                </c:pt>
                <c:pt idx="14042">
                  <c:v>1.0524510051084108E-2</c:v>
                </c:pt>
                <c:pt idx="14043">
                  <c:v>1.0460334713093544E-2</c:v>
                </c:pt>
                <c:pt idx="14044">
                  <c:v>1.0511727326304501E-2</c:v>
                </c:pt>
                <c:pt idx="14045">
                  <c:v>1.038338186607071E-2</c:v>
                </c:pt>
                <c:pt idx="14046">
                  <c:v>1.0232898070910264E-2</c:v>
                </c:pt>
                <c:pt idx="14047">
                  <c:v>1.0232898070910264E-2</c:v>
                </c:pt>
                <c:pt idx="14048">
                  <c:v>1.0130793676976526E-2</c:v>
                </c:pt>
                <c:pt idx="14049">
                  <c:v>1.0377280443229737E-2</c:v>
                </c:pt>
                <c:pt idx="14050">
                  <c:v>1.054379393372226E-2</c:v>
                </c:pt>
                <c:pt idx="14051">
                  <c:v>1.0758781538522369E-2</c:v>
                </c:pt>
                <c:pt idx="14052">
                  <c:v>1.063577094457787E-2</c:v>
                </c:pt>
                <c:pt idx="14053">
                  <c:v>1.0699135366645719E-2</c:v>
                </c:pt>
                <c:pt idx="14054">
                  <c:v>1.043709875651626E-2</c:v>
                </c:pt>
                <c:pt idx="14055">
                  <c:v>1.0298169198952118E-2</c:v>
                </c:pt>
                <c:pt idx="14056">
                  <c:v>1.0042655258457068E-2</c:v>
                </c:pt>
                <c:pt idx="14057">
                  <c:v>1.0106108671835999E-2</c:v>
                </c:pt>
                <c:pt idx="14058">
                  <c:v>1.0042655258457068E-2</c:v>
                </c:pt>
                <c:pt idx="14059">
                  <c:v>9.9742868180241525E-3</c:v>
                </c:pt>
                <c:pt idx="14060">
                  <c:v>9.8900036818709344E-3</c:v>
                </c:pt>
                <c:pt idx="14061">
                  <c:v>9.6322588012074523E-3</c:v>
                </c:pt>
                <c:pt idx="14062">
                  <c:v>9.5621035834313039E-3</c:v>
                </c:pt>
                <c:pt idx="14063">
                  <c:v>9.7024921556096901E-3</c:v>
                </c:pt>
                <c:pt idx="14064">
                  <c:v>9.7119765076679604E-3</c:v>
                </c:pt>
                <c:pt idx="14065">
                  <c:v>9.487659565241011E-3</c:v>
                </c:pt>
                <c:pt idx="14066">
                  <c:v>9.047485035510618E-3</c:v>
                </c:pt>
                <c:pt idx="14067">
                  <c:v>9.0479664436966915E-3</c:v>
                </c:pt>
                <c:pt idx="14068">
                  <c:v>9.1577432080949001E-3</c:v>
                </c:pt>
                <c:pt idx="14069">
                  <c:v>9.3810703585536365E-3</c:v>
                </c:pt>
                <c:pt idx="14070">
                  <c:v>9.2181923003315722E-3</c:v>
                </c:pt>
                <c:pt idx="14071">
                  <c:v>9.8768526141135345E-3</c:v>
                </c:pt>
                <c:pt idx="14072">
                  <c:v>1.0466750117156608E-2</c:v>
                </c:pt>
                <c:pt idx="14073">
                  <c:v>1.0698168796618369E-2</c:v>
                </c:pt>
                <c:pt idx="14074">
                  <c:v>1.0660729805709847E-2</c:v>
                </c:pt>
                <c:pt idx="14075">
                  <c:v>1.0312827321316069E-2</c:v>
                </c:pt>
                <c:pt idx="14076">
                  <c:v>1.0143937217333967E-2</c:v>
                </c:pt>
                <c:pt idx="14077">
                  <c:v>1.0595723840093706E-2</c:v>
                </c:pt>
                <c:pt idx="14078">
                  <c:v>1.0665026996450959E-2</c:v>
                </c:pt>
                <c:pt idx="14079">
                  <c:v>1.0513833151174342E-2</c:v>
                </c:pt>
                <c:pt idx="14080">
                  <c:v>1.0350205291789221E-2</c:v>
                </c:pt>
                <c:pt idx="14081">
                  <c:v>1.0309636600447526E-2</c:v>
                </c:pt>
                <c:pt idx="14082">
                  <c:v>1.0215763682434797E-2</c:v>
                </c:pt>
                <c:pt idx="14083">
                  <c:v>9.9878831302369821E-3</c:v>
                </c:pt>
                <c:pt idx="14084">
                  <c:v>9.7772939167760173E-3</c:v>
                </c:pt>
                <c:pt idx="14085">
                  <c:v>9.1378539644300753E-3</c:v>
                </c:pt>
                <c:pt idx="14086">
                  <c:v>9.1174949235054096E-3</c:v>
                </c:pt>
                <c:pt idx="14087">
                  <c:v>9.1728452010006629E-3</c:v>
                </c:pt>
                <c:pt idx="14088">
                  <c:v>9.2024881486172053E-3</c:v>
                </c:pt>
                <c:pt idx="14089">
                  <c:v>9.2916144900912039E-3</c:v>
                </c:pt>
                <c:pt idx="14090">
                  <c:v>9.0939205647701162E-3</c:v>
                </c:pt>
                <c:pt idx="14091">
                  <c:v>8.9601770339938509E-3</c:v>
                </c:pt>
                <c:pt idx="14092">
                  <c:v>9.013321088035044E-3</c:v>
                </c:pt>
                <c:pt idx="14093">
                  <c:v>9.1097450639605511E-3</c:v>
                </c:pt>
                <c:pt idx="14094">
                  <c:v>9.2181692945812951E-3</c:v>
                </c:pt>
                <c:pt idx="14095">
                  <c:v>9.433102699722579E-3</c:v>
                </c:pt>
                <c:pt idx="14096">
                  <c:v>9.8017022939022383E-3</c:v>
                </c:pt>
                <c:pt idx="14097">
                  <c:v>1.0182807537102712E-2</c:v>
                </c:pt>
                <c:pt idx="14098">
                  <c:v>1.0183138711804785E-2</c:v>
                </c:pt>
                <c:pt idx="14099">
                  <c:v>1.0179801703481411E-2</c:v>
                </c:pt>
                <c:pt idx="14100">
                  <c:v>1.0172911523598399E-2</c:v>
                </c:pt>
                <c:pt idx="14101">
                  <c:v>1.02141594052699E-2</c:v>
                </c:pt>
                <c:pt idx="14102">
                  <c:v>1.0324715669709982E-2</c:v>
                </c:pt>
                <c:pt idx="14103">
                  <c:v>1.0091438465188668E-2</c:v>
                </c:pt>
                <c:pt idx="14104">
                  <c:v>1.0190600431056122E-2</c:v>
                </c:pt>
                <c:pt idx="14105">
                  <c:v>1.0215763682434797E-2</c:v>
                </c:pt>
                <c:pt idx="14106">
                  <c:v>1.0255048966323791E-2</c:v>
                </c:pt>
                <c:pt idx="14107">
                  <c:v>1.045250630068925E-2</c:v>
                </c:pt>
                <c:pt idx="14108">
                  <c:v>1.0325763256021863E-2</c:v>
                </c:pt>
                <c:pt idx="14109">
                  <c:v>1.0420787423616514E-2</c:v>
                </c:pt>
                <c:pt idx="14110">
                  <c:v>1.0325763256021863E-2</c:v>
                </c:pt>
                <c:pt idx="14111">
                  <c:v>1.0325763256021863E-2</c:v>
                </c:pt>
                <c:pt idx="14112">
                  <c:v>1.0134643194690859E-2</c:v>
                </c:pt>
                <c:pt idx="14113">
                  <c:v>1.0204427752468244E-2</c:v>
                </c:pt>
                <c:pt idx="14114">
                  <c:v>1.0392051300002437E-2</c:v>
                </c:pt>
                <c:pt idx="14115">
                  <c:v>1.0480090991273745E-2</c:v>
                </c:pt>
                <c:pt idx="14116">
                  <c:v>1.0560901934918394E-2</c:v>
                </c:pt>
                <c:pt idx="14117">
                  <c:v>1.0294794670088175E-2</c:v>
                </c:pt>
                <c:pt idx="14118">
                  <c:v>1.0137501122366423E-2</c:v>
                </c:pt>
                <c:pt idx="14119">
                  <c:v>1.0060887351622796E-2</c:v>
                </c:pt>
                <c:pt idx="14120">
                  <c:v>1.0012283652584972E-2</c:v>
                </c:pt>
                <c:pt idx="14121">
                  <c:v>1.0074722230059088E-2</c:v>
                </c:pt>
                <c:pt idx="14122">
                  <c:v>1.0064874016735472E-2</c:v>
                </c:pt>
                <c:pt idx="14123">
                  <c:v>1.0127591541601646E-2</c:v>
                </c:pt>
                <c:pt idx="14124">
                  <c:v>1.0190650615770206E-2</c:v>
                </c:pt>
                <c:pt idx="14125">
                  <c:v>1.0350742017183993E-2</c:v>
                </c:pt>
                <c:pt idx="14126">
                  <c:v>1.0502823807770645E-2</c:v>
                </c:pt>
                <c:pt idx="14127">
                  <c:v>1.0371858239762744E-2</c:v>
                </c:pt>
                <c:pt idx="14128">
                  <c:v>1.0178273360841639E-2</c:v>
                </c:pt>
                <c:pt idx="14129">
                  <c:v>1.004761613574073E-2</c:v>
                </c:pt>
                <c:pt idx="14130">
                  <c:v>9.9792932255759661E-3</c:v>
                </c:pt>
                <c:pt idx="14131">
                  <c:v>1.0052615665028779E-2</c:v>
                </c:pt>
                <c:pt idx="14132">
                  <c:v>1.0230843285922666E-2</c:v>
                </c:pt>
                <c:pt idx="14133">
                  <c:v>1.0446333950451202E-2</c:v>
                </c:pt>
                <c:pt idx="14134">
                  <c:v>1.0259816544254844E-2</c:v>
                </c:pt>
                <c:pt idx="14135">
                  <c:v>1.0215763682434797E-2</c:v>
                </c:pt>
                <c:pt idx="14136">
                  <c:v>1.0252448045551787E-2</c:v>
                </c:pt>
                <c:pt idx="14137">
                  <c:v>1.0463187537499589E-2</c:v>
                </c:pt>
                <c:pt idx="14138">
                  <c:v>1.0347679796345589E-2</c:v>
                </c:pt>
                <c:pt idx="14139">
                  <c:v>1.0469551162463361E-2</c:v>
                </c:pt>
                <c:pt idx="14140">
                  <c:v>1.0342309176758761E-2</c:v>
                </c:pt>
                <c:pt idx="14141">
                  <c:v>1.0343846716022025E-2</c:v>
                </c:pt>
                <c:pt idx="14142">
                  <c:v>1.0267308749918418E-2</c:v>
                </c:pt>
                <c:pt idx="14143">
                  <c:v>1.0023702224334219E-2</c:v>
                </c:pt>
                <c:pt idx="14144">
                  <c:v>9.9398288333393987E-3</c:v>
                </c:pt>
                <c:pt idx="14145">
                  <c:v>1.0023702224334219E-2</c:v>
                </c:pt>
                <c:pt idx="14146">
                  <c:v>9.8829609009579121E-3</c:v>
                </c:pt>
                <c:pt idx="14147">
                  <c:v>9.7296107719368058E-3</c:v>
                </c:pt>
                <c:pt idx="14148">
                  <c:v>9.6666081199265428E-3</c:v>
                </c:pt>
                <c:pt idx="14149">
                  <c:v>9.540885169712944E-3</c:v>
                </c:pt>
                <c:pt idx="14150">
                  <c:v>9.4927139247406953E-3</c:v>
                </c:pt>
                <c:pt idx="14151">
                  <c:v>9.3499490310506635E-3</c:v>
                </c:pt>
                <c:pt idx="14152">
                  <c:v>9.3390091380320412E-3</c:v>
                </c:pt>
                <c:pt idx="14153">
                  <c:v>9.3054073512588483E-3</c:v>
                </c:pt>
                <c:pt idx="14154">
                  <c:v>9.2519673357824867E-3</c:v>
                </c:pt>
                <c:pt idx="14155">
                  <c:v>1.1757064316929909E-2</c:v>
                </c:pt>
                <c:pt idx="14156">
                  <c:v>1.2650484579486993E-2</c:v>
                </c:pt>
                <c:pt idx="14157">
                  <c:v>1.0334094639143874E-2</c:v>
                </c:pt>
                <c:pt idx="14158">
                  <c:v>1.1270111999366365E-2</c:v>
                </c:pt>
                <c:pt idx="14159">
                  <c:v>1.1102723686413735E-2</c:v>
                </c:pt>
                <c:pt idx="14160">
                  <c:v>1.3149463327594528E-2</c:v>
                </c:pt>
                <c:pt idx="14161">
                  <c:v>1.2342835996411441E-2</c:v>
                </c:pt>
                <c:pt idx="14162">
                  <c:v>1.2291403551049839E-2</c:v>
                </c:pt>
                <c:pt idx="14163">
                  <c:v>1.2642962102479846E-2</c:v>
                </c:pt>
                <c:pt idx="14164">
                  <c:v>1.2522795504099698E-2</c:v>
                </c:pt>
                <c:pt idx="14165">
                  <c:v>1.2127536509160907E-2</c:v>
                </c:pt>
                <c:pt idx="14166">
                  <c:v>1.218062589541982E-2</c:v>
                </c:pt>
                <c:pt idx="14167">
                  <c:v>1.2642273079374341E-2</c:v>
                </c:pt>
                <c:pt idx="14168">
                  <c:v>1.2720683321643082E-2</c:v>
                </c:pt>
                <c:pt idx="14169">
                  <c:v>1.265154472658171E-2</c:v>
                </c:pt>
                <c:pt idx="14170">
                  <c:v>1.2737630727364517E-2</c:v>
                </c:pt>
                <c:pt idx="14171">
                  <c:v>1.2587776248219051E-2</c:v>
                </c:pt>
                <c:pt idx="14172">
                  <c:v>1.2510544535753551E-2</c:v>
                </c:pt>
                <c:pt idx="14173">
                  <c:v>1.1988358331637193E-2</c:v>
                </c:pt>
                <c:pt idx="14174">
                  <c:v>1.1841645078744642E-2</c:v>
                </c:pt>
                <c:pt idx="14175">
                  <c:v>1.1842710039954851E-2</c:v>
                </c:pt>
                <c:pt idx="14176">
                  <c:v>1.1768750601229514E-2</c:v>
                </c:pt>
                <c:pt idx="14177">
                  <c:v>1.1765700450269831E-2</c:v>
                </c:pt>
                <c:pt idx="14178">
                  <c:v>1.1833887540334438E-2</c:v>
                </c:pt>
                <c:pt idx="14179">
                  <c:v>1.2006490181110387E-2</c:v>
                </c:pt>
                <c:pt idx="14180">
                  <c:v>1.1843884103537141E-2</c:v>
                </c:pt>
                <c:pt idx="14181">
                  <c:v>1.1992590386114667E-2</c:v>
                </c:pt>
                <c:pt idx="14182">
                  <c:v>1.1723093972943551E-2</c:v>
                </c:pt>
                <c:pt idx="14183">
                  <c:v>1.1843884103537141E-2</c:v>
                </c:pt>
                <c:pt idx="14184">
                  <c:v>1.1815500818429031E-2</c:v>
                </c:pt>
                <c:pt idx="14185">
                  <c:v>1.1090669056365882E-2</c:v>
                </c:pt>
                <c:pt idx="14186">
                  <c:v>1.1022517499755153E-2</c:v>
                </c:pt>
                <c:pt idx="14187">
                  <c:v>1.1022517499755153E-2</c:v>
                </c:pt>
                <c:pt idx="14188">
                  <c:v>1.0887311866541518E-2</c:v>
                </c:pt>
                <c:pt idx="14189">
                  <c:v>1.0687222198827189E-2</c:v>
                </c:pt>
                <c:pt idx="14190">
                  <c:v>8.8657540320761976E-3</c:v>
                </c:pt>
                <c:pt idx="14191">
                  <c:v>8.922948402074183E-3</c:v>
                </c:pt>
                <c:pt idx="14192">
                  <c:v>8.9059153919953168E-3</c:v>
                </c:pt>
                <c:pt idx="14193">
                  <c:v>9.0926540444466412E-3</c:v>
                </c:pt>
                <c:pt idx="14194">
                  <c:v>9.276051276795122E-3</c:v>
                </c:pt>
                <c:pt idx="14195">
                  <c:v>8.9082949662553073E-3</c:v>
                </c:pt>
                <c:pt idx="14196">
                  <c:v>7.9013042385489632E-3</c:v>
                </c:pt>
                <c:pt idx="14197">
                  <c:v>8.049237732968258E-3</c:v>
                </c:pt>
                <c:pt idx="14198">
                  <c:v>7.991279655549674E-3</c:v>
                </c:pt>
                <c:pt idx="14199">
                  <c:v>7.8326808393826153E-3</c:v>
                </c:pt>
                <c:pt idx="14200">
                  <c:v>8.0413463234261344E-3</c:v>
                </c:pt>
                <c:pt idx="14201">
                  <c:v>8.6805292231512347E-3</c:v>
                </c:pt>
                <c:pt idx="14202">
                  <c:v>9.2073745746320632E-3</c:v>
                </c:pt>
                <c:pt idx="14203">
                  <c:v>9.4822215768598853E-3</c:v>
                </c:pt>
                <c:pt idx="14204">
                  <c:v>9.5205804382949046E-3</c:v>
                </c:pt>
                <c:pt idx="14205">
                  <c:v>8.8072604666706925E-3</c:v>
                </c:pt>
                <c:pt idx="14206">
                  <c:v>8.8227711348989341E-3</c:v>
                </c:pt>
                <c:pt idx="14207">
                  <c:v>9.1290980895447418E-3</c:v>
                </c:pt>
                <c:pt idx="14208">
                  <c:v>9.4723255853634523E-3</c:v>
                </c:pt>
                <c:pt idx="14209">
                  <c:v>9.6440226664560747E-3</c:v>
                </c:pt>
                <c:pt idx="14210">
                  <c:v>9.4989320274830383E-3</c:v>
                </c:pt>
                <c:pt idx="14211">
                  <c:v>9.2362194692540318E-3</c:v>
                </c:pt>
                <c:pt idx="14212">
                  <c:v>9.0667396350982768E-3</c:v>
                </c:pt>
                <c:pt idx="14213">
                  <c:v>8.913537474338545E-3</c:v>
                </c:pt>
                <c:pt idx="14214">
                  <c:v>8.9694155929453973E-3</c:v>
                </c:pt>
                <c:pt idx="14215">
                  <c:v>9.0631976687456477E-3</c:v>
                </c:pt>
                <c:pt idx="14216">
                  <c:v>8.581153686724196E-3</c:v>
                </c:pt>
                <c:pt idx="14217">
                  <c:v>7.970747203550281E-3</c:v>
                </c:pt>
                <c:pt idx="14218">
                  <c:v>7.9557141413039295E-3</c:v>
                </c:pt>
                <c:pt idx="14219">
                  <c:v>7.506026330104827E-3</c:v>
                </c:pt>
                <c:pt idx="14220">
                  <c:v>7.2888699437774615E-3</c:v>
                </c:pt>
                <c:pt idx="14221">
                  <c:v>6.7295408476801917E-3</c:v>
                </c:pt>
                <c:pt idx="14222">
                  <c:v>7.9313795136722199E-3</c:v>
                </c:pt>
                <c:pt idx="14223">
                  <c:v>1.0316127399298266E-2</c:v>
                </c:pt>
                <c:pt idx="14224">
                  <c:v>9.9609361239452882E-3</c:v>
                </c:pt>
                <c:pt idx="14225">
                  <c:v>9.7060151029330563E-3</c:v>
                </c:pt>
                <c:pt idx="14226">
                  <c:v>6.3257785523266677E-3</c:v>
                </c:pt>
                <c:pt idx="14227">
                  <c:v>6.9038820205421184E-3</c:v>
                </c:pt>
                <c:pt idx="14228">
                  <c:v>7.1027019097290823E-3</c:v>
                </c:pt>
                <c:pt idx="14229">
                  <c:v>6.8185938333399192E-3</c:v>
                </c:pt>
                <c:pt idx="14230">
                  <c:v>6.4783929453852375E-3</c:v>
                </c:pt>
                <c:pt idx="14231">
                  <c:v>6.7219592232322474E-3</c:v>
                </c:pt>
                <c:pt idx="14232">
                  <c:v>6.576358831253416E-3</c:v>
                </c:pt>
                <c:pt idx="14233">
                  <c:v>6.7219592232322474E-3</c:v>
                </c:pt>
                <c:pt idx="14234">
                  <c:v>8.5677143031289999E-3</c:v>
                </c:pt>
                <c:pt idx="14235">
                  <c:v>9.2412044585379848E-3</c:v>
                </c:pt>
                <c:pt idx="14236">
                  <c:v>9.8157864276033277E-3</c:v>
                </c:pt>
                <c:pt idx="14237">
                  <c:v>9.5350537359789652E-3</c:v>
                </c:pt>
                <c:pt idx="14238">
                  <c:v>9.8638213550288414E-3</c:v>
                </c:pt>
                <c:pt idx="14239">
                  <c:v>9.7487610264329044E-3</c:v>
                </c:pt>
                <c:pt idx="14240">
                  <c:v>1.006308808769113E-2</c:v>
                </c:pt>
                <c:pt idx="14241">
                  <c:v>1.0186778575556041E-2</c:v>
                </c:pt>
                <c:pt idx="14242">
                  <c:v>1.0416265813919761E-2</c:v>
                </c:pt>
                <c:pt idx="14243">
                  <c:v>9.9979636192719778E-3</c:v>
                </c:pt>
                <c:pt idx="14244">
                  <c:v>9.938969268452346E-3</c:v>
                </c:pt>
                <c:pt idx="14245">
                  <c:v>1.0168579169002488E-2</c:v>
                </c:pt>
                <c:pt idx="14246">
                  <c:v>1.0561258544773949E-2</c:v>
                </c:pt>
                <c:pt idx="14247">
                  <c:v>1.1295551495222459E-2</c:v>
                </c:pt>
                <c:pt idx="14248">
                  <c:v>1.1624518081818446E-2</c:v>
                </c:pt>
                <c:pt idx="14249">
                  <c:v>1.1697331558434698E-2</c:v>
                </c:pt>
                <c:pt idx="14250">
                  <c:v>1.1550297446375719E-2</c:v>
                </c:pt>
                <c:pt idx="14251">
                  <c:v>1.1249562824807411E-2</c:v>
                </c:pt>
                <c:pt idx="14252">
                  <c:v>1.1249562824807411E-2</c:v>
                </c:pt>
                <c:pt idx="14253">
                  <c:v>1.1467999157774088E-2</c:v>
                </c:pt>
                <c:pt idx="14254">
                  <c:v>1.1180434874653604E-2</c:v>
                </c:pt>
                <c:pt idx="14255">
                  <c:v>1.1408508556991865E-2</c:v>
                </c:pt>
                <c:pt idx="14256">
                  <c:v>1.1552128313183618E-2</c:v>
                </c:pt>
                <c:pt idx="14257">
                  <c:v>1.0982971864120223E-2</c:v>
                </c:pt>
                <c:pt idx="14258">
                  <c:v>1.0975274054827615E-2</c:v>
                </c:pt>
                <c:pt idx="14259">
                  <c:v>1.110079542323914E-2</c:v>
                </c:pt>
                <c:pt idx="14260">
                  <c:v>1.1246858520913339E-2</c:v>
                </c:pt>
                <c:pt idx="14261">
                  <c:v>1.1238544643784095E-2</c:v>
                </c:pt>
                <c:pt idx="14262">
                  <c:v>1.1078370309402242E-2</c:v>
                </c:pt>
                <c:pt idx="14263">
                  <c:v>1.0760734123115777E-2</c:v>
                </c:pt>
                <c:pt idx="14264">
                  <c:v>1.0886212904267984E-2</c:v>
                </c:pt>
                <c:pt idx="14265">
                  <c:v>1.0673059665638321E-2</c:v>
                </c:pt>
                <c:pt idx="14266">
                  <c:v>1.0673059665638321E-2</c:v>
                </c:pt>
                <c:pt idx="14267">
                  <c:v>1.0591990933882365E-2</c:v>
                </c:pt>
                <c:pt idx="14268">
                  <c:v>1.0953521697838794E-2</c:v>
                </c:pt>
                <c:pt idx="14269">
                  <c:v>1.0819265962427889E-2</c:v>
                </c:pt>
                <c:pt idx="14270">
                  <c:v>1.1125607862355552E-2</c:v>
                </c:pt>
                <c:pt idx="14271">
                  <c:v>1.099223160915418E-2</c:v>
                </c:pt>
                <c:pt idx="14272">
                  <c:v>1.0856456587998999E-2</c:v>
                </c:pt>
                <c:pt idx="14273">
                  <c:v>1.0925305326306116E-2</c:v>
                </c:pt>
                <c:pt idx="14274">
                  <c:v>1.0925692045377636E-2</c:v>
                </c:pt>
                <c:pt idx="14275">
                  <c:v>1.0675984402010265E-2</c:v>
                </c:pt>
                <c:pt idx="14276">
                  <c:v>1.0723323887788757E-2</c:v>
                </c:pt>
                <c:pt idx="14277">
                  <c:v>1.0569459849878754E-2</c:v>
                </c:pt>
                <c:pt idx="14278">
                  <c:v>1.0651284586504821E-2</c:v>
                </c:pt>
                <c:pt idx="14279">
                  <c:v>1.0600545064308169E-2</c:v>
                </c:pt>
                <c:pt idx="14280">
                  <c:v>1.0231454886766744E-2</c:v>
                </c:pt>
                <c:pt idx="14281">
                  <c:v>9.3469349115692033E-3</c:v>
                </c:pt>
                <c:pt idx="14282">
                  <c:v>8.6502383887113194E-3</c:v>
                </c:pt>
                <c:pt idx="14283">
                  <c:v>8.086422791566357E-3</c:v>
                </c:pt>
                <c:pt idx="14284">
                  <c:v>8.1014543799468996E-3</c:v>
                </c:pt>
                <c:pt idx="14285">
                  <c:v>8.277990024890939E-3</c:v>
                </c:pt>
                <c:pt idx="14286">
                  <c:v>8.0622946830976577E-3</c:v>
                </c:pt>
                <c:pt idx="14287">
                  <c:v>8.0622946830976577E-3</c:v>
                </c:pt>
                <c:pt idx="14288">
                  <c:v>8.1965648406369003E-3</c:v>
                </c:pt>
                <c:pt idx="14289">
                  <c:v>8.5727490308116355E-3</c:v>
                </c:pt>
                <c:pt idx="14290">
                  <c:v>9.7312286295699619E-3</c:v>
                </c:pt>
                <c:pt idx="14291">
                  <c:v>9.1165106504699136E-3</c:v>
                </c:pt>
                <c:pt idx="14292">
                  <c:v>8.2825118125294649E-3</c:v>
                </c:pt>
                <c:pt idx="14293">
                  <c:v>8.209618084009317E-3</c:v>
                </c:pt>
                <c:pt idx="14294">
                  <c:v>8.1410537119257723E-3</c:v>
                </c:pt>
                <c:pt idx="14295">
                  <c:v>8.2994173673389751E-3</c:v>
                </c:pt>
                <c:pt idx="14296">
                  <c:v>1.062452684293848E-2</c:v>
                </c:pt>
                <c:pt idx="14297">
                  <c:v>1.0939467584693168E-2</c:v>
                </c:pt>
                <c:pt idx="14298">
                  <c:v>1.0204615195023366E-2</c:v>
                </c:pt>
                <c:pt idx="14299">
                  <c:v>9.7889949531704303E-3</c:v>
                </c:pt>
                <c:pt idx="14300">
                  <c:v>8.6997193119310503E-3</c:v>
                </c:pt>
                <c:pt idx="14301">
                  <c:v>8.1490429697392407E-3</c:v>
                </c:pt>
                <c:pt idx="14302">
                  <c:v>8.8110506442442491E-3</c:v>
                </c:pt>
                <c:pt idx="14303">
                  <c:v>8.3555110389939794E-3</c:v>
                </c:pt>
                <c:pt idx="14304">
                  <c:v>8.7584053785222694E-3</c:v>
                </c:pt>
                <c:pt idx="14305">
                  <c:v>8.8088048840321963E-3</c:v>
                </c:pt>
                <c:pt idx="14306">
                  <c:v>8.7543957052480803E-3</c:v>
                </c:pt>
                <c:pt idx="14307">
                  <c:v>8.7406461367305344E-3</c:v>
                </c:pt>
                <c:pt idx="14308">
                  <c:v>9.2972171061236151E-3</c:v>
                </c:pt>
                <c:pt idx="14309">
                  <c:v>9.9999908791465284E-3</c:v>
                </c:pt>
                <c:pt idx="14310">
                  <c:v>1.0891266591937747E-2</c:v>
                </c:pt>
                <c:pt idx="14311">
                  <c:v>1.1117472496749069E-2</c:v>
                </c:pt>
                <c:pt idx="14312">
                  <c:v>1.1089231456764404E-2</c:v>
                </c:pt>
                <c:pt idx="14313">
                  <c:v>9.9173777534486401E-3</c:v>
                </c:pt>
                <c:pt idx="14314">
                  <c:v>9.829713563806363E-3</c:v>
                </c:pt>
                <c:pt idx="14315">
                  <c:v>9.4059098517187932E-3</c:v>
                </c:pt>
                <c:pt idx="14316">
                  <c:v>9.416879059141417E-3</c:v>
                </c:pt>
                <c:pt idx="14317">
                  <c:v>9.4747423335327409E-3</c:v>
                </c:pt>
                <c:pt idx="14318">
                  <c:v>9.620643213199602E-3</c:v>
                </c:pt>
                <c:pt idx="14319">
                  <c:v>1.0144559675311887E-2</c:v>
                </c:pt>
                <c:pt idx="14320">
                  <c:v>1.0232898070910264E-2</c:v>
                </c:pt>
                <c:pt idx="14321">
                  <c:v>9.8417369984369046E-3</c:v>
                </c:pt>
                <c:pt idx="14322">
                  <c:v>1.0020601863797525E-2</c:v>
                </c:pt>
                <c:pt idx="14323">
                  <c:v>1.0006526205948902E-2</c:v>
                </c:pt>
                <c:pt idx="14324">
                  <c:v>1.0107337565755796E-2</c:v>
                </c:pt>
                <c:pt idx="14325">
                  <c:v>1.0294794670088175E-2</c:v>
                </c:pt>
                <c:pt idx="14326">
                  <c:v>1.0365459644947964E-2</c:v>
                </c:pt>
                <c:pt idx="14327">
                  <c:v>1.0369876670963422E-2</c:v>
                </c:pt>
                <c:pt idx="14328">
                  <c:v>1.0447321184289539E-2</c:v>
                </c:pt>
                <c:pt idx="14329">
                  <c:v>1.0444441153633559E-2</c:v>
                </c:pt>
                <c:pt idx="14330">
                  <c:v>1.0382016768890816E-2</c:v>
                </c:pt>
                <c:pt idx="14331">
                  <c:v>1.0252478977403848E-2</c:v>
                </c:pt>
                <c:pt idx="14332">
                  <c:v>1.0314023055730556E-2</c:v>
                </c:pt>
                <c:pt idx="14333">
                  <c:v>1.0374342353187229E-2</c:v>
                </c:pt>
                <c:pt idx="14334">
                  <c:v>1.0249350276642807E-2</c:v>
                </c:pt>
                <c:pt idx="14335">
                  <c:v>1.006246151778591E-2</c:v>
                </c:pt>
                <c:pt idx="14336">
                  <c:v>1.0189362636529302E-2</c:v>
                </c:pt>
                <c:pt idx="14337">
                  <c:v>1.0379052791939698E-2</c:v>
                </c:pt>
                <c:pt idx="14338">
                  <c:v>1.0121068947502939E-2</c:v>
                </c:pt>
                <c:pt idx="14339">
                  <c:v>1.0314023055730556E-2</c:v>
                </c:pt>
                <c:pt idx="14340">
                  <c:v>1.0309240509523599E-2</c:v>
                </c:pt>
                <c:pt idx="14341">
                  <c:v>1.036792428768594E-2</c:v>
                </c:pt>
                <c:pt idx="14342">
                  <c:v>1.0121068947502939E-2</c:v>
                </c:pt>
                <c:pt idx="14343">
                  <c:v>9.9348051760455927E-3</c:v>
                </c:pt>
                <c:pt idx="14344">
                  <c:v>9.8075849857290759E-3</c:v>
                </c:pt>
                <c:pt idx="14345">
                  <c:v>9.5219092767234569E-3</c:v>
                </c:pt>
                <c:pt idx="14346">
                  <c:v>9.1175742806803121E-3</c:v>
                </c:pt>
                <c:pt idx="14347">
                  <c:v>9.0204108325109174E-3</c:v>
                </c:pt>
                <c:pt idx="14348">
                  <c:v>9.0552151247675454E-3</c:v>
                </c:pt>
                <c:pt idx="14349">
                  <c:v>9.2940740013643525E-3</c:v>
                </c:pt>
                <c:pt idx="14350">
                  <c:v>9.634586245060325E-3</c:v>
                </c:pt>
                <c:pt idx="14351">
                  <c:v>9.8029223315288898E-3</c:v>
                </c:pt>
                <c:pt idx="14352">
                  <c:v>9.1115097638944497E-3</c:v>
                </c:pt>
                <c:pt idx="14353">
                  <c:v>8.0076271921103986E-3</c:v>
                </c:pt>
                <c:pt idx="14354">
                  <c:v>8.528796687745966E-3</c:v>
                </c:pt>
                <c:pt idx="14355">
                  <c:v>7.9551488724278734E-3</c:v>
                </c:pt>
                <c:pt idx="14356">
                  <c:v>7.758842551552768E-3</c:v>
                </c:pt>
                <c:pt idx="14357">
                  <c:v>7.758842551552768E-3</c:v>
                </c:pt>
                <c:pt idx="14358">
                  <c:v>7.6830388635376681E-3</c:v>
                </c:pt>
                <c:pt idx="14359">
                  <c:v>7.4298763672371844E-3</c:v>
                </c:pt>
                <c:pt idx="14360">
                  <c:v>7.4010726737510704E-3</c:v>
                </c:pt>
                <c:pt idx="14361">
                  <c:v>7.3211678441947184E-3</c:v>
                </c:pt>
                <c:pt idx="14362">
                  <c:v>7.4484758069733956E-3</c:v>
                </c:pt>
                <c:pt idx="14363">
                  <c:v>7.3083433158845756E-3</c:v>
                </c:pt>
                <c:pt idx="14364">
                  <c:v>7.5192885684044093E-3</c:v>
                </c:pt>
                <c:pt idx="14365">
                  <c:v>7.3651053534460088E-3</c:v>
                </c:pt>
                <c:pt idx="14366">
                  <c:v>7.2439732831644336E-3</c:v>
                </c:pt>
                <c:pt idx="14367">
                  <c:v>7.2819671988073997E-3</c:v>
                </c:pt>
                <c:pt idx="14368">
                  <c:v>7.2819671988073997E-3</c:v>
                </c:pt>
                <c:pt idx="14369">
                  <c:v>7.0970212186841422E-3</c:v>
                </c:pt>
                <c:pt idx="14370">
                  <c:v>7.1290512944959935E-3</c:v>
                </c:pt>
                <c:pt idx="14371">
                  <c:v>7.3778299264327298E-3</c:v>
                </c:pt>
                <c:pt idx="14372">
                  <c:v>8.0725356426094037E-3</c:v>
                </c:pt>
                <c:pt idx="14373">
                  <c:v>8.4974059395888455E-3</c:v>
                </c:pt>
                <c:pt idx="14374">
                  <c:v>8.4475307459342484E-3</c:v>
                </c:pt>
                <c:pt idx="14375">
                  <c:v>8.3485449966111507E-3</c:v>
                </c:pt>
                <c:pt idx="14376">
                  <c:v>7.8295331740177131E-3</c:v>
                </c:pt>
                <c:pt idx="14377">
                  <c:v>8.0470202066293163E-3</c:v>
                </c:pt>
                <c:pt idx="14378">
                  <c:v>8.4819942718525228E-3</c:v>
                </c:pt>
                <c:pt idx="14379">
                  <c:v>8.1419233879917747E-3</c:v>
                </c:pt>
                <c:pt idx="14380">
                  <c:v>7.7037180184338005E-3</c:v>
                </c:pt>
                <c:pt idx="14381">
                  <c:v>7.8841359549946203E-3</c:v>
                </c:pt>
                <c:pt idx="14382">
                  <c:v>8.2861057013859287E-3</c:v>
                </c:pt>
                <c:pt idx="14383">
                  <c:v>8.8647884035132143E-3</c:v>
                </c:pt>
                <c:pt idx="14384">
                  <c:v>9.5034720891760301E-3</c:v>
                </c:pt>
                <c:pt idx="14385">
                  <c:v>9.842353829822223E-3</c:v>
                </c:pt>
                <c:pt idx="14386">
                  <c:v>1.0273473314751369E-2</c:v>
                </c:pt>
                <c:pt idx="14387">
                  <c:v>1.030264812389663E-2</c:v>
                </c:pt>
                <c:pt idx="14388">
                  <c:v>1.0439512783174806E-2</c:v>
                </c:pt>
                <c:pt idx="14389">
                  <c:v>1.0620694737167789E-2</c:v>
                </c:pt>
                <c:pt idx="14390">
                  <c:v>1.0557162259027584E-2</c:v>
                </c:pt>
                <c:pt idx="14391">
                  <c:v>1.0473763176729741E-2</c:v>
                </c:pt>
                <c:pt idx="14392">
                  <c:v>1.05707452919759E-2</c:v>
                </c:pt>
                <c:pt idx="14393">
                  <c:v>1.0318068941199474E-2</c:v>
                </c:pt>
                <c:pt idx="14394">
                  <c:v>1.0040386389442612E-2</c:v>
                </c:pt>
                <c:pt idx="14395">
                  <c:v>9.5309998534208931E-3</c:v>
                </c:pt>
                <c:pt idx="14396">
                  <c:v>9.8106229276978592E-3</c:v>
                </c:pt>
                <c:pt idx="14397">
                  <c:v>9.9798383957175416E-3</c:v>
                </c:pt>
                <c:pt idx="14398">
                  <c:v>1.0304210314390657E-2</c:v>
                </c:pt>
                <c:pt idx="14399">
                  <c:v>1.0279914128082964E-2</c:v>
                </c:pt>
                <c:pt idx="14400">
                  <c:v>9.905873728552653E-3</c:v>
                </c:pt>
                <c:pt idx="14401">
                  <c:v>9.9416581304234471E-3</c:v>
                </c:pt>
                <c:pt idx="14402">
                  <c:v>9.7862275441713449E-3</c:v>
                </c:pt>
                <c:pt idx="14403">
                  <c:v>1.0243174223550389E-2</c:v>
                </c:pt>
                <c:pt idx="14404">
                  <c:v>1.0555622368774598E-2</c:v>
                </c:pt>
                <c:pt idx="14405">
                  <c:v>1.0555622368774598E-2</c:v>
                </c:pt>
                <c:pt idx="14406">
                  <c:v>1.0350484119987603E-2</c:v>
                </c:pt>
                <c:pt idx="14407">
                  <c:v>1.0425441898613852E-2</c:v>
                </c:pt>
                <c:pt idx="14408">
                  <c:v>1.0369241520049883E-2</c:v>
                </c:pt>
                <c:pt idx="14409">
                  <c:v>1.0375611907087972E-2</c:v>
                </c:pt>
                <c:pt idx="14410">
                  <c:v>1.0712147936313889E-2</c:v>
                </c:pt>
                <c:pt idx="14411">
                  <c:v>1.0642774769029268E-2</c:v>
                </c:pt>
                <c:pt idx="14412">
                  <c:v>1.0314023055730556E-2</c:v>
                </c:pt>
                <c:pt idx="14413">
                  <c:v>1.0057457091799241E-2</c:v>
                </c:pt>
                <c:pt idx="14414">
                  <c:v>1.030276092330654E-2</c:v>
                </c:pt>
                <c:pt idx="14415">
                  <c:v>1.0185032792541389E-2</c:v>
                </c:pt>
                <c:pt idx="14416">
                  <c:v>9.9993661235539561E-3</c:v>
                </c:pt>
                <c:pt idx="14417">
                  <c:v>9.9348051760455927E-3</c:v>
                </c:pt>
                <c:pt idx="14418">
                  <c:v>9.8024248148889485E-3</c:v>
                </c:pt>
                <c:pt idx="14419">
                  <c:v>9.9186554965869349E-3</c:v>
                </c:pt>
                <c:pt idx="14420">
                  <c:v>9.7310009474479171E-3</c:v>
                </c:pt>
                <c:pt idx="14421">
                  <c:v>9.6337409458660227E-3</c:v>
                </c:pt>
                <c:pt idx="14422">
                  <c:v>9.7606708424221086E-3</c:v>
                </c:pt>
                <c:pt idx="14423">
                  <c:v>9.0470900032057072E-3</c:v>
                </c:pt>
                <c:pt idx="14424">
                  <c:v>7.999471385330208E-3</c:v>
                </c:pt>
                <c:pt idx="14425">
                  <c:v>8.7149886627479606E-3</c:v>
                </c:pt>
                <c:pt idx="14426">
                  <c:v>8.5354359345247502E-3</c:v>
                </c:pt>
                <c:pt idx="14427">
                  <c:v>7.8260759713805594E-3</c:v>
                </c:pt>
                <c:pt idx="14428">
                  <c:v>7.7496594136314103E-3</c:v>
                </c:pt>
                <c:pt idx="14429">
                  <c:v>7.7088781964012656E-3</c:v>
                </c:pt>
                <c:pt idx="14430">
                  <c:v>7.614884183895344E-3</c:v>
                </c:pt>
                <c:pt idx="14431">
                  <c:v>7.7020842705883587E-3</c:v>
                </c:pt>
                <c:pt idx="14432">
                  <c:v>7.5547072843803187E-3</c:v>
                </c:pt>
                <c:pt idx="14433">
                  <c:v>7.7717778254069881E-3</c:v>
                </c:pt>
                <c:pt idx="14434">
                  <c:v>7.5689958615039205E-3</c:v>
                </c:pt>
                <c:pt idx="14435">
                  <c:v>7.3676859735656106E-3</c:v>
                </c:pt>
                <c:pt idx="14436">
                  <c:v>7.7492238244864847E-3</c:v>
                </c:pt>
                <c:pt idx="14437">
                  <c:v>7.6206260173735203E-3</c:v>
                </c:pt>
                <c:pt idx="14438">
                  <c:v>7.1531296841413705E-3</c:v>
                </c:pt>
                <c:pt idx="14439">
                  <c:v>6.154046733789274E-3</c:v>
                </c:pt>
                <c:pt idx="14440">
                  <c:v>6.5523033641087568E-3</c:v>
                </c:pt>
                <c:pt idx="14441">
                  <c:v>8.3410531110599678E-3</c:v>
                </c:pt>
                <c:pt idx="14442">
                  <c:v>8.6587190145826047E-3</c:v>
                </c:pt>
                <c:pt idx="14443">
                  <c:v>8.4392569645964088E-3</c:v>
                </c:pt>
                <c:pt idx="14444">
                  <c:v>8.0975511679649351E-3</c:v>
                </c:pt>
                <c:pt idx="14445">
                  <c:v>7.7918634486092613E-3</c:v>
                </c:pt>
                <c:pt idx="14446">
                  <c:v>7.7224041218653143E-3</c:v>
                </c:pt>
                <c:pt idx="14447">
                  <c:v>7.996912486730557E-3</c:v>
                </c:pt>
                <c:pt idx="14448">
                  <c:v>7.4694890203476968E-3</c:v>
                </c:pt>
                <c:pt idx="14449">
                  <c:v>7.3915894026924675E-3</c:v>
                </c:pt>
                <c:pt idx="14450">
                  <c:v>7.22279504865052E-3</c:v>
                </c:pt>
                <c:pt idx="14451">
                  <c:v>7.3082375108637337E-3</c:v>
                </c:pt>
                <c:pt idx="14452">
                  <c:v>7.2949409492578214E-3</c:v>
                </c:pt>
                <c:pt idx="14453">
                  <c:v>7.3454426590569633E-3</c:v>
                </c:pt>
                <c:pt idx="14454">
                  <c:v>7.0198679563922206E-3</c:v>
                </c:pt>
                <c:pt idx="14455">
                  <c:v>6.1666650562570667E-3</c:v>
                </c:pt>
                <c:pt idx="14456">
                  <c:v>6.5147678959947804E-3</c:v>
                </c:pt>
                <c:pt idx="14457">
                  <c:v>6.6069345471926767E-3</c:v>
                </c:pt>
                <c:pt idx="14458">
                  <c:v>6.4916162022416839E-3</c:v>
                </c:pt>
                <c:pt idx="14459">
                  <c:v>6.4148563790299776E-3</c:v>
                </c:pt>
                <c:pt idx="14460">
                  <c:v>6.7924466348919807E-3</c:v>
                </c:pt>
                <c:pt idx="14461">
                  <c:v>6.602772659744148E-3</c:v>
                </c:pt>
                <c:pt idx="14462">
                  <c:v>6.2702161878508108E-3</c:v>
                </c:pt>
                <c:pt idx="14463">
                  <c:v>6.0825220717999982E-3</c:v>
                </c:pt>
                <c:pt idx="14464">
                  <c:v>6.6356752517877137E-3</c:v>
                </c:pt>
                <c:pt idx="14465">
                  <c:v>6.6700131268343484E-3</c:v>
                </c:pt>
                <c:pt idx="14466">
                  <c:v>6.9428674042387927E-3</c:v>
                </c:pt>
                <c:pt idx="14467">
                  <c:v>7.3003188544250629E-3</c:v>
                </c:pt>
                <c:pt idx="14468">
                  <c:v>7.5842046652305718E-3</c:v>
                </c:pt>
                <c:pt idx="14469">
                  <c:v>7.7564416920587022E-3</c:v>
                </c:pt>
                <c:pt idx="14470">
                  <c:v>7.8679011762487917E-3</c:v>
                </c:pt>
                <c:pt idx="14471">
                  <c:v>7.8464926934928205E-3</c:v>
                </c:pt>
                <c:pt idx="14472">
                  <c:v>7.9019558883510043E-3</c:v>
                </c:pt>
                <c:pt idx="14473">
                  <c:v>8.1673098839972185E-3</c:v>
                </c:pt>
                <c:pt idx="14474">
                  <c:v>8.0190406373997665E-3</c:v>
                </c:pt>
                <c:pt idx="14475">
                  <c:v>8.2810328954198587E-3</c:v>
                </c:pt>
                <c:pt idx="14476">
                  <c:v>8.5581598941196543E-3</c:v>
                </c:pt>
                <c:pt idx="14477">
                  <c:v>8.5733910742071453E-3</c:v>
                </c:pt>
                <c:pt idx="14478">
                  <c:v>8.6039824857348877E-3</c:v>
                </c:pt>
                <c:pt idx="14479">
                  <c:v>8.5253003179282996E-3</c:v>
                </c:pt>
                <c:pt idx="14480">
                  <c:v>8.7127158826975065E-3</c:v>
                </c:pt>
                <c:pt idx="14481">
                  <c:v>8.7917159528635592E-3</c:v>
                </c:pt>
                <c:pt idx="14482">
                  <c:v>8.7917159528635592E-3</c:v>
                </c:pt>
                <c:pt idx="14483">
                  <c:v>8.9807994483189681E-3</c:v>
                </c:pt>
                <c:pt idx="14484">
                  <c:v>9.0017308995691218E-3</c:v>
                </c:pt>
                <c:pt idx="14485">
                  <c:v>8.9642855057788483E-3</c:v>
                </c:pt>
                <c:pt idx="14486">
                  <c:v>9.0082524813075784E-3</c:v>
                </c:pt>
                <c:pt idx="14487">
                  <c:v>9.0650940085230114E-3</c:v>
                </c:pt>
                <c:pt idx="14488">
                  <c:v>8.7972314064123716E-3</c:v>
                </c:pt>
                <c:pt idx="14489">
                  <c:v>8.8046538280626696E-3</c:v>
                </c:pt>
                <c:pt idx="14490">
                  <c:v>8.6244532815652874E-3</c:v>
                </c:pt>
                <c:pt idx="14491">
                  <c:v>8.3316706171330246E-3</c:v>
                </c:pt>
                <c:pt idx="14492">
                  <c:v>8.5649940212451404E-3</c:v>
                </c:pt>
                <c:pt idx="14493">
                  <c:v>8.384600262978421E-3</c:v>
                </c:pt>
                <c:pt idx="14494">
                  <c:v>8.1659848496536958E-3</c:v>
                </c:pt>
                <c:pt idx="14495">
                  <c:v>7.4460041654417367E-3</c:v>
                </c:pt>
                <c:pt idx="14496">
                  <c:v>7.1700426226313048E-3</c:v>
                </c:pt>
                <c:pt idx="14497">
                  <c:v>6.9105382997979936E-3</c:v>
                </c:pt>
                <c:pt idx="14498">
                  <c:v>6.7564342781407417E-3</c:v>
                </c:pt>
                <c:pt idx="14499">
                  <c:v>6.5325304538577621E-3</c:v>
                </c:pt>
                <c:pt idx="14500">
                  <c:v>6.5325304538577621E-3</c:v>
                </c:pt>
                <c:pt idx="14501">
                  <c:v>6.7229497205032272E-3</c:v>
                </c:pt>
                <c:pt idx="14502">
                  <c:v>6.8787422700049648E-3</c:v>
                </c:pt>
                <c:pt idx="14503">
                  <c:v>6.9976373032344307E-3</c:v>
                </c:pt>
                <c:pt idx="14504">
                  <c:v>7.1183145675891143E-3</c:v>
                </c:pt>
                <c:pt idx="14505">
                  <c:v>7.0417929042001521E-3</c:v>
                </c:pt>
                <c:pt idx="14506">
                  <c:v>6.8760039655731704E-3</c:v>
                </c:pt>
                <c:pt idx="14507">
                  <c:v>6.9936084717459549E-3</c:v>
                </c:pt>
                <c:pt idx="14508">
                  <c:v>6.5570355437962573E-3</c:v>
                </c:pt>
                <c:pt idx="14509">
                  <c:v>6.5634640100156643E-3</c:v>
                </c:pt>
                <c:pt idx="14510">
                  <c:v>6.6005065712098944E-3</c:v>
                </c:pt>
                <c:pt idx="14511">
                  <c:v>6.6751365989067835E-3</c:v>
                </c:pt>
                <c:pt idx="14512">
                  <c:v>6.5162972817107987E-3</c:v>
                </c:pt>
                <c:pt idx="14513">
                  <c:v>6.2758542668118998E-3</c:v>
                </c:pt>
                <c:pt idx="14514">
                  <c:v>6.0967369550666665E-3</c:v>
                </c:pt>
                <c:pt idx="14515">
                  <c:v>6.2401619757111657E-3</c:v>
                </c:pt>
                <c:pt idx="14516">
                  <c:v>6.2401619757111657E-3</c:v>
                </c:pt>
                <c:pt idx="14517">
                  <c:v>6.2055521744568973E-3</c:v>
                </c:pt>
                <c:pt idx="14518">
                  <c:v>6.3160825509791241E-3</c:v>
                </c:pt>
                <c:pt idx="14519">
                  <c:v>6.3512308563145308E-3</c:v>
                </c:pt>
                <c:pt idx="14520">
                  <c:v>6.4661686165646366E-3</c:v>
                </c:pt>
                <c:pt idx="14521">
                  <c:v>6.676803963138433E-3</c:v>
                </c:pt>
                <c:pt idx="14522">
                  <c:v>6.3842394154573724E-3</c:v>
                </c:pt>
                <c:pt idx="14523">
                  <c:v>6.1087148272770137E-3</c:v>
                </c:pt>
                <c:pt idx="14524">
                  <c:v>5.8847191595433968E-3</c:v>
                </c:pt>
                <c:pt idx="14525">
                  <c:v>6.1087148272770137E-3</c:v>
                </c:pt>
                <c:pt idx="14526">
                  <c:v>6.2181899404481393E-3</c:v>
                </c:pt>
                <c:pt idx="14527">
                  <c:v>5.8414294406997488E-3</c:v>
                </c:pt>
                <c:pt idx="14528">
                  <c:v>5.9785080284121966E-3</c:v>
                </c:pt>
                <c:pt idx="14529">
                  <c:v>6.0001681229117556E-3</c:v>
                </c:pt>
                <c:pt idx="14530">
                  <c:v>6.3319924801776761E-3</c:v>
                </c:pt>
                <c:pt idx="14531">
                  <c:v>6.8089744374151741E-3</c:v>
                </c:pt>
                <c:pt idx="14532">
                  <c:v>6.9241016723196776E-3</c:v>
                </c:pt>
                <c:pt idx="14533">
                  <c:v>6.6157476929020274E-3</c:v>
                </c:pt>
                <c:pt idx="14534">
                  <c:v>6.5389805565327598E-3</c:v>
                </c:pt>
                <c:pt idx="14535">
                  <c:v>6.4252842659085754E-3</c:v>
                </c:pt>
                <c:pt idx="14536">
                  <c:v>6.4864305391560103E-3</c:v>
                </c:pt>
                <c:pt idx="14537">
                  <c:v>6.5083808686457667E-3</c:v>
                </c:pt>
                <c:pt idx="14538">
                  <c:v>7.107239372721421E-3</c:v>
                </c:pt>
                <c:pt idx="14539">
                  <c:v>6.9564808697373005E-3</c:v>
                </c:pt>
                <c:pt idx="14540">
                  <c:v>7.1415016336128226E-3</c:v>
                </c:pt>
                <c:pt idx="14541">
                  <c:v>7.4183935648379617E-3</c:v>
                </c:pt>
                <c:pt idx="14542">
                  <c:v>7.6946039738524097E-3</c:v>
                </c:pt>
                <c:pt idx="14543">
                  <c:v>7.4588143772680478E-3</c:v>
                </c:pt>
                <c:pt idx="14544">
                  <c:v>7.4588143772680478E-3</c:v>
                </c:pt>
                <c:pt idx="14545">
                  <c:v>7.3246170601157156E-3</c:v>
                </c:pt>
                <c:pt idx="14546">
                  <c:v>8.3587522514633021E-3</c:v>
                </c:pt>
                <c:pt idx="14547">
                  <c:v>8.6956010871716265E-3</c:v>
                </c:pt>
                <c:pt idx="14548">
                  <c:v>9.0565955131893076E-3</c:v>
                </c:pt>
                <c:pt idx="14549">
                  <c:v>9.4514968139835162E-3</c:v>
                </c:pt>
                <c:pt idx="14550">
                  <c:v>9.4083793820964861E-3</c:v>
                </c:pt>
                <c:pt idx="14551">
                  <c:v>9.5955543201365484E-3</c:v>
                </c:pt>
                <c:pt idx="14552">
                  <c:v>9.5379345833630953E-3</c:v>
                </c:pt>
                <c:pt idx="14553">
                  <c:v>9.7138047703955992E-3</c:v>
                </c:pt>
                <c:pt idx="14554">
                  <c:v>9.7684721892838267E-3</c:v>
                </c:pt>
                <c:pt idx="14555">
                  <c:v>9.8691659664628725E-3</c:v>
                </c:pt>
                <c:pt idx="14556">
                  <c:v>9.9153000447161251E-3</c:v>
                </c:pt>
                <c:pt idx="14557">
                  <c:v>9.9757094378592377E-3</c:v>
                </c:pt>
                <c:pt idx="14558">
                  <c:v>9.9586962440943588E-3</c:v>
                </c:pt>
                <c:pt idx="14559">
                  <c:v>1.0080555045461395E-2</c:v>
                </c:pt>
                <c:pt idx="14560">
                  <c:v>1.0098921062444312E-2</c:v>
                </c:pt>
                <c:pt idx="14561">
                  <c:v>1.0167984123365585E-2</c:v>
                </c:pt>
                <c:pt idx="14562">
                  <c:v>1.0136410498024561E-2</c:v>
                </c:pt>
                <c:pt idx="14563">
                  <c:v>1.0339959061037076E-2</c:v>
                </c:pt>
                <c:pt idx="14564">
                  <c:v>1.0121953559571316E-2</c:v>
                </c:pt>
                <c:pt idx="14565">
                  <c:v>1.0132100873026986E-2</c:v>
                </c:pt>
                <c:pt idx="14566">
                  <c:v>1.00482501451761E-2</c:v>
                </c:pt>
                <c:pt idx="14567">
                  <c:v>1.0072032661520951E-2</c:v>
                </c:pt>
                <c:pt idx="14568">
                  <c:v>9.6575974179904916E-3</c:v>
                </c:pt>
                <c:pt idx="14569">
                  <c:v>9.5134314574288163E-3</c:v>
                </c:pt>
                <c:pt idx="14570">
                  <c:v>9.5134314574288163E-3</c:v>
                </c:pt>
                <c:pt idx="14571">
                  <c:v>9.2897776104642876E-3</c:v>
                </c:pt>
                <c:pt idx="14572">
                  <c:v>8.5952150808325731E-3</c:v>
                </c:pt>
                <c:pt idx="14573">
                  <c:v>8.6017189429242486E-3</c:v>
                </c:pt>
                <c:pt idx="14574">
                  <c:v>9.0539098552788796E-3</c:v>
                </c:pt>
                <c:pt idx="14575">
                  <c:v>8.6997193119310503E-3</c:v>
                </c:pt>
                <c:pt idx="14576">
                  <c:v>8.0361116280198795E-3</c:v>
                </c:pt>
                <c:pt idx="14577">
                  <c:v>7.7611970391484354E-3</c:v>
                </c:pt>
                <c:pt idx="14578">
                  <c:v>7.6125923525523775E-3</c:v>
                </c:pt>
                <c:pt idx="14579">
                  <c:v>7.7946584274444968E-3</c:v>
                </c:pt>
                <c:pt idx="14580">
                  <c:v>7.591279460703637E-3</c:v>
                </c:pt>
                <c:pt idx="14581">
                  <c:v>7.6774324574788114E-3</c:v>
                </c:pt>
                <c:pt idx="14582">
                  <c:v>7.6785485907653848E-3</c:v>
                </c:pt>
                <c:pt idx="14583">
                  <c:v>7.4545052318463643E-3</c:v>
                </c:pt>
                <c:pt idx="14584">
                  <c:v>7.064264703504154E-3</c:v>
                </c:pt>
                <c:pt idx="14585">
                  <c:v>6.8400089344929525E-3</c:v>
                </c:pt>
                <c:pt idx="14586">
                  <c:v>7.2325484009664407E-3</c:v>
                </c:pt>
                <c:pt idx="14587">
                  <c:v>7.2728562116600908E-3</c:v>
                </c:pt>
                <c:pt idx="14588">
                  <c:v>7.4731350355152449E-3</c:v>
                </c:pt>
                <c:pt idx="14589">
                  <c:v>7.4804832508894E-3</c:v>
                </c:pt>
                <c:pt idx="14590">
                  <c:v>7.181263920853824E-3</c:v>
                </c:pt>
                <c:pt idx="14591">
                  <c:v>6.846734606994912E-3</c:v>
                </c:pt>
                <c:pt idx="14592">
                  <c:v>6.8084800199765781E-3</c:v>
                </c:pt>
                <c:pt idx="14593">
                  <c:v>6.7666563398217682E-3</c:v>
                </c:pt>
                <c:pt idx="14594">
                  <c:v>7.7298328769674985E-3</c:v>
                </c:pt>
                <c:pt idx="14595">
                  <c:v>7.726442850346584E-3</c:v>
                </c:pt>
                <c:pt idx="14596">
                  <c:v>7.5871677112267274E-3</c:v>
                </c:pt>
                <c:pt idx="14597">
                  <c:v>7.6314902305832108E-3</c:v>
                </c:pt>
                <c:pt idx="14598">
                  <c:v>7.4868479185106482E-3</c:v>
                </c:pt>
                <c:pt idx="14599">
                  <c:v>7.4434307670859633E-3</c:v>
                </c:pt>
                <c:pt idx="14600">
                  <c:v>7.5430694628968401E-3</c:v>
                </c:pt>
                <c:pt idx="14601">
                  <c:v>7.4555419650265175E-3</c:v>
                </c:pt>
                <c:pt idx="14602">
                  <c:v>7.4599931113352629E-3</c:v>
                </c:pt>
                <c:pt idx="14603">
                  <c:v>7.7154763120087138E-3</c:v>
                </c:pt>
                <c:pt idx="14604">
                  <c:v>8.0488272299019548E-3</c:v>
                </c:pt>
                <c:pt idx="14605">
                  <c:v>8.1696202462115761E-3</c:v>
                </c:pt>
                <c:pt idx="14606">
                  <c:v>8.1293373358213416E-3</c:v>
                </c:pt>
                <c:pt idx="14607">
                  <c:v>8.1293373358213416E-3</c:v>
                </c:pt>
                <c:pt idx="14608">
                  <c:v>8.1293373358213416E-3</c:v>
                </c:pt>
                <c:pt idx="14609">
                  <c:v>7.9310608154354555E-3</c:v>
                </c:pt>
                <c:pt idx="14610">
                  <c:v>7.8364472182984122E-3</c:v>
                </c:pt>
                <c:pt idx="14611">
                  <c:v>7.8850277171520957E-3</c:v>
                </c:pt>
                <c:pt idx="14612">
                  <c:v>7.9106081932579907E-3</c:v>
                </c:pt>
                <c:pt idx="14613">
                  <c:v>8.36564302837043E-3</c:v>
                </c:pt>
                <c:pt idx="14614">
                  <c:v>8.6009786542299658E-3</c:v>
                </c:pt>
                <c:pt idx="14615">
                  <c:v>8.7187507410642837E-3</c:v>
                </c:pt>
                <c:pt idx="14616">
                  <c:v>8.7981661252027835E-3</c:v>
                </c:pt>
                <c:pt idx="14617">
                  <c:v>8.7455359243678813E-3</c:v>
                </c:pt>
                <c:pt idx="14618">
                  <c:v>8.7455359243678813E-3</c:v>
                </c:pt>
                <c:pt idx="14619">
                  <c:v>8.7455359243678813E-3</c:v>
                </c:pt>
                <c:pt idx="14620">
                  <c:v>8.6148709975943909E-3</c:v>
                </c:pt>
                <c:pt idx="14621">
                  <c:v>8.4482439826629591E-3</c:v>
                </c:pt>
                <c:pt idx="14622">
                  <c:v>8.3477400712317611E-3</c:v>
                </c:pt>
                <c:pt idx="14623">
                  <c:v>8.9022278674045687E-3</c:v>
                </c:pt>
                <c:pt idx="14624">
                  <c:v>8.9175523890544714E-3</c:v>
                </c:pt>
                <c:pt idx="14625">
                  <c:v>8.9832463908164264E-3</c:v>
                </c:pt>
                <c:pt idx="14626">
                  <c:v>9.9347800055112449E-3</c:v>
                </c:pt>
                <c:pt idx="14627">
                  <c:v>1.0705973248538253E-2</c:v>
                </c:pt>
                <c:pt idx="14628">
                  <c:v>1.0640439245400877E-2</c:v>
                </c:pt>
                <c:pt idx="14629">
                  <c:v>9.8841942329244772E-3</c:v>
                </c:pt>
                <c:pt idx="14630">
                  <c:v>9.6958566833354395E-3</c:v>
                </c:pt>
                <c:pt idx="14631">
                  <c:v>9.8975647616207155E-3</c:v>
                </c:pt>
                <c:pt idx="14632">
                  <c:v>9.8744848083341767E-3</c:v>
                </c:pt>
                <c:pt idx="14633">
                  <c:v>9.6369159731436033E-3</c:v>
                </c:pt>
                <c:pt idx="14634">
                  <c:v>9.66914083319864E-3</c:v>
                </c:pt>
                <c:pt idx="14635">
                  <c:v>9.3634635592224017E-3</c:v>
                </c:pt>
                <c:pt idx="14636">
                  <c:v>9.1470158483073424E-3</c:v>
                </c:pt>
                <c:pt idx="14637">
                  <c:v>9.126120456966421E-3</c:v>
                </c:pt>
                <c:pt idx="14638">
                  <c:v>9.0553964763138966E-3</c:v>
                </c:pt>
                <c:pt idx="14639">
                  <c:v>9.1647563804195652E-3</c:v>
                </c:pt>
                <c:pt idx="14640">
                  <c:v>9.2752667458130683E-3</c:v>
                </c:pt>
                <c:pt idx="14641">
                  <c:v>9.3097840824886546E-3</c:v>
                </c:pt>
                <c:pt idx="14642">
                  <c:v>9.3398569101408885E-3</c:v>
                </c:pt>
                <c:pt idx="14643">
                  <c:v>9.0201032126171754E-3</c:v>
                </c:pt>
                <c:pt idx="14644">
                  <c:v>9.0900073237653624E-3</c:v>
                </c:pt>
                <c:pt idx="14645">
                  <c:v>8.7195909051675166E-3</c:v>
                </c:pt>
                <c:pt idx="14646">
                  <c:v>8.6536456140868818E-3</c:v>
                </c:pt>
                <c:pt idx="14647">
                  <c:v>8.0713896629127091E-3</c:v>
                </c:pt>
                <c:pt idx="14648">
                  <c:v>7.9325084795796412E-3</c:v>
                </c:pt>
                <c:pt idx="14649">
                  <c:v>7.9325084795796412E-3</c:v>
                </c:pt>
                <c:pt idx="14650">
                  <c:v>7.6261419592111249E-3</c:v>
                </c:pt>
                <c:pt idx="14651">
                  <c:v>7.939881216973383E-3</c:v>
                </c:pt>
                <c:pt idx="14652">
                  <c:v>7.9149906002220962E-3</c:v>
                </c:pt>
                <c:pt idx="14653">
                  <c:v>7.3717763882405326E-3</c:v>
                </c:pt>
                <c:pt idx="14654">
                  <c:v>7.3450465396816206E-3</c:v>
                </c:pt>
                <c:pt idx="14655">
                  <c:v>7.1836117068293705E-3</c:v>
                </c:pt>
                <c:pt idx="14656">
                  <c:v>7.3064774165567904E-3</c:v>
                </c:pt>
                <c:pt idx="14657">
                  <c:v>7.2653209450991036E-3</c:v>
                </c:pt>
                <c:pt idx="14658">
                  <c:v>7.0608587893792362E-3</c:v>
                </c:pt>
                <c:pt idx="14659">
                  <c:v>6.9208851417084183E-3</c:v>
                </c:pt>
                <c:pt idx="14660">
                  <c:v>6.7325271033330985E-3</c:v>
                </c:pt>
                <c:pt idx="14661">
                  <c:v>6.2654112445955758E-3</c:v>
                </c:pt>
                <c:pt idx="14662">
                  <c:v>6.8116287290252465E-3</c:v>
                </c:pt>
                <c:pt idx="14663">
                  <c:v>7.0060265126321202E-3</c:v>
                </c:pt>
                <c:pt idx="14664">
                  <c:v>6.7391536063875603E-3</c:v>
                </c:pt>
                <c:pt idx="14665">
                  <c:v>7.18833209400427E-3</c:v>
                </c:pt>
                <c:pt idx="14666">
                  <c:v>6.5103316050918181E-3</c:v>
                </c:pt>
                <c:pt idx="14667">
                  <c:v>6.5845489515305514E-3</c:v>
                </c:pt>
                <c:pt idx="14668">
                  <c:v>6.7351914264275874E-3</c:v>
                </c:pt>
                <c:pt idx="14669">
                  <c:v>6.5473489178896355E-3</c:v>
                </c:pt>
                <c:pt idx="14670">
                  <c:v>6.5655891191853562E-3</c:v>
                </c:pt>
                <c:pt idx="14671">
                  <c:v>6.8002866410744305E-3</c:v>
                </c:pt>
                <c:pt idx="14672">
                  <c:v>7.5298998719241393E-3</c:v>
                </c:pt>
                <c:pt idx="14673">
                  <c:v>7.4495627966338716E-3</c:v>
                </c:pt>
                <c:pt idx="14674">
                  <c:v>7.6929391223681575E-3</c:v>
                </c:pt>
                <c:pt idx="14675">
                  <c:v>7.6702706758085965E-3</c:v>
                </c:pt>
                <c:pt idx="14676">
                  <c:v>7.7208119159641068E-3</c:v>
                </c:pt>
                <c:pt idx="14677">
                  <c:v>8.890938221812663E-3</c:v>
                </c:pt>
                <c:pt idx="14678">
                  <c:v>9.404301300137554E-3</c:v>
                </c:pt>
                <c:pt idx="14679">
                  <c:v>9.0378418620028541E-3</c:v>
                </c:pt>
                <c:pt idx="14680">
                  <c:v>9.208887814757049E-3</c:v>
                </c:pt>
                <c:pt idx="14681">
                  <c:v>9.4609016271284402E-3</c:v>
                </c:pt>
                <c:pt idx="14682">
                  <c:v>9.4048215980497528E-3</c:v>
                </c:pt>
                <c:pt idx="14683">
                  <c:v>9.5172729785225462E-3</c:v>
                </c:pt>
                <c:pt idx="14684">
                  <c:v>9.5438031143632255E-3</c:v>
                </c:pt>
                <c:pt idx="14685">
                  <c:v>1.0019637226649765E-2</c:v>
                </c:pt>
                <c:pt idx="14686">
                  <c:v>9.9076598151074079E-3</c:v>
                </c:pt>
                <c:pt idx="14687">
                  <c:v>1.0148539768841208E-2</c:v>
                </c:pt>
                <c:pt idx="14688">
                  <c:v>1.002697872669291E-2</c:v>
                </c:pt>
                <c:pt idx="14689">
                  <c:v>9.8510668192070706E-3</c:v>
                </c:pt>
                <c:pt idx="14690">
                  <c:v>9.499243004235389E-3</c:v>
                </c:pt>
                <c:pt idx="14691">
                  <c:v>8.8487714427620944E-3</c:v>
                </c:pt>
                <c:pt idx="14692">
                  <c:v>8.742698420641638E-3</c:v>
                </c:pt>
                <c:pt idx="14693">
                  <c:v>8.8752321632361089E-3</c:v>
                </c:pt>
                <c:pt idx="14694">
                  <c:v>8.8291888050207983E-3</c:v>
                </c:pt>
                <c:pt idx="14695">
                  <c:v>8.7683535096838103E-3</c:v>
                </c:pt>
                <c:pt idx="14696">
                  <c:v>8.7153368662580468E-3</c:v>
                </c:pt>
                <c:pt idx="14697">
                  <c:v>8.7225388278590089E-3</c:v>
                </c:pt>
                <c:pt idx="14698">
                  <c:v>8.7800977724054735E-3</c:v>
                </c:pt>
                <c:pt idx="14699">
                  <c:v>8.9340576837309213E-3</c:v>
                </c:pt>
                <c:pt idx="14700">
                  <c:v>8.8163639461892977E-3</c:v>
                </c:pt>
                <c:pt idx="14701">
                  <c:v>8.9252551804359856E-3</c:v>
                </c:pt>
                <c:pt idx="14702">
                  <c:v>8.8706635487888399E-3</c:v>
                </c:pt>
                <c:pt idx="14703">
                  <c:v>8.8163639461892977E-3</c:v>
                </c:pt>
                <c:pt idx="14704">
                  <c:v>8.8587844351415302E-3</c:v>
                </c:pt>
                <c:pt idx="14705">
                  <c:v>8.9914002934152002E-3</c:v>
                </c:pt>
                <c:pt idx="14706">
                  <c:v>9.0469935756322655E-3</c:v>
                </c:pt>
                <c:pt idx="14707">
                  <c:v>9.3613065804492163E-3</c:v>
                </c:pt>
                <c:pt idx="14708">
                  <c:v>9.486224185756233E-3</c:v>
                </c:pt>
                <c:pt idx="14709">
                  <c:v>9.5497064282068032E-3</c:v>
                </c:pt>
                <c:pt idx="14710">
                  <c:v>9.6656601571464291E-3</c:v>
                </c:pt>
                <c:pt idx="14711">
                  <c:v>9.8387279149138671E-3</c:v>
                </c:pt>
                <c:pt idx="14712">
                  <c:v>1.032563153436584E-2</c:v>
                </c:pt>
                <c:pt idx="14713">
                  <c:v>1.0102178984685427E-2</c:v>
                </c:pt>
                <c:pt idx="14714">
                  <c:v>9.553713467307651E-3</c:v>
                </c:pt>
                <c:pt idx="14715">
                  <c:v>9.6102485584149966E-3</c:v>
                </c:pt>
                <c:pt idx="14716">
                  <c:v>9.4115182098398753E-3</c:v>
                </c:pt>
                <c:pt idx="14717">
                  <c:v>9.1785167422815967E-3</c:v>
                </c:pt>
                <c:pt idx="14718">
                  <c:v>8.7543957052480803E-3</c:v>
                </c:pt>
                <c:pt idx="14719">
                  <c:v>8.3159772284555171E-3</c:v>
                </c:pt>
                <c:pt idx="14720">
                  <c:v>7.6837560164258554E-3</c:v>
                </c:pt>
                <c:pt idx="14721">
                  <c:v>7.2614359456606567E-3</c:v>
                </c:pt>
                <c:pt idx="14722">
                  <c:v>6.8990136126474153E-3</c:v>
                </c:pt>
                <c:pt idx="14723">
                  <c:v>7.0584036114193383E-3</c:v>
                </c:pt>
                <c:pt idx="14724">
                  <c:v>6.9385648477330274E-3</c:v>
                </c:pt>
                <c:pt idx="14725">
                  <c:v>7.0964886874018045E-3</c:v>
                </c:pt>
                <c:pt idx="14726">
                  <c:v>7.1824817257575063E-3</c:v>
                </c:pt>
                <c:pt idx="14727">
                  <c:v>7.3873870236733658E-3</c:v>
                </c:pt>
                <c:pt idx="14728">
                  <c:v>8.7877766291564255E-3</c:v>
                </c:pt>
                <c:pt idx="14729">
                  <c:v>9.3147251545408569E-3</c:v>
                </c:pt>
                <c:pt idx="14730">
                  <c:v>9.5414946770672488E-3</c:v>
                </c:pt>
                <c:pt idx="14731">
                  <c:v>9.7337461345588152E-3</c:v>
                </c:pt>
                <c:pt idx="14732">
                  <c:v>1.0112102539680206E-2</c:v>
                </c:pt>
                <c:pt idx="14733">
                  <c:v>1.0269840401808684E-2</c:v>
                </c:pt>
                <c:pt idx="14734">
                  <c:v>1.0097251015158962E-2</c:v>
                </c:pt>
                <c:pt idx="14735">
                  <c:v>1.014996294502344E-2</c:v>
                </c:pt>
                <c:pt idx="14736">
                  <c:v>1.109836941946203E-2</c:v>
                </c:pt>
                <c:pt idx="14737">
                  <c:v>1.1937613350188593E-2</c:v>
                </c:pt>
                <c:pt idx="14738">
                  <c:v>1.1286477375724096E-2</c:v>
                </c:pt>
                <c:pt idx="14739">
                  <c:v>1.0917928439861514E-2</c:v>
                </c:pt>
                <c:pt idx="14740">
                  <c:v>1.0653979929664549E-2</c:v>
                </c:pt>
                <c:pt idx="14741">
                  <c:v>1.0456684005041132E-2</c:v>
                </c:pt>
                <c:pt idx="14742">
                  <c:v>1.0590827861520631E-2</c:v>
                </c:pt>
                <c:pt idx="14743">
                  <c:v>1.0907203559272261E-2</c:v>
                </c:pt>
                <c:pt idx="14744">
                  <c:v>1.1030569320461179E-2</c:v>
                </c:pt>
                <c:pt idx="14745">
                  <c:v>1.0899544114021963E-2</c:v>
                </c:pt>
                <c:pt idx="14746">
                  <c:v>1.0705551798738515E-2</c:v>
                </c:pt>
                <c:pt idx="14747">
                  <c:v>1.069586427411528E-2</c:v>
                </c:pt>
                <c:pt idx="14748">
                  <c:v>1.062135084461103E-2</c:v>
                </c:pt>
                <c:pt idx="14749">
                  <c:v>1.1280428269286196E-2</c:v>
                </c:pt>
                <c:pt idx="14750">
                  <c:v>1.1553515857061535E-2</c:v>
                </c:pt>
                <c:pt idx="14751">
                  <c:v>1.0753558455293206E-2</c:v>
                </c:pt>
                <c:pt idx="14752">
                  <c:v>1.0913460123844615E-2</c:v>
                </c:pt>
                <c:pt idx="14753">
                  <c:v>1.1210217182924869E-2</c:v>
                </c:pt>
                <c:pt idx="14754">
                  <c:v>1.1043670288118031E-2</c:v>
                </c:pt>
                <c:pt idx="14755">
                  <c:v>1.1212999921134448E-2</c:v>
                </c:pt>
                <c:pt idx="14756">
                  <c:v>1.1091119487209073E-2</c:v>
                </c:pt>
                <c:pt idx="14757">
                  <c:v>1.1038672417828436E-2</c:v>
                </c:pt>
                <c:pt idx="14758">
                  <c:v>1.0738207297960437E-2</c:v>
                </c:pt>
                <c:pt idx="14759">
                  <c:v>1.0491351957777438E-2</c:v>
                </c:pt>
                <c:pt idx="14760">
                  <c:v>1.0499334429731654E-2</c:v>
                </c:pt>
                <c:pt idx="14761">
                  <c:v>1.0314023055730556E-2</c:v>
                </c:pt>
                <c:pt idx="14762">
                  <c:v>1.0515926240403465E-2</c:v>
                </c:pt>
                <c:pt idx="14763">
                  <c:v>1.082775117684693E-2</c:v>
                </c:pt>
                <c:pt idx="14764">
                  <c:v>1.0510189815420332E-2</c:v>
                </c:pt>
                <c:pt idx="14765">
                  <c:v>1.0942926900592176E-2</c:v>
                </c:pt>
                <c:pt idx="14766">
                  <c:v>1.0632200421011397E-2</c:v>
                </c:pt>
                <c:pt idx="14767">
                  <c:v>1.0614779627868937E-2</c:v>
                </c:pt>
                <c:pt idx="14768">
                  <c:v>1.0985062638143436E-2</c:v>
                </c:pt>
                <c:pt idx="14769">
                  <c:v>1.1054486811416873E-2</c:v>
                </c:pt>
                <c:pt idx="14770">
                  <c:v>1.0557655943488025E-2</c:v>
                </c:pt>
                <c:pt idx="14771">
                  <c:v>1.030276092330654E-2</c:v>
                </c:pt>
                <c:pt idx="14772">
                  <c:v>1.0470468095994495E-2</c:v>
                </c:pt>
                <c:pt idx="14773">
                  <c:v>1.0576478178671708E-2</c:v>
                </c:pt>
                <c:pt idx="14774">
                  <c:v>1.0560613740839143E-2</c:v>
                </c:pt>
                <c:pt idx="14775">
                  <c:v>1.0627777454548022E-2</c:v>
                </c:pt>
                <c:pt idx="14776">
                  <c:v>1.0180109007552889E-2</c:v>
                </c:pt>
                <c:pt idx="14777">
                  <c:v>1.0309240509523599E-2</c:v>
                </c:pt>
                <c:pt idx="14778">
                  <c:v>9.9974976293022676E-3</c:v>
                </c:pt>
                <c:pt idx="14779">
                  <c:v>1.0123615024198571E-2</c:v>
                </c:pt>
                <c:pt idx="14780">
                  <c:v>1.0241092128626882E-2</c:v>
                </c:pt>
                <c:pt idx="14781">
                  <c:v>1.0074722230059088E-2</c:v>
                </c:pt>
                <c:pt idx="14782">
                  <c:v>9.8835934718454147E-3</c:v>
                </c:pt>
                <c:pt idx="14783">
                  <c:v>9.9591209297059669E-3</c:v>
                </c:pt>
                <c:pt idx="14784">
                  <c:v>9.8961810928104299E-3</c:v>
                </c:pt>
                <c:pt idx="14785">
                  <c:v>1.0040829262370772E-2</c:v>
                </c:pt>
                <c:pt idx="14786">
                  <c:v>1.0269855503691493E-2</c:v>
                </c:pt>
                <c:pt idx="14787">
                  <c:v>1.0241329872115708E-2</c:v>
                </c:pt>
                <c:pt idx="14788">
                  <c:v>1.0304210314390657E-2</c:v>
                </c:pt>
                <c:pt idx="14789">
                  <c:v>1.0413657235383173E-2</c:v>
                </c:pt>
                <c:pt idx="14790">
                  <c:v>1.027600689903284E-2</c:v>
                </c:pt>
                <c:pt idx="14791">
                  <c:v>1.0173174779601455E-2</c:v>
                </c:pt>
                <c:pt idx="14792">
                  <c:v>9.9914227726551515E-3</c:v>
                </c:pt>
                <c:pt idx="14793">
                  <c:v>9.7511202838678774E-3</c:v>
                </c:pt>
                <c:pt idx="14794">
                  <c:v>1.0400683177987806E-2</c:v>
                </c:pt>
                <c:pt idx="14795">
                  <c:v>1.0286167166399908E-2</c:v>
                </c:pt>
                <c:pt idx="14796">
                  <c:v>1.0112272886974095E-2</c:v>
                </c:pt>
                <c:pt idx="14797">
                  <c:v>9.9535128776815692E-3</c:v>
                </c:pt>
                <c:pt idx="14798">
                  <c:v>9.9686153894698089E-3</c:v>
                </c:pt>
                <c:pt idx="14799">
                  <c:v>9.8327139142200468E-3</c:v>
                </c:pt>
                <c:pt idx="14800">
                  <c:v>1.012710835751569E-2</c:v>
                </c:pt>
                <c:pt idx="14801">
                  <c:v>9.9746728879502762E-3</c:v>
                </c:pt>
                <c:pt idx="14802">
                  <c:v>1.0008441798092113E-2</c:v>
                </c:pt>
                <c:pt idx="14803">
                  <c:v>1.0062167791137482E-2</c:v>
                </c:pt>
                <c:pt idx="14804">
                  <c:v>1.0002704509366529E-2</c:v>
                </c:pt>
                <c:pt idx="14805">
                  <c:v>9.9006857405725558E-3</c:v>
                </c:pt>
                <c:pt idx="14806">
                  <c:v>9.6944214543106273E-3</c:v>
                </c:pt>
                <c:pt idx="14807">
                  <c:v>9.6944214543106273E-3</c:v>
                </c:pt>
                <c:pt idx="14808">
                  <c:v>9.569429434910539E-3</c:v>
                </c:pt>
                <c:pt idx="14809">
                  <c:v>9.405849715086732E-3</c:v>
                </c:pt>
                <c:pt idx="14810">
                  <c:v>9.2230844497957539E-3</c:v>
                </c:pt>
                <c:pt idx="14811">
                  <c:v>9.0977588539181333E-3</c:v>
                </c:pt>
                <c:pt idx="14812">
                  <c:v>8.9161500137461911E-3</c:v>
                </c:pt>
                <c:pt idx="14813">
                  <c:v>8.9925073385508595E-3</c:v>
                </c:pt>
                <c:pt idx="14814">
                  <c:v>9.1695181964558305E-3</c:v>
                </c:pt>
                <c:pt idx="14815">
                  <c:v>9.1819009123465696E-3</c:v>
                </c:pt>
                <c:pt idx="14816">
                  <c:v>9.1344553696873325E-3</c:v>
                </c:pt>
                <c:pt idx="14817">
                  <c:v>9.4322557535796315E-3</c:v>
                </c:pt>
                <c:pt idx="14818">
                  <c:v>9.4423508396242663E-3</c:v>
                </c:pt>
                <c:pt idx="14819">
                  <c:v>9.5157605978665651E-3</c:v>
                </c:pt>
                <c:pt idx="14820">
                  <c:v>9.9787695245557913E-3</c:v>
                </c:pt>
                <c:pt idx="14821">
                  <c:v>9.9901965687849755E-3</c:v>
                </c:pt>
                <c:pt idx="14822">
                  <c:v>1.0234396440161688E-2</c:v>
                </c:pt>
                <c:pt idx="14823">
                  <c:v>1.0112272886974095E-2</c:v>
                </c:pt>
                <c:pt idx="14824">
                  <c:v>9.9914227726551515E-3</c:v>
                </c:pt>
                <c:pt idx="14825">
                  <c:v>9.7541240371033632E-3</c:v>
                </c:pt>
                <c:pt idx="14826">
                  <c:v>9.6947953677138064E-3</c:v>
                </c:pt>
                <c:pt idx="14827">
                  <c:v>1.0030562136615368E-2</c:v>
                </c:pt>
                <c:pt idx="14828">
                  <c:v>1.0138989819670203E-2</c:v>
                </c:pt>
                <c:pt idx="14829">
                  <c:v>1.007773280843533E-2</c:v>
                </c:pt>
                <c:pt idx="14830">
                  <c:v>9.956187501581627E-3</c:v>
                </c:pt>
                <c:pt idx="14831">
                  <c:v>9.682905877076247E-3</c:v>
                </c:pt>
                <c:pt idx="14832">
                  <c:v>9.7309647209885258E-3</c:v>
                </c:pt>
                <c:pt idx="14833">
                  <c:v>9.8788804033002747E-3</c:v>
                </c:pt>
                <c:pt idx="14834">
                  <c:v>9.9392076017380086E-3</c:v>
                </c:pt>
                <c:pt idx="14835">
                  <c:v>9.7418083814874833E-3</c:v>
                </c:pt>
                <c:pt idx="14836">
                  <c:v>9.8359242256328364E-3</c:v>
                </c:pt>
                <c:pt idx="14837">
                  <c:v>9.5549826851592835E-3</c:v>
                </c:pt>
                <c:pt idx="14838">
                  <c:v>8.9605687514234655E-3</c:v>
                </c:pt>
                <c:pt idx="14839">
                  <c:v>8.7946322930637696E-3</c:v>
                </c:pt>
                <c:pt idx="14840">
                  <c:v>9.1107698949683298E-3</c:v>
                </c:pt>
                <c:pt idx="14841">
                  <c:v>9.3299952999475935E-3</c:v>
                </c:pt>
                <c:pt idx="14842">
                  <c:v>9.3966781931376486E-3</c:v>
                </c:pt>
                <c:pt idx="14843">
                  <c:v>9.4264377302417206E-3</c:v>
                </c:pt>
                <c:pt idx="14844">
                  <c:v>9.5379100972625124E-3</c:v>
                </c:pt>
                <c:pt idx="14845">
                  <c:v>9.5379100972625124E-3</c:v>
                </c:pt>
                <c:pt idx="14846">
                  <c:v>1.0170074442043832E-2</c:v>
                </c:pt>
                <c:pt idx="14847">
                  <c:v>1.0249694432879116E-2</c:v>
                </c:pt>
                <c:pt idx="14848">
                  <c:v>1.0026833956944625E-2</c:v>
                </c:pt>
                <c:pt idx="14849">
                  <c:v>1.0006526205948902E-2</c:v>
                </c:pt>
                <c:pt idx="14850">
                  <c:v>1.00684923366435E-2</c:v>
                </c:pt>
                <c:pt idx="14851">
                  <c:v>1.004570086425793E-2</c:v>
                </c:pt>
                <c:pt idx="14852">
                  <c:v>9.9632926528350294E-3</c:v>
                </c:pt>
                <c:pt idx="14853">
                  <c:v>9.982194203674041E-3</c:v>
                </c:pt>
                <c:pt idx="14854">
                  <c:v>9.9212788334272946E-3</c:v>
                </c:pt>
                <c:pt idx="14855">
                  <c:v>1.0294137772538856E-2</c:v>
                </c:pt>
                <c:pt idx="14856">
                  <c:v>1.0388965948890718E-2</c:v>
                </c:pt>
                <c:pt idx="14857">
                  <c:v>1.0354595282583602E-2</c:v>
                </c:pt>
                <c:pt idx="14858">
                  <c:v>1.0340574510315491E-2</c:v>
                </c:pt>
                <c:pt idx="14859">
                  <c:v>1.0530287112091327E-2</c:v>
                </c:pt>
                <c:pt idx="14860">
                  <c:v>1.0613960635874966E-2</c:v>
                </c:pt>
                <c:pt idx="14861">
                  <c:v>1.0526202838913134E-2</c:v>
                </c:pt>
                <c:pt idx="14862">
                  <c:v>1.0150784932744709E-2</c:v>
                </c:pt>
                <c:pt idx="14863">
                  <c:v>1.0042495908847869E-2</c:v>
                </c:pt>
                <c:pt idx="14864">
                  <c:v>9.9241078021590177E-3</c:v>
                </c:pt>
                <c:pt idx="14865">
                  <c:v>1.0017938343404096E-2</c:v>
                </c:pt>
                <c:pt idx="14866">
                  <c:v>9.9398288333393987E-3</c:v>
                </c:pt>
                <c:pt idx="14867">
                  <c:v>9.9064242651684883E-3</c:v>
                </c:pt>
                <c:pt idx="14868">
                  <c:v>9.5408740857908046E-3</c:v>
                </c:pt>
                <c:pt idx="14869">
                  <c:v>9.1702010405656266E-3</c:v>
                </c:pt>
                <c:pt idx="14870">
                  <c:v>9.499179454730956E-3</c:v>
                </c:pt>
                <c:pt idx="14871">
                  <c:v>9.388539160579093E-3</c:v>
                </c:pt>
                <c:pt idx="14872">
                  <c:v>9.0026187259540751E-3</c:v>
                </c:pt>
                <c:pt idx="14873">
                  <c:v>9.2226496489992427E-3</c:v>
                </c:pt>
                <c:pt idx="14874">
                  <c:v>8.9836997897373913E-3</c:v>
                </c:pt>
                <c:pt idx="14875">
                  <c:v>8.4734969817395443E-3</c:v>
                </c:pt>
                <c:pt idx="14876">
                  <c:v>9.0662282193047505E-3</c:v>
                </c:pt>
                <c:pt idx="14877">
                  <c:v>9.1791826282645161E-3</c:v>
                </c:pt>
                <c:pt idx="14878">
                  <c:v>9.0977588539181333E-3</c:v>
                </c:pt>
                <c:pt idx="14879">
                  <c:v>8.9887522133705999E-3</c:v>
                </c:pt>
                <c:pt idx="14880">
                  <c:v>8.3559555445549862E-3</c:v>
                </c:pt>
                <c:pt idx="14881">
                  <c:v>8.1879711171115779E-3</c:v>
                </c:pt>
                <c:pt idx="14882">
                  <c:v>8.7320768758121711E-3</c:v>
                </c:pt>
                <c:pt idx="14883">
                  <c:v>8.7506493589711212E-3</c:v>
                </c:pt>
                <c:pt idx="14884">
                  <c:v>8.7183885278117167E-3</c:v>
                </c:pt>
                <c:pt idx="14885">
                  <c:v>8.6672162854506945E-3</c:v>
                </c:pt>
                <c:pt idx="14886">
                  <c:v>8.6163059269608391E-3</c:v>
                </c:pt>
                <c:pt idx="14887">
                  <c:v>8.4475307459342484E-3</c:v>
                </c:pt>
                <c:pt idx="14888">
                  <c:v>8.2849707910991263E-3</c:v>
                </c:pt>
                <c:pt idx="14889">
                  <c:v>8.236342477285892E-3</c:v>
                </c:pt>
                <c:pt idx="14890">
                  <c:v>8.3485449966111507E-3</c:v>
                </c:pt>
                <c:pt idx="14891">
                  <c:v>8.5107644408007905E-3</c:v>
                </c:pt>
                <c:pt idx="14892">
                  <c:v>8.8569050236793172E-3</c:v>
                </c:pt>
                <c:pt idx="14893">
                  <c:v>8.4389748438932644E-3</c:v>
                </c:pt>
                <c:pt idx="14894">
                  <c:v>1.0002935945431569E-2</c:v>
                </c:pt>
                <c:pt idx="14895">
                  <c:v>1.0834833251552043E-2</c:v>
                </c:pt>
                <c:pt idx="14896">
                  <c:v>1.0768407973036147E-2</c:v>
                </c:pt>
                <c:pt idx="14897">
                  <c:v>1.0598793690624357E-2</c:v>
                </c:pt>
                <c:pt idx="14898">
                  <c:v>1.0589029099242416E-2</c:v>
                </c:pt>
                <c:pt idx="14899">
                  <c:v>1.017685340807261E-2</c:v>
                </c:pt>
                <c:pt idx="14900">
                  <c:v>1.0114893467933055E-2</c:v>
                </c:pt>
                <c:pt idx="14901">
                  <c:v>9.9191713724874706E-3</c:v>
                </c:pt>
                <c:pt idx="14902">
                  <c:v>9.8358371182819902E-3</c:v>
                </c:pt>
                <c:pt idx="14903">
                  <c:v>9.9632926528350294E-3</c:v>
                </c:pt>
                <c:pt idx="14904">
                  <c:v>9.993148336874395E-3</c:v>
                </c:pt>
                <c:pt idx="14905">
                  <c:v>9.7814466854289298E-3</c:v>
                </c:pt>
                <c:pt idx="14906">
                  <c:v>9.5719181982543526E-3</c:v>
                </c:pt>
                <c:pt idx="14907">
                  <c:v>9.3966781931376486E-3</c:v>
                </c:pt>
                <c:pt idx="14908">
                  <c:v>9.4538720165477878E-3</c:v>
                </c:pt>
                <c:pt idx="14909">
                  <c:v>9.2531963630158691E-3</c:v>
                </c:pt>
                <c:pt idx="14910">
                  <c:v>8.887672216869192E-3</c:v>
                </c:pt>
                <c:pt idx="14911">
                  <c:v>8.7778925173347695E-3</c:v>
                </c:pt>
                <c:pt idx="14912">
                  <c:v>9.0764058128791208E-3</c:v>
                </c:pt>
                <c:pt idx="14913">
                  <c:v>9.4243271859644814E-3</c:v>
                </c:pt>
                <c:pt idx="14914">
                  <c:v>9.4243271859644814E-3</c:v>
                </c:pt>
                <c:pt idx="14915">
                  <c:v>9.4755248116350985E-3</c:v>
                </c:pt>
                <c:pt idx="14916">
                  <c:v>9.3804730019971753E-3</c:v>
                </c:pt>
                <c:pt idx="14917">
                  <c:v>9.595057573615071E-3</c:v>
                </c:pt>
                <c:pt idx="14918">
                  <c:v>9.7979885229250371E-3</c:v>
                </c:pt>
                <c:pt idx="14919">
                  <c:v>9.8647122328735168E-3</c:v>
                </c:pt>
                <c:pt idx="14920">
                  <c:v>9.8025523275519326E-3</c:v>
                </c:pt>
                <c:pt idx="14921">
                  <c:v>9.9844165255383536E-3</c:v>
                </c:pt>
                <c:pt idx="14922">
                  <c:v>1.004761613574073E-2</c:v>
                </c:pt>
                <c:pt idx="14923">
                  <c:v>9.9895820079731797E-3</c:v>
                </c:pt>
                <c:pt idx="14924">
                  <c:v>1.0178273360841639E-2</c:v>
                </c:pt>
                <c:pt idx="14925">
                  <c:v>1.0371858239762744E-2</c:v>
                </c:pt>
                <c:pt idx="14926">
                  <c:v>1.0089022653140023E-2</c:v>
                </c:pt>
                <c:pt idx="14927">
                  <c:v>1.0272938678369509E-2</c:v>
                </c:pt>
                <c:pt idx="14928">
                  <c:v>1.0245695021909251E-2</c:v>
                </c:pt>
                <c:pt idx="14929">
                  <c:v>1.0030562136615368E-2</c:v>
                </c:pt>
                <c:pt idx="14930">
                  <c:v>9.9998562960600494E-3</c:v>
                </c:pt>
                <c:pt idx="14931">
                  <c:v>1.0091438465188668E-2</c:v>
                </c:pt>
                <c:pt idx="14932">
                  <c:v>9.9276676821164721E-3</c:v>
                </c:pt>
                <c:pt idx="14933">
                  <c:v>9.7493558053517639E-3</c:v>
                </c:pt>
                <c:pt idx="14934">
                  <c:v>9.6955521150733793E-3</c:v>
                </c:pt>
                <c:pt idx="14935">
                  <c:v>9.909733788439604E-3</c:v>
                </c:pt>
                <c:pt idx="14936">
                  <c:v>9.8357288226716237E-3</c:v>
                </c:pt>
                <c:pt idx="14937">
                  <c:v>9.9535128776815692E-3</c:v>
                </c:pt>
                <c:pt idx="14938">
                  <c:v>9.7075535136894684E-3</c:v>
                </c:pt>
                <c:pt idx="14939">
                  <c:v>9.6775238648618249E-3</c:v>
                </c:pt>
                <c:pt idx="14940">
                  <c:v>9.4491828922370711E-3</c:v>
                </c:pt>
                <c:pt idx="14941">
                  <c:v>9.3469349115692033E-3</c:v>
                </c:pt>
                <c:pt idx="14942">
                  <c:v>9.3469349115692033E-3</c:v>
                </c:pt>
                <c:pt idx="14943">
                  <c:v>9.2831826610560494E-3</c:v>
                </c:pt>
                <c:pt idx="14944">
                  <c:v>9.4069480608939549E-3</c:v>
                </c:pt>
                <c:pt idx="14945">
                  <c:v>9.1819009123465696E-3</c:v>
                </c:pt>
                <c:pt idx="14946">
                  <c:v>8.9925073385508595E-3</c:v>
                </c:pt>
                <c:pt idx="14947">
                  <c:v>8.7828953690203149E-3</c:v>
                </c:pt>
                <c:pt idx="14948">
                  <c:v>8.8426403105065238E-3</c:v>
                </c:pt>
                <c:pt idx="14949">
                  <c:v>8.7705287849382581E-3</c:v>
                </c:pt>
                <c:pt idx="14950">
                  <c:v>8.690034128370985E-3</c:v>
                </c:pt>
                <c:pt idx="14951">
                  <c:v>8.7915145008839266E-3</c:v>
                </c:pt>
                <c:pt idx="14952">
                  <c:v>8.8731821840886457E-3</c:v>
                </c:pt>
                <c:pt idx="14953">
                  <c:v>9.3611199708978545E-3</c:v>
                </c:pt>
                <c:pt idx="14954">
                  <c:v>9.4569211393472612E-3</c:v>
                </c:pt>
                <c:pt idx="14955">
                  <c:v>9.1383346209029711E-3</c:v>
                </c:pt>
                <c:pt idx="14956">
                  <c:v>9.2910017069897013E-3</c:v>
                </c:pt>
                <c:pt idx="14957">
                  <c:v>9.6821596071305603E-3</c:v>
                </c:pt>
                <c:pt idx="14958">
                  <c:v>9.5227675040013664E-3</c:v>
                </c:pt>
                <c:pt idx="14959">
                  <c:v>9.6467624018988681E-3</c:v>
                </c:pt>
                <c:pt idx="14960">
                  <c:v>1.0262513193509433E-2</c:v>
                </c:pt>
                <c:pt idx="14961">
                  <c:v>1.0498342866437796E-2</c:v>
                </c:pt>
                <c:pt idx="14962">
                  <c:v>1.0695045859779989E-2</c:v>
                </c:pt>
                <c:pt idx="14963">
                  <c:v>1.0895835086237792E-2</c:v>
                </c:pt>
                <c:pt idx="14964">
                  <c:v>1.0912642973865006E-2</c:v>
                </c:pt>
                <c:pt idx="14965">
                  <c:v>1.0807018557680842E-2</c:v>
                </c:pt>
                <c:pt idx="14966">
                  <c:v>1.0774982821479144E-2</c:v>
                </c:pt>
                <c:pt idx="14967">
                  <c:v>1.0900422734066877E-2</c:v>
                </c:pt>
                <c:pt idx="14968">
                  <c:v>1.0793706223265006E-2</c:v>
                </c:pt>
                <c:pt idx="14969">
                  <c:v>1.066232261069517E-2</c:v>
                </c:pt>
                <c:pt idx="14970">
                  <c:v>1.0324414648340441E-2</c:v>
                </c:pt>
                <c:pt idx="14971">
                  <c:v>1.029308169538592E-2</c:v>
                </c:pt>
                <c:pt idx="14972">
                  <c:v>1.0419521731093338E-2</c:v>
                </c:pt>
                <c:pt idx="14973">
                  <c:v>1.1338626071276886E-2</c:v>
                </c:pt>
                <c:pt idx="14974">
                  <c:v>1.1447969968366395E-2</c:v>
                </c:pt>
                <c:pt idx="14975">
                  <c:v>1.1527493430053687E-2</c:v>
                </c:pt>
                <c:pt idx="14976">
                  <c:v>1.1538794894200798E-2</c:v>
                </c:pt>
                <c:pt idx="14977">
                  <c:v>1.1605556215481467E-2</c:v>
                </c:pt>
                <c:pt idx="14978">
                  <c:v>1.1183700793504935E-2</c:v>
                </c:pt>
                <c:pt idx="14979">
                  <c:v>9.9976412774114426E-3</c:v>
                </c:pt>
                <c:pt idx="14980">
                  <c:v>1.0643636753010839E-2</c:v>
                </c:pt>
                <c:pt idx="14981">
                  <c:v>1.0534772873800665E-2</c:v>
                </c:pt>
                <c:pt idx="14982">
                  <c:v>1.0534772873800665E-2</c:v>
                </c:pt>
                <c:pt idx="14983">
                  <c:v>1.0453512091680958E-2</c:v>
                </c:pt>
                <c:pt idx="14984">
                  <c:v>1.0348940594589906E-2</c:v>
                </c:pt>
                <c:pt idx="14985">
                  <c:v>1.029494567894767E-2</c:v>
                </c:pt>
                <c:pt idx="14986">
                  <c:v>1.0467893934757607E-2</c:v>
                </c:pt>
                <c:pt idx="14987">
                  <c:v>1.0453512091680958E-2</c:v>
                </c:pt>
                <c:pt idx="14988">
                  <c:v>1.0371506311295815E-2</c:v>
                </c:pt>
                <c:pt idx="14989">
                  <c:v>1.0467935123510193E-2</c:v>
                </c:pt>
                <c:pt idx="14990">
                  <c:v>1.0335373389477955E-2</c:v>
                </c:pt>
                <c:pt idx="14991">
                  <c:v>1.0381272483737977E-2</c:v>
                </c:pt>
                <c:pt idx="14992">
                  <c:v>1.0139288945966654E-2</c:v>
                </c:pt>
                <c:pt idx="14993">
                  <c:v>1.0162700302403333E-2</c:v>
                </c:pt>
                <c:pt idx="14994">
                  <c:v>9.9903417849628497E-3</c:v>
                </c:pt>
                <c:pt idx="14995">
                  <c:v>1.0204284995812026E-2</c:v>
                </c:pt>
                <c:pt idx="14996">
                  <c:v>1.0467893934757607E-2</c:v>
                </c:pt>
                <c:pt idx="14997">
                  <c:v>1.0642624146914352E-2</c:v>
                </c:pt>
                <c:pt idx="14998">
                  <c:v>1.099223160915418E-2</c:v>
                </c:pt>
                <c:pt idx="14999">
                  <c:v>1.0562007847216826E-2</c:v>
                </c:pt>
                <c:pt idx="15000">
                  <c:v>9.7513498196671981E-3</c:v>
                </c:pt>
                <c:pt idx="15001">
                  <c:v>9.1631830216901133E-3</c:v>
                </c:pt>
                <c:pt idx="15002">
                  <c:v>9.4989320274830383E-3</c:v>
                </c:pt>
                <c:pt idx="15003">
                  <c:v>9.4811709009333996E-3</c:v>
                </c:pt>
                <c:pt idx="15004">
                  <c:v>8.2050390190625058E-3</c:v>
                </c:pt>
                <c:pt idx="15005">
                  <c:v>8.5514510893079931E-3</c:v>
                </c:pt>
                <c:pt idx="15006">
                  <c:v>8.3987764683962889E-3</c:v>
                </c:pt>
                <c:pt idx="15007">
                  <c:v>8.3403681650767621E-3</c:v>
                </c:pt>
                <c:pt idx="15008">
                  <c:v>8.276856226171506E-3</c:v>
                </c:pt>
                <c:pt idx="15009">
                  <c:v>8.5318831249968415E-3</c:v>
                </c:pt>
                <c:pt idx="15010">
                  <c:v>8.3131168910225636E-3</c:v>
                </c:pt>
                <c:pt idx="15011">
                  <c:v>8.2377998628779016E-3</c:v>
                </c:pt>
                <c:pt idx="15012">
                  <c:v>8.2525663768102473E-3</c:v>
                </c:pt>
                <c:pt idx="15013">
                  <c:v>8.4901279866104757E-3</c:v>
                </c:pt>
                <c:pt idx="15014">
                  <c:v>8.364659753181845E-3</c:v>
                </c:pt>
                <c:pt idx="15015">
                  <c:v>8.024862729810742E-3</c:v>
                </c:pt>
                <c:pt idx="15016">
                  <c:v>8.1181511178699071E-3</c:v>
                </c:pt>
                <c:pt idx="15017">
                  <c:v>8.2203441585370005E-3</c:v>
                </c:pt>
                <c:pt idx="15018">
                  <c:v>8.2283775072572382E-3</c:v>
                </c:pt>
                <c:pt idx="15019">
                  <c:v>8.6481643027270759E-3</c:v>
                </c:pt>
                <c:pt idx="15020">
                  <c:v>9.5321218925121728E-3</c:v>
                </c:pt>
                <c:pt idx="15021">
                  <c:v>9.4243287911478062E-3</c:v>
                </c:pt>
                <c:pt idx="15022">
                  <c:v>9.1156326434150246E-3</c:v>
                </c:pt>
                <c:pt idx="15023">
                  <c:v>8.9027614218488774E-3</c:v>
                </c:pt>
                <c:pt idx="15024">
                  <c:v>8.5127664971014431E-3</c:v>
                </c:pt>
                <c:pt idx="15025">
                  <c:v>8.6186181942855926E-3</c:v>
                </c:pt>
                <c:pt idx="15026">
                  <c:v>7.7969882868111386E-3</c:v>
                </c:pt>
                <c:pt idx="15027">
                  <c:v>7.9021888894576751E-3</c:v>
                </c:pt>
                <c:pt idx="15028">
                  <c:v>8.1253289999270954E-3</c:v>
                </c:pt>
                <c:pt idx="15029">
                  <c:v>8.5481141241476356E-3</c:v>
                </c:pt>
                <c:pt idx="15030">
                  <c:v>8.8193722250853417E-3</c:v>
                </c:pt>
                <c:pt idx="15031">
                  <c:v>8.9925468017665426E-3</c:v>
                </c:pt>
                <c:pt idx="15032">
                  <c:v>9.3703155700834116E-3</c:v>
                </c:pt>
                <c:pt idx="15033">
                  <c:v>9.4105652098342794E-3</c:v>
                </c:pt>
                <c:pt idx="15034">
                  <c:v>9.6308947464643375E-3</c:v>
                </c:pt>
                <c:pt idx="15035">
                  <c:v>9.8743760872007872E-3</c:v>
                </c:pt>
                <c:pt idx="15036">
                  <c:v>1.0027128250591549E-2</c:v>
                </c:pt>
                <c:pt idx="15037">
                  <c:v>1.0142044053471565E-2</c:v>
                </c:pt>
                <c:pt idx="15038">
                  <c:v>1.0254501689233465E-2</c:v>
                </c:pt>
                <c:pt idx="15039">
                  <c:v>1.0292693180176131E-2</c:v>
                </c:pt>
                <c:pt idx="15040">
                  <c:v>1.0070599506108991E-2</c:v>
                </c:pt>
                <c:pt idx="15041">
                  <c:v>1.0182527076417607E-2</c:v>
                </c:pt>
                <c:pt idx="15042">
                  <c:v>1.0328184695063396E-2</c:v>
                </c:pt>
                <c:pt idx="15043">
                  <c:v>1.020371396532602E-2</c:v>
                </c:pt>
                <c:pt idx="15044">
                  <c:v>1.0370987964757597E-2</c:v>
                </c:pt>
                <c:pt idx="15045">
                  <c:v>1.0121953559571316E-2</c:v>
                </c:pt>
                <c:pt idx="15046">
                  <c:v>9.3673439681681517E-3</c:v>
                </c:pt>
                <c:pt idx="15047">
                  <c:v>8.5952521558172144E-3</c:v>
                </c:pt>
                <c:pt idx="15048">
                  <c:v>9.8124096415947541E-3</c:v>
                </c:pt>
                <c:pt idx="15049">
                  <c:v>1.0191247671394121E-2</c:v>
                </c:pt>
                <c:pt idx="15050">
                  <c:v>1.0229987254422207E-2</c:v>
                </c:pt>
                <c:pt idx="15051">
                  <c:v>1.0401792469893581E-2</c:v>
                </c:pt>
                <c:pt idx="15052">
                  <c:v>1.0240026496085033E-2</c:v>
                </c:pt>
                <c:pt idx="15053">
                  <c:v>1.0057045757201505E-2</c:v>
                </c:pt>
                <c:pt idx="15054">
                  <c:v>9.9543043029858193E-3</c:v>
                </c:pt>
                <c:pt idx="15055">
                  <c:v>9.831668541774528E-3</c:v>
                </c:pt>
                <c:pt idx="15056">
                  <c:v>9.5715919641385632E-3</c:v>
                </c:pt>
                <c:pt idx="15057">
                  <c:v>9.6384903952147355E-3</c:v>
                </c:pt>
                <c:pt idx="15058">
                  <c:v>9.9446963724661597E-3</c:v>
                </c:pt>
                <c:pt idx="15059">
                  <c:v>1.019823075958839E-2</c:v>
                </c:pt>
                <c:pt idx="15060">
                  <c:v>9.8665122129116441E-3</c:v>
                </c:pt>
                <c:pt idx="15061">
                  <c:v>9.998065709083799E-3</c:v>
                </c:pt>
                <c:pt idx="15062">
                  <c:v>9.8049823751003642E-3</c:v>
                </c:pt>
                <c:pt idx="15063">
                  <c:v>9.984046394167034E-3</c:v>
                </c:pt>
                <c:pt idx="15064">
                  <c:v>1.0236196378989282E-2</c:v>
                </c:pt>
                <c:pt idx="15065">
                  <c:v>9.9456476172437112E-3</c:v>
                </c:pt>
                <c:pt idx="15066">
                  <c:v>9.8459888262323776E-3</c:v>
                </c:pt>
                <c:pt idx="15067">
                  <c:v>9.7135893997263249E-3</c:v>
                </c:pt>
                <c:pt idx="15068">
                  <c:v>9.952473542787027E-3</c:v>
                </c:pt>
                <c:pt idx="15069">
                  <c:v>1.0101130844798823E-2</c:v>
                </c:pt>
                <c:pt idx="15070">
                  <c:v>1.0185032792541389E-2</c:v>
                </c:pt>
                <c:pt idx="15071">
                  <c:v>1.0086487715081995E-2</c:v>
                </c:pt>
                <c:pt idx="15072">
                  <c:v>9.9319304805893741E-3</c:v>
                </c:pt>
                <c:pt idx="15073">
                  <c:v>1.0333008979479115E-2</c:v>
                </c:pt>
                <c:pt idx="15074">
                  <c:v>1.0795226917133154E-2</c:v>
                </c:pt>
                <c:pt idx="15075">
                  <c:v>1.0679322293429697E-2</c:v>
                </c:pt>
                <c:pt idx="15076">
                  <c:v>1.0473763176729741E-2</c:v>
                </c:pt>
                <c:pt idx="15077">
                  <c:v>1.0728663999937183E-2</c:v>
                </c:pt>
                <c:pt idx="15078">
                  <c:v>1.0553091447542809E-2</c:v>
                </c:pt>
                <c:pt idx="15079">
                  <c:v>1.0873231976790489E-2</c:v>
                </c:pt>
                <c:pt idx="15080">
                  <c:v>1.1136773511656923E-2</c:v>
                </c:pt>
                <c:pt idx="15081">
                  <c:v>1.1134132855951785E-2</c:v>
                </c:pt>
                <c:pt idx="15082">
                  <c:v>1.1266651360043805E-2</c:v>
                </c:pt>
                <c:pt idx="15083">
                  <c:v>1.0186899970672621E-2</c:v>
                </c:pt>
                <c:pt idx="15084">
                  <c:v>9.1791826282645161E-3</c:v>
                </c:pt>
                <c:pt idx="15085">
                  <c:v>8.8970070255821893E-3</c:v>
                </c:pt>
                <c:pt idx="15086">
                  <c:v>8.5599190368513024E-3</c:v>
                </c:pt>
                <c:pt idx="15087">
                  <c:v>8.4818043317216422E-3</c:v>
                </c:pt>
                <c:pt idx="15088">
                  <c:v>8.6312071178197679E-3</c:v>
                </c:pt>
                <c:pt idx="15089">
                  <c:v>8.8020793383694878E-3</c:v>
                </c:pt>
                <c:pt idx="15090">
                  <c:v>8.8786118046080276E-3</c:v>
                </c:pt>
                <c:pt idx="15091">
                  <c:v>8.9782177672269939E-3</c:v>
                </c:pt>
                <c:pt idx="15092">
                  <c:v>8.7195909051675166E-3</c:v>
                </c:pt>
                <c:pt idx="15093">
                  <c:v>8.6689107700095545E-3</c:v>
                </c:pt>
                <c:pt idx="15094">
                  <c:v>8.7938014380957788E-3</c:v>
                </c:pt>
                <c:pt idx="15095">
                  <c:v>8.2605052274926719E-3</c:v>
                </c:pt>
                <c:pt idx="15096">
                  <c:v>6.3648631174552531E-3</c:v>
                </c:pt>
                <c:pt idx="15097">
                  <c:v>5.5760056400047638E-3</c:v>
                </c:pt>
                <c:pt idx="15098">
                  <c:v>5.9605577531085417E-3</c:v>
                </c:pt>
                <c:pt idx="15099">
                  <c:v>6.7819197215104789E-3</c:v>
                </c:pt>
                <c:pt idx="15100">
                  <c:v>7.5937490061419441E-3</c:v>
                </c:pt>
                <c:pt idx="15101">
                  <c:v>8.403938992213424E-3</c:v>
                </c:pt>
                <c:pt idx="15102">
                  <c:v>8.349869076018656E-3</c:v>
                </c:pt>
                <c:pt idx="15103">
                  <c:v>8.2708587222852861E-3</c:v>
                </c:pt>
                <c:pt idx="15104">
                  <c:v>7.6266297318716486E-3</c:v>
                </c:pt>
                <c:pt idx="15105">
                  <c:v>6.8234244143158861E-3</c:v>
                </c:pt>
                <c:pt idx="15106">
                  <c:v>5.6143458153146168E-3</c:v>
                </c:pt>
                <c:pt idx="15107">
                  <c:v>6.3241494571708214E-3</c:v>
                </c:pt>
                <c:pt idx="15108">
                  <c:v>6.9744622403400021E-3</c:v>
                </c:pt>
                <c:pt idx="15109">
                  <c:v>7.6396192114201195E-3</c:v>
                </c:pt>
                <c:pt idx="15110">
                  <c:v>7.8403674741612042E-3</c:v>
                </c:pt>
                <c:pt idx="15111">
                  <c:v>8.3403630238357025E-3</c:v>
                </c:pt>
                <c:pt idx="15112">
                  <c:v>8.2824691332956425E-3</c:v>
                </c:pt>
                <c:pt idx="15113">
                  <c:v>8.1411309916369426E-3</c:v>
                </c:pt>
                <c:pt idx="15114">
                  <c:v>7.8326808393826153E-3</c:v>
                </c:pt>
                <c:pt idx="15115">
                  <c:v>8.1914279698386341E-3</c:v>
                </c:pt>
                <c:pt idx="15116">
                  <c:v>8.2891515551212509E-3</c:v>
                </c:pt>
                <c:pt idx="15117">
                  <c:v>8.5417053112914979E-3</c:v>
                </c:pt>
                <c:pt idx="15118">
                  <c:v>8.7451739626770008E-3</c:v>
                </c:pt>
                <c:pt idx="15119">
                  <c:v>8.9912687487278941E-3</c:v>
                </c:pt>
                <c:pt idx="15120">
                  <c:v>8.7871681858268987E-3</c:v>
                </c:pt>
                <c:pt idx="15121">
                  <c:v>8.8266591115686369E-3</c:v>
                </c:pt>
                <c:pt idx="15122">
                  <c:v>8.6470810538127676E-3</c:v>
                </c:pt>
                <c:pt idx="15123">
                  <c:v>8.9021006362494277E-3</c:v>
                </c:pt>
                <c:pt idx="15124">
                  <c:v>8.8898506867576641E-3</c:v>
                </c:pt>
                <c:pt idx="15125">
                  <c:v>9.0190534656173684E-3</c:v>
                </c:pt>
                <c:pt idx="15126">
                  <c:v>8.9781503014078543E-3</c:v>
                </c:pt>
                <c:pt idx="15127">
                  <c:v>8.7839945673746332E-3</c:v>
                </c:pt>
                <c:pt idx="15128">
                  <c:v>8.802547172409806E-3</c:v>
                </c:pt>
                <c:pt idx="15129">
                  <c:v>8.5200004752594479E-3</c:v>
                </c:pt>
                <c:pt idx="15130">
                  <c:v>8.456773826977855E-3</c:v>
                </c:pt>
                <c:pt idx="15131">
                  <c:v>8.3500990127709281E-3</c:v>
                </c:pt>
                <c:pt idx="15132">
                  <c:v>8.2533397028021222E-3</c:v>
                </c:pt>
                <c:pt idx="15133">
                  <c:v>8.1922970531818889E-3</c:v>
                </c:pt>
                <c:pt idx="15134">
                  <c:v>8.2533397028021222E-3</c:v>
                </c:pt>
                <c:pt idx="15135">
                  <c:v>8.1044082508537774E-3</c:v>
                </c:pt>
                <c:pt idx="15136">
                  <c:v>8.130096456954861E-3</c:v>
                </c:pt>
                <c:pt idx="15137">
                  <c:v>8.0885530874175299E-3</c:v>
                </c:pt>
                <c:pt idx="15138">
                  <c:v>8.0077373332769174E-3</c:v>
                </c:pt>
                <c:pt idx="15139">
                  <c:v>8.3509260761316425E-3</c:v>
                </c:pt>
                <c:pt idx="15140">
                  <c:v>8.4909911175704445E-3</c:v>
                </c:pt>
                <c:pt idx="15141">
                  <c:v>8.5119120572416801E-3</c:v>
                </c:pt>
                <c:pt idx="15142">
                  <c:v>7.8811010479157804E-3</c:v>
                </c:pt>
                <c:pt idx="15143">
                  <c:v>7.766182240600608E-3</c:v>
                </c:pt>
                <c:pt idx="15144">
                  <c:v>7.8541777989712663E-3</c:v>
                </c:pt>
                <c:pt idx="15145">
                  <c:v>7.892776182102209E-3</c:v>
                </c:pt>
                <c:pt idx="15146">
                  <c:v>8.0491874059254002E-3</c:v>
                </c:pt>
                <c:pt idx="15147">
                  <c:v>8.1052538199576207E-3</c:v>
                </c:pt>
                <c:pt idx="15148">
                  <c:v>8.0597753852181403E-3</c:v>
                </c:pt>
                <c:pt idx="15149">
                  <c:v>8.4022717878678831E-3</c:v>
                </c:pt>
                <c:pt idx="15150">
                  <c:v>8.2424905773620695E-3</c:v>
                </c:pt>
                <c:pt idx="15151">
                  <c:v>7.4279478952821209E-3</c:v>
                </c:pt>
                <c:pt idx="15152">
                  <c:v>7.3010795896973624E-3</c:v>
                </c:pt>
                <c:pt idx="15153">
                  <c:v>7.3873166414989205E-3</c:v>
                </c:pt>
                <c:pt idx="15154">
                  <c:v>7.5183355964966231E-3</c:v>
                </c:pt>
                <c:pt idx="15155">
                  <c:v>7.2858354138994668E-3</c:v>
                </c:pt>
                <c:pt idx="15156">
                  <c:v>6.4874857530466427E-3</c:v>
                </c:pt>
                <c:pt idx="15157">
                  <c:v>6.5633600802255596E-3</c:v>
                </c:pt>
                <c:pt idx="15158">
                  <c:v>6.6465154143937515E-3</c:v>
                </c:pt>
                <c:pt idx="15159">
                  <c:v>6.4464113106244307E-3</c:v>
                </c:pt>
                <c:pt idx="15160">
                  <c:v>6.3530421191090106E-3</c:v>
                </c:pt>
                <c:pt idx="15161">
                  <c:v>6.4640177398094436E-3</c:v>
                </c:pt>
                <c:pt idx="15162">
                  <c:v>6.3664398201087827E-3</c:v>
                </c:pt>
                <c:pt idx="15163">
                  <c:v>6.5143061673323018E-3</c:v>
                </c:pt>
                <c:pt idx="15164">
                  <c:v>6.5143061673323018E-3</c:v>
                </c:pt>
                <c:pt idx="15165">
                  <c:v>6.8138054285571074E-3</c:v>
                </c:pt>
                <c:pt idx="15166">
                  <c:v>6.8990136126474153E-3</c:v>
                </c:pt>
                <c:pt idx="15167">
                  <c:v>7.1643602900569306E-3</c:v>
                </c:pt>
                <c:pt idx="15168">
                  <c:v>7.1643602900569306E-3</c:v>
                </c:pt>
                <c:pt idx="15169">
                  <c:v>6.8990136126474153E-3</c:v>
                </c:pt>
                <c:pt idx="15170">
                  <c:v>6.5958255001850805E-3</c:v>
                </c:pt>
                <c:pt idx="15171">
                  <c:v>6.2240879534234189E-3</c:v>
                </c:pt>
                <c:pt idx="15172">
                  <c:v>5.9990488661598104E-3</c:v>
                </c:pt>
                <c:pt idx="15173">
                  <c:v>5.6727704777450663E-3</c:v>
                </c:pt>
                <c:pt idx="15174">
                  <c:v>5.6079704474341335E-3</c:v>
                </c:pt>
                <c:pt idx="15175">
                  <c:v>5.7625220012068497E-3</c:v>
                </c:pt>
                <c:pt idx="15176">
                  <c:v>5.8419968720679729E-3</c:v>
                </c:pt>
                <c:pt idx="15177">
                  <c:v>6.0770884289433509E-3</c:v>
                </c:pt>
                <c:pt idx="15178">
                  <c:v>6.5758809033525604E-3</c:v>
                </c:pt>
                <c:pt idx="15179">
                  <c:v>6.6525900901590485E-3</c:v>
                </c:pt>
                <c:pt idx="15180">
                  <c:v>7.0536161985373146E-3</c:v>
                </c:pt>
                <c:pt idx="15181">
                  <c:v>7.3831391715438056E-3</c:v>
                </c:pt>
                <c:pt idx="15182">
                  <c:v>7.740123929376984E-3</c:v>
                </c:pt>
                <c:pt idx="15183">
                  <c:v>8.0139721839321137E-3</c:v>
                </c:pt>
                <c:pt idx="15184">
                  <c:v>8.2708587222852861E-3</c:v>
                </c:pt>
                <c:pt idx="15185">
                  <c:v>8.4461336275195847E-3</c:v>
                </c:pt>
                <c:pt idx="15186">
                  <c:v>8.5595674920692279E-3</c:v>
                </c:pt>
                <c:pt idx="15187">
                  <c:v>8.4555380918695019E-3</c:v>
                </c:pt>
                <c:pt idx="15188">
                  <c:v>8.242546284038187E-3</c:v>
                </c:pt>
                <c:pt idx="15189">
                  <c:v>8.1979371696346386E-3</c:v>
                </c:pt>
                <c:pt idx="15190">
                  <c:v>8.3521406610121297E-3</c:v>
                </c:pt>
                <c:pt idx="15191">
                  <c:v>8.2905971697365601E-3</c:v>
                </c:pt>
                <c:pt idx="15192">
                  <c:v>8.6352806420157534E-3</c:v>
                </c:pt>
                <c:pt idx="15193">
                  <c:v>8.5057987165876852E-3</c:v>
                </c:pt>
                <c:pt idx="15194">
                  <c:v>8.1665559980655597E-3</c:v>
                </c:pt>
                <c:pt idx="15195">
                  <c:v>7.9954545821412284E-3</c:v>
                </c:pt>
                <c:pt idx="15196">
                  <c:v>7.7565381790421399E-3</c:v>
                </c:pt>
                <c:pt idx="15197">
                  <c:v>7.4868268271917173E-3</c:v>
                </c:pt>
                <c:pt idx="15198">
                  <c:v>7.7046228530006852E-3</c:v>
                </c:pt>
                <c:pt idx="15199">
                  <c:v>7.9388870418531932E-3</c:v>
                </c:pt>
                <c:pt idx="15200">
                  <c:v>7.8970005175931501E-3</c:v>
                </c:pt>
                <c:pt idx="15201">
                  <c:v>8.3475998360464636E-3</c:v>
                </c:pt>
                <c:pt idx="15202">
                  <c:v>8.3909057705342932E-3</c:v>
                </c:pt>
                <c:pt idx="15203">
                  <c:v>8.1917965974958526E-3</c:v>
                </c:pt>
                <c:pt idx="15204">
                  <c:v>8.2434457327494447E-3</c:v>
                </c:pt>
                <c:pt idx="15205">
                  <c:v>8.2656683709740799E-3</c:v>
                </c:pt>
                <c:pt idx="15206">
                  <c:v>8.3566999086794533E-3</c:v>
                </c:pt>
                <c:pt idx="15207">
                  <c:v>8.3566999086794533E-3</c:v>
                </c:pt>
                <c:pt idx="15208">
                  <c:v>8.4945640191521812E-3</c:v>
                </c:pt>
                <c:pt idx="15209">
                  <c:v>8.4262558288603559E-3</c:v>
                </c:pt>
                <c:pt idx="15210">
                  <c:v>8.4945640191521812E-3</c:v>
                </c:pt>
                <c:pt idx="15211">
                  <c:v>8.7253778458270745E-3</c:v>
                </c:pt>
                <c:pt idx="15212">
                  <c:v>9.0043791850032383E-3</c:v>
                </c:pt>
                <c:pt idx="15213">
                  <c:v>8.8291938313922319E-3</c:v>
                </c:pt>
                <c:pt idx="15214">
                  <c:v>8.8704414330057404E-3</c:v>
                </c:pt>
                <c:pt idx="15215">
                  <c:v>8.2233327623960784E-3</c:v>
                </c:pt>
                <c:pt idx="15216">
                  <c:v>7.7635711565242826E-3</c:v>
                </c:pt>
                <c:pt idx="15217">
                  <c:v>7.0923037006673248E-3</c:v>
                </c:pt>
                <c:pt idx="15218">
                  <c:v>7.054517408106158E-3</c:v>
                </c:pt>
                <c:pt idx="15219">
                  <c:v>7.0517184234020827E-3</c:v>
                </c:pt>
                <c:pt idx="15220">
                  <c:v>7.0416634706955902E-3</c:v>
                </c:pt>
                <c:pt idx="15221">
                  <c:v>6.9424128849449691E-3</c:v>
                </c:pt>
                <c:pt idx="15222">
                  <c:v>6.7650001734263047E-3</c:v>
                </c:pt>
                <c:pt idx="15223">
                  <c:v>6.6851672850920026E-3</c:v>
                </c:pt>
                <c:pt idx="15224">
                  <c:v>6.848451835198663E-3</c:v>
                </c:pt>
                <c:pt idx="15225">
                  <c:v>6.6805757068854133E-3</c:v>
                </c:pt>
                <c:pt idx="15226">
                  <c:v>6.6210974129131336E-3</c:v>
                </c:pt>
                <c:pt idx="15227">
                  <c:v>6.4400039547957864E-3</c:v>
                </c:pt>
                <c:pt idx="15228">
                  <c:v>6.5517359889972187E-3</c:v>
                </c:pt>
                <c:pt idx="15229">
                  <c:v>6.4720353468127306E-3</c:v>
                </c:pt>
                <c:pt idx="15230">
                  <c:v>6.5462596124556639E-3</c:v>
                </c:pt>
                <c:pt idx="15231">
                  <c:v>6.3155274667785668E-3</c:v>
                </c:pt>
                <c:pt idx="15232">
                  <c:v>6.2503776805615929E-3</c:v>
                </c:pt>
                <c:pt idx="15233">
                  <c:v>6.3215783020098455E-3</c:v>
                </c:pt>
                <c:pt idx="15234">
                  <c:v>6.1374410299077052E-3</c:v>
                </c:pt>
                <c:pt idx="15235">
                  <c:v>6.2070944974153344E-3</c:v>
                </c:pt>
                <c:pt idx="15236">
                  <c:v>6.2483157637997196E-3</c:v>
                </c:pt>
                <c:pt idx="15237">
                  <c:v>5.98438660071152E-3</c:v>
                </c:pt>
                <c:pt idx="15238">
                  <c:v>6.0521007690766812E-3</c:v>
                </c:pt>
                <c:pt idx="15239">
                  <c:v>5.98438660071152E-3</c:v>
                </c:pt>
                <c:pt idx="15240">
                  <c:v>5.8840489911493642E-3</c:v>
                </c:pt>
                <c:pt idx="15241">
                  <c:v>5.7200647554658127E-3</c:v>
                </c:pt>
                <c:pt idx="15242">
                  <c:v>5.8566881968935532E-3</c:v>
                </c:pt>
                <c:pt idx="15243">
                  <c:v>5.6291271833163355E-3</c:v>
                </c:pt>
                <c:pt idx="15244">
                  <c:v>5.4713242659877965E-3</c:v>
                </c:pt>
                <c:pt idx="15245">
                  <c:v>5.4402293128595451E-3</c:v>
                </c:pt>
                <c:pt idx="15246">
                  <c:v>5.3478641845792112E-3</c:v>
                </c:pt>
                <c:pt idx="15247">
                  <c:v>5.7166450871420161E-3</c:v>
                </c:pt>
                <c:pt idx="15248">
                  <c:v>6.168274270094724E-3</c:v>
                </c:pt>
                <c:pt idx="15249">
                  <c:v>6.3971429335993634E-3</c:v>
                </c:pt>
                <c:pt idx="15250">
                  <c:v>6.295253746317891E-3</c:v>
                </c:pt>
                <c:pt idx="15251">
                  <c:v>6.3543372867646986E-3</c:v>
                </c:pt>
                <c:pt idx="15252">
                  <c:v>6.4651159502860135E-3</c:v>
                </c:pt>
                <c:pt idx="15253">
                  <c:v>6.1526159590342211E-3</c:v>
                </c:pt>
                <c:pt idx="15254">
                  <c:v>6.6287422670587761E-3</c:v>
                </c:pt>
                <c:pt idx="15255">
                  <c:v>7.9545318430744947E-3</c:v>
                </c:pt>
                <c:pt idx="15256">
                  <c:v>7.9252425952911348E-3</c:v>
                </c:pt>
                <c:pt idx="15257">
                  <c:v>7.5879982295340683E-3</c:v>
                </c:pt>
                <c:pt idx="15258">
                  <c:v>7.5779493558743175E-3</c:v>
                </c:pt>
                <c:pt idx="15259">
                  <c:v>7.6159782349417351E-3</c:v>
                </c:pt>
                <c:pt idx="15260">
                  <c:v>7.4118745534670549E-3</c:v>
                </c:pt>
                <c:pt idx="15261">
                  <c:v>7.3864180803608157E-3</c:v>
                </c:pt>
                <c:pt idx="15262">
                  <c:v>7.4613828623284585E-3</c:v>
                </c:pt>
                <c:pt idx="15263">
                  <c:v>7.2516041801481265E-3</c:v>
                </c:pt>
                <c:pt idx="15264">
                  <c:v>7.4251894722027947E-3</c:v>
                </c:pt>
                <c:pt idx="15265">
                  <c:v>7.3432651224988642E-3</c:v>
                </c:pt>
                <c:pt idx="15266">
                  <c:v>7.4354483706819633E-3</c:v>
                </c:pt>
                <c:pt idx="15267">
                  <c:v>7.1989759314271392E-3</c:v>
                </c:pt>
                <c:pt idx="15268">
                  <c:v>6.756699992904556E-3</c:v>
                </c:pt>
                <c:pt idx="15269">
                  <c:v>7.8701480447339409E-3</c:v>
                </c:pt>
                <c:pt idx="15270">
                  <c:v>8.9944549082673648E-3</c:v>
                </c:pt>
                <c:pt idx="15271">
                  <c:v>9.2590121963548617E-3</c:v>
                </c:pt>
                <c:pt idx="15272">
                  <c:v>9.0439741539933092E-3</c:v>
                </c:pt>
                <c:pt idx="15273">
                  <c:v>8.9397359137219374E-3</c:v>
                </c:pt>
                <c:pt idx="15274">
                  <c:v>8.7773198296303805E-3</c:v>
                </c:pt>
                <c:pt idx="15275">
                  <c:v>9.1184341132981642E-3</c:v>
                </c:pt>
                <c:pt idx="15276">
                  <c:v>8.9753449757882797E-3</c:v>
                </c:pt>
                <c:pt idx="15277">
                  <c:v>8.9424580017070845E-3</c:v>
                </c:pt>
                <c:pt idx="15278">
                  <c:v>8.9073160122719233E-3</c:v>
                </c:pt>
                <c:pt idx="15279">
                  <c:v>8.7763260709149832E-3</c:v>
                </c:pt>
                <c:pt idx="15280">
                  <c:v>8.6044490617709704E-3</c:v>
                </c:pt>
                <c:pt idx="15281">
                  <c:v>8.3475998360464636E-3</c:v>
                </c:pt>
                <c:pt idx="15282">
                  <c:v>8.1134064167660731E-3</c:v>
                </c:pt>
                <c:pt idx="15283">
                  <c:v>8.2708750465381869E-3</c:v>
                </c:pt>
                <c:pt idx="15284">
                  <c:v>8.8227339827331597E-3</c:v>
                </c:pt>
                <c:pt idx="15285">
                  <c:v>8.6352806420157534E-3</c:v>
                </c:pt>
                <c:pt idx="15286">
                  <c:v>8.403938992213424E-3</c:v>
                </c:pt>
                <c:pt idx="15287">
                  <c:v>8.1115046201970763E-3</c:v>
                </c:pt>
                <c:pt idx="15288">
                  <c:v>7.8364472182984122E-3</c:v>
                </c:pt>
                <c:pt idx="15289">
                  <c:v>6.4764718545840174E-3</c:v>
                </c:pt>
                <c:pt idx="15290">
                  <c:v>6.4927960254554757E-3</c:v>
                </c:pt>
                <c:pt idx="15291">
                  <c:v>6.0880163802201556E-3</c:v>
                </c:pt>
                <c:pt idx="15292">
                  <c:v>6.0008881160103873E-3</c:v>
                </c:pt>
                <c:pt idx="15293">
                  <c:v>6.0094761208936663E-3</c:v>
                </c:pt>
                <c:pt idx="15294">
                  <c:v>5.8701015730274241E-3</c:v>
                </c:pt>
                <c:pt idx="15295">
                  <c:v>6.0071654876257931E-3</c:v>
                </c:pt>
                <c:pt idx="15296">
                  <c:v>5.9588974215511918E-3</c:v>
                </c:pt>
                <c:pt idx="15297">
                  <c:v>5.932699067911669E-3</c:v>
                </c:pt>
                <c:pt idx="15298">
                  <c:v>5.5491525164246495E-3</c:v>
                </c:pt>
                <c:pt idx="15299">
                  <c:v>5.3675340097673382E-3</c:v>
                </c:pt>
                <c:pt idx="15300">
                  <c:v>5.2904420840854741E-3</c:v>
                </c:pt>
                <c:pt idx="15301">
                  <c:v>5.2310310804713541E-3</c:v>
                </c:pt>
                <c:pt idx="15302">
                  <c:v>5.4415401119213029E-3</c:v>
                </c:pt>
                <c:pt idx="15303">
                  <c:v>5.0817318241503668E-3</c:v>
                </c:pt>
                <c:pt idx="15304">
                  <c:v>4.891573541053588E-3</c:v>
                </c:pt>
                <c:pt idx="15305">
                  <c:v>5.0074004519245667E-3</c:v>
                </c:pt>
                <c:pt idx="15306">
                  <c:v>5.0074004519245667E-3</c:v>
                </c:pt>
                <c:pt idx="15307">
                  <c:v>4.9794433505417537E-3</c:v>
                </c:pt>
                <c:pt idx="15308">
                  <c:v>4.9239353480369247E-3</c:v>
                </c:pt>
                <c:pt idx="15309">
                  <c:v>4.5100188416054713E-3</c:v>
                </c:pt>
                <c:pt idx="15310">
                  <c:v>4.0497798066875326E-3</c:v>
                </c:pt>
                <c:pt idx="15311">
                  <c:v>4.3541332963358114E-3</c:v>
                </c:pt>
                <c:pt idx="15312">
                  <c:v>4.7118723023613415E-3</c:v>
                </c:pt>
                <c:pt idx="15313">
                  <c:v>4.7583427742280086E-3</c:v>
                </c:pt>
                <c:pt idx="15314">
                  <c:v>5.197758052688406E-3</c:v>
                </c:pt>
                <c:pt idx="15315">
                  <c:v>4.7385243332349536E-3</c:v>
                </c:pt>
                <c:pt idx="15316">
                  <c:v>7.0405959129563713E-3</c:v>
                </c:pt>
                <c:pt idx="15317">
                  <c:v>7.2638207495107857E-3</c:v>
                </c:pt>
                <c:pt idx="15318">
                  <c:v>6.0778364894453971E-3</c:v>
                </c:pt>
                <c:pt idx="15319">
                  <c:v>6.2220408184531454E-3</c:v>
                </c:pt>
                <c:pt idx="15320">
                  <c:v>6.3605915557477348E-3</c:v>
                </c:pt>
                <c:pt idx="15321">
                  <c:v>6.8285916290688232E-3</c:v>
                </c:pt>
                <c:pt idx="15322">
                  <c:v>7.479445196414046E-3</c:v>
                </c:pt>
                <c:pt idx="15323">
                  <c:v>8.0808459601276628E-3</c:v>
                </c:pt>
                <c:pt idx="15324">
                  <c:v>8.0198831584228775E-3</c:v>
                </c:pt>
                <c:pt idx="15325">
                  <c:v>8.5561390859690122E-3</c:v>
                </c:pt>
                <c:pt idx="15326">
                  <c:v>8.8332150652954584E-3</c:v>
                </c:pt>
                <c:pt idx="15327">
                  <c:v>9.4186503376713256E-3</c:v>
                </c:pt>
                <c:pt idx="15328">
                  <c:v>9.728401595795088E-3</c:v>
                </c:pt>
                <c:pt idx="15329">
                  <c:v>9.9982530355201358E-3</c:v>
                </c:pt>
                <c:pt idx="15330">
                  <c:v>1.0289968281338368E-2</c:v>
                </c:pt>
                <c:pt idx="15331">
                  <c:v>1.0037918596606436E-2</c:v>
                </c:pt>
                <c:pt idx="15332">
                  <c:v>1.0000752456154473E-2</c:v>
                </c:pt>
                <c:pt idx="15333">
                  <c:v>9.9478853261446565E-3</c:v>
                </c:pt>
                <c:pt idx="15334">
                  <c:v>9.960671487851883E-3</c:v>
                </c:pt>
                <c:pt idx="15335">
                  <c:v>9.7749052822838096E-3</c:v>
                </c:pt>
                <c:pt idx="15336">
                  <c:v>9.5210116385881262E-3</c:v>
                </c:pt>
                <c:pt idx="15337">
                  <c:v>9.718055867164635E-3</c:v>
                </c:pt>
                <c:pt idx="15338">
                  <c:v>9.3531992230527321E-3</c:v>
                </c:pt>
                <c:pt idx="15339">
                  <c:v>7.8118658752117029E-3</c:v>
                </c:pt>
                <c:pt idx="15340">
                  <c:v>7.6106105195750283E-3</c:v>
                </c:pt>
                <c:pt idx="15341">
                  <c:v>7.668846492141208E-3</c:v>
                </c:pt>
                <c:pt idx="15342">
                  <c:v>7.7641575682160522E-3</c:v>
                </c:pt>
                <c:pt idx="15343">
                  <c:v>7.959600259744605E-3</c:v>
                </c:pt>
                <c:pt idx="15344">
                  <c:v>8.4018002741748608E-3</c:v>
                </c:pt>
                <c:pt idx="15345">
                  <c:v>8.8986822055399321E-3</c:v>
                </c:pt>
                <c:pt idx="15346">
                  <c:v>9.1388002982252872E-3</c:v>
                </c:pt>
                <c:pt idx="15347">
                  <c:v>9.2862003030353725E-3</c:v>
                </c:pt>
                <c:pt idx="15348">
                  <c:v>9.0645052251851575E-3</c:v>
                </c:pt>
                <c:pt idx="15349">
                  <c:v>9.1953049457245972E-3</c:v>
                </c:pt>
                <c:pt idx="15350">
                  <c:v>9.2322051252501942E-3</c:v>
                </c:pt>
                <c:pt idx="15351">
                  <c:v>8.9622996129758072E-3</c:v>
                </c:pt>
                <c:pt idx="15352">
                  <c:v>8.4976290867413359E-3</c:v>
                </c:pt>
                <c:pt idx="15353">
                  <c:v>8.5814953160431081E-3</c:v>
                </c:pt>
                <c:pt idx="15354">
                  <c:v>8.4610719831355163E-3</c:v>
                </c:pt>
                <c:pt idx="15355">
                  <c:v>8.423782506184507E-3</c:v>
                </c:pt>
                <c:pt idx="15356">
                  <c:v>8.4360462428898358E-3</c:v>
                </c:pt>
                <c:pt idx="15357">
                  <c:v>8.242699739756932E-3</c:v>
                </c:pt>
                <c:pt idx="15358">
                  <c:v>8.4442316437141705E-3</c:v>
                </c:pt>
                <c:pt idx="15359">
                  <c:v>8.6526377202787077E-3</c:v>
                </c:pt>
                <c:pt idx="15360">
                  <c:v>8.7511606596648236E-3</c:v>
                </c:pt>
                <c:pt idx="15361">
                  <c:v>8.3896276817129606E-3</c:v>
                </c:pt>
                <c:pt idx="15362">
                  <c:v>8.0100088659319415E-3</c:v>
                </c:pt>
                <c:pt idx="15363">
                  <c:v>8.0251542086375374E-3</c:v>
                </c:pt>
                <c:pt idx="15364">
                  <c:v>7.9683951322038604E-3</c:v>
                </c:pt>
                <c:pt idx="15365">
                  <c:v>7.5648525120760608E-3</c:v>
                </c:pt>
                <c:pt idx="15366">
                  <c:v>7.3586420659359384E-3</c:v>
                </c:pt>
                <c:pt idx="15367">
                  <c:v>7.1212665154218764E-3</c:v>
                </c:pt>
                <c:pt idx="15368">
                  <c:v>6.9982760414754857E-3</c:v>
                </c:pt>
                <c:pt idx="15369">
                  <c:v>7.2461338214093443E-3</c:v>
                </c:pt>
                <c:pt idx="15370">
                  <c:v>7.7516483083583014E-3</c:v>
                </c:pt>
                <c:pt idx="15371">
                  <c:v>7.7292094095033018E-3</c:v>
                </c:pt>
                <c:pt idx="15372">
                  <c:v>7.7429723803585345E-3</c:v>
                </c:pt>
                <c:pt idx="15373">
                  <c:v>8.8215231976078428E-3</c:v>
                </c:pt>
                <c:pt idx="15374">
                  <c:v>8.9160389379817819E-3</c:v>
                </c:pt>
                <c:pt idx="15375">
                  <c:v>1.1304218765467371E-2</c:v>
                </c:pt>
                <c:pt idx="15376">
                  <c:v>1.1621767830232037E-2</c:v>
                </c:pt>
                <c:pt idx="15377">
                  <c:v>1.1765700450269831E-2</c:v>
                </c:pt>
                <c:pt idx="15378">
                  <c:v>1.213512263353398E-2</c:v>
                </c:pt>
                <c:pt idx="15379">
                  <c:v>1.1157635745484451E-2</c:v>
                </c:pt>
                <c:pt idx="15380">
                  <c:v>1.1550297446375719E-2</c:v>
                </c:pt>
                <c:pt idx="15381">
                  <c:v>1.1540813789860226E-2</c:v>
                </c:pt>
                <c:pt idx="15382">
                  <c:v>1.1161934513859963E-2</c:v>
                </c:pt>
                <c:pt idx="15383">
                  <c:v>1.0999302735909353E-2</c:v>
                </c:pt>
                <c:pt idx="15384">
                  <c:v>1.1551304322482987E-2</c:v>
                </c:pt>
                <c:pt idx="15385">
                  <c:v>1.1754454874753033E-2</c:v>
                </c:pt>
                <c:pt idx="15386">
                  <c:v>1.2091067659936387E-2</c:v>
                </c:pt>
                <c:pt idx="15387">
                  <c:v>1.1782905305512317E-2</c:v>
                </c:pt>
                <c:pt idx="15388">
                  <c:v>1.1583175677557182E-2</c:v>
                </c:pt>
                <c:pt idx="15389">
                  <c:v>1.1675182280494006E-2</c:v>
                </c:pt>
                <c:pt idx="15390">
                  <c:v>1.1361303725079234E-2</c:v>
                </c:pt>
                <c:pt idx="15391">
                  <c:v>1.1172877586912768E-2</c:v>
                </c:pt>
                <c:pt idx="15392">
                  <c:v>1.1708261159321817E-2</c:v>
                </c:pt>
                <c:pt idx="15393">
                  <c:v>1.1839814655493972E-2</c:v>
                </c:pt>
                <c:pt idx="15394">
                  <c:v>1.2034635335858815E-2</c:v>
                </c:pt>
                <c:pt idx="15395">
                  <c:v>1.1902386595904322E-2</c:v>
                </c:pt>
                <c:pt idx="15396">
                  <c:v>1.2034635335858815E-2</c:v>
                </c:pt>
                <c:pt idx="15397">
                  <c:v>1.2222492308413956E-2</c:v>
                </c:pt>
                <c:pt idx="15398">
                  <c:v>1.2015664983080878E-2</c:v>
                </c:pt>
                <c:pt idx="15399">
                  <c:v>1.1866093196970833E-2</c:v>
                </c:pt>
                <c:pt idx="15400">
                  <c:v>1.1590782255861637E-2</c:v>
                </c:pt>
                <c:pt idx="15401">
                  <c:v>1.1571830745453796E-2</c:v>
                </c:pt>
                <c:pt idx="15402">
                  <c:v>1.1320269207509148E-2</c:v>
                </c:pt>
                <c:pt idx="15403">
                  <c:v>1.1208668555118945E-2</c:v>
                </c:pt>
                <c:pt idx="15404">
                  <c:v>1.1279228094597431E-2</c:v>
                </c:pt>
                <c:pt idx="15405">
                  <c:v>1.1463411022280739E-2</c:v>
                </c:pt>
                <c:pt idx="15406">
                  <c:v>1.1590782255861637E-2</c:v>
                </c:pt>
                <c:pt idx="15407">
                  <c:v>1.1845524723023431E-2</c:v>
                </c:pt>
                <c:pt idx="15408">
                  <c:v>1.1771364751834048E-2</c:v>
                </c:pt>
                <c:pt idx="15409">
                  <c:v>1.1771364751834048E-2</c:v>
                </c:pt>
                <c:pt idx="15410">
                  <c:v>1.166374723418598E-2</c:v>
                </c:pt>
                <c:pt idx="15411">
                  <c:v>1.135017610145036E-2</c:v>
                </c:pt>
                <c:pt idx="15412">
                  <c:v>1.1608134649210596E-2</c:v>
                </c:pt>
                <c:pt idx="15413">
                  <c:v>1.166374723418598E-2</c:v>
                </c:pt>
                <c:pt idx="15414">
                  <c:v>1.1791920280715495E-2</c:v>
                </c:pt>
                <c:pt idx="15415">
                  <c:v>1.1791920280715495E-2</c:v>
                </c:pt>
                <c:pt idx="15416">
                  <c:v>1.1995072470850949E-2</c:v>
                </c:pt>
                <c:pt idx="15417">
                  <c:v>1.1995072470850949E-2</c:v>
                </c:pt>
                <c:pt idx="15418">
                  <c:v>1.2070464067313682E-2</c:v>
                </c:pt>
                <c:pt idx="15419">
                  <c:v>1.2124051744731067E-2</c:v>
                </c:pt>
                <c:pt idx="15420">
                  <c:v>1.2124051744731067E-2</c:v>
                </c:pt>
                <c:pt idx="15421">
                  <c:v>1.2124051744731067E-2</c:v>
                </c:pt>
                <c:pt idx="15422">
                  <c:v>1.1995072470850949E-2</c:v>
                </c:pt>
                <c:pt idx="15423">
                  <c:v>1.1995072470850949E-2</c:v>
                </c:pt>
                <c:pt idx="15424">
                  <c:v>1.1995072470850949E-2</c:v>
                </c:pt>
                <c:pt idx="15425">
                  <c:v>1.1995072470850949E-2</c:v>
                </c:pt>
                <c:pt idx="15426">
                  <c:v>1.1995072470850949E-2</c:v>
                </c:pt>
                <c:pt idx="15427">
                  <c:v>1.1854482538265381E-2</c:v>
                </c:pt>
                <c:pt idx="15428">
                  <c:v>1.2003907972334225E-2</c:v>
                </c:pt>
                <c:pt idx="15429">
                  <c:v>1.2022859763123141E-2</c:v>
                </c:pt>
                <c:pt idx="15430">
                  <c:v>1.1965242312650101E-2</c:v>
                </c:pt>
                <c:pt idx="15431">
                  <c:v>1.2069602211335307E-2</c:v>
                </c:pt>
                <c:pt idx="15432">
                  <c:v>1.1932447640751952E-2</c:v>
                </c:pt>
                <c:pt idx="15433">
                  <c:v>1.1803939663029395E-2</c:v>
                </c:pt>
                <c:pt idx="15434">
                  <c:v>1.1884153615390554E-2</c:v>
                </c:pt>
                <c:pt idx="15435">
                  <c:v>1.2038703612835606E-2</c:v>
                </c:pt>
                <c:pt idx="15436">
                  <c:v>1.1911420020695132E-2</c:v>
                </c:pt>
                <c:pt idx="15437">
                  <c:v>1.1865454301419543E-2</c:v>
                </c:pt>
                <c:pt idx="15438">
                  <c:v>1.1853212366765752E-2</c:v>
                </c:pt>
                <c:pt idx="15439">
                  <c:v>1.1560647886268561E-2</c:v>
                </c:pt>
                <c:pt idx="15440">
                  <c:v>1.1426008826234128E-2</c:v>
                </c:pt>
                <c:pt idx="15441">
                  <c:v>1.1556883299398966E-2</c:v>
                </c:pt>
                <c:pt idx="15442">
                  <c:v>1.1764303101626843E-2</c:v>
                </c:pt>
                <c:pt idx="15443">
                  <c:v>1.1110280454658606E-2</c:v>
                </c:pt>
                <c:pt idx="15444">
                  <c:v>1.1063990432523655E-2</c:v>
                </c:pt>
                <c:pt idx="15445">
                  <c:v>1.1403083140677841E-2</c:v>
                </c:pt>
                <c:pt idx="15446">
                  <c:v>1.1330768169181554E-2</c:v>
                </c:pt>
                <c:pt idx="15447">
                  <c:v>1.1582779117094428E-2</c:v>
                </c:pt>
                <c:pt idx="15448">
                  <c:v>1.1203029050490513E-2</c:v>
                </c:pt>
                <c:pt idx="15449">
                  <c:v>1.0729255297553537E-2</c:v>
                </c:pt>
                <c:pt idx="15450">
                  <c:v>1.0435681245763937E-2</c:v>
                </c:pt>
                <c:pt idx="15451">
                  <c:v>1.0409322275996336E-2</c:v>
                </c:pt>
                <c:pt idx="15452">
                  <c:v>1.062452684293848E-2</c:v>
                </c:pt>
                <c:pt idx="15453">
                  <c:v>1.0255750860649848E-2</c:v>
                </c:pt>
                <c:pt idx="15454">
                  <c:v>1.0719545464739621E-2</c:v>
                </c:pt>
                <c:pt idx="15455">
                  <c:v>1.0730065136442016E-2</c:v>
                </c:pt>
                <c:pt idx="15456">
                  <c:v>1.0659707954849516E-2</c:v>
                </c:pt>
                <c:pt idx="15457">
                  <c:v>1.1203962515338702E-2</c:v>
                </c:pt>
                <c:pt idx="15458">
                  <c:v>1.1078076320532027E-2</c:v>
                </c:pt>
                <c:pt idx="15459">
                  <c:v>1.0949046057593895E-2</c:v>
                </c:pt>
                <c:pt idx="15460">
                  <c:v>1.122501733125693E-2</c:v>
                </c:pt>
                <c:pt idx="15461">
                  <c:v>1.142546406931509E-2</c:v>
                </c:pt>
                <c:pt idx="15462">
                  <c:v>1.1838149072810705E-2</c:v>
                </c:pt>
                <c:pt idx="15463">
                  <c:v>1.1630284210173526E-2</c:v>
                </c:pt>
                <c:pt idx="15464">
                  <c:v>1.167482113767611E-2</c:v>
                </c:pt>
                <c:pt idx="15465">
                  <c:v>1.1728839449665194E-2</c:v>
                </c:pt>
                <c:pt idx="15466">
                  <c:v>1.1273442917429108E-2</c:v>
                </c:pt>
                <c:pt idx="15467">
                  <c:v>1.0705535963620743E-2</c:v>
                </c:pt>
                <c:pt idx="15468">
                  <c:v>1.0522540591269095E-2</c:v>
                </c:pt>
                <c:pt idx="15469">
                  <c:v>1.0419521731093338E-2</c:v>
                </c:pt>
                <c:pt idx="15470">
                  <c:v>1.0198743366751905E-2</c:v>
                </c:pt>
                <c:pt idx="15471">
                  <c:v>1.0403741438357121E-2</c:v>
                </c:pt>
                <c:pt idx="15472">
                  <c:v>1.0554520299782587E-2</c:v>
                </c:pt>
                <c:pt idx="15473">
                  <c:v>1.066232261069517E-2</c:v>
                </c:pt>
                <c:pt idx="15474">
                  <c:v>1.0783134522752501E-2</c:v>
                </c:pt>
                <c:pt idx="15475">
                  <c:v>1.0979502101928919E-2</c:v>
                </c:pt>
                <c:pt idx="15476">
                  <c:v>1.1157635745484451E-2</c:v>
                </c:pt>
                <c:pt idx="15477">
                  <c:v>1.1180434874653604E-2</c:v>
                </c:pt>
                <c:pt idx="15478">
                  <c:v>1.1046093810975158E-2</c:v>
                </c:pt>
                <c:pt idx="15479">
                  <c:v>1.112948947245739E-2</c:v>
                </c:pt>
                <c:pt idx="15480">
                  <c:v>1.0988609858881981E-2</c:v>
                </c:pt>
                <c:pt idx="15481">
                  <c:v>1.1129321111094806E-2</c:v>
                </c:pt>
                <c:pt idx="15482">
                  <c:v>1.1060185638976559E-2</c:v>
                </c:pt>
                <c:pt idx="15483">
                  <c:v>1.099223160915418E-2</c:v>
                </c:pt>
                <c:pt idx="15484">
                  <c:v>1.0988609858881981E-2</c:v>
                </c:pt>
                <c:pt idx="15485">
                  <c:v>1.099223160915418E-2</c:v>
                </c:pt>
                <c:pt idx="15486">
                  <c:v>1.1062263195944855E-2</c:v>
                </c:pt>
                <c:pt idx="15487">
                  <c:v>1.0993597682910725E-2</c:v>
                </c:pt>
                <c:pt idx="15488">
                  <c:v>1.0993597682910725E-2</c:v>
                </c:pt>
                <c:pt idx="15489">
                  <c:v>1.1056248849813263E-2</c:v>
                </c:pt>
                <c:pt idx="15490">
                  <c:v>1.1042960405669596E-2</c:v>
                </c:pt>
                <c:pt idx="15491">
                  <c:v>1.0964665231180637E-2</c:v>
                </c:pt>
                <c:pt idx="15492">
                  <c:v>1.0953655260298638E-2</c:v>
                </c:pt>
                <c:pt idx="15493">
                  <c:v>1.0910874876700933E-2</c:v>
                </c:pt>
                <c:pt idx="15494">
                  <c:v>1.0910874876700933E-2</c:v>
                </c:pt>
                <c:pt idx="15495">
                  <c:v>1.0979993209218292E-2</c:v>
                </c:pt>
                <c:pt idx="15496">
                  <c:v>1.0857993284671422E-2</c:v>
                </c:pt>
                <c:pt idx="15497">
                  <c:v>1.0842137855994298E-2</c:v>
                </c:pt>
                <c:pt idx="15498">
                  <c:v>1.0688422475763678E-2</c:v>
                </c:pt>
                <c:pt idx="15499">
                  <c:v>1.0962606054394235E-2</c:v>
                </c:pt>
                <c:pt idx="15500">
                  <c:v>1.1194488438536822E-2</c:v>
                </c:pt>
                <c:pt idx="15501">
                  <c:v>1.1453597559772436E-2</c:v>
                </c:pt>
                <c:pt idx="15502">
                  <c:v>1.1610385099742096E-2</c:v>
                </c:pt>
                <c:pt idx="15503">
                  <c:v>1.1416819123462006E-2</c:v>
                </c:pt>
                <c:pt idx="15504">
                  <c:v>1.1108517313202957E-2</c:v>
                </c:pt>
                <c:pt idx="15505">
                  <c:v>1.1063990432523655E-2</c:v>
                </c:pt>
                <c:pt idx="15506">
                  <c:v>1.120180945592056E-2</c:v>
                </c:pt>
                <c:pt idx="15507">
                  <c:v>1.1203029050490513E-2</c:v>
                </c:pt>
                <c:pt idx="15508">
                  <c:v>1.1333424543872844E-2</c:v>
                </c:pt>
                <c:pt idx="15509">
                  <c:v>1.1192978238362879E-2</c:v>
                </c:pt>
                <c:pt idx="15510">
                  <c:v>1.1091838663191762E-2</c:v>
                </c:pt>
                <c:pt idx="15511">
                  <c:v>1.0909518737324786E-2</c:v>
                </c:pt>
                <c:pt idx="15512">
                  <c:v>1.07741838808356E-2</c:v>
                </c:pt>
                <c:pt idx="15513">
                  <c:v>1.0497414062213231E-2</c:v>
                </c:pt>
                <c:pt idx="15514">
                  <c:v>1.0326165301537168E-2</c:v>
                </c:pt>
                <c:pt idx="15515">
                  <c:v>9.8305359347705713E-3</c:v>
                </c:pt>
                <c:pt idx="15516">
                  <c:v>1.0144587349973082E-2</c:v>
                </c:pt>
                <c:pt idx="15517">
                  <c:v>9.9030495559261043E-3</c:v>
                </c:pt>
                <c:pt idx="15518">
                  <c:v>1.0234963896389473E-2</c:v>
                </c:pt>
                <c:pt idx="15519">
                  <c:v>9.9219092114095336E-3</c:v>
                </c:pt>
                <c:pt idx="15520">
                  <c:v>1.0015816041183892E-2</c:v>
                </c:pt>
                <c:pt idx="15521">
                  <c:v>9.8644215125957644E-3</c:v>
                </c:pt>
                <c:pt idx="15522">
                  <c:v>9.6011538866459176E-3</c:v>
                </c:pt>
                <c:pt idx="15523">
                  <c:v>9.3938829443454379E-3</c:v>
                </c:pt>
                <c:pt idx="15524">
                  <c:v>8.6586990641987892E-3</c:v>
                </c:pt>
                <c:pt idx="15525">
                  <c:v>8.2761259965537792E-3</c:v>
                </c:pt>
                <c:pt idx="15526">
                  <c:v>7.846546620707032E-3</c:v>
                </c:pt>
                <c:pt idx="15527">
                  <c:v>8.2163789190083502E-3</c:v>
                </c:pt>
                <c:pt idx="15528">
                  <c:v>8.1245173402664031E-3</c:v>
                </c:pt>
                <c:pt idx="15529">
                  <c:v>8.1461985918090622E-3</c:v>
                </c:pt>
                <c:pt idx="15530">
                  <c:v>9.0284684836145785E-3</c:v>
                </c:pt>
                <c:pt idx="15531">
                  <c:v>1.0077891001061575E-2</c:v>
                </c:pt>
                <c:pt idx="15532">
                  <c:v>1.0971649787037973E-2</c:v>
                </c:pt>
                <c:pt idx="15533">
                  <c:v>1.118384213802848E-2</c:v>
                </c:pt>
                <c:pt idx="15534">
                  <c:v>1.0895653761738558E-2</c:v>
                </c:pt>
                <c:pt idx="15535">
                  <c:v>1.0216406837175784E-2</c:v>
                </c:pt>
                <c:pt idx="15536">
                  <c:v>1.1254245887821366E-2</c:v>
                </c:pt>
                <c:pt idx="15537">
                  <c:v>1.1482666541640315E-2</c:v>
                </c:pt>
                <c:pt idx="15538">
                  <c:v>1.1888287909670458E-2</c:v>
                </c:pt>
                <c:pt idx="15539">
                  <c:v>1.2120592460620336E-2</c:v>
                </c:pt>
                <c:pt idx="15540">
                  <c:v>1.2194781076384924E-2</c:v>
                </c:pt>
                <c:pt idx="15541">
                  <c:v>1.1790059276129217E-2</c:v>
                </c:pt>
                <c:pt idx="15542">
                  <c:v>1.2358011473013557E-2</c:v>
                </c:pt>
                <c:pt idx="15543">
                  <c:v>1.2438073831612896E-2</c:v>
                </c:pt>
                <c:pt idx="15544">
                  <c:v>1.2671166001116002E-2</c:v>
                </c:pt>
                <c:pt idx="15545">
                  <c:v>1.2747304111152099E-2</c:v>
                </c:pt>
                <c:pt idx="15546">
                  <c:v>1.2980218830411512E-2</c:v>
                </c:pt>
                <c:pt idx="15547">
                  <c:v>1.2813130523094058E-2</c:v>
                </c:pt>
                <c:pt idx="15548">
                  <c:v>1.241518802457634E-2</c:v>
                </c:pt>
                <c:pt idx="15549">
                  <c:v>1.226803465218851E-2</c:v>
                </c:pt>
                <c:pt idx="15550">
                  <c:v>1.2358011473013557E-2</c:v>
                </c:pt>
                <c:pt idx="15551">
                  <c:v>1.2593722133909302E-2</c:v>
                </c:pt>
                <c:pt idx="15552">
                  <c:v>1.2514645498313638E-2</c:v>
                </c:pt>
                <c:pt idx="15553">
                  <c:v>1.2357322756196091E-2</c:v>
                </c:pt>
                <c:pt idx="15554">
                  <c:v>1.1765869265768222E-2</c:v>
                </c:pt>
                <c:pt idx="15555">
                  <c:v>1.1769824557841178E-2</c:v>
                </c:pt>
                <c:pt idx="15556">
                  <c:v>1.1319064103777024E-2</c:v>
                </c:pt>
                <c:pt idx="15557">
                  <c:v>1.1170129049779957E-2</c:v>
                </c:pt>
                <c:pt idx="15558">
                  <c:v>1.1180434874653604E-2</c:v>
                </c:pt>
                <c:pt idx="15559">
                  <c:v>1.1043292177727525E-2</c:v>
                </c:pt>
                <c:pt idx="15560">
                  <c:v>1.0886212904267984E-2</c:v>
                </c:pt>
                <c:pt idx="15561">
                  <c:v>1.0965472259217455E-2</c:v>
                </c:pt>
                <c:pt idx="15562">
                  <c:v>1.0403741438357121E-2</c:v>
                </c:pt>
                <c:pt idx="15563">
                  <c:v>1.050946000738587E-2</c:v>
                </c:pt>
                <c:pt idx="15564">
                  <c:v>1.0276518725797558E-2</c:v>
                </c:pt>
                <c:pt idx="15565">
                  <c:v>9.9001016055669262E-3</c:v>
                </c:pt>
                <c:pt idx="15566">
                  <c:v>9.6902787831260866E-3</c:v>
                </c:pt>
                <c:pt idx="15567">
                  <c:v>9.4733160629957135E-3</c:v>
                </c:pt>
                <c:pt idx="15568">
                  <c:v>9.8199820490562882E-3</c:v>
                </c:pt>
                <c:pt idx="15569">
                  <c:v>9.9029730668882491E-3</c:v>
                </c:pt>
                <c:pt idx="15570">
                  <c:v>1.0002452563854108E-2</c:v>
                </c:pt>
                <c:pt idx="15571">
                  <c:v>1.0296520747815308E-2</c:v>
                </c:pt>
                <c:pt idx="15572">
                  <c:v>1.0348146179152983E-2</c:v>
                </c:pt>
                <c:pt idx="15573">
                  <c:v>1.076410115966114E-2</c:v>
                </c:pt>
                <c:pt idx="15574">
                  <c:v>1.0808669227890739E-2</c:v>
                </c:pt>
                <c:pt idx="15575">
                  <c:v>1.0996076416983509E-2</c:v>
                </c:pt>
                <c:pt idx="15576">
                  <c:v>1.116376245598791E-2</c:v>
                </c:pt>
                <c:pt idx="15577">
                  <c:v>1.1185415909826893E-2</c:v>
                </c:pt>
                <c:pt idx="15578">
                  <c:v>1.1158298889725428E-2</c:v>
                </c:pt>
                <c:pt idx="15579">
                  <c:v>1.1391426985751239E-2</c:v>
                </c:pt>
                <c:pt idx="15580">
                  <c:v>1.1023816560959687E-2</c:v>
                </c:pt>
                <c:pt idx="15581">
                  <c:v>1.0763780784576699E-2</c:v>
                </c:pt>
                <c:pt idx="15582">
                  <c:v>1.0057692734982042E-2</c:v>
                </c:pt>
                <c:pt idx="15583">
                  <c:v>9.5725455222395901E-3</c:v>
                </c:pt>
                <c:pt idx="15584">
                  <c:v>9.257194367846484E-3</c:v>
                </c:pt>
                <c:pt idx="15585">
                  <c:v>9.3379916397832372E-3</c:v>
                </c:pt>
                <c:pt idx="15586">
                  <c:v>9.3930823269606587E-3</c:v>
                </c:pt>
                <c:pt idx="15587">
                  <c:v>9.2831826610560494E-3</c:v>
                </c:pt>
                <c:pt idx="15588">
                  <c:v>9.1255087924398421E-3</c:v>
                </c:pt>
                <c:pt idx="15589">
                  <c:v>9.3418573768612977E-3</c:v>
                </c:pt>
                <c:pt idx="15590">
                  <c:v>9.5626589807430492E-3</c:v>
                </c:pt>
                <c:pt idx="15591">
                  <c:v>9.5088459771808641E-3</c:v>
                </c:pt>
                <c:pt idx="15592">
                  <c:v>9.4536615610406466E-3</c:v>
                </c:pt>
                <c:pt idx="15593">
                  <c:v>9.2316914623806149E-3</c:v>
                </c:pt>
                <c:pt idx="15594">
                  <c:v>9.3390091380320412E-3</c:v>
                </c:pt>
                <c:pt idx="15595">
                  <c:v>9.5113453554075082E-3</c:v>
                </c:pt>
                <c:pt idx="15596">
                  <c:v>9.167673340956646E-3</c:v>
                </c:pt>
                <c:pt idx="15597">
                  <c:v>9.1724303845961055E-3</c:v>
                </c:pt>
                <c:pt idx="15598">
                  <c:v>9.167673340956646E-3</c:v>
                </c:pt>
                <c:pt idx="15599">
                  <c:v>9.727106339164536E-3</c:v>
                </c:pt>
                <c:pt idx="15600">
                  <c:v>1.0866475771576676E-2</c:v>
                </c:pt>
                <c:pt idx="15601">
                  <c:v>1.0269289327482042E-2</c:v>
                </c:pt>
                <c:pt idx="15602">
                  <c:v>1.1163703582150306E-2</c:v>
                </c:pt>
                <c:pt idx="15603">
                  <c:v>1.142417311326493E-2</c:v>
                </c:pt>
                <c:pt idx="15604">
                  <c:v>1.1521465322967899E-2</c:v>
                </c:pt>
                <c:pt idx="15605">
                  <c:v>1.1744490170282935E-2</c:v>
                </c:pt>
                <c:pt idx="15606">
                  <c:v>1.1617612723433684E-2</c:v>
                </c:pt>
                <c:pt idx="15607">
                  <c:v>1.0760109189536184E-2</c:v>
                </c:pt>
                <c:pt idx="15608">
                  <c:v>1.0961524158930742E-2</c:v>
                </c:pt>
                <c:pt idx="15609">
                  <c:v>1.176817804648796E-2</c:v>
                </c:pt>
                <c:pt idx="15610">
                  <c:v>1.2097478422153828E-2</c:v>
                </c:pt>
                <c:pt idx="15611">
                  <c:v>1.215623104006377E-2</c:v>
                </c:pt>
                <c:pt idx="15612">
                  <c:v>1.2739311577089466E-2</c:v>
                </c:pt>
                <c:pt idx="15613">
                  <c:v>1.3055145058876234E-2</c:v>
                </c:pt>
                <c:pt idx="15614">
                  <c:v>1.2741179512862792E-2</c:v>
                </c:pt>
                <c:pt idx="15615">
                  <c:v>1.1221023402715901E-2</c:v>
                </c:pt>
                <c:pt idx="15616">
                  <c:v>1.0793706223265006E-2</c:v>
                </c:pt>
                <c:pt idx="15617">
                  <c:v>1.0472981337517239E-2</c:v>
                </c:pt>
                <c:pt idx="15618">
                  <c:v>1.0783134522752501E-2</c:v>
                </c:pt>
                <c:pt idx="15619">
                  <c:v>1.116376245598791E-2</c:v>
                </c:pt>
                <c:pt idx="15620">
                  <c:v>1.2351757071132162E-2</c:v>
                </c:pt>
                <c:pt idx="15621">
                  <c:v>1.2276031964472755E-2</c:v>
                </c:pt>
                <c:pt idx="15622">
                  <c:v>1.2504433741388902E-2</c:v>
                </c:pt>
                <c:pt idx="15623">
                  <c:v>1.213512263353398E-2</c:v>
                </c:pt>
                <c:pt idx="15624">
                  <c:v>1.1194665206047586E-2</c:v>
                </c:pt>
                <c:pt idx="15625">
                  <c:v>1.0915167887599723E-2</c:v>
                </c:pt>
                <c:pt idx="15626">
                  <c:v>1.1892123102932492E-2</c:v>
                </c:pt>
                <c:pt idx="15627">
                  <c:v>1.2018261249915398E-2</c:v>
                </c:pt>
                <c:pt idx="15628">
                  <c:v>1.1943661680199308E-2</c:v>
                </c:pt>
                <c:pt idx="15629">
                  <c:v>1.1536491395647054E-2</c:v>
                </c:pt>
                <c:pt idx="15630">
                  <c:v>1.1409658125957501E-2</c:v>
                </c:pt>
                <c:pt idx="15631">
                  <c:v>1.1411248699608209E-2</c:v>
                </c:pt>
                <c:pt idx="15632">
                  <c:v>1.1410879858826207E-2</c:v>
                </c:pt>
                <c:pt idx="15633">
                  <c:v>1.1620708476154075E-2</c:v>
                </c:pt>
                <c:pt idx="15634">
                  <c:v>1.1552128313183618E-2</c:v>
                </c:pt>
                <c:pt idx="15635">
                  <c:v>1.1338186554843069E-2</c:v>
                </c:pt>
                <c:pt idx="15636">
                  <c:v>1.1470943572935741E-2</c:v>
                </c:pt>
                <c:pt idx="15637">
                  <c:v>1.0964524520983515E-2</c:v>
                </c:pt>
                <c:pt idx="15638">
                  <c:v>1.0887311866541518E-2</c:v>
                </c:pt>
                <c:pt idx="15639">
                  <c:v>1.1613843131716662E-2</c:v>
                </c:pt>
                <c:pt idx="15640">
                  <c:v>1.1676494926447515E-2</c:v>
                </c:pt>
                <c:pt idx="15641">
                  <c:v>1.1742330512997369E-2</c:v>
                </c:pt>
                <c:pt idx="15642">
                  <c:v>1.1932447640751952E-2</c:v>
                </c:pt>
                <c:pt idx="15643">
                  <c:v>1.2131046035706722E-2</c:v>
                </c:pt>
                <c:pt idx="15644">
                  <c:v>1.2282880527058339E-2</c:v>
                </c:pt>
                <c:pt idx="15645">
                  <c:v>1.2220549298195139E-2</c:v>
                </c:pt>
                <c:pt idx="15646">
                  <c:v>1.2175441233432758E-2</c:v>
                </c:pt>
                <c:pt idx="15647">
                  <c:v>1.1659332361256639E-2</c:v>
                </c:pt>
                <c:pt idx="15648">
                  <c:v>1.1953201855591336E-2</c:v>
                </c:pt>
                <c:pt idx="15649">
                  <c:v>1.2550861948370901E-2</c:v>
                </c:pt>
                <c:pt idx="15650">
                  <c:v>1.298761073152638E-2</c:v>
                </c:pt>
                <c:pt idx="15651">
                  <c:v>1.2840024245940856E-2</c:v>
                </c:pt>
                <c:pt idx="15652">
                  <c:v>1.2999107017955577E-2</c:v>
                </c:pt>
                <c:pt idx="15653">
                  <c:v>1.2942153672551068E-2</c:v>
                </c:pt>
                <c:pt idx="15654">
                  <c:v>1.2943244103229499E-2</c:v>
                </c:pt>
                <c:pt idx="15655">
                  <c:v>1.2675542948128666E-2</c:v>
                </c:pt>
                <c:pt idx="15656">
                  <c:v>1.2579378803524289E-2</c:v>
                </c:pt>
                <c:pt idx="15657">
                  <c:v>1.2655313839362572E-2</c:v>
                </c:pt>
                <c:pt idx="15658">
                  <c:v>1.230631452429904E-2</c:v>
                </c:pt>
                <c:pt idx="15659">
                  <c:v>1.208281340930964E-2</c:v>
                </c:pt>
                <c:pt idx="15660">
                  <c:v>1.1791642210170846E-2</c:v>
                </c:pt>
                <c:pt idx="15661">
                  <c:v>1.1596144432648553E-2</c:v>
                </c:pt>
                <c:pt idx="15662">
                  <c:v>1.1325479099304382E-2</c:v>
                </c:pt>
                <c:pt idx="15663">
                  <c:v>1.1255627239339261E-2</c:v>
                </c:pt>
                <c:pt idx="15664">
                  <c:v>1.1943604056027547E-2</c:v>
                </c:pt>
                <c:pt idx="15665">
                  <c:v>1.2372501052875347E-2</c:v>
                </c:pt>
                <c:pt idx="15666">
                  <c:v>1.229484726095535E-2</c:v>
                </c:pt>
                <c:pt idx="15667">
                  <c:v>1.1652369510781907E-2</c:v>
                </c:pt>
                <c:pt idx="15668">
                  <c:v>1.1353100067831624E-2</c:v>
                </c:pt>
                <c:pt idx="15669">
                  <c:v>1.1210540074412708E-2</c:v>
                </c:pt>
                <c:pt idx="15670">
                  <c:v>1.1176765398073288E-2</c:v>
                </c:pt>
                <c:pt idx="15671">
                  <c:v>1.1323294796753876E-2</c:v>
                </c:pt>
                <c:pt idx="15672">
                  <c:v>1.1388453742228015E-2</c:v>
                </c:pt>
                <c:pt idx="15673">
                  <c:v>1.0685132996902574E-2</c:v>
                </c:pt>
                <c:pt idx="15674">
                  <c:v>9.7232157015699969E-3</c:v>
                </c:pt>
                <c:pt idx="15675">
                  <c:v>9.5218615336339421E-3</c:v>
                </c:pt>
                <c:pt idx="15676">
                  <c:v>1.0621757424486058E-2</c:v>
                </c:pt>
                <c:pt idx="15677">
                  <c:v>1.0474913967981789E-2</c:v>
                </c:pt>
                <c:pt idx="15678">
                  <c:v>9.7868701106220268E-3</c:v>
                </c:pt>
                <c:pt idx="15679">
                  <c:v>1.0861610304232655E-2</c:v>
                </c:pt>
                <c:pt idx="15680">
                  <c:v>1.1316451299748623E-2</c:v>
                </c:pt>
                <c:pt idx="15681">
                  <c:v>1.1682171406038729E-2</c:v>
                </c:pt>
                <c:pt idx="15682">
                  <c:v>1.1974414937389889E-2</c:v>
                </c:pt>
                <c:pt idx="15683">
                  <c:v>1.1815336525970216E-2</c:v>
                </c:pt>
                <c:pt idx="15684">
                  <c:v>1.1217091638579322E-2</c:v>
                </c:pt>
                <c:pt idx="15685">
                  <c:v>1.1089933588187046E-2</c:v>
                </c:pt>
                <c:pt idx="15686">
                  <c:v>1.1176763519236355E-2</c:v>
                </c:pt>
                <c:pt idx="15687">
                  <c:v>1.1176763519236355E-2</c:v>
                </c:pt>
                <c:pt idx="15688">
                  <c:v>1.0967105729999628E-2</c:v>
                </c:pt>
                <c:pt idx="15689">
                  <c:v>1.0899294630924695E-2</c:v>
                </c:pt>
                <c:pt idx="15690">
                  <c:v>1.1109520217251817E-2</c:v>
                </c:pt>
                <c:pt idx="15691">
                  <c:v>1.1103696020309663E-2</c:v>
                </c:pt>
                <c:pt idx="15692">
                  <c:v>1.1039670472115829E-2</c:v>
                </c:pt>
                <c:pt idx="15693">
                  <c:v>1.103214457765229E-2</c:v>
                </c:pt>
                <c:pt idx="15694">
                  <c:v>1.0826554854376252E-2</c:v>
                </c:pt>
                <c:pt idx="15695">
                  <c:v>1.0885348050083099E-2</c:v>
                </c:pt>
                <c:pt idx="15696">
                  <c:v>1.0874310659364925E-2</c:v>
                </c:pt>
                <c:pt idx="15697">
                  <c:v>1.0861634968051937E-2</c:v>
                </c:pt>
                <c:pt idx="15698">
                  <c:v>1.0725478185432952E-2</c:v>
                </c:pt>
                <c:pt idx="15699">
                  <c:v>1.0643636753010839E-2</c:v>
                </c:pt>
                <c:pt idx="15700">
                  <c:v>1.0711168511994367E-2</c:v>
                </c:pt>
                <c:pt idx="15701">
                  <c:v>1.0524045328819705E-2</c:v>
                </c:pt>
                <c:pt idx="15702">
                  <c:v>1.0524045328819705E-2</c:v>
                </c:pt>
                <c:pt idx="15703">
                  <c:v>1.0677953893515134E-2</c:v>
                </c:pt>
                <c:pt idx="15704">
                  <c:v>1.0427400823979367E-2</c:v>
                </c:pt>
                <c:pt idx="15705">
                  <c:v>1.0377224090591452E-2</c:v>
                </c:pt>
                <c:pt idx="15706">
                  <c:v>1.0295662285641752E-2</c:v>
                </c:pt>
                <c:pt idx="15707">
                  <c:v>1.0246222036559302E-2</c:v>
                </c:pt>
                <c:pt idx="15708">
                  <c:v>1.0230341569840266E-2</c:v>
                </c:pt>
                <c:pt idx="15709">
                  <c:v>1.016538425552755E-2</c:v>
                </c:pt>
                <c:pt idx="15710">
                  <c:v>1.0181266038023511E-2</c:v>
                </c:pt>
                <c:pt idx="15711">
                  <c:v>1.0066869790405268E-2</c:v>
                </c:pt>
                <c:pt idx="15712">
                  <c:v>9.9250357131816097E-3</c:v>
                </c:pt>
                <c:pt idx="15713">
                  <c:v>9.8522184965521096E-3</c:v>
                </c:pt>
                <c:pt idx="15714">
                  <c:v>9.993212974200999E-3</c:v>
                </c:pt>
                <c:pt idx="15715">
                  <c:v>1.0069957958160633E-2</c:v>
                </c:pt>
                <c:pt idx="15716">
                  <c:v>1.0224468276211068E-2</c:v>
                </c:pt>
                <c:pt idx="15717">
                  <c:v>1.0362895395349767E-2</c:v>
                </c:pt>
                <c:pt idx="15718">
                  <c:v>1.055057847261642E-2</c:v>
                </c:pt>
                <c:pt idx="15719">
                  <c:v>1.0414249802212457E-2</c:v>
                </c:pt>
                <c:pt idx="15720">
                  <c:v>1.0985008229447439E-2</c:v>
                </c:pt>
                <c:pt idx="15721">
                  <c:v>1.10043868928875E-2</c:v>
                </c:pt>
                <c:pt idx="15722">
                  <c:v>1.0519554270288561E-2</c:v>
                </c:pt>
                <c:pt idx="15723">
                  <c:v>1.002774063141134E-2</c:v>
                </c:pt>
                <c:pt idx="15724">
                  <c:v>1.0013903883938975E-2</c:v>
                </c:pt>
                <c:pt idx="15725">
                  <c:v>1.0132273706325811E-2</c:v>
                </c:pt>
                <c:pt idx="15726">
                  <c:v>9.828325222300897E-3</c:v>
                </c:pt>
                <c:pt idx="15727">
                  <c:v>9.8824192615600773E-3</c:v>
                </c:pt>
                <c:pt idx="15728">
                  <c:v>9.8920889477259848E-3</c:v>
                </c:pt>
                <c:pt idx="15729">
                  <c:v>1.0184645302273811E-2</c:v>
                </c:pt>
                <c:pt idx="15730">
                  <c:v>1.0125538896938194E-2</c:v>
                </c:pt>
                <c:pt idx="15731">
                  <c:v>9.9531760908584972E-3</c:v>
                </c:pt>
                <c:pt idx="15732">
                  <c:v>9.9410170191769846E-3</c:v>
                </c:pt>
                <c:pt idx="15733">
                  <c:v>9.8112980953678885E-3</c:v>
                </c:pt>
                <c:pt idx="15734">
                  <c:v>9.7892078180852864E-3</c:v>
                </c:pt>
                <c:pt idx="15735">
                  <c:v>9.9923304470954689E-3</c:v>
                </c:pt>
                <c:pt idx="15736">
                  <c:v>9.7794072989557685E-3</c:v>
                </c:pt>
                <c:pt idx="15737">
                  <c:v>9.9023790496808491E-3</c:v>
                </c:pt>
                <c:pt idx="15738">
                  <c:v>1.1881195979682558E-2</c:v>
                </c:pt>
                <c:pt idx="15739">
                  <c:v>1.2322917851582762E-2</c:v>
                </c:pt>
                <c:pt idx="15740">
                  <c:v>1.1242260030471504E-2</c:v>
                </c:pt>
                <c:pt idx="15741">
                  <c:v>1.098896058081371E-2</c:v>
                </c:pt>
                <c:pt idx="15742">
                  <c:v>1.1119408016451195E-2</c:v>
                </c:pt>
                <c:pt idx="15743">
                  <c:v>1.1962348652817176E-2</c:v>
                </c:pt>
                <c:pt idx="15744">
                  <c:v>1.1869862574002498E-2</c:v>
                </c:pt>
                <c:pt idx="15745">
                  <c:v>1.2013322570617598E-2</c:v>
                </c:pt>
                <c:pt idx="15746">
                  <c:v>1.1929708807404796E-2</c:v>
                </c:pt>
                <c:pt idx="15747">
                  <c:v>1.2351879588858508E-2</c:v>
                </c:pt>
                <c:pt idx="15748">
                  <c:v>1.1834104020098653E-2</c:v>
                </c:pt>
                <c:pt idx="15749">
                  <c:v>1.080381016367068E-2</c:v>
                </c:pt>
                <c:pt idx="15750">
                  <c:v>1.0315508366194891E-2</c:v>
                </c:pt>
                <c:pt idx="15751">
                  <c:v>1.0503063063762072E-2</c:v>
                </c:pt>
                <c:pt idx="15752">
                  <c:v>1.0254463884162002E-2</c:v>
                </c:pt>
                <c:pt idx="15753">
                  <c:v>1.0796732419734757E-2</c:v>
                </c:pt>
                <c:pt idx="15754">
                  <c:v>1.0411065046951933E-2</c:v>
                </c:pt>
                <c:pt idx="15755">
                  <c:v>1.0740122399742364E-2</c:v>
                </c:pt>
                <c:pt idx="15756">
                  <c:v>1.0795226917133154E-2</c:v>
                </c:pt>
                <c:pt idx="15757">
                  <c:v>1.1269379857661039E-2</c:v>
                </c:pt>
                <c:pt idx="15758">
                  <c:v>1.1131995186677932E-2</c:v>
                </c:pt>
                <c:pt idx="15759">
                  <c:v>1.0960629724574433E-2</c:v>
                </c:pt>
                <c:pt idx="15760">
                  <c:v>1.0928707909202209E-2</c:v>
                </c:pt>
                <c:pt idx="15761">
                  <c:v>1.128628463703338E-2</c:v>
                </c:pt>
                <c:pt idx="15762">
                  <c:v>1.0664071200598769E-2</c:v>
                </c:pt>
                <c:pt idx="15763">
                  <c:v>1.0295971013749378E-2</c:v>
                </c:pt>
                <c:pt idx="15764">
                  <c:v>1.020341553185661E-2</c:v>
                </c:pt>
                <c:pt idx="15765">
                  <c:v>1.0687222198827189E-2</c:v>
                </c:pt>
                <c:pt idx="15766">
                  <c:v>1.0708534523626629E-2</c:v>
                </c:pt>
                <c:pt idx="15767">
                  <c:v>1.057124561947757E-2</c:v>
                </c:pt>
                <c:pt idx="15768">
                  <c:v>1.0425441898613852E-2</c:v>
                </c:pt>
                <c:pt idx="15769">
                  <c:v>1.0564447790595368E-2</c:v>
                </c:pt>
                <c:pt idx="15770">
                  <c:v>1.0433956715328511E-2</c:v>
                </c:pt>
                <c:pt idx="15771">
                  <c:v>1.0576058713345392E-2</c:v>
                </c:pt>
                <c:pt idx="15772">
                  <c:v>1.0645396526683122E-2</c:v>
                </c:pt>
                <c:pt idx="15773">
                  <c:v>1.0576300458169655E-2</c:v>
                </c:pt>
                <c:pt idx="15774">
                  <c:v>1.0056589170622039E-2</c:v>
                </c:pt>
                <c:pt idx="15775">
                  <c:v>9.8693245827727507E-3</c:v>
                </c:pt>
                <c:pt idx="15776">
                  <c:v>9.8075849857290759E-3</c:v>
                </c:pt>
                <c:pt idx="15777">
                  <c:v>9.7342452155755512E-3</c:v>
                </c:pt>
                <c:pt idx="15778">
                  <c:v>9.7953790622941923E-3</c:v>
                </c:pt>
                <c:pt idx="15779">
                  <c:v>9.971367287331296E-3</c:v>
                </c:pt>
                <c:pt idx="15780">
                  <c:v>1.0311108346674636E-2</c:v>
                </c:pt>
                <c:pt idx="15781">
                  <c:v>1.0380033259279744E-2</c:v>
                </c:pt>
                <c:pt idx="15782">
                  <c:v>1.0513110608757687E-2</c:v>
                </c:pt>
                <c:pt idx="15783">
                  <c:v>1.0440468217020452E-2</c:v>
                </c:pt>
                <c:pt idx="15784">
                  <c:v>9.9649806986324748E-3</c:v>
                </c:pt>
                <c:pt idx="15785">
                  <c:v>9.8597613655892584E-3</c:v>
                </c:pt>
                <c:pt idx="15786">
                  <c:v>9.9367123364966347E-3</c:v>
                </c:pt>
                <c:pt idx="15787">
                  <c:v>1.0041069692278668E-2</c:v>
                </c:pt>
                <c:pt idx="15788">
                  <c:v>9.9710352605417527E-3</c:v>
                </c:pt>
                <c:pt idx="15789">
                  <c:v>1.021273212362154E-2</c:v>
                </c:pt>
                <c:pt idx="15790">
                  <c:v>1.0319724307492973E-2</c:v>
                </c:pt>
                <c:pt idx="15791">
                  <c:v>1.0122123959941321E-2</c:v>
                </c:pt>
                <c:pt idx="15792">
                  <c:v>9.9316965854209863E-3</c:v>
                </c:pt>
                <c:pt idx="15793">
                  <c:v>9.8944680317007479E-3</c:v>
                </c:pt>
                <c:pt idx="15794">
                  <c:v>9.7422816311750066E-3</c:v>
                </c:pt>
                <c:pt idx="15795">
                  <c:v>9.4484559396083526E-3</c:v>
                </c:pt>
                <c:pt idx="15796">
                  <c:v>9.2873557368487684E-3</c:v>
                </c:pt>
                <c:pt idx="15797">
                  <c:v>9.3427828113074561E-3</c:v>
                </c:pt>
                <c:pt idx="15798">
                  <c:v>9.2337183046172534E-3</c:v>
                </c:pt>
                <c:pt idx="15799">
                  <c:v>9.5070369277439649E-3</c:v>
                </c:pt>
                <c:pt idx="15800">
                  <c:v>9.3564188254822798E-3</c:v>
                </c:pt>
                <c:pt idx="15801">
                  <c:v>8.4446671896553725E-3</c:v>
                </c:pt>
                <c:pt idx="15802">
                  <c:v>7.8337410800694736E-3</c:v>
                </c:pt>
                <c:pt idx="15803">
                  <c:v>7.9777758795311401E-3</c:v>
                </c:pt>
                <c:pt idx="15804">
                  <c:v>8.2566828606621002E-3</c:v>
                </c:pt>
                <c:pt idx="15805">
                  <c:v>7.9928001964880147E-3</c:v>
                </c:pt>
                <c:pt idx="15806">
                  <c:v>8.0841908214192484E-3</c:v>
                </c:pt>
                <c:pt idx="15807">
                  <c:v>8.1302256533937502E-3</c:v>
                </c:pt>
                <c:pt idx="15808">
                  <c:v>7.7688135229945082E-3</c:v>
                </c:pt>
                <c:pt idx="15809">
                  <c:v>7.9022875582050629E-3</c:v>
                </c:pt>
                <c:pt idx="15810">
                  <c:v>8.8940246589226269E-3</c:v>
                </c:pt>
                <c:pt idx="15811">
                  <c:v>8.1252734959036069E-3</c:v>
                </c:pt>
                <c:pt idx="15812">
                  <c:v>9.7382191651781483E-3</c:v>
                </c:pt>
                <c:pt idx="15813">
                  <c:v>1.0982971864120223E-2</c:v>
                </c:pt>
                <c:pt idx="15814">
                  <c:v>1.1119685555549033E-2</c:v>
                </c:pt>
                <c:pt idx="15815">
                  <c:v>1.1032009691558929E-2</c:v>
                </c:pt>
                <c:pt idx="15816">
                  <c:v>1.0131886781906518E-2</c:v>
                </c:pt>
                <c:pt idx="15817">
                  <c:v>9.1443374011997321E-3</c:v>
                </c:pt>
                <c:pt idx="15818">
                  <c:v>8.8083676277122009E-3</c:v>
                </c:pt>
                <c:pt idx="15819">
                  <c:v>9.6320759444739092E-3</c:v>
                </c:pt>
                <c:pt idx="15820">
                  <c:v>9.6629510720820933E-3</c:v>
                </c:pt>
                <c:pt idx="15821">
                  <c:v>9.8911914197839495E-3</c:v>
                </c:pt>
                <c:pt idx="15822">
                  <c:v>9.5318593397292796E-3</c:v>
                </c:pt>
                <c:pt idx="15823">
                  <c:v>9.5379345833630953E-3</c:v>
                </c:pt>
                <c:pt idx="15824">
                  <c:v>9.6509266822723521E-3</c:v>
                </c:pt>
                <c:pt idx="15825">
                  <c:v>9.6431857899305969E-3</c:v>
                </c:pt>
                <c:pt idx="15826">
                  <c:v>8.9656321822069816E-3</c:v>
                </c:pt>
                <c:pt idx="15827">
                  <c:v>8.9736686694813113E-3</c:v>
                </c:pt>
                <c:pt idx="15828">
                  <c:v>8.0930881186380664E-3</c:v>
                </c:pt>
                <c:pt idx="15829">
                  <c:v>8.3974585486825872E-3</c:v>
                </c:pt>
                <c:pt idx="15830">
                  <c:v>8.296410656690267E-3</c:v>
                </c:pt>
                <c:pt idx="15831">
                  <c:v>8.3729217916425677E-3</c:v>
                </c:pt>
                <c:pt idx="15832">
                  <c:v>8.4995791740961474E-3</c:v>
                </c:pt>
                <c:pt idx="15833">
                  <c:v>8.8118766701089941E-3</c:v>
                </c:pt>
                <c:pt idx="15834">
                  <c:v>9.0740692226864567E-3</c:v>
                </c:pt>
                <c:pt idx="15835">
                  <c:v>9.5754023938198832E-3</c:v>
                </c:pt>
                <c:pt idx="15836">
                  <c:v>9.3532799516816058E-3</c:v>
                </c:pt>
                <c:pt idx="15837">
                  <c:v>9.6502003026732765E-3</c:v>
                </c:pt>
                <c:pt idx="15838">
                  <c:v>1.0180124068099358E-2</c:v>
                </c:pt>
                <c:pt idx="15839">
                  <c:v>1.038064707205919E-2</c:v>
                </c:pt>
                <c:pt idx="15840">
                  <c:v>1.048990160626467E-2</c:v>
                </c:pt>
                <c:pt idx="15841">
                  <c:v>9.5622140375326899E-3</c:v>
                </c:pt>
                <c:pt idx="15842">
                  <c:v>8.9712439057046175E-3</c:v>
                </c:pt>
                <c:pt idx="15843">
                  <c:v>9.271584878865367E-3</c:v>
                </c:pt>
                <c:pt idx="15844">
                  <c:v>9.2909777070188243E-3</c:v>
                </c:pt>
                <c:pt idx="15845">
                  <c:v>9.3572029945322259E-3</c:v>
                </c:pt>
                <c:pt idx="15846">
                  <c:v>9.2996144654547575E-3</c:v>
                </c:pt>
                <c:pt idx="15847">
                  <c:v>9.3558581893711922E-3</c:v>
                </c:pt>
                <c:pt idx="15848">
                  <c:v>9.2405633665803497E-3</c:v>
                </c:pt>
                <c:pt idx="15849">
                  <c:v>9.1571748824016506E-3</c:v>
                </c:pt>
                <c:pt idx="15850">
                  <c:v>8.9447436881707615E-3</c:v>
                </c:pt>
                <c:pt idx="15851">
                  <c:v>8.7451739626770008E-3</c:v>
                </c:pt>
                <c:pt idx="15852">
                  <c:v>8.8091015440063761E-3</c:v>
                </c:pt>
                <c:pt idx="15853">
                  <c:v>8.9447436881707615E-3</c:v>
                </c:pt>
                <c:pt idx="15854">
                  <c:v>9.4729343862850948E-3</c:v>
                </c:pt>
                <c:pt idx="15855">
                  <c:v>9.3133947627617071E-3</c:v>
                </c:pt>
                <c:pt idx="15856">
                  <c:v>9.3133947627617071E-3</c:v>
                </c:pt>
                <c:pt idx="15857">
                  <c:v>9.393864410397898E-3</c:v>
                </c:pt>
                <c:pt idx="15858">
                  <c:v>9.6269252390708045E-3</c:v>
                </c:pt>
                <c:pt idx="15859">
                  <c:v>9.5914065467247421E-3</c:v>
                </c:pt>
                <c:pt idx="15860">
                  <c:v>9.6511270848533056E-3</c:v>
                </c:pt>
                <c:pt idx="15861">
                  <c:v>9.9076643570201878E-3</c:v>
                </c:pt>
                <c:pt idx="15862">
                  <c:v>9.8455578438753754E-3</c:v>
                </c:pt>
                <c:pt idx="15863">
                  <c:v>9.2480399354046144E-3</c:v>
                </c:pt>
                <c:pt idx="15864">
                  <c:v>8.8547076562009858E-3</c:v>
                </c:pt>
                <c:pt idx="15865">
                  <c:v>8.913537474338545E-3</c:v>
                </c:pt>
                <c:pt idx="15866">
                  <c:v>8.3747677646528584E-3</c:v>
                </c:pt>
                <c:pt idx="15867">
                  <c:v>8.0073063230239692E-3</c:v>
                </c:pt>
                <c:pt idx="15868">
                  <c:v>8.3264947793898689E-3</c:v>
                </c:pt>
                <c:pt idx="15869">
                  <c:v>8.5146577087889374E-3</c:v>
                </c:pt>
                <c:pt idx="15870">
                  <c:v>8.438605817432861E-3</c:v>
                </c:pt>
                <c:pt idx="15871">
                  <c:v>8.3482745234988252E-3</c:v>
                </c:pt>
                <c:pt idx="15872">
                  <c:v>8.3477714548933248E-3</c:v>
                </c:pt>
                <c:pt idx="15873">
                  <c:v>8.7937909955777566E-3</c:v>
                </c:pt>
                <c:pt idx="15874">
                  <c:v>8.6911985290594237E-3</c:v>
                </c:pt>
                <c:pt idx="15875">
                  <c:v>8.3697945985982888E-3</c:v>
                </c:pt>
                <c:pt idx="15876">
                  <c:v>8.0282408037025237E-3</c:v>
                </c:pt>
                <c:pt idx="15877">
                  <c:v>7.9849717927696125E-3</c:v>
                </c:pt>
                <c:pt idx="15878">
                  <c:v>7.8421846283537287E-3</c:v>
                </c:pt>
                <c:pt idx="15879">
                  <c:v>8.3638326503054569E-3</c:v>
                </c:pt>
                <c:pt idx="15880">
                  <c:v>7.9649019307169895E-3</c:v>
                </c:pt>
                <c:pt idx="15881">
                  <c:v>7.6699055629126552E-3</c:v>
                </c:pt>
                <c:pt idx="15882">
                  <c:v>7.0004649506398234E-3</c:v>
                </c:pt>
                <c:pt idx="15883">
                  <c:v>7.0004649506398234E-3</c:v>
                </c:pt>
                <c:pt idx="15884">
                  <c:v>6.9854003305537139E-3</c:v>
                </c:pt>
                <c:pt idx="15885">
                  <c:v>6.4138897915016939E-3</c:v>
                </c:pt>
                <c:pt idx="15886">
                  <c:v>6.3779742148533892E-3</c:v>
                </c:pt>
                <c:pt idx="15887">
                  <c:v>6.4862480054705927E-3</c:v>
                </c:pt>
                <c:pt idx="15888">
                  <c:v>6.7451115943147561E-3</c:v>
                </c:pt>
                <c:pt idx="15889">
                  <c:v>6.5593137544009417E-3</c:v>
                </c:pt>
                <c:pt idx="15890">
                  <c:v>7.2411605672364522E-3</c:v>
                </c:pt>
                <c:pt idx="15891">
                  <c:v>8.4323597009028153E-3</c:v>
                </c:pt>
                <c:pt idx="15892">
                  <c:v>9.1028361731669491E-3</c:v>
                </c:pt>
                <c:pt idx="15893">
                  <c:v>8.6704485286419799E-3</c:v>
                </c:pt>
                <c:pt idx="15894">
                  <c:v>9.1660189392345267E-3</c:v>
                </c:pt>
                <c:pt idx="15895">
                  <c:v>9.7624152688549747E-3</c:v>
                </c:pt>
                <c:pt idx="15896">
                  <c:v>8.6192097365008578E-3</c:v>
                </c:pt>
                <c:pt idx="15897">
                  <c:v>8.3075769280936095E-3</c:v>
                </c:pt>
                <c:pt idx="15898">
                  <c:v>8.8110097525251358E-3</c:v>
                </c:pt>
                <c:pt idx="15899">
                  <c:v>9.028114878862346E-3</c:v>
                </c:pt>
                <c:pt idx="15900">
                  <c:v>9.3950445957894906E-3</c:v>
                </c:pt>
                <c:pt idx="15901">
                  <c:v>9.0266114743859805E-3</c:v>
                </c:pt>
                <c:pt idx="15902">
                  <c:v>9.2830219863863257E-3</c:v>
                </c:pt>
                <c:pt idx="15903">
                  <c:v>9.4178588697636512E-3</c:v>
                </c:pt>
                <c:pt idx="15904">
                  <c:v>9.3521374029928717E-3</c:v>
                </c:pt>
                <c:pt idx="15905">
                  <c:v>9.1844180405692248E-3</c:v>
                </c:pt>
                <c:pt idx="15906">
                  <c:v>9.1290980895447418E-3</c:v>
                </c:pt>
                <c:pt idx="15907">
                  <c:v>9.6814652131441189E-3</c:v>
                </c:pt>
                <c:pt idx="15908">
                  <c:v>9.7093137115276482E-3</c:v>
                </c:pt>
                <c:pt idx="15909">
                  <c:v>9.5329160273609093E-3</c:v>
                </c:pt>
                <c:pt idx="15910">
                  <c:v>9.640395762834859E-3</c:v>
                </c:pt>
                <c:pt idx="15911">
                  <c:v>9.6119131821837643E-3</c:v>
                </c:pt>
                <c:pt idx="15912">
                  <c:v>9.4640375947655508E-3</c:v>
                </c:pt>
                <c:pt idx="15913">
                  <c:v>9.8103640450905149E-3</c:v>
                </c:pt>
                <c:pt idx="15914">
                  <c:v>9.3161620073473408E-3</c:v>
                </c:pt>
                <c:pt idx="15915">
                  <c:v>9.3391333952462692E-3</c:v>
                </c:pt>
                <c:pt idx="15916">
                  <c:v>9.5218239261172632E-3</c:v>
                </c:pt>
                <c:pt idx="15917">
                  <c:v>9.6299279377732149E-3</c:v>
                </c:pt>
                <c:pt idx="15918">
                  <c:v>9.8103640450905149E-3</c:v>
                </c:pt>
                <c:pt idx="15919">
                  <c:v>9.9839705802087526E-3</c:v>
                </c:pt>
                <c:pt idx="15920">
                  <c:v>1.0451819391879856E-2</c:v>
                </c:pt>
                <c:pt idx="15921">
                  <c:v>1.0266453575233606E-2</c:v>
                </c:pt>
                <c:pt idx="15922">
                  <c:v>1.0266453575233606E-2</c:v>
                </c:pt>
                <c:pt idx="15923">
                  <c:v>9.8807086543317296E-3</c:v>
                </c:pt>
                <c:pt idx="15924">
                  <c:v>9.416879059141417E-3</c:v>
                </c:pt>
                <c:pt idx="15925">
                  <c:v>9.416879059141417E-3</c:v>
                </c:pt>
                <c:pt idx="15926">
                  <c:v>9.220361403513011E-3</c:v>
                </c:pt>
                <c:pt idx="15927">
                  <c:v>8.532816798025325E-3</c:v>
                </c:pt>
                <c:pt idx="15928">
                  <c:v>8.8617534394376651E-3</c:v>
                </c:pt>
                <c:pt idx="15929">
                  <c:v>8.9680265392910637E-3</c:v>
                </c:pt>
                <c:pt idx="15930">
                  <c:v>9.0174002828258461E-3</c:v>
                </c:pt>
                <c:pt idx="15931">
                  <c:v>9.5235883208762105E-3</c:v>
                </c:pt>
                <c:pt idx="15932">
                  <c:v>9.993148336874395E-3</c:v>
                </c:pt>
                <c:pt idx="15933">
                  <c:v>9.9023518291274301E-3</c:v>
                </c:pt>
                <c:pt idx="15934">
                  <c:v>1.0197062021921523E-2</c:v>
                </c:pt>
                <c:pt idx="15935">
                  <c:v>1.0229135703523169E-2</c:v>
                </c:pt>
                <c:pt idx="15936">
                  <c:v>1.0173791050471693E-2</c:v>
                </c:pt>
                <c:pt idx="15937">
                  <c:v>1.0630460960724753E-2</c:v>
                </c:pt>
                <c:pt idx="15938">
                  <c:v>9.8261142294920802E-3</c:v>
                </c:pt>
                <c:pt idx="15939">
                  <c:v>9.2150801284396101E-3</c:v>
                </c:pt>
                <c:pt idx="15940">
                  <c:v>8.2837802085552609E-3</c:v>
                </c:pt>
                <c:pt idx="15941">
                  <c:v>7.8867605318460425E-3</c:v>
                </c:pt>
                <c:pt idx="15942">
                  <c:v>7.6098559257370664E-3</c:v>
                </c:pt>
                <c:pt idx="15943">
                  <c:v>7.6574434120075547E-3</c:v>
                </c:pt>
                <c:pt idx="15944">
                  <c:v>7.9669061752675636E-3</c:v>
                </c:pt>
                <c:pt idx="15945">
                  <c:v>7.83134190356383E-3</c:v>
                </c:pt>
                <c:pt idx="15946">
                  <c:v>8.1045058385121656E-3</c:v>
                </c:pt>
                <c:pt idx="15947">
                  <c:v>7.9241362520394779E-3</c:v>
                </c:pt>
                <c:pt idx="15948">
                  <c:v>7.3091469964769199E-3</c:v>
                </c:pt>
                <c:pt idx="15949">
                  <c:v>7.1485011901782003E-3</c:v>
                </c:pt>
                <c:pt idx="15950">
                  <c:v>7.4417156421275835E-3</c:v>
                </c:pt>
                <c:pt idx="15951">
                  <c:v>7.3190775733841763E-3</c:v>
                </c:pt>
                <c:pt idx="15952">
                  <c:v>7.4020794098689719E-3</c:v>
                </c:pt>
                <c:pt idx="15953">
                  <c:v>7.5281145818872118E-3</c:v>
                </c:pt>
                <c:pt idx="15954">
                  <c:v>7.8601110869463784E-3</c:v>
                </c:pt>
                <c:pt idx="15955">
                  <c:v>8.7027247815946781E-3</c:v>
                </c:pt>
                <c:pt idx="15956">
                  <c:v>1.0600971206434226E-2</c:v>
                </c:pt>
                <c:pt idx="15957">
                  <c:v>9.7589046357193961E-3</c:v>
                </c:pt>
                <c:pt idx="15958">
                  <c:v>1.0679322293429697E-2</c:v>
                </c:pt>
                <c:pt idx="15959">
                  <c:v>1.0699096602405212E-2</c:v>
                </c:pt>
                <c:pt idx="15960">
                  <c:v>8.3338490458388266E-3</c:v>
                </c:pt>
                <c:pt idx="15961">
                  <c:v>1.0092274887641618E-2</c:v>
                </c:pt>
                <c:pt idx="15962">
                  <c:v>1.0082390191375563E-2</c:v>
                </c:pt>
                <c:pt idx="15963">
                  <c:v>9.327716455380327E-3</c:v>
                </c:pt>
                <c:pt idx="15964">
                  <c:v>9.8909886928344841E-3</c:v>
                </c:pt>
                <c:pt idx="15965">
                  <c:v>1.0263411146960234E-2</c:v>
                </c:pt>
                <c:pt idx="15966">
                  <c:v>1.0652106740405051E-2</c:v>
                </c:pt>
                <c:pt idx="15967">
                  <c:v>1.0802920870115853E-2</c:v>
                </c:pt>
                <c:pt idx="15968">
                  <c:v>1.0549335881651793E-2</c:v>
                </c:pt>
                <c:pt idx="15969">
                  <c:v>9.5762122007025576E-3</c:v>
                </c:pt>
                <c:pt idx="15970">
                  <c:v>7.8039090012631861E-3</c:v>
                </c:pt>
                <c:pt idx="15971">
                  <c:v>8.0039703155778425E-3</c:v>
                </c:pt>
                <c:pt idx="15972">
                  <c:v>8.3442064207101992E-3</c:v>
                </c:pt>
                <c:pt idx="15973">
                  <c:v>8.6224047017521184E-3</c:v>
                </c:pt>
                <c:pt idx="15974">
                  <c:v>9.0375291577269833E-3</c:v>
                </c:pt>
                <c:pt idx="15975">
                  <c:v>9.2180524031934101E-3</c:v>
                </c:pt>
                <c:pt idx="15976">
                  <c:v>9.4662865987775683E-3</c:v>
                </c:pt>
                <c:pt idx="15977">
                  <c:v>8.9071228147354353E-3</c:v>
                </c:pt>
                <c:pt idx="15978">
                  <c:v>8.8817096894903101E-3</c:v>
                </c:pt>
                <c:pt idx="15979">
                  <c:v>9.3117726528773835E-3</c:v>
                </c:pt>
                <c:pt idx="15980">
                  <c:v>9.1227796598872275E-3</c:v>
                </c:pt>
                <c:pt idx="15981">
                  <c:v>8.4562187625954917E-3</c:v>
                </c:pt>
                <c:pt idx="15982">
                  <c:v>8.4032894807124937E-3</c:v>
                </c:pt>
                <c:pt idx="15983">
                  <c:v>8.3523630252270234E-3</c:v>
                </c:pt>
                <c:pt idx="15984">
                  <c:v>8.2968229179846888E-3</c:v>
                </c:pt>
                <c:pt idx="15985">
                  <c:v>8.1803859995988985E-3</c:v>
                </c:pt>
                <c:pt idx="15986">
                  <c:v>8.1604573314836889E-3</c:v>
                </c:pt>
                <c:pt idx="15987">
                  <c:v>8.8447848895544731E-3</c:v>
                </c:pt>
                <c:pt idx="15988">
                  <c:v>9.0559120558003497E-3</c:v>
                </c:pt>
                <c:pt idx="15989">
                  <c:v>8.3754284234725581E-3</c:v>
                </c:pt>
                <c:pt idx="15990">
                  <c:v>8.3280967894309287E-3</c:v>
                </c:pt>
                <c:pt idx="15991">
                  <c:v>8.7098494932332134E-3</c:v>
                </c:pt>
                <c:pt idx="15992">
                  <c:v>8.7831050655443974E-3</c:v>
                </c:pt>
                <c:pt idx="15993">
                  <c:v>8.6946232944345569E-3</c:v>
                </c:pt>
                <c:pt idx="15994">
                  <c:v>8.9281315993157435E-3</c:v>
                </c:pt>
                <c:pt idx="15995">
                  <c:v>8.9633342812764447E-3</c:v>
                </c:pt>
                <c:pt idx="15996">
                  <c:v>8.907262293568214E-3</c:v>
                </c:pt>
                <c:pt idx="15997">
                  <c:v>8.6874169923271578E-3</c:v>
                </c:pt>
                <c:pt idx="15998">
                  <c:v>9.001403654530055E-3</c:v>
                </c:pt>
                <c:pt idx="15999">
                  <c:v>9.1414827169972266E-3</c:v>
                </c:pt>
                <c:pt idx="16000">
                  <c:v>9.0103271084126628E-3</c:v>
                </c:pt>
                <c:pt idx="16001">
                  <c:v>8.9216964027130415E-3</c:v>
                </c:pt>
                <c:pt idx="16002">
                  <c:v>8.9753328617404732E-3</c:v>
                </c:pt>
                <c:pt idx="16003">
                  <c:v>9.1564526266535422E-3</c:v>
                </c:pt>
                <c:pt idx="16004">
                  <c:v>9.1143164148883918E-3</c:v>
                </c:pt>
                <c:pt idx="16005">
                  <c:v>8.9504937405827725E-3</c:v>
                </c:pt>
                <c:pt idx="16006">
                  <c:v>8.7254974319238704E-3</c:v>
                </c:pt>
                <c:pt idx="16007">
                  <c:v>8.5043687685798022E-3</c:v>
                </c:pt>
                <c:pt idx="16008">
                  <c:v>8.3650246679835977E-3</c:v>
                </c:pt>
                <c:pt idx="16009">
                  <c:v>8.5789501673966383E-3</c:v>
                </c:pt>
                <c:pt idx="16010">
                  <c:v>8.7912520156403287E-3</c:v>
                </c:pt>
                <c:pt idx="16011">
                  <c:v>8.8438958249223657E-3</c:v>
                </c:pt>
                <c:pt idx="16012">
                  <c:v>8.6739696290844669E-3</c:v>
                </c:pt>
                <c:pt idx="16013">
                  <c:v>8.7594170727464307E-3</c:v>
                </c:pt>
                <c:pt idx="16014">
                  <c:v>8.6560555003030622E-3</c:v>
                </c:pt>
                <c:pt idx="16015">
                  <c:v>7.5963232223227135E-3</c:v>
                </c:pt>
                <c:pt idx="16016">
                  <c:v>7.5227989999873393E-3</c:v>
                </c:pt>
                <c:pt idx="16017">
                  <c:v>7.3985882711437084E-3</c:v>
                </c:pt>
                <c:pt idx="16018">
                  <c:v>7.267494958605094E-3</c:v>
                </c:pt>
                <c:pt idx="16019">
                  <c:v>7.211290786434261E-3</c:v>
                </c:pt>
                <c:pt idx="16020">
                  <c:v>6.7990037356208425E-3</c:v>
                </c:pt>
                <c:pt idx="16021">
                  <c:v>6.6394361028219761E-3</c:v>
                </c:pt>
                <c:pt idx="16022">
                  <c:v>6.0106164801799712E-3</c:v>
                </c:pt>
                <c:pt idx="16023">
                  <c:v>5.8552620587073419E-3</c:v>
                </c:pt>
                <c:pt idx="16024">
                  <c:v>5.6892820383404978E-3</c:v>
                </c:pt>
                <c:pt idx="16025">
                  <c:v>5.2699312002642256E-3</c:v>
                </c:pt>
                <c:pt idx="16026">
                  <c:v>5.4561262557175907E-3</c:v>
                </c:pt>
                <c:pt idx="16027">
                  <c:v>4.9599352473075065E-3</c:v>
                </c:pt>
                <c:pt idx="16028">
                  <c:v>4.9926728035365533E-3</c:v>
                </c:pt>
                <c:pt idx="16029">
                  <c:v>5.0488303109363572E-3</c:v>
                </c:pt>
                <c:pt idx="16030">
                  <c:v>5.02068341344952E-3</c:v>
                </c:pt>
                <c:pt idx="16031">
                  <c:v>5.02068341344952E-3</c:v>
                </c:pt>
                <c:pt idx="16032">
                  <c:v>4.9370582390846204E-3</c:v>
                </c:pt>
                <c:pt idx="16033">
                  <c:v>5.1053967323034868E-3</c:v>
                </c:pt>
                <c:pt idx="16034">
                  <c:v>5.1341889203418423E-3</c:v>
                </c:pt>
                <c:pt idx="16035">
                  <c:v>5.0482326856550941E-3</c:v>
                </c:pt>
                <c:pt idx="16036">
                  <c:v>5.3451875495171578E-3</c:v>
                </c:pt>
                <c:pt idx="16037">
                  <c:v>5.1921964978823235E-3</c:v>
                </c:pt>
                <c:pt idx="16038">
                  <c:v>5.3451875495171578E-3</c:v>
                </c:pt>
                <c:pt idx="16039">
                  <c:v>5.3151455474853299E-3</c:v>
                </c:pt>
                <c:pt idx="16040">
                  <c:v>5.7878897974568385E-3</c:v>
                </c:pt>
                <c:pt idx="16041">
                  <c:v>6.029094336997989E-3</c:v>
                </c:pt>
                <c:pt idx="16042">
                  <c:v>6.3164204742604214E-3</c:v>
                </c:pt>
                <c:pt idx="16043">
                  <c:v>6.4945152794646469E-3</c:v>
                </c:pt>
                <c:pt idx="16044">
                  <c:v>6.7183286386020809E-3</c:v>
                </c:pt>
                <c:pt idx="16045">
                  <c:v>6.9604834447855755E-3</c:v>
                </c:pt>
                <c:pt idx="16046">
                  <c:v>6.949667470256657E-3</c:v>
                </c:pt>
                <c:pt idx="16047">
                  <c:v>6.9327270187907603E-3</c:v>
                </c:pt>
                <c:pt idx="16048">
                  <c:v>7.2783778007782926E-3</c:v>
                </c:pt>
                <c:pt idx="16049">
                  <c:v>7.2343796181297947E-3</c:v>
                </c:pt>
                <c:pt idx="16050">
                  <c:v>7.5024811382750339E-3</c:v>
                </c:pt>
                <c:pt idx="16051">
                  <c:v>7.6868798908209125E-3</c:v>
                </c:pt>
                <c:pt idx="16052">
                  <c:v>7.5643782606217933E-3</c:v>
                </c:pt>
                <c:pt idx="16053">
                  <c:v>6.9339120782833637E-3</c:v>
                </c:pt>
                <c:pt idx="16054">
                  <c:v>6.976157236661602E-3</c:v>
                </c:pt>
                <c:pt idx="16055">
                  <c:v>7.4569439398845961E-3</c:v>
                </c:pt>
                <c:pt idx="16056">
                  <c:v>7.9584538619079086E-3</c:v>
                </c:pt>
                <c:pt idx="16057">
                  <c:v>8.1176229391460662E-3</c:v>
                </c:pt>
                <c:pt idx="16058">
                  <c:v>7.7811588937926222E-3</c:v>
                </c:pt>
                <c:pt idx="16059">
                  <c:v>7.7338939107819606E-3</c:v>
                </c:pt>
                <c:pt idx="16060">
                  <c:v>8.4387354782770579E-3</c:v>
                </c:pt>
                <c:pt idx="16061">
                  <c:v>9.0378710276576794E-3</c:v>
                </c:pt>
                <c:pt idx="16062">
                  <c:v>9.1682864199291274E-3</c:v>
                </c:pt>
                <c:pt idx="16063">
                  <c:v>9.3197506612541121E-3</c:v>
                </c:pt>
                <c:pt idx="16064">
                  <c:v>9.393864410397898E-3</c:v>
                </c:pt>
                <c:pt idx="16065">
                  <c:v>9.600809886476434E-3</c:v>
                </c:pt>
                <c:pt idx="16066">
                  <c:v>9.5435161784310201E-3</c:v>
                </c:pt>
                <c:pt idx="16067">
                  <c:v>9.7349587167394874E-3</c:v>
                </c:pt>
                <c:pt idx="16068">
                  <c:v>9.8665122129116441E-3</c:v>
                </c:pt>
                <c:pt idx="16069">
                  <c:v>9.9463591403010608E-3</c:v>
                </c:pt>
                <c:pt idx="16070">
                  <c:v>1.0199352207741586E-2</c:v>
                </c:pt>
                <c:pt idx="16071">
                  <c:v>1.0189362636529302E-2</c:v>
                </c:pt>
                <c:pt idx="16072">
                  <c:v>1.0253843722361301E-2</c:v>
                </c:pt>
                <c:pt idx="16073">
                  <c:v>1.0057457091799241E-2</c:v>
                </c:pt>
                <c:pt idx="16074">
                  <c:v>1.0109417471994684E-2</c:v>
                </c:pt>
                <c:pt idx="16075">
                  <c:v>1.0237956449731451E-2</c:v>
                </c:pt>
                <c:pt idx="16076">
                  <c:v>1.0447321184289539E-2</c:v>
                </c:pt>
                <c:pt idx="16077">
                  <c:v>1.0619825537824061E-2</c:v>
                </c:pt>
                <c:pt idx="16078">
                  <c:v>1.0795681023336386E-2</c:v>
                </c:pt>
                <c:pt idx="16079">
                  <c:v>1.1146854941323758E-2</c:v>
                </c:pt>
                <c:pt idx="16080">
                  <c:v>1.128260872119363E-2</c:v>
                </c:pt>
                <c:pt idx="16081">
                  <c:v>1.1192067182535043E-2</c:v>
                </c:pt>
                <c:pt idx="16082">
                  <c:v>1.0541824961021774E-2</c:v>
                </c:pt>
                <c:pt idx="16083">
                  <c:v>9.8354070086746018E-3</c:v>
                </c:pt>
                <c:pt idx="16084">
                  <c:v>9.621394475876394E-3</c:v>
                </c:pt>
                <c:pt idx="16085">
                  <c:v>9.1407623624606867E-3</c:v>
                </c:pt>
                <c:pt idx="16086">
                  <c:v>8.555077740983982E-3</c:v>
                </c:pt>
                <c:pt idx="16087">
                  <c:v>8.3616049757033774E-3</c:v>
                </c:pt>
                <c:pt idx="16088">
                  <c:v>7.3848629265666514E-3</c:v>
                </c:pt>
                <c:pt idx="16089">
                  <c:v>7.240796399204245E-3</c:v>
                </c:pt>
                <c:pt idx="16090">
                  <c:v>6.6268875671642424E-3</c:v>
                </c:pt>
                <c:pt idx="16091">
                  <c:v>7.5764091777247864E-3</c:v>
                </c:pt>
                <c:pt idx="16092">
                  <c:v>7.0729785346229862E-3</c:v>
                </c:pt>
                <c:pt idx="16093">
                  <c:v>6.8550826139688143E-3</c:v>
                </c:pt>
                <c:pt idx="16094">
                  <c:v>6.9326488290633037E-3</c:v>
                </c:pt>
                <c:pt idx="16095">
                  <c:v>7.0178494418032316E-3</c:v>
                </c:pt>
                <c:pt idx="16096">
                  <c:v>7.2576935719710139E-3</c:v>
                </c:pt>
                <c:pt idx="16097">
                  <c:v>7.2172324068336844E-3</c:v>
                </c:pt>
                <c:pt idx="16098">
                  <c:v>7.3229733305772834E-3</c:v>
                </c:pt>
                <c:pt idx="16099">
                  <c:v>8.2684139963669131E-3</c:v>
                </c:pt>
                <c:pt idx="16100">
                  <c:v>8.6502018129090939E-3</c:v>
                </c:pt>
                <c:pt idx="16101">
                  <c:v>7.8965395041041969E-3</c:v>
                </c:pt>
                <c:pt idx="16102">
                  <c:v>7.5806775031723502E-3</c:v>
                </c:pt>
                <c:pt idx="16103">
                  <c:v>7.4545052318463643E-3</c:v>
                </c:pt>
                <c:pt idx="16104">
                  <c:v>7.3301597617162224E-3</c:v>
                </c:pt>
                <c:pt idx="16105">
                  <c:v>6.9854003305537139E-3</c:v>
                </c:pt>
                <c:pt idx="16106">
                  <c:v>6.9714648470751463E-3</c:v>
                </c:pt>
                <c:pt idx="16107">
                  <c:v>8.9577182705630025E-3</c:v>
                </c:pt>
                <c:pt idx="16108">
                  <c:v>8.4315758699860018E-3</c:v>
                </c:pt>
                <c:pt idx="16109">
                  <c:v>1.0435684843366554E-2</c:v>
                </c:pt>
                <c:pt idx="16110">
                  <c:v>9.9517848334880303E-3</c:v>
                </c:pt>
                <c:pt idx="16111">
                  <c:v>9.7693571899643318E-3</c:v>
                </c:pt>
                <c:pt idx="16112">
                  <c:v>9.7581951255032683E-3</c:v>
                </c:pt>
                <c:pt idx="16113">
                  <c:v>9.3015429822154716E-3</c:v>
                </c:pt>
                <c:pt idx="16114">
                  <c:v>8.1462460296821675E-3</c:v>
                </c:pt>
                <c:pt idx="16115">
                  <c:v>8.9992265575969139E-3</c:v>
                </c:pt>
                <c:pt idx="16116">
                  <c:v>9.0111271341433898E-3</c:v>
                </c:pt>
                <c:pt idx="16117">
                  <c:v>9.8084798862244811E-3</c:v>
                </c:pt>
                <c:pt idx="16118">
                  <c:v>8.8941491557595048E-3</c:v>
                </c:pt>
                <c:pt idx="16119">
                  <c:v>7.8376323806182684E-3</c:v>
                </c:pt>
                <c:pt idx="16120">
                  <c:v>7.3592725618926722E-3</c:v>
                </c:pt>
                <c:pt idx="16121">
                  <c:v>6.9428674042387927E-3</c:v>
                </c:pt>
                <c:pt idx="16122">
                  <c:v>7.4930402508326622E-3</c:v>
                </c:pt>
                <c:pt idx="16123">
                  <c:v>8.1308864596249964E-3</c:v>
                </c:pt>
                <c:pt idx="16124">
                  <c:v>8.4727671359078119E-3</c:v>
                </c:pt>
                <c:pt idx="16125">
                  <c:v>8.6477398771735263E-3</c:v>
                </c:pt>
                <c:pt idx="16126">
                  <c:v>9.064084091589061E-3</c:v>
                </c:pt>
                <c:pt idx="16127">
                  <c:v>9.0087713990967041E-3</c:v>
                </c:pt>
                <c:pt idx="16128">
                  <c:v>9.064084091589061E-3</c:v>
                </c:pt>
                <c:pt idx="16129">
                  <c:v>8.3049490912638132E-3</c:v>
                </c:pt>
                <c:pt idx="16130">
                  <c:v>7.942208692074992E-3</c:v>
                </c:pt>
                <c:pt idx="16131">
                  <c:v>7.5714581577873193E-3</c:v>
                </c:pt>
                <c:pt idx="16132">
                  <c:v>8.1803859995988985E-3</c:v>
                </c:pt>
                <c:pt idx="16133">
                  <c:v>8.6921173123991492E-3</c:v>
                </c:pt>
                <c:pt idx="16134">
                  <c:v>8.9680265392910637E-3</c:v>
                </c:pt>
                <c:pt idx="16135">
                  <c:v>9.3593248031800108E-3</c:v>
                </c:pt>
                <c:pt idx="16136">
                  <c:v>9.2451377677473575E-3</c:v>
                </c:pt>
                <c:pt idx="16137">
                  <c:v>9.3775538666306373E-3</c:v>
                </c:pt>
                <c:pt idx="16138">
                  <c:v>9.4047555349679266E-3</c:v>
                </c:pt>
                <c:pt idx="16139">
                  <c:v>9.6269252390708045E-3</c:v>
                </c:pt>
                <c:pt idx="16140">
                  <c:v>9.8640351517832233E-3</c:v>
                </c:pt>
                <c:pt idx="16141">
                  <c:v>9.8108999798412633E-3</c:v>
                </c:pt>
                <c:pt idx="16142">
                  <c:v>9.544466267128713E-3</c:v>
                </c:pt>
                <c:pt idx="16143">
                  <c:v>9.5125923400534735E-3</c:v>
                </c:pt>
                <c:pt idx="16144">
                  <c:v>9.9895820079731797E-3</c:v>
                </c:pt>
                <c:pt idx="16145">
                  <c:v>9.7979885229250371E-3</c:v>
                </c:pt>
                <c:pt idx="16146">
                  <c:v>9.3265107996681924E-3</c:v>
                </c:pt>
                <c:pt idx="16147">
                  <c:v>8.5775763241453685E-3</c:v>
                </c:pt>
                <c:pt idx="16148">
                  <c:v>8.5344415600964226E-3</c:v>
                </c:pt>
                <c:pt idx="16149">
                  <c:v>8.4277067285601307E-3</c:v>
                </c:pt>
                <c:pt idx="16150">
                  <c:v>8.844428408275519E-3</c:v>
                </c:pt>
                <c:pt idx="16151">
                  <c:v>9.6149066527167239E-3</c:v>
                </c:pt>
                <c:pt idx="16152">
                  <c:v>1.0050993300460042E-2</c:v>
                </c:pt>
                <c:pt idx="16153">
                  <c:v>1.006788165221985E-2</c:v>
                </c:pt>
                <c:pt idx="16154">
                  <c:v>9.9602608039503718E-3</c:v>
                </c:pt>
                <c:pt idx="16155">
                  <c:v>1.0091962571815541E-2</c:v>
                </c:pt>
                <c:pt idx="16156">
                  <c:v>1.0643587322628892E-2</c:v>
                </c:pt>
                <c:pt idx="16157">
                  <c:v>1.0717239789072215E-2</c:v>
                </c:pt>
                <c:pt idx="16158">
                  <c:v>1.040412094887397E-2</c:v>
                </c:pt>
                <c:pt idx="16159">
                  <c:v>1.040412094887397E-2</c:v>
                </c:pt>
                <c:pt idx="16160">
                  <c:v>1.0150784932744709E-2</c:v>
                </c:pt>
                <c:pt idx="16161">
                  <c:v>1.0272435079545027E-2</c:v>
                </c:pt>
                <c:pt idx="16162">
                  <c:v>1.0259986200534978E-2</c:v>
                </c:pt>
                <c:pt idx="16163">
                  <c:v>9.9551720611898639E-3</c:v>
                </c:pt>
                <c:pt idx="16164">
                  <c:v>8.8107038920503863E-3</c:v>
                </c:pt>
                <c:pt idx="16165">
                  <c:v>8.4862340407608396E-3</c:v>
                </c:pt>
                <c:pt idx="16166">
                  <c:v>7.5599575420076358E-3</c:v>
                </c:pt>
                <c:pt idx="16167">
                  <c:v>7.3633919030933314E-3</c:v>
                </c:pt>
                <c:pt idx="16168">
                  <c:v>7.8390046647219148E-3</c:v>
                </c:pt>
                <c:pt idx="16169">
                  <c:v>7.9370103115441893E-3</c:v>
                </c:pt>
                <c:pt idx="16170">
                  <c:v>7.8945689604830779E-3</c:v>
                </c:pt>
                <c:pt idx="16171">
                  <c:v>7.1589402280003442E-3</c:v>
                </c:pt>
                <c:pt idx="16172">
                  <c:v>7.3234646203681579E-3</c:v>
                </c:pt>
                <c:pt idx="16173">
                  <c:v>7.5695204359183194E-3</c:v>
                </c:pt>
                <c:pt idx="16174">
                  <c:v>7.6558770466985705E-3</c:v>
                </c:pt>
                <c:pt idx="16175">
                  <c:v>7.7870166054568053E-3</c:v>
                </c:pt>
                <c:pt idx="16176">
                  <c:v>7.2891678271806044E-3</c:v>
                </c:pt>
                <c:pt idx="16177">
                  <c:v>7.2739014908847488E-3</c:v>
                </c:pt>
                <c:pt idx="16178">
                  <c:v>8.1879630282962867E-3</c:v>
                </c:pt>
                <c:pt idx="16179">
                  <c:v>8.5037275184333613E-3</c:v>
                </c:pt>
                <c:pt idx="16180">
                  <c:v>7.8268616747963135E-3</c:v>
                </c:pt>
                <c:pt idx="16181">
                  <c:v>7.5528789887719435E-3</c:v>
                </c:pt>
                <c:pt idx="16182">
                  <c:v>7.3584838544663127E-3</c:v>
                </c:pt>
                <c:pt idx="16183">
                  <c:v>6.9219380358679838E-3</c:v>
                </c:pt>
                <c:pt idx="16184">
                  <c:v>7.2353351779440777E-3</c:v>
                </c:pt>
                <c:pt idx="16185">
                  <c:v>7.3429520291671503E-3</c:v>
                </c:pt>
                <c:pt idx="16186">
                  <c:v>6.9151518221073289E-3</c:v>
                </c:pt>
                <c:pt idx="16187">
                  <c:v>7.2127542865571392E-3</c:v>
                </c:pt>
                <c:pt idx="16188">
                  <c:v>7.873963339624394E-3</c:v>
                </c:pt>
                <c:pt idx="16189">
                  <c:v>7.7980907891625493E-3</c:v>
                </c:pt>
                <c:pt idx="16190">
                  <c:v>7.9019558883510043E-3</c:v>
                </c:pt>
                <c:pt idx="16191">
                  <c:v>7.9019558883510043E-3</c:v>
                </c:pt>
                <c:pt idx="16192">
                  <c:v>7.94998754485861E-3</c:v>
                </c:pt>
                <c:pt idx="16193">
                  <c:v>8.0134393465458604E-3</c:v>
                </c:pt>
                <c:pt idx="16194">
                  <c:v>7.942208692074992E-3</c:v>
                </c:pt>
                <c:pt idx="16195">
                  <c:v>8.0621862467482649E-3</c:v>
                </c:pt>
                <c:pt idx="16196">
                  <c:v>8.3605355917879109E-3</c:v>
                </c:pt>
                <c:pt idx="16197">
                  <c:v>8.370187041569551E-3</c:v>
                </c:pt>
                <c:pt idx="16198">
                  <c:v>8.3098293063711241E-3</c:v>
                </c:pt>
                <c:pt idx="16199">
                  <c:v>7.8115449200511144E-3</c:v>
                </c:pt>
                <c:pt idx="16200">
                  <c:v>7.3984319483236909E-3</c:v>
                </c:pt>
                <c:pt idx="16201">
                  <c:v>8.0602767159950496E-3</c:v>
                </c:pt>
                <c:pt idx="16202">
                  <c:v>8.6477398771735263E-3</c:v>
                </c:pt>
                <c:pt idx="16203">
                  <c:v>9.1640950439087158E-3</c:v>
                </c:pt>
                <c:pt idx="16204">
                  <c:v>9.064084091589061E-3</c:v>
                </c:pt>
                <c:pt idx="16205">
                  <c:v>8.8592002778639916E-3</c:v>
                </c:pt>
                <c:pt idx="16206">
                  <c:v>8.5395078598217503E-3</c:v>
                </c:pt>
                <c:pt idx="16207">
                  <c:v>8.3874768198486573E-3</c:v>
                </c:pt>
                <c:pt idx="16208">
                  <c:v>8.3871196611957043E-3</c:v>
                </c:pt>
                <c:pt idx="16209">
                  <c:v>8.4353462924805014E-3</c:v>
                </c:pt>
                <c:pt idx="16210">
                  <c:v>8.4289084828380687E-3</c:v>
                </c:pt>
                <c:pt idx="16211">
                  <c:v>8.0821334916976757E-3</c:v>
                </c:pt>
                <c:pt idx="16212">
                  <c:v>8.0821334916976757E-3</c:v>
                </c:pt>
                <c:pt idx="16213">
                  <c:v>8.1318723699760759E-3</c:v>
                </c:pt>
                <c:pt idx="16214">
                  <c:v>8.1818785267950018E-3</c:v>
                </c:pt>
                <c:pt idx="16215">
                  <c:v>8.2847151086862074E-3</c:v>
                </c:pt>
                <c:pt idx="16216">
                  <c:v>8.4353462924805014E-3</c:v>
                </c:pt>
                <c:pt idx="16217">
                  <c:v>8.7366086600690895E-3</c:v>
                </c:pt>
                <c:pt idx="16218">
                  <c:v>8.8872398438633853E-3</c:v>
                </c:pt>
                <c:pt idx="16219">
                  <c:v>9.2451377677473575E-3</c:v>
                </c:pt>
                <c:pt idx="16220">
                  <c:v>9.3501669511221047E-3</c:v>
                </c:pt>
                <c:pt idx="16221">
                  <c:v>9.3817867355669368E-3</c:v>
                </c:pt>
                <c:pt idx="16222">
                  <c:v>9.508060084778407E-3</c:v>
                </c:pt>
                <c:pt idx="16223">
                  <c:v>9.8958963264290101E-3</c:v>
                </c:pt>
                <c:pt idx="16224">
                  <c:v>9.9805584807196486E-3</c:v>
                </c:pt>
                <c:pt idx="16225">
                  <c:v>9.9914227726551515E-3</c:v>
                </c:pt>
                <c:pt idx="16226">
                  <c:v>9.98042142537129E-3</c:v>
                </c:pt>
                <c:pt idx="16227">
                  <c:v>9.8944680317007479E-3</c:v>
                </c:pt>
                <c:pt idx="16228">
                  <c:v>9.9686153894698089E-3</c:v>
                </c:pt>
                <c:pt idx="16229">
                  <c:v>9.442448541011169E-3</c:v>
                </c:pt>
                <c:pt idx="16230">
                  <c:v>9.7217068794431816E-3</c:v>
                </c:pt>
                <c:pt idx="16231">
                  <c:v>9.657149599261252E-3</c:v>
                </c:pt>
                <c:pt idx="16232">
                  <c:v>8.8679169544443812E-3</c:v>
                </c:pt>
                <c:pt idx="16233">
                  <c:v>8.4851702333774964E-3</c:v>
                </c:pt>
                <c:pt idx="16234">
                  <c:v>8.2190077870051281E-3</c:v>
                </c:pt>
                <c:pt idx="16235">
                  <c:v>8.0203853821724826E-3</c:v>
                </c:pt>
                <c:pt idx="16236">
                  <c:v>7.9396585561570861E-3</c:v>
                </c:pt>
                <c:pt idx="16237">
                  <c:v>7.9825122598420357E-3</c:v>
                </c:pt>
                <c:pt idx="16238">
                  <c:v>9.4137973274473815E-3</c:v>
                </c:pt>
                <c:pt idx="16239">
                  <c:v>1.0685897890768866E-2</c:v>
                </c:pt>
                <c:pt idx="16240">
                  <c:v>1.0125670675831786E-2</c:v>
                </c:pt>
                <c:pt idx="16241">
                  <c:v>9.8694183306877806E-3</c:v>
                </c:pt>
                <c:pt idx="16242">
                  <c:v>1.0490355527014463E-2</c:v>
                </c:pt>
                <c:pt idx="16243">
                  <c:v>1.0904477223654964E-2</c:v>
                </c:pt>
                <c:pt idx="16244">
                  <c:v>1.1470943572935741E-2</c:v>
                </c:pt>
                <c:pt idx="16245">
                  <c:v>1.1969688862686451E-2</c:v>
                </c:pt>
                <c:pt idx="16246">
                  <c:v>1.1684696270717724E-2</c:v>
                </c:pt>
                <c:pt idx="16247">
                  <c:v>1.1746791633070451E-2</c:v>
                </c:pt>
                <c:pt idx="16248">
                  <c:v>1.1746791633070451E-2</c:v>
                </c:pt>
                <c:pt idx="16249">
                  <c:v>1.1526199906252232E-2</c:v>
                </c:pt>
                <c:pt idx="16250">
                  <c:v>1.1422756605006907E-2</c:v>
                </c:pt>
                <c:pt idx="16251">
                  <c:v>1.1396239300480053E-2</c:v>
                </c:pt>
                <c:pt idx="16252">
                  <c:v>1.1197701169057184E-2</c:v>
                </c:pt>
                <c:pt idx="16253">
                  <c:v>1.1391643308226498E-2</c:v>
                </c:pt>
                <c:pt idx="16254">
                  <c:v>1.1571830745453796E-2</c:v>
                </c:pt>
                <c:pt idx="16255">
                  <c:v>1.0988540208770497E-2</c:v>
                </c:pt>
                <c:pt idx="16256">
                  <c:v>1.0115997232180261E-2</c:v>
                </c:pt>
                <c:pt idx="16257">
                  <c:v>9.9844165255383536E-3</c:v>
                </c:pt>
                <c:pt idx="16258">
                  <c:v>9.7909903585644744E-3</c:v>
                </c:pt>
                <c:pt idx="16259">
                  <c:v>9.9695382957366938E-3</c:v>
                </c:pt>
                <c:pt idx="16260">
                  <c:v>9.5492375102048579E-3</c:v>
                </c:pt>
                <c:pt idx="16261">
                  <c:v>9.827696146585593E-3</c:v>
                </c:pt>
                <c:pt idx="16262">
                  <c:v>9.4790942946135996E-3</c:v>
                </c:pt>
                <c:pt idx="16263">
                  <c:v>9.8873522538821309E-3</c:v>
                </c:pt>
                <c:pt idx="16264">
                  <c:v>9.7065925576843258E-3</c:v>
                </c:pt>
                <c:pt idx="16265">
                  <c:v>9.762924063206101E-3</c:v>
                </c:pt>
                <c:pt idx="16266">
                  <c:v>1.010444159270997E-2</c:v>
                </c:pt>
                <c:pt idx="16267">
                  <c:v>1.0271300655546678E-2</c:v>
                </c:pt>
                <c:pt idx="16268">
                  <c:v>1.0271300655546678E-2</c:v>
                </c:pt>
                <c:pt idx="16269">
                  <c:v>1.0155892783012445E-2</c:v>
                </c:pt>
                <c:pt idx="16270">
                  <c:v>1.0320913597582177E-2</c:v>
                </c:pt>
                <c:pt idx="16271">
                  <c:v>1.0265499212539286E-2</c:v>
                </c:pt>
                <c:pt idx="16272">
                  <c:v>1.0379560314900834E-2</c:v>
                </c:pt>
                <c:pt idx="16273">
                  <c:v>1.0379560314900834E-2</c:v>
                </c:pt>
                <c:pt idx="16274">
                  <c:v>1.0151438110177739E-2</c:v>
                </c:pt>
                <c:pt idx="16275">
                  <c:v>1.0161361314586514E-2</c:v>
                </c:pt>
                <c:pt idx="16276">
                  <c:v>9.9834444375693273E-3</c:v>
                </c:pt>
                <c:pt idx="16277">
                  <c:v>9.7450065300509342E-3</c:v>
                </c:pt>
                <c:pt idx="16278">
                  <c:v>9.4094221596284187E-3</c:v>
                </c:pt>
                <c:pt idx="16279">
                  <c:v>9.3494889774452146E-3</c:v>
                </c:pt>
                <c:pt idx="16280">
                  <c:v>9.2468754968463365E-3</c:v>
                </c:pt>
                <c:pt idx="16281">
                  <c:v>9.1488458299747947E-3</c:v>
                </c:pt>
                <c:pt idx="16282">
                  <c:v>9.3151717322446405E-3</c:v>
                </c:pt>
                <c:pt idx="16283">
                  <c:v>9.2029407475188001E-3</c:v>
                </c:pt>
                <c:pt idx="16284">
                  <c:v>9.3209778747433501E-3</c:v>
                </c:pt>
                <c:pt idx="16285">
                  <c:v>9.3747432578754064E-3</c:v>
                </c:pt>
                <c:pt idx="16286">
                  <c:v>9.3252133141719495E-3</c:v>
                </c:pt>
                <c:pt idx="16287">
                  <c:v>9.3804923046958179E-3</c:v>
                </c:pt>
                <c:pt idx="16288">
                  <c:v>9.7020012027730345E-3</c:v>
                </c:pt>
                <c:pt idx="16289">
                  <c:v>9.6271890745383264E-3</c:v>
                </c:pt>
                <c:pt idx="16290">
                  <c:v>9.6177691243675457E-3</c:v>
                </c:pt>
                <c:pt idx="16291">
                  <c:v>9.7894649293249897E-3</c:v>
                </c:pt>
                <c:pt idx="16292">
                  <c:v>9.6308203280902668E-3</c:v>
                </c:pt>
                <c:pt idx="16293">
                  <c:v>9.7545417614893406E-3</c:v>
                </c:pt>
                <c:pt idx="16294">
                  <c:v>1.0017618444759922E-2</c:v>
                </c:pt>
                <c:pt idx="16295">
                  <c:v>9.6352838074566828E-3</c:v>
                </c:pt>
                <c:pt idx="16296">
                  <c:v>9.9742868180241525E-3</c:v>
                </c:pt>
                <c:pt idx="16297">
                  <c:v>9.9780955466638142E-3</c:v>
                </c:pt>
                <c:pt idx="16298">
                  <c:v>9.9155330399955839E-3</c:v>
                </c:pt>
                <c:pt idx="16299">
                  <c:v>9.4727788585958223E-3</c:v>
                </c:pt>
                <c:pt idx="16300">
                  <c:v>9.5285866269817082E-3</c:v>
                </c:pt>
                <c:pt idx="16301">
                  <c:v>1.028473133218975E-2</c:v>
                </c:pt>
                <c:pt idx="16302">
                  <c:v>1.0747685428882388E-2</c:v>
                </c:pt>
                <c:pt idx="16303">
                  <c:v>1.0814972749826741E-2</c:v>
                </c:pt>
                <c:pt idx="16304">
                  <c:v>1.0731328818064257E-2</c:v>
                </c:pt>
                <c:pt idx="16305">
                  <c:v>1.0795289264199887E-2</c:v>
                </c:pt>
                <c:pt idx="16306">
                  <c:v>1.0785128060459226E-2</c:v>
                </c:pt>
                <c:pt idx="16307">
                  <c:v>1.0578678142156159E-2</c:v>
                </c:pt>
                <c:pt idx="16308">
                  <c:v>1.0548796194258268E-2</c:v>
                </c:pt>
                <c:pt idx="16309">
                  <c:v>1.050735797015929E-2</c:v>
                </c:pt>
                <c:pt idx="16310">
                  <c:v>1.0370581192093857E-2</c:v>
                </c:pt>
                <c:pt idx="16311">
                  <c:v>1.0231183805558104E-2</c:v>
                </c:pt>
                <c:pt idx="16312">
                  <c:v>1.0040207455229141E-2</c:v>
                </c:pt>
                <c:pt idx="16313">
                  <c:v>9.6038017489421847E-3</c:v>
                </c:pt>
                <c:pt idx="16314">
                  <c:v>9.5631790393411169E-3</c:v>
                </c:pt>
                <c:pt idx="16315">
                  <c:v>9.4584377236692323E-3</c:v>
                </c:pt>
                <c:pt idx="16316">
                  <c:v>9.2728018995323278E-3</c:v>
                </c:pt>
                <c:pt idx="16317">
                  <c:v>9.327716455380327E-3</c:v>
                </c:pt>
                <c:pt idx="16318">
                  <c:v>9.615979668275567E-3</c:v>
                </c:pt>
                <c:pt idx="16319">
                  <c:v>9.6373047917009281E-3</c:v>
                </c:pt>
                <c:pt idx="16320">
                  <c:v>9.5551645003375766E-3</c:v>
                </c:pt>
                <c:pt idx="16321">
                  <c:v>9.4117604174700307E-3</c:v>
                </c:pt>
                <c:pt idx="16322">
                  <c:v>9.6390664821164387E-3</c:v>
                </c:pt>
                <c:pt idx="16323">
                  <c:v>9.6008267461028234E-3</c:v>
                </c:pt>
                <c:pt idx="16324">
                  <c:v>9.3213134351627733E-3</c:v>
                </c:pt>
                <c:pt idx="16325">
                  <c:v>9.3014028429226955E-3</c:v>
                </c:pt>
                <c:pt idx="16326">
                  <c:v>9.4013301114929306E-3</c:v>
                </c:pt>
                <c:pt idx="16327">
                  <c:v>9.0648293953688557E-3</c:v>
                </c:pt>
                <c:pt idx="16328">
                  <c:v>9.8122608607666278E-3</c:v>
                </c:pt>
                <c:pt idx="16329">
                  <c:v>1.0131910838596511E-2</c:v>
                </c:pt>
                <c:pt idx="16330">
                  <c:v>1.053826196418917E-2</c:v>
                </c:pt>
                <c:pt idx="16331">
                  <c:v>1.0926502107409669E-2</c:v>
                </c:pt>
                <c:pt idx="16332">
                  <c:v>1.0750738406995745E-2</c:v>
                </c:pt>
                <c:pt idx="16333">
                  <c:v>1.1022517499755153E-2</c:v>
                </c:pt>
                <c:pt idx="16334">
                  <c:v>1.0896939234697115E-2</c:v>
                </c:pt>
                <c:pt idx="16335">
                  <c:v>1.0972214790795914E-2</c:v>
                </c:pt>
                <c:pt idx="16336">
                  <c:v>1.1049841155121903E-2</c:v>
                </c:pt>
                <c:pt idx="16337">
                  <c:v>1.0913460123844615E-2</c:v>
                </c:pt>
                <c:pt idx="16338">
                  <c:v>1.0846750338709682E-2</c:v>
                </c:pt>
                <c:pt idx="16339">
                  <c:v>1.0766535908479365E-2</c:v>
                </c:pt>
                <c:pt idx="16340">
                  <c:v>1.0632200421011397E-2</c:v>
                </c:pt>
                <c:pt idx="16341">
                  <c:v>1.0691365362647526E-2</c:v>
                </c:pt>
                <c:pt idx="16342">
                  <c:v>1.0481717317582202E-2</c:v>
                </c:pt>
                <c:pt idx="16343">
                  <c:v>1.040554407680154E-2</c:v>
                </c:pt>
                <c:pt idx="16344">
                  <c:v>1.0447408819425399E-2</c:v>
                </c:pt>
                <c:pt idx="16345">
                  <c:v>1.031582978241917E-2</c:v>
                </c:pt>
                <c:pt idx="16346">
                  <c:v>1.0198604443982589E-2</c:v>
                </c:pt>
                <c:pt idx="16347">
                  <c:v>1.0134102380164108E-2</c:v>
                </c:pt>
                <c:pt idx="16348">
                  <c:v>1.0066869790405268E-2</c:v>
                </c:pt>
                <c:pt idx="16349">
                  <c:v>1.0015969855962462E-2</c:v>
                </c:pt>
                <c:pt idx="16350">
                  <c:v>9.9739129774591897E-3</c:v>
                </c:pt>
                <c:pt idx="16351">
                  <c:v>9.989067263994747E-3</c:v>
                </c:pt>
                <c:pt idx="16352">
                  <c:v>1.0109417471994684E-2</c:v>
                </c:pt>
                <c:pt idx="16353">
                  <c:v>1.0109417471994684E-2</c:v>
                </c:pt>
                <c:pt idx="16354">
                  <c:v>1.005239598499838E-2</c:v>
                </c:pt>
                <c:pt idx="16355">
                  <c:v>1.0045679632055172E-2</c:v>
                </c:pt>
                <c:pt idx="16356">
                  <c:v>1.0121068947502939E-2</c:v>
                </c:pt>
                <c:pt idx="16357">
                  <c:v>1.0309240509523599E-2</c:v>
                </c:pt>
                <c:pt idx="16358">
                  <c:v>1.0057457091799241E-2</c:v>
                </c:pt>
                <c:pt idx="16359">
                  <c:v>9.9822940113306006E-3</c:v>
                </c:pt>
                <c:pt idx="16360">
                  <c:v>9.7297030902362622E-3</c:v>
                </c:pt>
                <c:pt idx="16361">
                  <c:v>9.9542113149633862E-3</c:v>
                </c:pt>
                <c:pt idx="16362">
                  <c:v>1.0057019624269843E-2</c:v>
                </c:pt>
                <c:pt idx="16363">
                  <c:v>1.0121182936528729E-2</c:v>
                </c:pt>
                <c:pt idx="16364">
                  <c:v>1.0121182936528729E-2</c:v>
                </c:pt>
                <c:pt idx="16365">
                  <c:v>1.026346583991234E-2</c:v>
                </c:pt>
                <c:pt idx="16366">
                  <c:v>1.0394273421355942E-2</c:v>
                </c:pt>
                <c:pt idx="16367">
                  <c:v>1.0604393346432666E-2</c:v>
                </c:pt>
                <c:pt idx="16368">
                  <c:v>1.0680904144093077E-2</c:v>
                </c:pt>
                <c:pt idx="16369">
                  <c:v>1.0699135366645719E-2</c:v>
                </c:pt>
                <c:pt idx="16370">
                  <c:v>1.0495399379206941E-2</c:v>
                </c:pt>
                <c:pt idx="16371">
                  <c:v>1.0731636800582882E-2</c:v>
                </c:pt>
                <c:pt idx="16372">
                  <c:v>1.0295971013749378E-2</c:v>
                </c:pt>
                <c:pt idx="16373">
                  <c:v>1.0524510051084108E-2</c:v>
                </c:pt>
                <c:pt idx="16374">
                  <c:v>1.0517639142341441E-2</c:v>
                </c:pt>
                <c:pt idx="16375">
                  <c:v>1.0733523442825998E-2</c:v>
                </c:pt>
                <c:pt idx="16376">
                  <c:v>1.064086258593094E-2</c:v>
                </c:pt>
                <c:pt idx="16377">
                  <c:v>1.0234396440161688E-2</c:v>
                </c:pt>
                <c:pt idx="16378">
                  <c:v>9.8617802233834009E-3</c:v>
                </c:pt>
                <c:pt idx="16379">
                  <c:v>9.8507695787153817E-3</c:v>
                </c:pt>
                <c:pt idx="16380">
                  <c:v>9.8357288226716237E-3</c:v>
                </c:pt>
                <c:pt idx="16381">
                  <c:v>9.9783789696749718E-3</c:v>
                </c:pt>
                <c:pt idx="16382">
                  <c:v>9.8026504191791979E-3</c:v>
                </c:pt>
                <c:pt idx="16383">
                  <c:v>1.0353977809769354E-2</c:v>
                </c:pt>
                <c:pt idx="16384">
                  <c:v>1.0242410327312551E-2</c:v>
                </c:pt>
                <c:pt idx="16385">
                  <c:v>9.6523159309120244E-3</c:v>
                </c:pt>
                <c:pt idx="16386">
                  <c:v>9.4247137441367673E-3</c:v>
                </c:pt>
                <c:pt idx="16387">
                  <c:v>9.6467264447915885E-3</c:v>
                </c:pt>
                <c:pt idx="16388">
                  <c:v>1.0064543593434843E-2</c:v>
                </c:pt>
                <c:pt idx="16389">
                  <c:v>1.0274139105607275E-2</c:v>
                </c:pt>
                <c:pt idx="16390">
                  <c:v>1.0574805092350854E-2</c:v>
                </c:pt>
                <c:pt idx="16391">
                  <c:v>1.0686451053384786E-2</c:v>
                </c:pt>
                <c:pt idx="16392">
                  <c:v>1.0532338556356078E-2</c:v>
                </c:pt>
                <c:pt idx="16393">
                  <c:v>1.023036585738246E-2</c:v>
                </c:pt>
                <c:pt idx="16394">
                  <c:v>9.6321816131404465E-3</c:v>
                </c:pt>
                <c:pt idx="16395">
                  <c:v>9.7095441460018552E-3</c:v>
                </c:pt>
                <c:pt idx="16396">
                  <c:v>9.6534775906388752E-3</c:v>
                </c:pt>
                <c:pt idx="16397">
                  <c:v>9.6470620642838279E-3</c:v>
                </c:pt>
                <c:pt idx="16398">
                  <c:v>1.0067819837994377E-2</c:v>
                </c:pt>
                <c:pt idx="16399">
                  <c:v>1.0158870191865635E-2</c:v>
                </c:pt>
                <c:pt idx="16400">
                  <c:v>9.8982507570322363E-3</c:v>
                </c:pt>
                <c:pt idx="16401">
                  <c:v>1.0105934988185478E-2</c:v>
                </c:pt>
                <c:pt idx="16402">
                  <c:v>1.0040250102746147E-2</c:v>
                </c:pt>
                <c:pt idx="16403">
                  <c:v>1.0088234478480056E-2</c:v>
                </c:pt>
                <c:pt idx="16404">
                  <c:v>9.9643935497777045E-3</c:v>
                </c:pt>
                <c:pt idx="16405">
                  <c:v>9.9926558424399507E-3</c:v>
                </c:pt>
                <c:pt idx="16406">
                  <c:v>1.0008424222669296E-2</c:v>
                </c:pt>
                <c:pt idx="16407">
                  <c:v>1.0043287350657112E-2</c:v>
                </c:pt>
                <c:pt idx="16408">
                  <c:v>1.0113878560323851E-2</c:v>
                </c:pt>
                <c:pt idx="16409">
                  <c:v>1.0119697932772844E-2</c:v>
                </c:pt>
                <c:pt idx="16410">
                  <c:v>1.043709875651626E-2</c:v>
                </c:pt>
                <c:pt idx="16411">
                  <c:v>9.9877153419937539E-3</c:v>
                </c:pt>
                <c:pt idx="16412">
                  <c:v>1.00524817313127E-2</c:v>
                </c:pt>
                <c:pt idx="16413">
                  <c:v>9.9895820079731797E-3</c:v>
                </c:pt>
                <c:pt idx="16414">
                  <c:v>1.0099525674076881E-2</c:v>
                </c:pt>
                <c:pt idx="16415">
                  <c:v>9.9792932255759661E-3</c:v>
                </c:pt>
                <c:pt idx="16416">
                  <c:v>9.8538060455944116E-3</c:v>
                </c:pt>
                <c:pt idx="16417">
                  <c:v>9.9011345093557388E-3</c:v>
                </c:pt>
                <c:pt idx="16418">
                  <c:v>1.0006169494068172E-2</c:v>
                </c:pt>
                <c:pt idx="16419">
                  <c:v>9.9427353103576852E-3</c:v>
                </c:pt>
                <c:pt idx="16420">
                  <c:v>9.7270619553262664E-3</c:v>
                </c:pt>
                <c:pt idx="16421">
                  <c:v>9.665007910000651E-3</c:v>
                </c:pt>
                <c:pt idx="16422">
                  <c:v>9.679470941355045E-3</c:v>
                </c:pt>
                <c:pt idx="16423">
                  <c:v>9.6033011351560841E-3</c:v>
                </c:pt>
                <c:pt idx="16424">
                  <c:v>9.674474127346391E-3</c:v>
                </c:pt>
                <c:pt idx="16425">
                  <c:v>9.631938911763633E-3</c:v>
                </c:pt>
                <c:pt idx="16426">
                  <c:v>9.3360745594070656E-3</c:v>
                </c:pt>
                <c:pt idx="16427">
                  <c:v>9.2669664512030937E-3</c:v>
                </c:pt>
                <c:pt idx="16428">
                  <c:v>9.2931890864326148E-3</c:v>
                </c:pt>
                <c:pt idx="16429">
                  <c:v>9.2073319189960867E-3</c:v>
                </c:pt>
                <c:pt idx="16430">
                  <c:v>9.3269394570984487E-3</c:v>
                </c:pt>
                <c:pt idx="16431">
                  <c:v>9.3269394570984487E-3</c:v>
                </c:pt>
                <c:pt idx="16432">
                  <c:v>9.2485620841581666E-3</c:v>
                </c:pt>
                <c:pt idx="16433">
                  <c:v>9.4479074217673764E-3</c:v>
                </c:pt>
                <c:pt idx="16434">
                  <c:v>9.5702489400216525E-3</c:v>
                </c:pt>
                <c:pt idx="16435">
                  <c:v>9.6033011351560841E-3</c:v>
                </c:pt>
                <c:pt idx="16436">
                  <c:v>9.8169231057376131E-3</c:v>
                </c:pt>
                <c:pt idx="16437">
                  <c:v>1.0035850199929875E-2</c:v>
                </c:pt>
                <c:pt idx="16438">
                  <c:v>1.0299153190042657E-2</c:v>
                </c:pt>
                <c:pt idx="16439">
                  <c:v>1.0756001137531734E-2</c:v>
                </c:pt>
                <c:pt idx="16440">
                  <c:v>1.1162235846216957E-2</c:v>
                </c:pt>
                <c:pt idx="16441">
                  <c:v>1.1141936918439546E-2</c:v>
                </c:pt>
                <c:pt idx="16442">
                  <c:v>1.0276112262033926E-2</c:v>
                </c:pt>
                <c:pt idx="16443">
                  <c:v>1.0282787752370284E-2</c:v>
                </c:pt>
                <c:pt idx="16444">
                  <c:v>9.7337584725667517E-3</c:v>
                </c:pt>
                <c:pt idx="16445">
                  <c:v>9.6428713947761015E-3</c:v>
                </c:pt>
                <c:pt idx="16446">
                  <c:v>9.6613317022016254E-3</c:v>
                </c:pt>
                <c:pt idx="16447">
                  <c:v>1.0406970573683472E-2</c:v>
                </c:pt>
                <c:pt idx="16448">
                  <c:v>1.0232898070910264E-2</c:v>
                </c:pt>
                <c:pt idx="16449">
                  <c:v>1.0023652380274594E-2</c:v>
                </c:pt>
                <c:pt idx="16450">
                  <c:v>1.0231081285881401E-2</c:v>
                </c:pt>
                <c:pt idx="16451">
                  <c:v>1.0358761388631899E-2</c:v>
                </c:pt>
                <c:pt idx="16452">
                  <c:v>9.7917193347193832E-3</c:v>
                </c:pt>
                <c:pt idx="16453">
                  <c:v>9.1931415809062486E-3</c:v>
                </c:pt>
                <c:pt idx="16454">
                  <c:v>9.8900036818709344E-3</c:v>
                </c:pt>
                <c:pt idx="16455">
                  <c:v>1.0159510988180095E-2</c:v>
                </c:pt>
                <c:pt idx="16456">
                  <c:v>1.0293858787781914E-2</c:v>
                </c:pt>
                <c:pt idx="16457">
                  <c:v>1.0179392614380056E-2</c:v>
                </c:pt>
                <c:pt idx="16458">
                  <c:v>1.0568578139812811E-2</c:v>
                </c:pt>
                <c:pt idx="16459">
                  <c:v>1.0488751910746448E-2</c:v>
                </c:pt>
                <c:pt idx="16460">
                  <c:v>1.0506252873019305E-2</c:v>
                </c:pt>
                <c:pt idx="16461">
                  <c:v>1.0511727326304501E-2</c:v>
                </c:pt>
                <c:pt idx="16462">
                  <c:v>1.0367427811515688E-2</c:v>
                </c:pt>
                <c:pt idx="16463">
                  <c:v>1.0753896749421456E-2</c:v>
                </c:pt>
                <c:pt idx="16464">
                  <c:v>1.0060827931869494E-2</c:v>
                </c:pt>
                <c:pt idx="16465">
                  <c:v>1.0350692489288403E-2</c:v>
                </c:pt>
                <c:pt idx="16466">
                  <c:v>1.0091438465188668E-2</c:v>
                </c:pt>
                <c:pt idx="16467">
                  <c:v>1.0433521125025571E-2</c:v>
                </c:pt>
                <c:pt idx="16468">
                  <c:v>9.9659389095165755E-3</c:v>
                </c:pt>
                <c:pt idx="16469">
                  <c:v>1.0464235854992404E-2</c:v>
                </c:pt>
                <c:pt idx="16470">
                  <c:v>1.0823497252194756E-2</c:v>
                </c:pt>
                <c:pt idx="16471">
                  <c:v>1.0915800342368132E-2</c:v>
                </c:pt>
                <c:pt idx="16472">
                  <c:v>1.1397081105310874E-2</c:v>
                </c:pt>
                <c:pt idx="16473">
                  <c:v>1.1158555354350957E-2</c:v>
                </c:pt>
                <c:pt idx="16474">
                  <c:v>1.1107709649615008E-2</c:v>
                </c:pt>
                <c:pt idx="16475">
                  <c:v>1.0836137080061238E-2</c:v>
                </c:pt>
                <c:pt idx="16476">
                  <c:v>1.0762024035270957E-2</c:v>
                </c:pt>
                <c:pt idx="16477">
                  <c:v>1.0688714752281857E-2</c:v>
                </c:pt>
                <c:pt idx="16478">
                  <c:v>1.0670463377578814E-2</c:v>
                </c:pt>
                <c:pt idx="16479">
                  <c:v>1.0660980251554361E-2</c:v>
                </c:pt>
                <c:pt idx="16480">
                  <c:v>1.0639454805321684E-2</c:v>
                </c:pt>
                <c:pt idx="16481">
                  <c:v>1.063712532782313E-2</c:v>
                </c:pt>
                <c:pt idx="16482">
                  <c:v>1.0545492402757631E-2</c:v>
                </c:pt>
                <c:pt idx="16483">
                  <c:v>1.0570893366482018E-2</c:v>
                </c:pt>
                <c:pt idx="16484">
                  <c:v>1.0550685598794858E-2</c:v>
                </c:pt>
                <c:pt idx="16485">
                  <c:v>1.0210340902059542E-2</c:v>
                </c:pt>
                <c:pt idx="16486">
                  <c:v>1.0109554960787866E-2</c:v>
                </c:pt>
                <c:pt idx="16487">
                  <c:v>9.8973473926067621E-3</c:v>
                </c:pt>
                <c:pt idx="16488">
                  <c:v>9.9070316855545178E-3</c:v>
                </c:pt>
                <c:pt idx="16489">
                  <c:v>9.8994589172949326E-3</c:v>
                </c:pt>
                <c:pt idx="16490">
                  <c:v>9.5302994221447574E-3</c:v>
                </c:pt>
                <c:pt idx="16491">
                  <c:v>9.2022308969306275E-3</c:v>
                </c:pt>
                <c:pt idx="16492">
                  <c:v>9.1435763980533564E-3</c:v>
                </c:pt>
                <c:pt idx="16493">
                  <c:v>9.1427451129725851E-3</c:v>
                </c:pt>
                <c:pt idx="16494">
                  <c:v>9.1354673583301169E-3</c:v>
                </c:pt>
                <c:pt idx="16495">
                  <c:v>9.3874966152649349E-3</c:v>
                </c:pt>
                <c:pt idx="16496">
                  <c:v>9.254746227713247E-3</c:v>
                </c:pt>
                <c:pt idx="16497">
                  <c:v>9.2999187246541378E-3</c:v>
                </c:pt>
                <c:pt idx="16498">
                  <c:v>9.1495786569437791E-3</c:v>
                </c:pt>
                <c:pt idx="16499">
                  <c:v>8.831971671829305E-3</c:v>
                </c:pt>
                <c:pt idx="16500">
                  <c:v>8.8565421093986189E-3</c:v>
                </c:pt>
                <c:pt idx="16501">
                  <c:v>8.7992317425291122E-3</c:v>
                </c:pt>
                <c:pt idx="16502">
                  <c:v>8.6111324890973083E-3</c:v>
                </c:pt>
                <c:pt idx="16503">
                  <c:v>8.6481346313594092E-3</c:v>
                </c:pt>
                <c:pt idx="16504">
                  <c:v>8.7422470240999736E-3</c:v>
                </c:pt>
                <c:pt idx="16505">
                  <c:v>8.6940300095369964E-3</c:v>
                </c:pt>
                <c:pt idx="16506">
                  <c:v>8.5260787913397623E-3</c:v>
                </c:pt>
                <c:pt idx="16507">
                  <c:v>8.7906303429762973E-3</c:v>
                </c:pt>
                <c:pt idx="16508">
                  <c:v>9.0544373311476807E-3</c:v>
                </c:pt>
                <c:pt idx="16509">
                  <c:v>9.245699554958884E-3</c:v>
                </c:pt>
                <c:pt idx="16510">
                  <c:v>9.90668236581543E-3</c:v>
                </c:pt>
                <c:pt idx="16511">
                  <c:v>1.0482310480021094E-2</c:v>
                </c:pt>
                <c:pt idx="16512">
                  <c:v>1.0777003204762154E-2</c:v>
                </c:pt>
                <c:pt idx="16513">
                  <c:v>1.0245034270067618E-2</c:v>
                </c:pt>
                <c:pt idx="16514">
                  <c:v>9.7398256432741949E-3</c:v>
                </c:pt>
                <c:pt idx="16515">
                  <c:v>9.7320751270634481E-3</c:v>
                </c:pt>
                <c:pt idx="16516">
                  <c:v>9.9122987405275854E-3</c:v>
                </c:pt>
                <c:pt idx="16517">
                  <c:v>9.8529132694356678E-3</c:v>
                </c:pt>
                <c:pt idx="16518">
                  <c:v>1.0028226838297525E-2</c:v>
                </c:pt>
                <c:pt idx="16519">
                  <c:v>1.0038029601580317E-2</c:v>
                </c:pt>
                <c:pt idx="16520">
                  <c:v>1.0150784932744709E-2</c:v>
                </c:pt>
                <c:pt idx="16521">
                  <c:v>1.0102150222986555E-2</c:v>
                </c:pt>
                <c:pt idx="16522">
                  <c:v>1.0162113160610196E-2</c:v>
                </c:pt>
                <c:pt idx="16523">
                  <c:v>1.0102150222986555E-2</c:v>
                </c:pt>
                <c:pt idx="16524">
                  <c:v>1.0162113160610196E-2</c:v>
                </c:pt>
                <c:pt idx="16525">
                  <c:v>1.005777183665478E-2</c:v>
                </c:pt>
                <c:pt idx="16526">
                  <c:v>1.002774063141134E-2</c:v>
                </c:pt>
                <c:pt idx="16527">
                  <c:v>9.9097942118913322E-3</c:v>
                </c:pt>
                <c:pt idx="16528">
                  <c:v>9.9929171272634294E-3</c:v>
                </c:pt>
                <c:pt idx="16529">
                  <c:v>1.0012864699063406E-2</c:v>
                </c:pt>
                <c:pt idx="16530">
                  <c:v>9.969005562202999E-3</c:v>
                </c:pt>
                <c:pt idx="16531">
                  <c:v>1.0118034027424356E-2</c:v>
                </c:pt>
                <c:pt idx="16532">
                  <c:v>1.0239664573008072E-2</c:v>
                </c:pt>
                <c:pt idx="16533">
                  <c:v>1.0219194591366127E-2</c:v>
                </c:pt>
                <c:pt idx="16534">
                  <c:v>1.0158619737886912E-2</c:v>
                </c:pt>
                <c:pt idx="16535">
                  <c:v>1.0038408568148504E-2</c:v>
                </c:pt>
                <c:pt idx="16536">
                  <c:v>1.0617547524003224E-2</c:v>
                </c:pt>
                <c:pt idx="16537">
                  <c:v>1.0802707011647376E-2</c:v>
                </c:pt>
                <c:pt idx="16538">
                  <c:v>1.0780215319635427E-2</c:v>
                </c:pt>
                <c:pt idx="16539">
                  <c:v>1.1127590347256943E-2</c:v>
                </c:pt>
                <c:pt idx="16540">
                  <c:v>1.0994200402145703E-2</c:v>
                </c:pt>
                <c:pt idx="16541">
                  <c:v>1.1023816560959687E-2</c:v>
                </c:pt>
                <c:pt idx="16542">
                  <c:v>1.0957366608527043E-2</c:v>
                </c:pt>
                <c:pt idx="16543">
                  <c:v>1.0872809963052319E-2</c:v>
                </c:pt>
                <c:pt idx="16544">
                  <c:v>1.0871849192150163E-2</c:v>
                </c:pt>
                <c:pt idx="16545">
                  <c:v>1.0859926833221378E-2</c:v>
                </c:pt>
                <c:pt idx="16546">
                  <c:v>1.083762373190263E-2</c:v>
                </c:pt>
                <c:pt idx="16547">
                  <c:v>1.0875550599758419E-2</c:v>
                </c:pt>
                <c:pt idx="16548">
                  <c:v>1.0887311866541518E-2</c:v>
                </c:pt>
                <c:pt idx="16549">
                  <c:v>1.0961478768495724E-2</c:v>
                </c:pt>
                <c:pt idx="16550">
                  <c:v>1.1248460149475071E-2</c:v>
                </c:pt>
                <c:pt idx="16551">
                  <c:v>1.131322270745683E-2</c:v>
                </c:pt>
                <c:pt idx="16552">
                  <c:v>1.1176918819415183E-2</c:v>
                </c:pt>
                <c:pt idx="16553">
                  <c:v>1.1040614931373536E-2</c:v>
                </c:pt>
                <c:pt idx="16554">
                  <c:v>1.0976645416222874E-2</c:v>
                </c:pt>
                <c:pt idx="16555">
                  <c:v>1.0705279732049773E-2</c:v>
                </c:pt>
                <c:pt idx="16556">
                  <c:v>1.0638362861949847E-2</c:v>
                </c:pt>
                <c:pt idx="16557">
                  <c:v>1.0491351957777438E-2</c:v>
                </c:pt>
                <c:pt idx="16558">
                  <c:v>1.0391604622224732E-2</c:v>
                </c:pt>
                <c:pt idx="16559">
                  <c:v>1.0338804511735264E-2</c:v>
                </c:pt>
                <c:pt idx="16560">
                  <c:v>1.013109594626088E-2</c:v>
                </c:pt>
                <c:pt idx="16561">
                  <c:v>9.9553887020794058E-3</c:v>
                </c:pt>
                <c:pt idx="16562">
                  <c:v>9.8287228006447309E-3</c:v>
                </c:pt>
                <c:pt idx="16563">
                  <c:v>9.7831760838334308E-3</c:v>
                </c:pt>
                <c:pt idx="16564">
                  <c:v>9.7129850392150673E-3</c:v>
                </c:pt>
                <c:pt idx="16565">
                  <c:v>9.48364035232915E-3</c:v>
                </c:pt>
                <c:pt idx="16566">
                  <c:v>9.5796223474065908E-3</c:v>
                </c:pt>
                <c:pt idx="16567">
                  <c:v>9.3360745594070656E-3</c:v>
                </c:pt>
                <c:pt idx="16568">
                  <c:v>9.2425327651790047E-3</c:v>
                </c:pt>
                <c:pt idx="16569">
                  <c:v>9.0866737734007792E-3</c:v>
                </c:pt>
                <c:pt idx="16570">
                  <c:v>8.9375367729760558E-3</c:v>
                </c:pt>
                <c:pt idx="16571">
                  <c:v>8.8336119267786589E-3</c:v>
                </c:pt>
                <c:pt idx="16572">
                  <c:v>8.8427283206830073E-3</c:v>
                </c:pt>
                <c:pt idx="16573">
                  <c:v>8.9567714438664198E-3</c:v>
                </c:pt>
                <c:pt idx="16574">
                  <c:v>8.8336119267786589E-3</c:v>
                </c:pt>
                <c:pt idx="16575">
                  <c:v>8.8427283206830073E-3</c:v>
                </c:pt>
                <c:pt idx="16576">
                  <c:v>8.7205092038417642E-3</c:v>
                </c:pt>
                <c:pt idx="16577">
                  <c:v>8.8801584603689452E-3</c:v>
                </c:pt>
                <c:pt idx="16578">
                  <c:v>8.8427283206830073E-3</c:v>
                </c:pt>
                <c:pt idx="16579">
                  <c:v>8.8231034297693127E-3</c:v>
                </c:pt>
                <c:pt idx="16580">
                  <c:v>9.4789666923644593E-3</c:v>
                </c:pt>
                <c:pt idx="16581">
                  <c:v>9.9348051760455927E-3</c:v>
                </c:pt>
                <c:pt idx="16582">
                  <c:v>1.0360879864409443E-2</c:v>
                </c:pt>
                <c:pt idx="16583">
                  <c:v>1.0393551681806333E-2</c:v>
                </c:pt>
                <c:pt idx="16584">
                  <c:v>1.0235774972704014E-2</c:v>
                </c:pt>
                <c:pt idx="16585">
                  <c:v>1.0473763176729741E-2</c:v>
                </c:pt>
                <c:pt idx="16586">
                  <c:v>1.0182807537102712E-2</c:v>
                </c:pt>
                <c:pt idx="16587">
                  <c:v>1.0178690843667708E-2</c:v>
                </c:pt>
                <c:pt idx="16588">
                  <c:v>1.0038408568148504E-2</c:v>
                </c:pt>
                <c:pt idx="16589">
                  <c:v>9.6870023407333826E-3</c:v>
                </c:pt>
                <c:pt idx="16590">
                  <c:v>9.4584377236692323E-3</c:v>
                </c:pt>
                <c:pt idx="16591">
                  <c:v>9.5349990432776668E-3</c:v>
                </c:pt>
                <c:pt idx="16592">
                  <c:v>9.2831826610560494E-3</c:v>
                </c:pt>
                <c:pt idx="16593">
                  <c:v>9.1257645570608902E-3</c:v>
                </c:pt>
                <c:pt idx="16594">
                  <c:v>9.1796031831660966E-3</c:v>
                </c:pt>
                <c:pt idx="16595">
                  <c:v>8.1339489282581893E-3</c:v>
                </c:pt>
                <c:pt idx="16596">
                  <c:v>7.9605906315846596E-3</c:v>
                </c:pt>
                <c:pt idx="16597">
                  <c:v>7.8764139805039286E-3</c:v>
                </c:pt>
                <c:pt idx="16598">
                  <c:v>7.7018194210733007E-3</c:v>
                </c:pt>
                <c:pt idx="16599">
                  <c:v>7.7837166469872125E-3</c:v>
                </c:pt>
                <c:pt idx="16600">
                  <c:v>7.7037180184338005E-3</c:v>
                </c:pt>
                <c:pt idx="16601">
                  <c:v>7.8295331740177131E-3</c:v>
                </c:pt>
                <c:pt idx="16602">
                  <c:v>9.3460240441053128E-3</c:v>
                </c:pt>
                <c:pt idx="16603">
                  <c:v>9.3563193957003771E-3</c:v>
                </c:pt>
                <c:pt idx="16604">
                  <c:v>9.1818033238212048E-3</c:v>
                </c:pt>
                <c:pt idx="16605">
                  <c:v>8.9832443721957408E-3</c:v>
                </c:pt>
                <c:pt idx="16606">
                  <c:v>9.3050639953383123E-3</c:v>
                </c:pt>
                <c:pt idx="16607">
                  <c:v>9.3141816059774691E-3</c:v>
                </c:pt>
                <c:pt idx="16608">
                  <c:v>8.0522014793910756E-3</c:v>
                </c:pt>
                <c:pt idx="16609">
                  <c:v>7.1994730349002681E-3</c:v>
                </c:pt>
                <c:pt idx="16610">
                  <c:v>8.2112417480160876E-3</c:v>
                </c:pt>
                <c:pt idx="16611">
                  <c:v>9.3398569101408885E-3</c:v>
                </c:pt>
                <c:pt idx="16612">
                  <c:v>9.6214434267916545E-3</c:v>
                </c:pt>
                <c:pt idx="16613">
                  <c:v>9.031011610288301E-3</c:v>
                </c:pt>
                <c:pt idx="16614">
                  <c:v>9.0737252043927696E-3</c:v>
                </c:pt>
                <c:pt idx="16615">
                  <c:v>9.5913336390643974E-3</c:v>
                </c:pt>
                <c:pt idx="16616">
                  <c:v>1.0009804412884651E-2</c:v>
                </c:pt>
                <c:pt idx="16617">
                  <c:v>1.0378725225569655E-2</c:v>
                </c:pt>
                <c:pt idx="16618">
                  <c:v>1.050780096391205E-2</c:v>
                </c:pt>
                <c:pt idx="16619">
                  <c:v>1.0493536747404417E-2</c:v>
                </c:pt>
                <c:pt idx="16620">
                  <c:v>1.035613314795134E-2</c:v>
                </c:pt>
                <c:pt idx="16621">
                  <c:v>8.6564634177851568E-3</c:v>
                </c:pt>
                <c:pt idx="16622">
                  <c:v>8.1818785267950018E-3</c:v>
                </c:pt>
                <c:pt idx="16623">
                  <c:v>8.3689165157632174E-3</c:v>
                </c:pt>
                <c:pt idx="16624">
                  <c:v>8.6114991975441164E-3</c:v>
                </c:pt>
                <c:pt idx="16625">
                  <c:v>8.5232823998498148E-3</c:v>
                </c:pt>
                <c:pt idx="16626">
                  <c:v>8.4629821870018003E-3</c:v>
                </c:pt>
                <c:pt idx="16627">
                  <c:v>8.3065559172911356E-3</c:v>
                </c:pt>
                <c:pt idx="16628">
                  <c:v>8.7301739659527092E-3</c:v>
                </c:pt>
                <c:pt idx="16629">
                  <c:v>8.9213804163430221E-3</c:v>
                </c:pt>
                <c:pt idx="16630">
                  <c:v>8.9182392870988045E-3</c:v>
                </c:pt>
                <c:pt idx="16631">
                  <c:v>8.8662477933412857E-3</c:v>
                </c:pt>
                <c:pt idx="16632">
                  <c:v>8.776968740566814E-3</c:v>
                </c:pt>
                <c:pt idx="16633">
                  <c:v>8.8744374346541362E-3</c:v>
                </c:pt>
                <c:pt idx="16634">
                  <c:v>9.0889482385261081E-3</c:v>
                </c:pt>
                <c:pt idx="16635">
                  <c:v>9.1516998094593356E-3</c:v>
                </c:pt>
                <c:pt idx="16636">
                  <c:v>8.9182392870988045E-3</c:v>
                </c:pt>
                <c:pt idx="16637">
                  <c:v>8.5854253120277238E-3</c:v>
                </c:pt>
                <c:pt idx="16638">
                  <c:v>8.6321871701905539E-3</c:v>
                </c:pt>
                <c:pt idx="16639">
                  <c:v>8.5703854908211891E-3</c:v>
                </c:pt>
                <c:pt idx="16640">
                  <c:v>8.4143626089287007E-3</c:v>
                </c:pt>
                <c:pt idx="16641">
                  <c:v>8.3970085483409656E-3</c:v>
                </c:pt>
                <c:pt idx="16642">
                  <c:v>8.3320628777673843E-3</c:v>
                </c:pt>
                <c:pt idx="16643">
                  <c:v>8.2351784257003197E-3</c:v>
                </c:pt>
                <c:pt idx="16644">
                  <c:v>8.1382939736332587E-3</c:v>
                </c:pt>
                <c:pt idx="16645">
                  <c:v>8.1532777482483249E-3</c:v>
                </c:pt>
                <c:pt idx="16646">
                  <c:v>8.0088511578959923E-3</c:v>
                </c:pt>
                <c:pt idx="16647">
                  <c:v>7.8248860343873086E-3</c:v>
                </c:pt>
                <c:pt idx="16648">
                  <c:v>7.8285741402924994E-3</c:v>
                </c:pt>
                <c:pt idx="16649">
                  <c:v>7.911789882830195E-3</c:v>
                </c:pt>
                <c:pt idx="16650">
                  <c:v>8.0452636207956202E-3</c:v>
                </c:pt>
                <c:pt idx="16651">
                  <c:v>8.2176783554945027E-3</c:v>
                </c:pt>
                <c:pt idx="16652">
                  <c:v>8.4639193570875178E-3</c:v>
                </c:pt>
                <c:pt idx="16653">
                  <c:v>8.6386118265318543E-3</c:v>
                </c:pt>
                <c:pt idx="16654">
                  <c:v>8.6365448186691094E-3</c:v>
                </c:pt>
                <c:pt idx="16655">
                  <c:v>8.9028603694282209E-3</c:v>
                </c:pt>
                <c:pt idx="16656">
                  <c:v>9.0089468726748546E-3</c:v>
                </c:pt>
                <c:pt idx="16657">
                  <c:v>9.0104473350680944E-3</c:v>
                </c:pt>
                <c:pt idx="16658">
                  <c:v>8.6900214296718424E-3</c:v>
                </c:pt>
                <c:pt idx="16659">
                  <c:v>8.696350022680148E-3</c:v>
                </c:pt>
                <c:pt idx="16660">
                  <c:v>8.4402861560409388E-3</c:v>
                </c:pt>
                <c:pt idx="16661">
                  <c:v>8.2687575410186967E-3</c:v>
                </c:pt>
                <c:pt idx="16662">
                  <c:v>8.1042698835042618E-3</c:v>
                </c:pt>
                <c:pt idx="16663">
                  <c:v>7.9528014039607995E-3</c:v>
                </c:pt>
                <c:pt idx="16664">
                  <c:v>7.5993585900477091E-3</c:v>
                </c:pt>
                <c:pt idx="16665">
                  <c:v>7.3640282886823236E-3</c:v>
                </c:pt>
                <c:pt idx="16666">
                  <c:v>6.9845807850342431E-3</c:v>
                </c:pt>
                <c:pt idx="16667">
                  <c:v>6.7977657973764712E-3</c:v>
                </c:pt>
                <c:pt idx="16668">
                  <c:v>6.4028625476564953E-3</c:v>
                </c:pt>
                <c:pt idx="16669">
                  <c:v>6.440097489556239E-3</c:v>
                </c:pt>
                <c:pt idx="16670">
                  <c:v>6.5529352769205162E-3</c:v>
                </c:pt>
                <c:pt idx="16671">
                  <c:v>6.5151330539214283E-3</c:v>
                </c:pt>
                <c:pt idx="16672">
                  <c:v>6.6291126259447001E-3</c:v>
                </c:pt>
                <c:pt idx="16673">
                  <c:v>6.440097489556239E-3</c:v>
                </c:pt>
                <c:pt idx="16674">
                  <c:v>6.1796538174620878E-3</c:v>
                </c:pt>
                <c:pt idx="16675">
                  <c:v>6.521520439268411E-3</c:v>
                </c:pt>
                <c:pt idx="16676">
                  <c:v>6.4640177398094436E-3</c:v>
                </c:pt>
                <c:pt idx="16677">
                  <c:v>6.2874373994992227E-3</c:v>
                </c:pt>
                <c:pt idx="16678">
                  <c:v>5.7844424075392861E-3</c:v>
                </c:pt>
                <c:pt idx="16679">
                  <c:v>5.5065683636569777E-3</c:v>
                </c:pt>
                <c:pt idx="16680">
                  <c:v>5.6908607873468334E-3</c:v>
                </c:pt>
                <c:pt idx="16681">
                  <c:v>5.6908607873468334E-3</c:v>
                </c:pt>
                <c:pt idx="16682">
                  <c:v>5.6255140074846161E-3</c:v>
                </c:pt>
                <c:pt idx="16683">
                  <c:v>6.0094761208936663E-3</c:v>
                </c:pt>
                <c:pt idx="16684">
                  <c:v>5.9402125005972471E-3</c:v>
                </c:pt>
                <c:pt idx="16685">
                  <c:v>5.5716161114767598E-3</c:v>
                </c:pt>
                <c:pt idx="16686">
                  <c:v>5.4432551258806038E-3</c:v>
                </c:pt>
                <c:pt idx="16687">
                  <c:v>5.3174766338553716E-3</c:v>
                </c:pt>
                <c:pt idx="16688">
                  <c:v>5.2229611730516276E-3</c:v>
                </c:pt>
                <c:pt idx="16689">
                  <c:v>5.1555277933296086E-3</c:v>
                </c:pt>
                <c:pt idx="16690">
                  <c:v>5.4840545624049554E-3</c:v>
                </c:pt>
                <c:pt idx="16691">
                  <c:v>5.8950296380646085E-3</c:v>
                </c:pt>
                <c:pt idx="16692">
                  <c:v>5.9941791658185964E-3</c:v>
                </c:pt>
                <c:pt idx="16693">
                  <c:v>6.1333479241190859E-3</c:v>
                </c:pt>
                <c:pt idx="16694">
                  <c:v>6.2613977520498488E-3</c:v>
                </c:pt>
                <c:pt idx="16695">
                  <c:v>6.2036125579248841E-3</c:v>
                </c:pt>
                <c:pt idx="16696">
                  <c:v>6.5616144024293124E-3</c:v>
                </c:pt>
                <c:pt idx="16697">
                  <c:v>6.4894968103836994E-3</c:v>
                </c:pt>
                <c:pt idx="16698">
                  <c:v>6.7072167170394523E-3</c:v>
                </c:pt>
                <c:pt idx="16699">
                  <c:v>6.816711178894581E-3</c:v>
                </c:pt>
                <c:pt idx="16700">
                  <c:v>6.9958814093874968E-3</c:v>
                </c:pt>
                <c:pt idx="16701">
                  <c:v>7.0475686370010705E-3</c:v>
                </c:pt>
                <c:pt idx="16702">
                  <c:v>7.1371043330744162E-3</c:v>
                </c:pt>
                <c:pt idx="16703">
                  <c:v>7.1371043330744162E-3</c:v>
                </c:pt>
                <c:pt idx="16704">
                  <c:v>7.0829758824228727E-3</c:v>
                </c:pt>
                <c:pt idx="16705">
                  <c:v>7.1285242290390358E-3</c:v>
                </c:pt>
                <c:pt idx="16706">
                  <c:v>7.065627171657477E-3</c:v>
                </c:pt>
                <c:pt idx="16707">
                  <c:v>6.9808729062607079E-3</c:v>
                </c:pt>
                <c:pt idx="16708">
                  <c:v>7.002820264918979E-3</c:v>
                </c:pt>
                <c:pt idx="16709">
                  <c:v>7.0916804127092907E-3</c:v>
                </c:pt>
                <c:pt idx="16710">
                  <c:v>7.0829758824228727E-3</c:v>
                </c:pt>
                <c:pt idx="16711">
                  <c:v>6.931051308240779E-3</c:v>
                </c:pt>
                <c:pt idx="16712">
                  <c:v>6.8202277132268421E-3</c:v>
                </c:pt>
                <c:pt idx="16713">
                  <c:v>6.6192614399965197E-3</c:v>
                </c:pt>
                <c:pt idx="16714">
                  <c:v>6.4989112319965838E-3</c:v>
                </c:pt>
                <c:pt idx="16715">
                  <c:v>6.3723005035429461E-3</c:v>
                </c:pt>
                <c:pt idx="16716">
                  <c:v>6.1016827858162139E-3</c:v>
                </c:pt>
                <c:pt idx="16717">
                  <c:v>5.9104145258272508E-3</c:v>
                </c:pt>
                <c:pt idx="16718">
                  <c:v>5.8951522137886715E-3</c:v>
                </c:pt>
                <c:pt idx="16719">
                  <c:v>5.8228031853334028E-3</c:v>
                </c:pt>
                <c:pt idx="16720">
                  <c:v>5.5738812507818425E-3</c:v>
                </c:pt>
                <c:pt idx="16721">
                  <c:v>5.3606404376102656E-3</c:v>
                </c:pt>
                <c:pt idx="16722">
                  <c:v>5.2872107373331239E-3</c:v>
                </c:pt>
                <c:pt idx="16723">
                  <c:v>5.0605914682643645E-3</c:v>
                </c:pt>
                <c:pt idx="16724">
                  <c:v>5.0555828744620855E-3</c:v>
                </c:pt>
                <c:pt idx="16725">
                  <c:v>5.0519911986744871E-3</c:v>
                </c:pt>
                <c:pt idx="16726">
                  <c:v>5.0757741624378487E-3</c:v>
                </c:pt>
                <c:pt idx="16727">
                  <c:v>4.9899191978587708E-3</c:v>
                </c:pt>
                <c:pt idx="16728">
                  <c:v>4.8463502236854184E-3</c:v>
                </c:pt>
                <c:pt idx="16729">
                  <c:v>4.2428634137014849E-3</c:v>
                </c:pt>
                <c:pt idx="16730">
                  <c:v>4.4492953604410067E-3</c:v>
                </c:pt>
                <c:pt idx="16731">
                  <c:v>4.9699144166696994E-3</c:v>
                </c:pt>
                <c:pt idx="16732">
                  <c:v>5.058599624766888E-3</c:v>
                </c:pt>
                <c:pt idx="16733">
                  <c:v>4.6370496560363137E-3</c:v>
                </c:pt>
                <c:pt idx="16734">
                  <c:v>4.5582898615856553E-3</c:v>
                </c:pt>
                <c:pt idx="16735">
                  <c:v>4.5582898615856553E-3</c:v>
                </c:pt>
                <c:pt idx="16736">
                  <c:v>4.2467003885560727E-3</c:v>
                </c:pt>
                <c:pt idx="16737">
                  <c:v>3.352658201491636E-3</c:v>
                </c:pt>
                <c:pt idx="16738">
                  <c:v>3.4318402251901714E-3</c:v>
                </c:pt>
                <c:pt idx="16739">
                  <c:v>3.8668127837283837E-3</c:v>
                </c:pt>
                <c:pt idx="16740">
                  <c:v>3.8219434570759495E-3</c:v>
                </c:pt>
                <c:pt idx="16741">
                  <c:v>3.7035073826450216E-3</c:v>
                </c:pt>
                <c:pt idx="16742">
                  <c:v>3.4922903925171216E-3</c:v>
                </c:pt>
                <c:pt idx="16743">
                  <c:v>3.3360423829715468E-3</c:v>
                </c:pt>
                <c:pt idx="16744">
                  <c:v>3.3393098093995308E-3</c:v>
                </c:pt>
                <c:pt idx="16745">
                  <c:v>3.1551169851839521E-3</c:v>
                </c:pt>
                <c:pt idx="16746">
                  <c:v>3.1917949680474477E-3</c:v>
                </c:pt>
                <c:pt idx="16747">
                  <c:v>2.946272278197644E-3</c:v>
                </c:pt>
                <c:pt idx="16748">
                  <c:v>2.9293014216037927E-3</c:v>
                </c:pt>
                <c:pt idx="16749">
                  <c:v>3.2320088699047218E-3</c:v>
                </c:pt>
                <c:pt idx="16750">
                  <c:v>3.1949241788004354E-3</c:v>
                </c:pt>
                <c:pt idx="16751">
                  <c:v>3.2506912260857395E-3</c:v>
                </c:pt>
                <c:pt idx="16752">
                  <c:v>2.983392802988974E-3</c:v>
                </c:pt>
                <c:pt idx="16753">
                  <c:v>2.9662338323818015E-3</c:v>
                </c:pt>
                <c:pt idx="16754">
                  <c:v>2.9662338323818015E-3</c:v>
                </c:pt>
                <c:pt idx="16755">
                  <c:v>2.9321732857426198E-3</c:v>
                </c:pt>
                <c:pt idx="16756">
                  <c:v>2.9012979383071765E-3</c:v>
                </c:pt>
                <c:pt idx="16757">
                  <c:v>2.8183894470392382E-3</c:v>
                </c:pt>
                <c:pt idx="16758">
                  <c:v>2.8183894470392382E-3</c:v>
                </c:pt>
                <c:pt idx="16759">
                  <c:v>2.897202508600402E-3</c:v>
                </c:pt>
                <c:pt idx="16760">
                  <c:v>2.9595372682026761E-3</c:v>
                </c:pt>
                <c:pt idx="16761">
                  <c:v>3.2075442442545468E-3</c:v>
                </c:pt>
                <c:pt idx="16762">
                  <c:v>3.6356100163959133E-3</c:v>
                </c:pt>
                <c:pt idx="16763">
                  <c:v>3.8631603661939034E-3</c:v>
                </c:pt>
                <c:pt idx="16764">
                  <c:v>3.9965552140763172E-3</c:v>
                </c:pt>
                <c:pt idx="16765">
                  <c:v>4.0562708037789252E-3</c:v>
                </c:pt>
                <c:pt idx="16766">
                  <c:v>4.2295590410729774E-3</c:v>
                </c:pt>
                <c:pt idx="16767">
                  <c:v>4.205588751282221E-3</c:v>
                </c:pt>
                <c:pt idx="16768">
                  <c:v>4.1769358796830492E-3</c:v>
                </c:pt>
                <c:pt idx="16769">
                  <c:v>4.2230623773952102E-3</c:v>
                </c:pt>
                <c:pt idx="16770">
                  <c:v>4.3199684532024742E-3</c:v>
                </c:pt>
                <c:pt idx="16771">
                  <c:v>4.458925801687638E-3</c:v>
                </c:pt>
                <c:pt idx="16772">
                  <c:v>4.4899175216383458E-3</c:v>
                </c:pt>
                <c:pt idx="16773">
                  <c:v>4.4892393890335613E-3</c:v>
                </c:pt>
                <c:pt idx="16774">
                  <c:v>4.3470574094931838E-3</c:v>
                </c:pt>
                <c:pt idx="16775">
                  <c:v>4.3770084043077227E-3</c:v>
                </c:pt>
                <c:pt idx="16776">
                  <c:v>4.237655697762935E-3</c:v>
                </c:pt>
                <c:pt idx="16777">
                  <c:v>4.1838653445648707E-3</c:v>
                </c:pt>
                <c:pt idx="16778">
                  <c:v>4.0737636249710586E-3</c:v>
                </c:pt>
                <c:pt idx="16779">
                  <c:v>4.0477954063399772E-3</c:v>
                </c:pt>
                <c:pt idx="16780">
                  <c:v>4.2108230098490511E-3</c:v>
                </c:pt>
                <c:pt idx="16781">
                  <c:v>4.1256786659540452E-3</c:v>
                </c:pt>
                <c:pt idx="16782">
                  <c:v>3.8882859431122008E-3</c:v>
                </c:pt>
                <c:pt idx="16783">
                  <c:v>4.2992769162527407E-3</c:v>
                </c:pt>
                <c:pt idx="16784">
                  <c:v>4.3097832536030597E-3</c:v>
                </c:pt>
                <c:pt idx="16785">
                  <c:v>4.3180713665657835E-3</c:v>
                </c:pt>
                <c:pt idx="16786">
                  <c:v>4.3180713665657835E-3</c:v>
                </c:pt>
                <c:pt idx="16787">
                  <c:v>4.2436621653555587E-3</c:v>
                </c:pt>
                <c:pt idx="16788">
                  <c:v>4.2538999029610898E-3</c:v>
                </c:pt>
                <c:pt idx="16789">
                  <c:v>4.3282812054357923E-3</c:v>
                </c:pt>
                <c:pt idx="16790">
                  <c:v>4.2619471262634557E-3</c:v>
                </c:pt>
                <c:pt idx="16791">
                  <c:v>4.3589340358338065E-3</c:v>
                </c:pt>
                <c:pt idx="16792">
                  <c:v>4.3539315580241973E-3</c:v>
                </c:pt>
                <c:pt idx="16793">
                  <c:v>4.3304675081259564E-3</c:v>
                </c:pt>
                <c:pt idx="16794">
                  <c:v>4.2064643099812352E-3</c:v>
                </c:pt>
                <c:pt idx="16795">
                  <c:v>4.4706772005585742E-3</c:v>
                </c:pt>
                <c:pt idx="16796">
                  <c:v>4.5936929431550895E-3</c:v>
                </c:pt>
                <c:pt idx="16797">
                  <c:v>4.1668791551009521E-3</c:v>
                </c:pt>
                <c:pt idx="16798">
                  <c:v>4.0637347381927008E-3</c:v>
                </c:pt>
                <c:pt idx="16799">
                  <c:v>4.138598486562243E-3</c:v>
                </c:pt>
                <c:pt idx="16800">
                  <c:v>4.1549123004487728E-3</c:v>
                </c:pt>
                <c:pt idx="16801">
                  <c:v>4.3570711598164193E-3</c:v>
                </c:pt>
                <c:pt idx="16802">
                  <c:v>3.8198824457979647E-3</c:v>
                </c:pt>
                <c:pt idx="16803">
                  <c:v>3.4324403182138868E-3</c:v>
                </c:pt>
                <c:pt idx="16804">
                  <c:v>3.0746989469646845E-3</c:v>
                </c:pt>
                <c:pt idx="16805">
                  <c:v>2.8886980002581306E-3</c:v>
                </c:pt>
                <c:pt idx="16806">
                  <c:v>2.9226626436463141E-3</c:v>
                </c:pt>
                <c:pt idx="16807">
                  <c:v>2.9397749776802168E-3</c:v>
                </c:pt>
                <c:pt idx="16808">
                  <c:v>2.942654287158846E-3</c:v>
                </c:pt>
                <c:pt idx="16809">
                  <c:v>3.1875529935810171E-3</c:v>
                </c:pt>
                <c:pt idx="16810">
                  <c:v>3.2816800401127798E-3</c:v>
                </c:pt>
                <c:pt idx="16811">
                  <c:v>3.5365639463145883E-3</c:v>
                </c:pt>
                <c:pt idx="16812">
                  <c:v>3.4957108532345719E-3</c:v>
                </c:pt>
                <c:pt idx="16813">
                  <c:v>3.5986226251854929E-3</c:v>
                </c:pt>
                <c:pt idx="16814">
                  <c:v>3.5778319386423536E-3</c:v>
                </c:pt>
                <c:pt idx="16815">
                  <c:v>3.3782171390703709E-3</c:v>
                </c:pt>
                <c:pt idx="16816">
                  <c:v>3.213419985080285E-3</c:v>
                </c:pt>
                <c:pt idx="16817">
                  <c:v>2.983392802988974E-3</c:v>
                </c:pt>
                <c:pt idx="16818">
                  <c:v>2.7505848836110098E-3</c:v>
                </c:pt>
                <c:pt idx="16819">
                  <c:v>2.8308236991884689E-3</c:v>
                </c:pt>
                <c:pt idx="16820">
                  <c:v>2.8662947136262129E-3</c:v>
                </c:pt>
                <c:pt idx="16821">
                  <c:v>3.0912018983019771E-3</c:v>
                </c:pt>
                <c:pt idx="16822">
                  <c:v>3.3488020564938093E-3</c:v>
                </c:pt>
                <c:pt idx="16823">
                  <c:v>3.3296276071178707E-3</c:v>
                </c:pt>
                <c:pt idx="16824">
                  <c:v>3.3105487064565668E-3</c:v>
                </c:pt>
                <c:pt idx="16825">
                  <c:v>3.3488020564938093E-3</c:v>
                </c:pt>
                <c:pt idx="16826">
                  <c:v>3.2915649547552036E-3</c:v>
                </c:pt>
                <c:pt idx="16827">
                  <c:v>3.5278823601119411E-3</c:v>
                </c:pt>
                <c:pt idx="16828">
                  <c:v>3.467404971055348E-3</c:v>
                </c:pt>
                <c:pt idx="16829">
                  <c:v>3.6301849203524222E-3</c:v>
                </c:pt>
                <c:pt idx="16830">
                  <c:v>3.5469860404589337E-3</c:v>
                </c:pt>
                <c:pt idx="16831">
                  <c:v>3.6536532208209017E-3</c:v>
                </c:pt>
                <c:pt idx="16832">
                  <c:v>3.9224576805000329E-3</c:v>
                </c:pt>
                <c:pt idx="16833">
                  <c:v>3.9655304077177277E-3</c:v>
                </c:pt>
                <c:pt idx="16834">
                  <c:v>3.9643941799222485E-3</c:v>
                </c:pt>
                <c:pt idx="16835">
                  <c:v>4.1420449124410603E-3</c:v>
                </c:pt>
                <c:pt idx="16836">
                  <c:v>4.2747821152030706E-3</c:v>
                </c:pt>
                <c:pt idx="16837">
                  <c:v>4.4535280165977787E-3</c:v>
                </c:pt>
                <c:pt idx="16838">
                  <c:v>4.676984316614766E-3</c:v>
                </c:pt>
                <c:pt idx="16839">
                  <c:v>4.8302397103140689E-3</c:v>
                </c:pt>
                <c:pt idx="16840">
                  <c:v>4.9150779584975109E-3</c:v>
                </c:pt>
                <c:pt idx="16841">
                  <c:v>4.8536085206228674E-3</c:v>
                </c:pt>
                <c:pt idx="16842">
                  <c:v>4.8794700940416056E-3</c:v>
                </c:pt>
                <c:pt idx="16843">
                  <c:v>5.0826940477889078E-3</c:v>
                </c:pt>
                <c:pt idx="16844">
                  <c:v>4.8770869468757029E-3</c:v>
                </c:pt>
                <c:pt idx="16845">
                  <c:v>5.0277641687883987E-3</c:v>
                </c:pt>
                <c:pt idx="16846">
                  <c:v>5.1965981127267743E-3</c:v>
                </c:pt>
                <c:pt idx="16847">
                  <c:v>5.0696444729833269E-3</c:v>
                </c:pt>
                <c:pt idx="16848">
                  <c:v>5.0813501512016667E-3</c:v>
                </c:pt>
                <c:pt idx="16849">
                  <c:v>4.8447860688683106E-3</c:v>
                </c:pt>
                <c:pt idx="16850">
                  <c:v>4.9601381181270795E-3</c:v>
                </c:pt>
                <c:pt idx="16851">
                  <c:v>4.9326568162822663E-3</c:v>
                </c:pt>
                <c:pt idx="16852">
                  <c:v>5.2088648143472673E-3</c:v>
                </c:pt>
                <c:pt idx="16853">
                  <c:v>5.256990385032397E-3</c:v>
                </c:pt>
                <c:pt idx="16854">
                  <c:v>5.1357283239689367E-3</c:v>
                </c:pt>
                <c:pt idx="16855">
                  <c:v>5.2011442905741719E-3</c:v>
                </c:pt>
                <c:pt idx="16856">
                  <c:v>5.1214365766596636E-3</c:v>
                </c:pt>
                <c:pt idx="16857">
                  <c:v>5.0880314219455729E-3</c:v>
                </c:pt>
                <c:pt idx="16858">
                  <c:v>4.9753659001199472E-3</c:v>
                </c:pt>
                <c:pt idx="16859">
                  <c:v>4.8805584206695792E-3</c:v>
                </c:pt>
                <c:pt idx="16860">
                  <c:v>4.9134120964574712E-3</c:v>
                </c:pt>
                <c:pt idx="16861">
                  <c:v>4.9709257453957358E-3</c:v>
                </c:pt>
                <c:pt idx="16862">
                  <c:v>5.0079007906201145E-3</c:v>
                </c:pt>
                <c:pt idx="16863">
                  <c:v>5.0299823520764545E-3</c:v>
                </c:pt>
                <c:pt idx="16864">
                  <c:v>5.0880314219455729E-3</c:v>
                </c:pt>
                <c:pt idx="16865">
                  <c:v>5.0079007906201145E-3</c:v>
                </c:pt>
                <c:pt idx="16866">
                  <c:v>5.0629799258660275E-3</c:v>
                </c:pt>
                <c:pt idx="16867">
                  <c:v>5.0379915074872548E-3</c:v>
                </c:pt>
                <c:pt idx="16868">
                  <c:v>5.1679444756251094E-3</c:v>
                </c:pt>
                <c:pt idx="16869">
                  <c:v>5.4964032385046938E-3</c:v>
                </c:pt>
                <c:pt idx="16870">
                  <c:v>5.4275142188578525E-3</c:v>
                </c:pt>
                <c:pt idx="16871">
                  <c:v>5.5105969978914452E-3</c:v>
                </c:pt>
                <c:pt idx="16872">
                  <c:v>5.2487495991305781E-3</c:v>
                </c:pt>
                <c:pt idx="16873">
                  <c:v>5.1757141043495209E-3</c:v>
                </c:pt>
                <c:pt idx="16874">
                  <c:v>5.9903029711626758E-3</c:v>
                </c:pt>
                <c:pt idx="16875">
                  <c:v>5.5738459585302543E-3</c:v>
                </c:pt>
                <c:pt idx="16876">
                  <c:v>4.8620969406186817E-3</c:v>
                </c:pt>
                <c:pt idx="16877">
                  <c:v>4.3796184230375573E-3</c:v>
                </c:pt>
                <c:pt idx="16878">
                  <c:v>4.2592029412211055E-3</c:v>
                </c:pt>
                <c:pt idx="16879">
                  <c:v>4.3597954525837583E-3</c:v>
                </c:pt>
                <c:pt idx="16880">
                  <c:v>4.2030862977262004E-3</c:v>
                </c:pt>
                <c:pt idx="16881">
                  <c:v>4.3268228070434409E-3</c:v>
                </c:pt>
                <c:pt idx="16882">
                  <c:v>4.0047769917505287E-3</c:v>
                </c:pt>
                <c:pt idx="16883">
                  <c:v>3.4640022183850291E-3</c:v>
                </c:pt>
                <c:pt idx="16884">
                  <c:v>3.5041798677817137E-3</c:v>
                </c:pt>
                <c:pt idx="16885">
                  <c:v>3.9817607576692875E-3</c:v>
                </c:pt>
                <c:pt idx="16886">
                  <c:v>4.0279088659402286E-3</c:v>
                </c:pt>
                <c:pt idx="16887">
                  <c:v>4.0980032087604562E-3</c:v>
                </c:pt>
                <c:pt idx="16888">
                  <c:v>4.1732513851546506E-3</c:v>
                </c:pt>
                <c:pt idx="16889">
                  <c:v>3.9349031273800579E-3</c:v>
                </c:pt>
                <c:pt idx="16890">
                  <c:v>3.9574953001110481E-3</c:v>
                </c:pt>
                <c:pt idx="16891">
                  <c:v>4.125651256541866E-3</c:v>
                </c:pt>
                <c:pt idx="16892">
                  <c:v>4.0030181813844393E-3</c:v>
                </c:pt>
                <c:pt idx="16893">
                  <c:v>3.9802001611427395E-3</c:v>
                </c:pt>
                <c:pt idx="16894">
                  <c:v>4.2497214175478814E-3</c:v>
                </c:pt>
                <c:pt idx="16895">
                  <c:v>4.0069542857909136E-3</c:v>
                </c:pt>
                <c:pt idx="16896">
                  <c:v>4.1534720003835075E-3</c:v>
                </c:pt>
                <c:pt idx="16897">
                  <c:v>4.1297079441097537E-3</c:v>
                </c:pt>
                <c:pt idx="16898">
                  <c:v>4.3128189782334469E-3</c:v>
                </c:pt>
                <c:pt idx="16899">
                  <c:v>4.3626911003784028E-3</c:v>
                </c:pt>
                <c:pt idx="16900">
                  <c:v>4.3376927041787385E-3</c:v>
                </c:pt>
                <c:pt idx="16901">
                  <c:v>4.3858059113312652E-3</c:v>
                </c:pt>
                <c:pt idx="16902">
                  <c:v>4.1421500273684181E-3</c:v>
                </c:pt>
                <c:pt idx="16903">
                  <c:v>3.9773879567087823E-3</c:v>
                </c:pt>
                <c:pt idx="16904">
                  <c:v>3.9959503612821716E-3</c:v>
                </c:pt>
                <c:pt idx="16905">
                  <c:v>4.0646999717267448E-3</c:v>
                </c:pt>
                <c:pt idx="16906">
                  <c:v>4.3264829940275707E-3</c:v>
                </c:pt>
                <c:pt idx="16907">
                  <c:v>4.3551381755109666E-3</c:v>
                </c:pt>
                <c:pt idx="16908">
                  <c:v>4.4151628562483876E-3</c:v>
                </c:pt>
                <c:pt idx="16909">
                  <c:v>4.7067591585354647E-3</c:v>
                </c:pt>
                <c:pt idx="16910">
                  <c:v>4.774942155484148E-3</c:v>
                </c:pt>
                <c:pt idx="16911">
                  <c:v>4.9099260610067034E-3</c:v>
                </c:pt>
                <c:pt idx="16912">
                  <c:v>4.9569655804546425E-3</c:v>
                </c:pt>
                <c:pt idx="16913">
                  <c:v>5.1406660881417841E-3</c:v>
                </c:pt>
                <c:pt idx="16914">
                  <c:v>5.1743747988840941E-3</c:v>
                </c:pt>
                <c:pt idx="16915">
                  <c:v>5.1722090078098713E-3</c:v>
                </c:pt>
                <c:pt idx="16916">
                  <c:v>4.9465520088264594E-3</c:v>
                </c:pt>
                <c:pt idx="16917">
                  <c:v>4.5949403176925967E-3</c:v>
                </c:pt>
                <c:pt idx="16918">
                  <c:v>5.0118240123281921E-3</c:v>
                </c:pt>
                <c:pt idx="16919">
                  <c:v>5.0009431725066443E-3</c:v>
                </c:pt>
                <c:pt idx="16920">
                  <c:v>4.8847859877451339E-3</c:v>
                </c:pt>
                <c:pt idx="16921">
                  <c:v>4.9440432356087837E-3</c:v>
                </c:pt>
                <c:pt idx="16922">
                  <c:v>5.1200132480425167E-3</c:v>
                </c:pt>
                <c:pt idx="16923">
                  <c:v>5.1403823427432754E-3</c:v>
                </c:pt>
                <c:pt idx="16924">
                  <c:v>5.2391039381650632E-3</c:v>
                </c:pt>
                <c:pt idx="16925">
                  <c:v>5.2906705737962535E-3</c:v>
                </c:pt>
                <c:pt idx="16926">
                  <c:v>5.421546315162157E-3</c:v>
                </c:pt>
                <c:pt idx="16927">
                  <c:v>5.515890858944183E-3</c:v>
                </c:pt>
                <c:pt idx="16928">
                  <c:v>5.5557239534554147E-3</c:v>
                </c:pt>
                <c:pt idx="16929">
                  <c:v>5.6635959507456589E-3</c:v>
                </c:pt>
                <c:pt idx="16930">
                  <c:v>5.6625647987141731E-3</c:v>
                </c:pt>
                <c:pt idx="16931">
                  <c:v>5.627436410743457E-3</c:v>
                </c:pt>
                <c:pt idx="16932">
                  <c:v>5.8100898201431531E-3</c:v>
                </c:pt>
                <c:pt idx="16933">
                  <c:v>5.8342316508590815E-3</c:v>
                </c:pt>
                <c:pt idx="16934">
                  <c:v>5.8774403258575036E-3</c:v>
                </c:pt>
                <c:pt idx="16935">
                  <c:v>5.9157513322989543E-3</c:v>
                </c:pt>
                <c:pt idx="16936">
                  <c:v>6.0394715820582881E-3</c:v>
                </c:pt>
                <c:pt idx="16937">
                  <c:v>6.1571117011258733E-3</c:v>
                </c:pt>
                <c:pt idx="16938">
                  <c:v>6.1571117011258733E-3</c:v>
                </c:pt>
                <c:pt idx="16939">
                  <c:v>6.32842438938976E-3</c:v>
                </c:pt>
                <c:pt idx="16940">
                  <c:v>6.3910802801772082E-3</c:v>
                </c:pt>
                <c:pt idx="16941">
                  <c:v>6.52111780558656E-3</c:v>
                </c:pt>
                <c:pt idx="16942">
                  <c:v>6.6906573650505593E-3</c:v>
                </c:pt>
                <c:pt idx="16943">
                  <c:v>6.5723137073050268E-3</c:v>
                </c:pt>
                <c:pt idx="16944">
                  <c:v>6.3586230555753949E-3</c:v>
                </c:pt>
                <c:pt idx="16945">
                  <c:v>6.0428090745954658E-3</c:v>
                </c:pt>
                <c:pt idx="16946">
                  <c:v>6.0377303421262057E-3</c:v>
                </c:pt>
                <c:pt idx="16947">
                  <c:v>6.0260772045433106E-3</c:v>
                </c:pt>
                <c:pt idx="16948">
                  <c:v>6.0981849172573391E-3</c:v>
                </c:pt>
                <c:pt idx="16949">
                  <c:v>6.1710437398013523E-3</c:v>
                </c:pt>
                <c:pt idx="16950">
                  <c:v>6.3190410718123756E-3</c:v>
                </c:pt>
                <c:pt idx="16951">
                  <c:v>6.1514711436388902E-3</c:v>
                </c:pt>
                <c:pt idx="16952">
                  <c:v>6.3046140928981744E-3</c:v>
                </c:pt>
                <c:pt idx="16953">
                  <c:v>6.2334967004425961E-3</c:v>
                </c:pt>
                <c:pt idx="16954">
                  <c:v>5.8625342920638531E-3</c:v>
                </c:pt>
                <c:pt idx="16955">
                  <c:v>5.7032307697431278E-3</c:v>
                </c:pt>
                <c:pt idx="16956">
                  <c:v>5.6042143963435593E-3</c:v>
                </c:pt>
                <c:pt idx="16957">
                  <c:v>5.7700847269330641E-3</c:v>
                </c:pt>
                <c:pt idx="16958">
                  <c:v>6.0525515480510444E-3</c:v>
                </c:pt>
                <c:pt idx="16959">
                  <c:v>5.9660358824830386E-3</c:v>
                </c:pt>
                <c:pt idx="16960">
                  <c:v>5.8716446813317467E-3</c:v>
                </c:pt>
                <c:pt idx="16961">
                  <c:v>5.7026040005733573E-3</c:v>
                </c:pt>
                <c:pt idx="16962">
                  <c:v>5.7747641655235956E-3</c:v>
                </c:pt>
                <c:pt idx="16963">
                  <c:v>5.8094679289403435E-3</c:v>
                </c:pt>
                <c:pt idx="16964">
                  <c:v>5.3758859179114252E-3</c:v>
                </c:pt>
                <c:pt idx="16965">
                  <c:v>5.8094679289403435E-3</c:v>
                </c:pt>
                <c:pt idx="16966">
                  <c:v>5.9371864838339656E-3</c:v>
                </c:pt>
                <c:pt idx="16967">
                  <c:v>6.1016008363333858E-3</c:v>
                </c:pt>
                <c:pt idx="16968">
                  <c:v>6.310807230513988E-3</c:v>
                </c:pt>
                <c:pt idx="16969">
                  <c:v>6.2000856184823228E-3</c:v>
                </c:pt>
                <c:pt idx="16970">
                  <c:v>6.660601559661989E-3</c:v>
                </c:pt>
                <c:pt idx="16971">
                  <c:v>6.741401693120137E-3</c:v>
                </c:pt>
                <c:pt idx="16972">
                  <c:v>6.8170022245451619E-3</c:v>
                </c:pt>
                <c:pt idx="16973">
                  <c:v>7.4720980007397693E-3</c:v>
                </c:pt>
                <c:pt idx="16974">
                  <c:v>8.7151959919250319E-3</c:v>
                </c:pt>
                <c:pt idx="16975">
                  <c:v>8.1080399914854693E-3</c:v>
                </c:pt>
                <c:pt idx="16976">
                  <c:v>7.0101619458623754E-3</c:v>
                </c:pt>
                <c:pt idx="16977">
                  <c:v>6.5053147423460656E-3</c:v>
                </c:pt>
                <c:pt idx="16978">
                  <c:v>6.657441229415458E-3</c:v>
                </c:pt>
                <c:pt idx="16979">
                  <c:v>6.7642386051586867E-3</c:v>
                </c:pt>
                <c:pt idx="16980">
                  <c:v>6.9854267346646896E-3</c:v>
                </c:pt>
                <c:pt idx="16981">
                  <c:v>7.0935609585248459E-3</c:v>
                </c:pt>
                <c:pt idx="16982">
                  <c:v>7.3174888481529624E-3</c:v>
                </c:pt>
                <c:pt idx="16983">
                  <c:v>7.2084382744477199E-3</c:v>
                </c:pt>
                <c:pt idx="16984">
                  <c:v>7.1488825918591724E-3</c:v>
                </c:pt>
                <c:pt idx="16985">
                  <c:v>7.2373853484223455E-3</c:v>
                </c:pt>
                <c:pt idx="16986">
                  <c:v>7.3881642098478119E-3</c:v>
                </c:pt>
                <c:pt idx="16987">
                  <c:v>7.4927239572732448E-3</c:v>
                </c:pt>
                <c:pt idx="16988">
                  <c:v>7.5093980375136333E-3</c:v>
                </c:pt>
                <c:pt idx="16989">
                  <c:v>7.5093980375136333E-3</c:v>
                </c:pt>
                <c:pt idx="16990">
                  <c:v>7.7099026327790412E-3</c:v>
                </c:pt>
                <c:pt idx="16991">
                  <c:v>7.9311038192631401E-3</c:v>
                </c:pt>
                <c:pt idx="16992">
                  <c:v>7.8331395634929479E-3</c:v>
                </c:pt>
                <c:pt idx="16993">
                  <c:v>8.2093881637986896E-3</c:v>
                </c:pt>
                <c:pt idx="16994">
                  <c:v>8.5936564281000084E-3</c:v>
                </c:pt>
                <c:pt idx="16995">
                  <c:v>8.7345360416754194E-3</c:v>
                </c:pt>
                <c:pt idx="16996">
                  <c:v>8.7659568528697888E-3</c:v>
                </c:pt>
                <c:pt idx="16997">
                  <c:v>8.8291938313922319E-3</c:v>
                </c:pt>
                <c:pt idx="16998">
                  <c:v>8.8037351842160296E-3</c:v>
                </c:pt>
                <c:pt idx="16999">
                  <c:v>8.9896127941956304E-3</c:v>
                </c:pt>
                <c:pt idx="17000">
                  <c:v>9.1430730923003339E-3</c:v>
                </c:pt>
                <c:pt idx="17001">
                  <c:v>9.2177817730047934E-3</c:v>
                </c:pt>
                <c:pt idx="17002">
                  <c:v>9.20035936542863E-3</c:v>
                </c:pt>
                <c:pt idx="17003">
                  <c:v>9.2820499817616777E-3</c:v>
                </c:pt>
                <c:pt idx="17004">
                  <c:v>9.2664876907329174E-3</c:v>
                </c:pt>
                <c:pt idx="17005">
                  <c:v>9.2664876907329174E-3</c:v>
                </c:pt>
                <c:pt idx="17006">
                  <c:v>9.2087447320508675E-3</c:v>
                </c:pt>
                <c:pt idx="17007">
                  <c:v>9.1797197284303016E-3</c:v>
                </c:pt>
                <c:pt idx="17008">
                  <c:v>9.0650940085230114E-3</c:v>
                </c:pt>
                <c:pt idx="17009">
                  <c:v>9.1222492687837303E-3</c:v>
                </c:pt>
                <c:pt idx="17010">
                  <c:v>9.1092081529129034E-3</c:v>
                </c:pt>
                <c:pt idx="17011">
                  <c:v>9.2241198682651918E-3</c:v>
                </c:pt>
                <c:pt idx="17012">
                  <c:v>9.3988660863148169E-3</c:v>
                </c:pt>
                <c:pt idx="17013">
                  <c:v>9.576502199601657E-3</c:v>
                </c:pt>
                <c:pt idx="17014">
                  <c:v>9.6701545401154804E-3</c:v>
                </c:pt>
                <c:pt idx="17015">
                  <c:v>9.7498929994658395E-3</c:v>
                </c:pt>
                <c:pt idx="17016">
                  <c:v>9.8200860284843178E-3</c:v>
                </c:pt>
                <c:pt idx="17017">
                  <c:v>9.7595574239368165E-3</c:v>
                </c:pt>
                <c:pt idx="17018">
                  <c:v>9.4747423335327409E-3</c:v>
                </c:pt>
                <c:pt idx="17019">
                  <c:v>9.402233663332751E-3</c:v>
                </c:pt>
                <c:pt idx="17020">
                  <c:v>9.1340282430290437E-3</c:v>
                </c:pt>
                <c:pt idx="17021">
                  <c:v>8.9648795718618394E-3</c:v>
                </c:pt>
                <c:pt idx="17022">
                  <c:v>8.8227711348989341E-3</c:v>
                </c:pt>
                <c:pt idx="17023">
                  <c:v>7.8662513285180039E-3</c:v>
                </c:pt>
                <c:pt idx="17024">
                  <c:v>8.0118019890764516E-3</c:v>
                </c:pt>
                <c:pt idx="17025">
                  <c:v>8.7966054158314932E-3</c:v>
                </c:pt>
                <c:pt idx="17026">
                  <c:v>7.2733928601897927E-3</c:v>
                </c:pt>
                <c:pt idx="17027">
                  <c:v>8.0956152869547694E-3</c:v>
                </c:pt>
                <c:pt idx="17028">
                  <c:v>7.1868102130902859E-3</c:v>
                </c:pt>
                <c:pt idx="17029">
                  <c:v>8.2882848871930186E-3</c:v>
                </c:pt>
                <c:pt idx="17030">
                  <c:v>7.5461507237447999E-3</c:v>
                </c:pt>
                <c:pt idx="17031">
                  <c:v>6.5700097103074508E-3</c:v>
                </c:pt>
                <c:pt idx="17032">
                  <c:v>6.5615692198814825E-3</c:v>
                </c:pt>
                <c:pt idx="17033">
                  <c:v>6.089636913124888E-3</c:v>
                </c:pt>
                <c:pt idx="17034">
                  <c:v>6.0540018365456113E-3</c:v>
                </c:pt>
                <c:pt idx="17035">
                  <c:v>6.335648059450685E-3</c:v>
                </c:pt>
                <c:pt idx="17036">
                  <c:v>6.5008886997585278E-3</c:v>
                </c:pt>
                <c:pt idx="17037">
                  <c:v>6.5762420430915559E-3</c:v>
                </c:pt>
                <c:pt idx="17038">
                  <c:v>6.4902342105651609E-3</c:v>
                </c:pt>
                <c:pt idx="17039">
                  <c:v>6.2680681254113557E-3</c:v>
                </c:pt>
                <c:pt idx="17040">
                  <c:v>6.0711246522711787E-3</c:v>
                </c:pt>
                <c:pt idx="17041">
                  <c:v>6.3877700399649039E-3</c:v>
                </c:pt>
                <c:pt idx="17042">
                  <c:v>6.6460615424748888E-3</c:v>
                </c:pt>
                <c:pt idx="17043">
                  <c:v>9.2000699687365788E-3</c:v>
                </c:pt>
                <c:pt idx="17044">
                  <c:v>1.032718469448409E-2</c:v>
                </c:pt>
                <c:pt idx="17045">
                  <c:v>1.0263457318210567E-2</c:v>
                </c:pt>
                <c:pt idx="17046">
                  <c:v>1.0384513277062902E-2</c:v>
                </c:pt>
                <c:pt idx="17047">
                  <c:v>1.0252478977403848E-2</c:v>
                </c:pt>
                <c:pt idx="17048">
                  <c:v>1.0315401716450413E-2</c:v>
                </c:pt>
                <c:pt idx="17049">
                  <c:v>1.0249350276642807E-2</c:v>
                </c:pt>
                <c:pt idx="17050">
                  <c:v>1.0109417471994684E-2</c:v>
                </c:pt>
                <c:pt idx="17051">
                  <c:v>9.9822940113306006E-3</c:v>
                </c:pt>
                <c:pt idx="17052">
                  <c:v>9.9639607873580616E-3</c:v>
                </c:pt>
                <c:pt idx="17053">
                  <c:v>9.9108319966322873E-3</c:v>
                </c:pt>
                <c:pt idx="17054">
                  <c:v>9.8380772951687841E-3</c:v>
                </c:pt>
                <c:pt idx="17055">
                  <c:v>9.8796537358578091E-3</c:v>
                </c:pt>
                <c:pt idx="17056">
                  <c:v>9.679470941355045E-3</c:v>
                </c:pt>
                <c:pt idx="17057">
                  <c:v>9.556412315506262E-3</c:v>
                </c:pt>
                <c:pt idx="17058">
                  <c:v>9.8363547862849871E-3</c:v>
                </c:pt>
                <c:pt idx="17059">
                  <c:v>9.8191056550472316E-3</c:v>
                </c:pt>
                <c:pt idx="17060">
                  <c:v>9.5874500182785653E-3</c:v>
                </c:pt>
                <c:pt idx="17061">
                  <c:v>9.0475063866764672E-3</c:v>
                </c:pt>
                <c:pt idx="17062">
                  <c:v>8.9312073085914302E-3</c:v>
                </c:pt>
                <c:pt idx="17063">
                  <c:v>9.0194579365347628E-3</c:v>
                </c:pt>
                <c:pt idx="17064">
                  <c:v>8.903793504084127E-3</c:v>
                </c:pt>
                <c:pt idx="17065">
                  <c:v>8.7592174708337987E-3</c:v>
                </c:pt>
                <c:pt idx="17066">
                  <c:v>8.4994751485778335E-3</c:v>
                </c:pt>
                <c:pt idx="17067">
                  <c:v>8.3890906518851362E-3</c:v>
                </c:pt>
                <c:pt idx="17068">
                  <c:v>8.322847636228219E-3</c:v>
                </c:pt>
                <c:pt idx="17069">
                  <c:v>8.352940658521827E-3</c:v>
                </c:pt>
                <c:pt idx="17070">
                  <c:v>8.3519836408338013E-3</c:v>
                </c:pt>
                <c:pt idx="17071">
                  <c:v>8.2981520267190311E-3</c:v>
                </c:pt>
                <c:pt idx="17072">
                  <c:v>8.3981297619807067E-3</c:v>
                </c:pt>
                <c:pt idx="17073">
                  <c:v>8.1631010981008771E-3</c:v>
                </c:pt>
                <c:pt idx="17074">
                  <c:v>8.3981297619807067E-3</c:v>
                </c:pt>
                <c:pt idx="17075">
                  <c:v>8.2981520267190311E-3</c:v>
                </c:pt>
                <c:pt idx="17076">
                  <c:v>8.2446249990050791E-3</c:v>
                </c:pt>
                <c:pt idx="17077">
                  <c:v>8.1303230686639808E-3</c:v>
                </c:pt>
                <c:pt idx="17078">
                  <c:v>8.1101099160128462E-3</c:v>
                </c:pt>
                <c:pt idx="17079">
                  <c:v>8.057420865431807E-3</c:v>
                </c:pt>
                <c:pt idx="17080">
                  <c:v>7.9529432968402976E-3</c:v>
                </c:pt>
                <c:pt idx="17081">
                  <c:v>8.0602868156224063E-3</c:v>
                </c:pt>
                <c:pt idx="17082">
                  <c:v>8.0697664837845896E-3</c:v>
                </c:pt>
                <c:pt idx="17083">
                  <c:v>7.9720078569454744E-3</c:v>
                </c:pt>
                <c:pt idx="17084">
                  <c:v>8.5541228780336258E-3</c:v>
                </c:pt>
                <c:pt idx="17085">
                  <c:v>9.0270557294138982E-3</c:v>
                </c:pt>
                <c:pt idx="17086">
                  <c:v>9.7398424577738504E-3</c:v>
                </c:pt>
                <c:pt idx="17087">
                  <c:v>9.9367123364966347E-3</c:v>
                </c:pt>
                <c:pt idx="17088">
                  <c:v>1.0313314927143042E-2</c:v>
                </c:pt>
                <c:pt idx="17089">
                  <c:v>1.0116574078263262E-2</c:v>
                </c:pt>
                <c:pt idx="17090">
                  <c:v>1.0016799183182325E-2</c:v>
                </c:pt>
                <c:pt idx="17091">
                  <c:v>9.5132059946417477E-3</c:v>
                </c:pt>
                <c:pt idx="17092">
                  <c:v>7.3440836903675534E-3</c:v>
                </c:pt>
                <c:pt idx="17093">
                  <c:v>6.7903211982260027E-3</c:v>
                </c:pt>
                <c:pt idx="17094">
                  <c:v>6.2694616442577821E-3</c:v>
                </c:pt>
                <c:pt idx="17095">
                  <c:v>6.4194727881983623E-3</c:v>
                </c:pt>
                <c:pt idx="17096">
                  <c:v>4.6644273308310592E-3</c:v>
                </c:pt>
                <c:pt idx="17097">
                  <c:v>4.4786754619365651E-3</c:v>
                </c:pt>
                <c:pt idx="17098">
                  <c:v>4.366762400269346E-3</c:v>
                </c:pt>
                <c:pt idx="17099">
                  <c:v>4.4182230022004445E-3</c:v>
                </c:pt>
                <c:pt idx="17100">
                  <c:v>4.7258483883023577E-3</c:v>
                </c:pt>
                <c:pt idx="17101">
                  <c:v>5.0382955026559463E-3</c:v>
                </c:pt>
                <c:pt idx="17102">
                  <c:v>5.3290061542883129E-3</c:v>
                </c:pt>
                <c:pt idx="17103">
                  <c:v>5.2474868433421201E-3</c:v>
                </c:pt>
                <c:pt idx="17104">
                  <c:v>5.1262774878066382E-3</c:v>
                </c:pt>
                <c:pt idx="17105">
                  <c:v>4.5225210834399891E-3</c:v>
                </c:pt>
                <c:pt idx="17106">
                  <c:v>4.6965369012711864E-3</c:v>
                </c:pt>
                <c:pt idx="17107">
                  <c:v>4.5793427129582455E-3</c:v>
                </c:pt>
                <c:pt idx="17108">
                  <c:v>4.5269549276394398E-3</c:v>
                </c:pt>
                <c:pt idx="17109">
                  <c:v>4.0471851449720092E-3</c:v>
                </c:pt>
                <c:pt idx="17110">
                  <c:v>4.3001342165327602E-3</c:v>
                </c:pt>
                <c:pt idx="17111">
                  <c:v>4.7784524236194094E-3</c:v>
                </c:pt>
                <c:pt idx="17112">
                  <c:v>4.5269549276394398E-3</c:v>
                </c:pt>
                <c:pt idx="17113">
                  <c:v>4.8896045713255377E-3</c:v>
                </c:pt>
                <c:pt idx="17114">
                  <c:v>5.0931518560870265E-3</c:v>
                </c:pt>
                <c:pt idx="17115">
                  <c:v>5.034886082425285E-3</c:v>
                </c:pt>
                <c:pt idx="17116">
                  <c:v>5.1363388763989958E-3</c:v>
                </c:pt>
                <c:pt idx="17117">
                  <c:v>5.0772713920375591E-3</c:v>
                </c:pt>
                <c:pt idx="17118">
                  <c:v>5.1971409461641022E-3</c:v>
                </c:pt>
                <c:pt idx="17119">
                  <c:v>5.0188430773739521E-3</c:v>
                </c:pt>
                <c:pt idx="17120">
                  <c:v>5.2248111465476388E-3</c:v>
                </c:pt>
                <c:pt idx="17121">
                  <c:v>5.4120619275703063E-3</c:v>
                </c:pt>
                <c:pt idx="17122">
                  <c:v>5.6821489558601312E-3</c:v>
                </c:pt>
                <c:pt idx="17123">
                  <c:v>5.797341579865784E-3</c:v>
                </c:pt>
                <c:pt idx="17124">
                  <c:v>5.9673878731129528E-3</c:v>
                </c:pt>
                <c:pt idx="17125">
                  <c:v>6.105703510931061E-3</c:v>
                </c:pt>
                <c:pt idx="17126">
                  <c:v>6.106337213879709E-3</c:v>
                </c:pt>
                <c:pt idx="17127">
                  <c:v>6.1786613780980453E-3</c:v>
                </c:pt>
                <c:pt idx="17128">
                  <c:v>6.2759839223544131E-3</c:v>
                </c:pt>
                <c:pt idx="17129">
                  <c:v>6.5396820965853966E-3</c:v>
                </c:pt>
                <c:pt idx="17130">
                  <c:v>6.4525784950057894E-3</c:v>
                </c:pt>
                <c:pt idx="17131">
                  <c:v>6.5616144024293124E-3</c:v>
                </c:pt>
                <c:pt idx="17132">
                  <c:v>6.7998314380899151E-3</c:v>
                </c:pt>
                <c:pt idx="17133">
                  <c:v>6.702089140536543E-3</c:v>
                </c:pt>
                <c:pt idx="17134">
                  <c:v>6.702089140536543E-3</c:v>
                </c:pt>
                <c:pt idx="17135">
                  <c:v>6.8836765702587387E-3</c:v>
                </c:pt>
                <c:pt idx="17136">
                  <c:v>6.92813014446897E-3</c:v>
                </c:pt>
                <c:pt idx="17137">
                  <c:v>7.0064185965725617E-3</c:v>
                </c:pt>
                <c:pt idx="17138">
                  <c:v>6.9624513982107427E-3</c:v>
                </c:pt>
                <c:pt idx="17139">
                  <c:v>6.9624513982107427E-3</c:v>
                </c:pt>
                <c:pt idx="17140">
                  <c:v>7.0314526983183785E-3</c:v>
                </c:pt>
                <c:pt idx="17141">
                  <c:v>7.0295764998782742E-3</c:v>
                </c:pt>
                <c:pt idx="17142">
                  <c:v>6.9208483224919839E-3</c:v>
                </c:pt>
                <c:pt idx="17143">
                  <c:v>6.98249694647941E-3</c:v>
                </c:pt>
                <c:pt idx="17144">
                  <c:v>6.8966263269990341E-3</c:v>
                </c:pt>
                <c:pt idx="17145">
                  <c:v>6.9850124489330492E-3</c:v>
                </c:pt>
                <c:pt idx="17146">
                  <c:v>6.927640126537609E-3</c:v>
                </c:pt>
                <c:pt idx="17147">
                  <c:v>6.9168728739937907E-3</c:v>
                </c:pt>
                <c:pt idx="17148">
                  <c:v>6.9002113891927898E-3</c:v>
                </c:pt>
                <c:pt idx="17149">
                  <c:v>6.8120717698423689E-3</c:v>
                </c:pt>
                <c:pt idx="17150">
                  <c:v>6.8725021451008115E-3</c:v>
                </c:pt>
                <c:pt idx="17151">
                  <c:v>6.840955133375127E-3</c:v>
                </c:pt>
                <c:pt idx="17152">
                  <c:v>6.7589876378987947E-3</c:v>
                </c:pt>
                <c:pt idx="17153">
                  <c:v>6.7573725802940942E-3</c:v>
                </c:pt>
                <c:pt idx="17154">
                  <c:v>6.7899538766029938E-3</c:v>
                </c:pt>
                <c:pt idx="17155">
                  <c:v>6.8163951745356085E-3</c:v>
                </c:pt>
                <c:pt idx="17156">
                  <c:v>6.9832469781352484E-3</c:v>
                </c:pt>
                <c:pt idx="17157">
                  <c:v>7.1647667145229047E-3</c:v>
                </c:pt>
                <c:pt idx="17158">
                  <c:v>7.2353929579242705E-3</c:v>
                </c:pt>
                <c:pt idx="17159">
                  <c:v>7.2576338997319707E-3</c:v>
                </c:pt>
                <c:pt idx="17160">
                  <c:v>7.1415016336128226E-3</c:v>
                </c:pt>
                <c:pt idx="17161">
                  <c:v>6.5302955155328102E-3</c:v>
                </c:pt>
                <c:pt idx="17162">
                  <c:v>5.9113610026631895E-3</c:v>
                </c:pt>
                <c:pt idx="17163">
                  <c:v>5.6685897888205062E-3</c:v>
                </c:pt>
                <c:pt idx="17164">
                  <c:v>5.4053587826300084E-3</c:v>
                </c:pt>
                <c:pt idx="17165">
                  <c:v>4.680096360046803E-3</c:v>
                </c:pt>
                <c:pt idx="17166">
                  <c:v>4.1787120836075699E-3</c:v>
                </c:pt>
                <c:pt idx="17167">
                  <c:v>3.5641275003583488E-3</c:v>
                </c:pt>
                <c:pt idx="17168">
                  <c:v>3.2351806156062967E-3</c:v>
                </c:pt>
                <c:pt idx="17169">
                  <c:v>2.6057224669329211E-3</c:v>
                </c:pt>
                <c:pt idx="17170">
                  <c:v>2.5760015819183148E-3</c:v>
                </c:pt>
                <c:pt idx="17171">
                  <c:v>2.3586249560389985E-3</c:v>
                </c:pt>
                <c:pt idx="17172">
                  <c:v>2.6508627831490403E-3</c:v>
                </c:pt>
                <c:pt idx="17173">
                  <c:v>2.6813326334904409E-3</c:v>
                </c:pt>
                <c:pt idx="17174">
                  <c:v>2.4688681422803788E-3</c:v>
                </c:pt>
                <c:pt idx="17175">
                  <c:v>2.809033997175539E-3</c:v>
                </c:pt>
                <c:pt idx="17176">
                  <c:v>3.1429452072394906E-3</c:v>
                </c:pt>
                <c:pt idx="17177">
                  <c:v>3.1429452072394906E-3</c:v>
                </c:pt>
                <c:pt idx="17178">
                  <c:v>3.233047940274457E-3</c:v>
                </c:pt>
                <c:pt idx="17179">
                  <c:v>3.1967412158436055E-3</c:v>
                </c:pt>
                <c:pt idx="17180">
                  <c:v>3.0090804963949641E-3</c:v>
                </c:pt>
                <c:pt idx="17181">
                  <c:v>2.9586656357956688E-3</c:v>
                </c:pt>
                <c:pt idx="17182">
                  <c:v>2.975388458952248E-3</c:v>
                </c:pt>
                <c:pt idx="17183">
                  <c:v>3.1998845208739335E-3</c:v>
                </c:pt>
                <c:pt idx="17184">
                  <c:v>3.2362269451321505E-3</c:v>
                </c:pt>
                <c:pt idx="17185">
                  <c:v>3.2180111744583256E-3</c:v>
                </c:pt>
                <c:pt idx="17186">
                  <c:v>3.1638971049390476E-3</c:v>
                </c:pt>
                <c:pt idx="17187">
                  <c:v>3.1105752647815894E-3</c:v>
                </c:pt>
                <c:pt idx="17188">
                  <c:v>3.3360391824405408E-3</c:v>
                </c:pt>
                <c:pt idx="17189">
                  <c:v>3.2795666396717412E-3</c:v>
                </c:pt>
                <c:pt idx="17190">
                  <c:v>3.1872910631609106E-3</c:v>
                </c:pt>
                <c:pt idx="17191">
                  <c:v>2.9408227644616247E-3</c:v>
                </c:pt>
                <c:pt idx="17192">
                  <c:v>2.873523232530064E-3</c:v>
                </c:pt>
                <c:pt idx="17193">
                  <c:v>3.1585062736790752E-3</c:v>
                </c:pt>
                <c:pt idx="17194">
                  <c:v>3.2556484917999713E-3</c:v>
                </c:pt>
                <c:pt idx="17195">
                  <c:v>3.1787642084759697E-3</c:v>
                </c:pt>
                <c:pt idx="17196">
                  <c:v>3.2273179752381679E-3</c:v>
                </c:pt>
                <c:pt idx="17197">
                  <c:v>3.1651808923659468E-3</c:v>
                </c:pt>
                <c:pt idx="17198">
                  <c:v>3.0703546163895561E-3</c:v>
                </c:pt>
                <c:pt idx="17199">
                  <c:v>3.2117919745614765E-3</c:v>
                </c:pt>
                <c:pt idx="17200">
                  <c:v>3.3441380485545614E-3</c:v>
                </c:pt>
                <c:pt idx="17201">
                  <c:v>3.1921317736202633E-3</c:v>
                </c:pt>
                <c:pt idx="17202">
                  <c:v>3.2228578585047759E-3</c:v>
                </c:pt>
                <c:pt idx="17203">
                  <c:v>3.2870732009830893E-3</c:v>
                </c:pt>
                <c:pt idx="17204">
                  <c:v>3.3668064418331685E-3</c:v>
                </c:pt>
                <c:pt idx="17205">
                  <c:v>3.2265228400901198E-3</c:v>
                </c:pt>
                <c:pt idx="17206">
                  <c:v>3.3576281548856946E-3</c:v>
                </c:pt>
                <c:pt idx="17207">
                  <c:v>3.3543331321625488E-3</c:v>
                </c:pt>
                <c:pt idx="17208">
                  <c:v>3.3753169510268594E-3</c:v>
                </c:pt>
                <c:pt idx="17209">
                  <c:v>3.3811615766132625E-3</c:v>
                </c:pt>
                <c:pt idx="17210">
                  <c:v>3.4970061910403589E-3</c:v>
                </c:pt>
                <c:pt idx="17211">
                  <c:v>3.4627578337348198E-3</c:v>
                </c:pt>
                <c:pt idx="17212">
                  <c:v>3.4846420148061615E-3</c:v>
                </c:pt>
                <c:pt idx="17213">
                  <c:v>3.6635894908088502E-3</c:v>
                </c:pt>
                <c:pt idx="17214">
                  <c:v>3.7146105663135925E-3</c:v>
                </c:pt>
                <c:pt idx="17215">
                  <c:v>3.6911723416120476E-3</c:v>
                </c:pt>
                <c:pt idx="17216">
                  <c:v>3.3334635381987794E-3</c:v>
                </c:pt>
                <c:pt idx="17217">
                  <c:v>3.4530321905403018E-3</c:v>
                </c:pt>
                <c:pt idx="17218">
                  <c:v>3.4530321905403018E-3</c:v>
                </c:pt>
                <c:pt idx="17219">
                  <c:v>3.4859891045706886E-3</c:v>
                </c:pt>
                <c:pt idx="17220">
                  <c:v>3.4859891045706886E-3</c:v>
                </c:pt>
                <c:pt idx="17221">
                  <c:v>3.6093413420393056E-3</c:v>
                </c:pt>
                <c:pt idx="17222">
                  <c:v>3.4807472932002963E-3</c:v>
                </c:pt>
                <c:pt idx="17223">
                  <c:v>3.6768457513039528E-3</c:v>
                </c:pt>
                <c:pt idx="17224">
                  <c:v>3.463037791226743E-3</c:v>
                </c:pt>
                <c:pt idx="17225">
                  <c:v>3.4168069161946051E-3</c:v>
                </c:pt>
                <c:pt idx="17226">
                  <c:v>3.3333819498404011E-3</c:v>
                </c:pt>
                <c:pt idx="17227">
                  <c:v>3.151233052493221E-3</c:v>
                </c:pt>
                <c:pt idx="17228">
                  <c:v>3.0791689530973196E-3</c:v>
                </c:pt>
                <c:pt idx="17229">
                  <c:v>3.1411364630460695E-3</c:v>
                </c:pt>
                <c:pt idx="17230">
                  <c:v>2.8503918541068702E-3</c:v>
                </c:pt>
                <c:pt idx="17231">
                  <c:v>2.8602896564855927E-3</c:v>
                </c:pt>
                <c:pt idx="17232">
                  <c:v>3.223050451686704E-3</c:v>
                </c:pt>
                <c:pt idx="17233">
                  <c:v>3.6541187554318668E-3</c:v>
                </c:pt>
                <c:pt idx="17234">
                  <c:v>4.2302215512075702E-3</c:v>
                </c:pt>
                <c:pt idx="17235">
                  <c:v>4.5315988343728238E-3</c:v>
                </c:pt>
                <c:pt idx="17236">
                  <c:v>4.6384614522833496E-3</c:v>
                </c:pt>
                <c:pt idx="17237">
                  <c:v>4.8421193361427705E-3</c:v>
                </c:pt>
                <c:pt idx="17238">
                  <c:v>4.9273460602281584E-3</c:v>
                </c:pt>
                <c:pt idx="17239">
                  <c:v>4.8587849802003242E-3</c:v>
                </c:pt>
                <c:pt idx="17240">
                  <c:v>4.6965369012711864E-3</c:v>
                </c:pt>
                <c:pt idx="17241">
                  <c:v>4.5269549276394398E-3</c:v>
                </c:pt>
                <c:pt idx="17242">
                  <c:v>4.8337506414559269E-3</c:v>
                </c:pt>
                <c:pt idx="17243">
                  <c:v>4.9177413886893704E-3</c:v>
                </c:pt>
                <c:pt idx="17244">
                  <c:v>5.2063356741267582E-3</c:v>
                </c:pt>
                <c:pt idx="17245">
                  <c:v>5.3268921681690973E-3</c:v>
                </c:pt>
                <c:pt idx="17246">
                  <c:v>5.4809948518163521E-3</c:v>
                </c:pt>
                <c:pt idx="17247">
                  <c:v>5.4809948518163521E-3</c:v>
                </c:pt>
                <c:pt idx="17248">
                  <c:v>5.3266995660165945E-3</c:v>
                </c:pt>
                <c:pt idx="17249">
                  <c:v>5.3266995660165945E-3</c:v>
                </c:pt>
                <c:pt idx="17250">
                  <c:v>5.3570094332775981E-3</c:v>
                </c:pt>
                <c:pt idx="17251">
                  <c:v>5.3622665573534352E-3</c:v>
                </c:pt>
                <c:pt idx="17252">
                  <c:v>5.4233960387569122E-3</c:v>
                </c:pt>
                <c:pt idx="17253">
                  <c:v>6.0283121126044467E-3</c:v>
                </c:pt>
                <c:pt idx="17254">
                  <c:v>6.1314180259529373E-3</c:v>
                </c:pt>
                <c:pt idx="17255">
                  <c:v>6.0968805167548046E-3</c:v>
                </c:pt>
                <c:pt idx="17256">
                  <c:v>6.2442438457425932E-3</c:v>
                </c:pt>
                <c:pt idx="17257">
                  <c:v>6.2089402243039769E-3</c:v>
                </c:pt>
                <c:pt idx="17258">
                  <c:v>6.4241960798894241E-3</c:v>
                </c:pt>
                <c:pt idx="17259">
                  <c:v>6.6655242603969149E-3</c:v>
                </c:pt>
                <c:pt idx="17260">
                  <c:v>6.7483259847762895E-3</c:v>
                </c:pt>
                <c:pt idx="17261">
                  <c:v>6.6336669352378983E-3</c:v>
                </c:pt>
                <c:pt idx="17262">
                  <c:v>6.774878414025594E-3</c:v>
                </c:pt>
                <c:pt idx="17263">
                  <c:v>6.7970962112741361E-3</c:v>
                </c:pt>
                <c:pt idx="17264">
                  <c:v>6.5279203611911469E-3</c:v>
                </c:pt>
                <c:pt idx="17265">
                  <c:v>6.6157476929020274E-3</c:v>
                </c:pt>
                <c:pt idx="17266">
                  <c:v>6.5919523015161756E-3</c:v>
                </c:pt>
                <c:pt idx="17267">
                  <c:v>6.7347859897902845E-3</c:v>
                </c:pt>
                <c:pt idx="17268">
                  <c:v>6.7924466348919807E-3</c:v>
                </c:pt>
                <c:pt idx="17269">
                  <c:v>6.9301225645430637E-3</c:v>
                </c:pt>
                <c:pt idx="17270">
                  <c:v>6.9840580699311577E-3</c:v>
                </c:pt>
                <c:pt idx="17271">
                  <c:v>7.0200645655091381E-3</c:v>
                </c:pt>
                <c:pt idx="17272">
                  <c:v>7.183321880986096E-3</c:v>
                </c:pt>
                <c:pt idx="17273">
                  <c:v>7.0255079761261134E-3</c:v>
                </c:pt>
                <c:pt idx="17274">
                  <c:v>7.0186269692934719E-3</c:v>
                </c:pt>
                <c:pt idx="17275">
                  <c:v>7.089402751550131E-3</c:v>
                </c:pt>
                <c:pt idx="17276">
                  <c:v>7.1190002232835647E-3</c:v>
                </c:pt>
                <c:pt idx="17277">
                  <c:v>7.2112830450731221E-3</c:v>
                </c:pt>
                <c:pt idx="17278">
                  <c:v>7.1233028702315706E-3</c:v>
                </c:pt>
                <c:pt idx="17279">
                  <c:v>7.2112830450731221E-3</c:v>
                </c:pt>
                <c:pt idx="17280">
                  <c:v>7.2112830450731221E-3</c:v>
                </c:pt>
                <c:pt idx="17281">
                  <c:v>7.3483449998367686E-3</c:v>
                </c:pt>
                <c:pt idx="17282">
                  <c:v>7.3937793709105875E-3</c:v>
                </c:pt>
                <c:pt idx="17283">
                  <c:v>7.4593064739340489E-3</c:v>
                </c:pt>
                <c:pt idx="17284">
                  <c:v>7.4111513622056946E-3</c:v>
                </c:pt>
                <c:pt idx="17285">
                  <c:v>7.545899568791252E-3</c:v>
                </c:pt>
                <c:pt idx="17286">
                  <c:v>7.5381781774060703E-3</c:v>
                </c:pt>
                <c:pt idx="17287">
                  <c:v>7.617237724769031E-3</c:v>
                </c:pt>
                <c:pt idx="17288">
                  <c:v>7.617237724769031E-3</c:v>
                </c:pt>
                <c:pt idx="17289">
                  <c:v>7.6779469437501316E-3</c:v>
                </c:pt>
                <c:pt idx="17290">
                  <c:v>7.7260534131225198E-3</c:v>
                </c:pt>
                <c:pt idx="17291">
                  <c:v>7.843985900080291E-3</c:v>
                </c:pt>
                <c:pt idx="17292">
                  <c:v>7.8262210891223531E-3</c:v>
                </c:pt>
                <c:pt idx="17293">
                  <c:v>7.882220921144132E-3</c:v>
                </c:pt>
                <c:pt idx="17294">
                  <c:v>7.9994928988431652E-3</c:v>
                </c:pt>
                <c:pt idx="17295">
                  <c:v>7.993471506143289E-3</c:v>
                </c:pt>
                <c:pt idx="17296">
                  <c:v>7.8933410856586762E-3</c:v>
                </c:pt>
                <c:pt idx="17297">
                  <c:v>7.962067842370836E-3</c:v>
                </c:pt>
                <c:pt idx="17298">
                  <c:v>7.9569323320979827E-3</c:v>
                </c:pt>
                <c:pt idx="17299">
                  <c:v>8.1462262260389526E-3</c:v>
                </c:pt>
                <c:pt idx="17300">
                  <c:v>8.1685403785344505E-3</c:v>
                </c:pt>
                <c:pt idx="17301">
                  <c:v>8.2301463998171818E-3</c:v>
                </c:pt>
                <c:pt idx="17302">
                  <c:v>8.1388501094385359E-3</c:v>
                </c:pt>
                <c:pt idx="17303">
                  <c:v>8.0089034741523644E-3</c:v>
                </c:pt>
                <c:pt idx="17304">
                  <c:v>7.9548382226120873E-3</c:v>
                </c:pt>
                <c:pt idx="17305">
                  <c:v>7.7383347111765087E-3</c:v>
                </c:pt>
                <c:pt idx="17306">
                  <c:v>7.3409749142413772E-3</c:v>
                </c:pt>
                <c:pt idx="17307">
                  <c:v>7.1700426226313048E-3</c:v>
                </c:pt>
                <c:pt idx="17308">
                  <c:v>7.2858354138994668E-3</c:v>
                </c:pt>
                <c:pt idx="17309">
                  <c:v>7.266577231678297E-3</c:v>
                </c:pt>
                <c:pt idx="17310">
                  <c:v>7.3941860065275325E-3</c:v>
                </c:pt>
                <c:pt idx="17311">
                  <c:v>7.3656806954941097E-3</c:v>
                </c:pt>
                <c:pt idx="17312">
                  <c:v>7.244439574144214E-3</c:v>
                </c:pt>
                <c:pt idx="17313">
                  <c:v>7.1164450909831064E-3</c:v>
                </c:pt>
                <c:pt idx="17314">
                  <c:v>7.0620141925673069E-3</c:v>
                </c:pt>
                <c:pt idx="17315">
                  <c:v>7.1025606150083107E-3</c:v>
                </c:pt>
                <c:pt idx="17316">
                  <c:v>6.8462082093685775E-3</c:v>
                </c:pt>
                <c:pt idx="17317">
                  <c:v>7.0044977319630919E-3</c:v>
                </c:pt>
                <c:pt idx="17318">
                  <c:v>7.2068258220664037E-3</c:v>
                </c:pt>
                <c:pt idx="17319">
                  <c:v>7.1659587968513254E-3</c:v>
                </c:pt>
                <c:pt idx="17320">
                  <c:v>7.0486966227336816E-3</c:v>
                </c:pt>
                <c:pt idx="17321">
                  <c:v>6.8827451459315759E-3</c:v>
                </c:pt>
                <c:pt idx="17322">
                  <c:v>6.6775358040647862E-3</c:v>
                </c:pt>
                <c:pt idx="17323">
                  <c:v>6.4597503497534773E-3</c:v>
                </c:pt>
                <c:pt idx="17324">
                  <c:v>6.0063490968276312E-3</c:v>
                </c:pt>
                <c:pt idx="17325">
                  <c:v>5.9390972772412872E-3</c:v>
                </c:pt>
                <c:pt idx="17326">
                  <c:v>5.4976198212871663E-3</c:v>
                </c:pt>
                <c:pt idx="17327">
                  <c:v>5.139232327925675E-3</c:v>
                </c:pt>
                <c:pt idx="17328">
                  <c:v>5.139232327925675E-3</c:v>
                </c:pt>
                <c:pt idx="17329">
                  <c:v>5.139232327925675E-3</c:v>
                </c:pt>
                <c:pt idx="17330">
                  <c:v>5.5030202336852881E-3</c:v>
                </c:pt>
                <c:pt idx="17331">
                  <c:v>6.012249243288169E-3</c:v>
                </c:pt>
                <c:pt idx="17332">
                  <c:v>6.2070944974153344E-3</c:v>
                </c:pt>
                <c:pt idx="17333">
                  <c:v>6.2503776805615929E-3</c:v>
                </c:pt>
                <c:pt idx="17334">
                  <c:v>6.3155274667785668E-3</c:v>
                </c:pt>
                <c:pt idx="17335">
                  <c:v>6.295845003808094E-3</c:v>
                </c:pt>
                <c:pt idx="17336">
                  <c:v>6.5141553057120917E-3</c:v>
                </c:pt>
                <c:pt idx="17337">
                  <c:v>6.3108225992873261E-3</c:v>
                </c:pt>
                <c:pt idx="17338">
                  <c:v>6.5374294675000551E-3</c:v>
                </c:pt>
                <c:pt idx="17339">
                  <c:v>6.310807230513988E-3</c:v>
                </c:pt>
                <c:pt idx="17340">
                  <c:v>6.3448486523483647E-3</c:v>
                </c:pt>
                <c:pt idx="17341">
                  <c:v>6.2698545861658295E-3</c:v>
                </c:pt>
                <c:pt idx="17342">
                  <c:v>6.1216760522366243E-3</c:v>
                </c:pt>
                <c:pt idx="17343">
                  <c:v>6.1576696038934502E-3</c:v>
                </c:pt>
                <c:pt idx="17344">
                  <c:v>6.1880613641926083E-3</c:v>
                </c:pt>
                <c:pt idx="17345">
                  <c:v>6.3088717192657058E-3</c:v>
                </c:pt>
                <c:pt idx="17346">
                  <c:v>6.3179493106441838E-3</c:v>
                </c:pt>
                <c:pt idx="17347">
                  <c:v>6.4925592232434257E-3</c:v>
                </c:pt>
                <c:pt idx="17348">
                  <c:v>6.593597082400455E-3</c:v>
                </c:pt>
                <c:pt idx="17349">
                  <c:v>6.7038919170603955E-3</c:v>
                </c:pt>
                <c:pt idx="17350">
                  <c:v>6.6919863777938019E-3</c:v>
                </c:pt>
                <c:pt idx="17351">
                  <c:v>6.7757445586475833E-3</c:v>
                </c:pt>
                <c:pt idx="17352">
                  <c:v>6.8361309233472738E-3</c:v>
                </c:pt>
                <c:pt idx="17353">
                  <c:v>6.7935986908491137E-3</c:v>
                </c:pt>
                <c:pt idx="17354">
                  <c:v>6.7935986908491137E-3</c:v>
                </c:pt>
                <c:pt idx="17355">
                  <c:v>6.7556934246449304E-3</c:v>
                </c:pt>
                <c:pt idx="17356">
                  <c:v>6.8407818009520735E-3</c:v>
                </c:pt>
                <c:pt idx="17357">
                  <c:v>6.8813039787766241E-3</c:v>
                </c:pt>
                <c:pt idx="17358">
                  <c:v>6.8416869515877969E-3</c:v>
                </c:pt>
                <c:pt idx="17359">
                  <c:v>6.9187259462270227E-3</c:v>
                </c:pt>
                <c:pt idx="17360">
                  <c:v>6.9539956991715836E-3</c:v>
                </c:pt>
                <c:pt idx="17361">
                  <c:v>6.8923678292501112E-3</c:v>
                </c:pt>
                <c:pt idx="17362">
                  <c:v>6.871175055695569E-3</c:v>
                </c:pt>
                <c:pt idx="17363">
                  <c:v>6.9142163040620975E-3</c:v>
                </c:pt>
                <c:pt idx="17364">
                  <c:v>6.8268700536668657E-3</c:v>
                </c:pt>
                <c:pt idx="17365">
                  <c:v>6.9747108490910686E-3</c:v>
                </c:pt>
                <c:pt idx="17366">
                  <c:v>6.9747108490910686E-3</c:v>
                </c:pt>
                <c:pt idx="17367">
                  <c:v>6.9317520346279674E-3</c:v>
                </c:pt>
                <c:pt idx="17368">
                  <c:v>7.0613272892549083E-3</c:v>
                </c:pt>
                <c:pt idx="17369">
                  <c:v>7.2084382744477199E-3</c:v>
                </c:pt>
                <c:pt idx="17370">
                  <c:v>7.2283063830389377E-3</c:v>
                </c:pt>
                <c:pt idx="17371">
                  <c:v>7.3218868015468104E-3</c:v>
                </c:pt>
                <c:pt idx="17372">
                  <c:v>7.4523315707649444E-3</c:v>
                </c:pt>
                <c:pt idx="17373">
                  <c:v>7.5508897281982663E-3</c:v>
                </c:pt>
                <c:pt idx="17374">
                  <c:v>7.6868798908209125E-3</c:v>
                </c:pt>
                <c:pt idx="17375">
                  <c:v>7.7043983966205761E-3</c:v>
                </c:pt>
                <c:pt idx="17376">
                  <c:v>7.8226499049860315E-3</c:v>
                </c:pt>
                <c:pt idx="17377">
                  <c:v>7.8021095173058923E-3</c:v>
                </c:pt>
                <c:pt idx="17378">
                  <c:v>7.7383347111765087E-3</c:v>
                </c:pt>
                <c:pt idx="17379">
                  <c:v>7.5507170546482739E-3</c:v>
                </c:pt>
                <c:pt idx="17380">
                  <c:v>7.5183355964966231E-3</c:v>
                </c:pt>
                <c:pt idx="17381">
                  <c:v>6.9914217064691439E-3</c:v>
                </c:pt>
                <c:pt idx="17382">
                  <c:v>6.9977355023600526E-3</c:v>
                </c:pt>
                <c:pt idx="17383">
                  <c:v>6.9946313129668298E-3</c:v>
                </c:pt>
                <c:pt idx="17384">
                  <c:v>6.7448230517894413E-3</c:v>
                </c:pt>
                <c:pt idx="17385">
                  <c:v>6.5389020301549125E-3</c:v>
                </c:pt>
                <c:pt idx="17386">
                  <c:v>6.6520935498683631E-3</c:v>
                </c:pt>
                <c:pt idx="17387">
                  <c:v>6.4288893024159023E-3</c:v>
                </c:pt>
                <c:pt idx="17388">
                  <c:v>6.4656902141197762E-3</c:v>
                </c:pt>
                <c:pt idx="17389">
                  <c:v>6.5398417108748254E-3</c:v>
                </c:pt>
                <c:pt idx="17390">
                  <c:v>6.4848008929149874E-3</c:v>
                </c:pt>
                <c:pt idx="17391">
                  <c:v>6.3872081604097949E-3</c:v>
                </c:pt>
                <c:pt idx="17392">
                  <c:v>6.2734987952700111E-3</c:v>
                </c:pt>
                <c:pt idx="17393">
                  <c:v>6.2734987952700111E-3</c:v>
                </c:pt>
                <c:pt idx="17394">
                  <c:v>5.9726409940369148E-3</c:v>
                </c:pt>
                <c:pt idx="17395">
                  <c:v>5.9785080284121966E-3</c:v>
                </c:pt>
                <c:pt idx="17396">
                  <c:v>5.5843555332013338E-3</c:v>
                </c:pt>
                <c:pt idx="17397">
                  <c:v>5.8782689823171936E-3</c:v>
                </c:pt>
                <c:pt idx="17398">
                  <c:v>6.0684674266493774E-3</c:v>
                </c:pt>
                <c:pt idx="17399">
                  <c:v>6.012249243288169E-3</c:v>
                </c:pt>
                <c:pt idx="17400">
                  <c:v>6.012249243288169E-3</c:v>
                </c:pt>
                <c:pt idx="17401">
                  <c:v>5.9724953635086706E-3</c:v>
                </c:pt>
                <c:pt idx="17402">
                  <c:v>6.1029735804188669E-3</c:v>
                </c:pt>
                <c:pt idx="17403">
                  <c:v>6.8551791945652618E-3</c:v>
                </c:pt>
                <c:pt idx="17404">
                  <c:v>8.1361137730268703E-3</c:v>
                </c:pt>
                <c:pt idx="17405">
                  <c:v>8.6444660214656955E-3</c:v>
                </c:pt>
                <c:pt idx="17406">
                  <c:v>8.5416277690224304E-3</c:v>
                </c:pt>
                <c:pt idx="17407">
                  <c:v>8.3060315679867811E-3</c:v>
                </c:pt>
                <c:pt idx="17408">
                  <c:v>8.2069938975910545E-3</c:v>
                </c:pt>
                <c:pt idx="17409">
                  <c:v>7.8345425989128949E-3</c:v>
                </c:pt>
                <c:pt idx="17410">
                  <c:v>7.5609616181976837E-3</c:v>
                </c:pt>
                <c:pt idx="17411">
                  <c:v>7.8910647714683681E-3</c:v>
                </c:pt>
                <c:pt idx="17412">
                  <c:v>8.1548243000360617E-3</c:v>
                </c:pt>
                <c:pt idx="17413">
                  <c:v>8.2930369467402298E-3</c:v>
                </c:pt>
                <c:pt idx="17414">
                  <c:v>8.1923243764711346E-3</c:v>
                </c:pt>
                <c:pt idx="17415">
                  <c:v>7.9292720676532209E-3</c:v>
                </c:pt>
                <c:pt idx="17416">
                  <c:v>8.1302518994136718E-3</c:v>
                </c:pt>
                <c:pt idx="17417">
                  <c:v>7.9311038192631401E-3</c:v>
                </c:pt>
                <c:pt idx="17418">
                  <c:v>7.7023439047076894E-3</c:v>
                </c:pt>
                <c:pt idx="17419">
                  <c:v>7.6497712300261523E-3</c:v>
                </c:pt>
                <c:pt idx="17420">
                  <c:v>7.652819474727594E-3</c:v>
                </c:pt>
                <c:pt idx="17421">
                  <c:v>7.777262547697894E-3</c:v>
                </c:pt>
                <c:pt idx="17422">
                  <c:v>7.6801490905542185E-3</c:v>
                </c:pt>
                <c:pt idx="17423">
                  <c:v>7.6497664403585844E-3</c:v>
                </c:pt>
                <c:pt idx="17424">
                  <c:v>7.7084283337333212E-3</c:v>
                </c:pt>
                <c:pt idx="17425">
                  <c:v>7.5364693342830072E-3</c:v>
                </c:pt>
                <c:pt idx="17426">
                  <c:v>7.7084283337333212E-3</c:v>
                </c:pt>
                <c:pt idx="17427">
                  <c:v>7.6613549238680355E-3</c:v>
                </c:pt>
                <c:pt idx="17428">
                  <c:v>7.6859952464528036E-3</c:v>
                </c:pt>
                <c:pt idx="17429">
                  <c:v>7.6613549238680355E-3</c:v>
                </c:pt>
                <c:pt idx="17430">
                  <c:v>7.6233875355998151E-3</c:v>
                </c:pt>
                <c:pt idx="17431">
                  <c:v>7.5422976056001931E-3</c:v>
                </c:pt>
                <c:pt idx="17432">
                  <c:v>7.6358176350270965E-3</c:v>
                </c:pt>
                <c:pt idx="17433">
                  <c:v>7.6922860635558659E-3</c:v>
                </c:pt>
                <c:pt idx="17434">
                  <c:v>7.5869122818633204E-3</c:v>
                </c:pt>
                <c:pt idx="17435">
                  <c:v>7.5782630525743919E-3</c:v>
                </c:pt>
                <c:pt idx="17436">
                  <c:v>7.5559920132815339E-3</c:v>
                </c:pt>
                <c:pt idx="17437">
                  <c:v>7.3673546658785645E-3</c:v>
                </c:pt>
                <c:pt idx="17438">
                  <c:v>7.2140292505374123E-3</c:v>
                </c:pt>
                <c:pt idx="17439">
                  <c:v>7.3517406442917734E-3</c:v>
                </c:pt>
                <c:pt idx="17440">
                  <c:v>7.1355129782831915E-3</c:v>
                </c:pt>
                <c:pt idx="17441">
                  <c:v>6.8966263269990341E-3</c:v>
                </c:pt>
                <c:pt idx="17442">
                  <c:v>6.6639741230680597E-3</c:v>
                </c:pt>
                <c:pt idx="17443">
                  <c:v>6.5205861142397757E-3</c:v>
                </c:pt>
                <c:pt idx="17444">
                  <c:v>6.8490121373753913E-3</c:v>
                </c:pt>
                <c:pt idx="17445">
                  <c:v>7.0969310177887487E-3</c:v>
                </c:pt>
                <c:pt idx="17446">
                  <c:v>7.1690389701954708E-3</c:v>
                </c:pt>
                <c:pt idx="17447">
                  <c:v>6.8500914740772037E-3</c:v>
                </c:pt>
                <c:pt idx="17448">
                  <c:v>6.3326213516553603E-3</c:v>
                </c:pt>
                <c:pt idx="17449">
                  <c:v>6.1454461963875292E-3</c:v>
                </c:pt>
                <c:pt idx="17450">
                  <c:v>5.8663985094256138E-3</c:v>
                </c:pt>
                <c:pt idx="17451">
                  <c:v>5.9197412737933171E-3</c:v>
                </c:pt>
                <c:pt idx="17452">
                  <c:v>5.5821300507100692E-3</c:v>
                </c:pt>
                <c:pt idx="17453">
                  <c:v>5.2762745973466531E-3</c:v>
                </c:pt>
                <c:pt idx="17454">
                  <c:v>5.1419110910377328E-3</c:v>
                </c:pt>
                <c:pt idx="17455">
                  <c:v>5.2012364227319221E-3</c:v>
                </c:pt>
                <c:pt idx="17456">
                  <c:v>5.0845525090115976E-3</c:v>
                </c:pt>
                <c:pt idx="17457">
                  <c:v>5.2315332435387127E-3</c:v>
                </c:pt>
                <c:pt idx="17458">
                  <c:v>5.2018452609305047E-3</c:v>
                </c:pt>
                <c:pt idx="17459">
                  <c:v>5.0414044039416815E-3</c:v>
                </c:pt>
                <c:pt idx="17460">
                  <c:v>5.0700908910241097E-3</c:v>
                </c:pt>
                <c:pt idx="17461">
                  <c:v>5.1862598351720152E-3</c:v>
                </c:pt>
                <c:pt idx="17462">
                  <c:v>5.0149382526736598E-3</c:v>
                </c:pt>
                <c:pt idx="17463">
                  <c:v>5.1003914413894642E-3</c:v>
                </c:pt>
                <c:pt idx="17464">
                  <c:v>4.9094531852485815E-3</c:v>
                </c:pt>
                <c:pt idx="17465">
                  <c:v>4.7332784165028344E-3</c:v>
                </c:pt>
                <c:pt idx="17466">
                  <c:v>4.9926728035365533E-3</c:v>
                </c:pt>
                <c:pt idx="17467">
                  <c:v>4.6330342896218528E-3</c:v>
                </c:pt>
                <c:pt idx="17468">
                  <c:v>4.8250975171647307E-3</c:v>
                </c:pt>
                <c:pt idx="17469">
                  <c:v>4.7245738199869604E-3</c:v>
                </c:pt>
                <c:pt idx="17470">
                  <c:v>4.7245738199869604E-3</c:v>
                </c:pt>
                <c:pt idx="17471">
                  <c:v>4.6715565912022385E-3</c:v>
                </c:pt>
                <c:pt idx="17472">
                  <c:v>4.4900437434735206E-3</c:v>
                </c:pt>
                <c:pt idx="17473">
                  <c:v>4.3549146548248598E-3</c:v>
                </c:pt>
                <c:pt idx="17474">
                  <c:v>4.4944543954808618E-3</c:v>
                </c:pt>
                <c:pt idx="17475">
                  <c:v>4.4043752384682793E-3</c:v>
                </c:pt>
                <c:pt idx="17476">
                  <c:v>4.3795843042520981E-3</c:v>
                </c:pt>
                <c:pt idx="17477">
                  <c:v>4.5323017760575141E-3</c:v>
                </c:pt>
                <c:pt idx="17478">
                  <c:v>4.4807598078980574E-3</c:v>
                </c:pt>
                <c:pt idx="17479">
                  <c:v>4.4044024420160982E-3</c:v>
                </c:pt>
                <c:pt idx="17480">
                  <c:v>4.4537171379236077E-3</c:v>
                </c:pt>
                <c:pt idx="17481">
                  <c:v>4.6527920546234509E-3</c:v>
                </c:pt>
                <c:pt idx="17482">
                  <c:v>4.5646877346569251E-3</c:v>
                </c:pt>
                <c:pt idx="17483">
                  <c:v>4.5514180865834745E-3</c:v>
                </c:pt>
                <c:pt idx="17484">
                  <c:v>4.6609042676183116E-3</c:v>
                </c:pt>
                <c:pt idx="17485">
                  <c:v>4.7610010890752159E-3</c:v>
                </c:pt>
                <c:pt idx="17486">
                  <c:v>4.6479706917890882E-3</c:v>
                </c:pt>
                <c:pt idx="17487">
                  <c:v>4.5505009737187869E-3</c:v>
                </c:pt>
                <c:pt idx="17488">
                  <c:v>4.438035244377009E-3</c:v>
                </c:pt>
                <c:pt idx="17489">
                  <c:v>4.4245770529747104E-3</c:v>
                </c:pt>
                <c:pt idx="17490">
                  <c:v>4.4840132696455318E-3</c:v>
                </c:pt>
                <c:pt idx="17491">
                  <c:v>4.6695666976231346E-3</c:v>
                </c:pt>
                <c:pt idx="17492">
                  <c:v>4.9259571054281453E-3</c:v>
                </c:pt>
                <c:pt idx="17493">
                  <c:v>5.451177320722307E-3</c:v>
                </c:pt>
                <c:pt idx="17494">
                  <c:v>4.9941366421476369E-3</c:v>
                </c:pt>
                <c:pt idx="17495">
                  <c:v>4.8022276396839387E-3</c:v>
                </c:pt>
                <c:pt idx="17496">
                  <c:v>4.7496989086881292E-3</c:v>
                </c:pt>
                <c:pt idx="17497">
                  <c:v>4.9911470056653003E-3</c:v>
                </c:pt>
                <c:pt idx="17498">
                  <c:v>4.5733079039975951E-3</c:v>
                </c:pt>
                <c:pt idx="17499">
                  <c:v>4.5095760552388538E-3</c:v>
                </c:pt>
                <c:pt idx="17500">
                  <c:v>4.4248826950719217E-3</c:v>
                </c:pt>
                <c:pt idx="17501">
                  <c:v>4.660488937371675E-3</c:v>
                </c:pt>
                <c:pt idx="17502">
                  <c:v>4.6539152708404722E-3</c:v>
                </c:pt>
                <c:pt idx="17503">
                  <c:v>4.6741841289426383E-3</c:v>
                </c:pt>
                <c:pt idx="17504">
                  <c:v>4.8114074005815004E-3</c:v>
                </c:pt>
                <c:pt idx="17505">
                  <c:v>4.6443415431617965E-3</c:v>
                </c:pt>
                <c:pt idx="17506">
                  <c:v>4.853109856248144E-3</c:v>
                </c:pt>
                <c:pt idx="17507">
                  <c:v>4.8566146385913417E-3</c:v>
                </c:pt>
                <c:pt idx="17508">
                  <c:v>4.8566146385913417E-3</c:v>
                </c:pt>
                <c:pt idx="17509">
                  <c:v>4.6319053108339562E-3</c:v>
                </c:pt>
                <c:pt idx="17510">
                  <c:v>4.7371958117966668E-3</c:v>
                </c:pt>
                <c:pt idx="17511">
                  <c:v>4.7119743245996534E-3</c:v>
                </c:pt>
                <c:pt idx="17512">
                  <c:v>4.7380478613618287E-3</c:v>
                </c:pt>
                <c:pt idx="17513">
                  <c:v>4.7380478613618287E-3</c:v>
                </c:pt>
                <c:pt idx="17514">
                  <c:v>4.7380478613618287E-3</c:v>
                </c:pt>
                <c:pt idx="17515">
                  <c:v>5.0281324243023479E-3</c:v>
                </c:pt>
                <c:pt idx="17516">
                  <c:v>5.0714062174419764E-3</c:v>
                </c:pt>
                <c:pt idx="17517">
                  <c:v>5.20277203840077E-3</c:v>
                </c:pt>
                <c:pt idx="17518">
                  <c:v>5.277055378766082E-3</c:v>
                </c:pt>
                <c:pt idx="17519">
                  <c:v>5.1508843332735707E-3</c:v>
                </c:pt>
                <c:pt idx="17520">
                  <c:v>4.9845027811014995E-3</c:v>
                </c:pt>
                <c:pt idx="17521">
                  <c:v>4.999324401101784E-3</c:v>
                </c:pt>
                <c:pt idx="17522">
                  <c:v>4.8600453024204883E-3</c:v>
                </c:pt>
                <c:pt idx="17523">
                  <c:v>5.1220259090251127E-3</c:v>
                </c:pt>
                <c:pt idx="17524">
                  <c:v>5.0040635744573207E-3</c:v>
                </c:pt>
                <c:pt idx="17525">
                  <c:v>5.4588498449993951E-3</c:v>
                </c:pt>
                <c:pt idx="17526">
                  <c:v>5.8735874023800637E-3</c:v>
                </c:pt>
                <c:pt idx="17527">
                  <c:v>5.7816089198491219E-3</c:v>
                </c:pt>
                <c:pt idx="17528">
                  <c:v>5.7765632029412673E-3</c:v>
                </c:pt>
                <c:pt idx="17529">
                  <c:v>5.2105573776123661E-3</c:v>
                </c:pt>
                <c:pt idx="17530">
                  <c:v>4.1218670569920486E-3</c:v>
                </c:pt>
                <c:pt idx="17531">
                  <c:v>3.9366799191204388E-3</c:v>
                </c:pt>
                <c:pt idx="17532">
                  <c:v>3.6543213293487422E-3</c:v>
                </c:pt>
                <c:pt idx="17533">
                  <c:v>3.6748842335764813E-3</c:v>
                </c:pt>
                <c:pt idx="17534">
                  <c:v>3.782913993992471E-3</c:v>
                </c:pt>
                <c:pt idx="17535">
                  <c:v>3.6257432044417104E-3</c:v>
                </c:pt>
                <c:pt idx="17536">
                  <c:v>4.267550569729172E-3</c:v>
                </c:pt>
                <c:pt idx="17537">
                  <c:v>4.0566250385720834E-3</c:v>
                </c:pt>
                <c:pt idx="17538">
                  <c:v>3.7027936793134651E-3</c:v>
                </c:pt>
                <c:pt idx="17539">
                  <c:v>3.8784105513728923E-3</c:v>
                </c:pt>
                <c:pt idx="17540">
                  <c:v>3.8784105513728923E-3</c:v>
                </c:pt>
                <c:pt idx="17541">
                  <c:v>4.0338983172495428E-3</c:v>
                </c:pt>
                <c:pt idx="17542">
                  <c:v>3.8758938086336406E-3</c:v>
                </c:pt>
                <c:pt idx="17543">
                  <c:v>3.9192961101833027E-3</c:v>
                </c:pt>
                <c:pt idx="17544">
                  <c:v>3.9631194344562255E-3</c:v>
                </c:pt>
                <c:pt idx="17545">
                  <c:v>3.8329091439488192E-3</c:v>
                </c:pt>
                <c:pt idx="17546">
                  <c:v>3.5529026579141708E-3</c:v>
                </c:pt>
                <c:pt idx="17547">
                  <c:v>3.7903387515861751E-3</c:v>
                </c:pt>
                <c:pt idx="17548">
                  <c:v>3.8115723731809476E-3</c:v>
                </c:pt>
                <c:pt idx="17549">
                  <c:v>3.7064274316974824E-3</c:v>
                </c:pt>
                <c:pt idx="17550">
                  <c:v>3.6820898889364357E-3</c:v>
                </c:pt>
                <c:pt idx="17551">
                  <c:v>4.3706244273820733E-3</c:v>
                </c:pt>
                <c:pt idx="17552">
                  <c:v>4.9389656047952755E-3</c:v>
                </c:pt>
                <c:pt idx="17553">
                  <c:v>5.2014063448705952E-3</c:v>
                </c:pt>
                <c:pt idx="17554">
                  <c:v>5.5319952162618275E-3</c:v>
                </c:pt>
                <c:pt idx="17555">
                  <c:v>5.4663339715993239E-3</c:v>
                </c:pt>
                <c:pt idx="17556">
                  <c:v>5.4284422250853032E-3</c:v>
                </c:pt>
                <c:pt idx="17557">
                  <c:v>5.2726754700074749E-3</c:v>
                </c:pt>
                <c:pt idx="17558">
                  <c:v>5.2071505531790952E-3</c:v>
                </c:pt>
                <c:pt idx="17559">
                  <c:v>5.1479696415284888E-3</c:v>
                </c:pt>
                <c:pt idx="17560">
                  <c:v>4.9902792403598243E-3</c:v>
                </c:pt>
                <c:pt idx="17561">
                  <c:v>5.088426704036305E-3</c:v>
                </c:pt>
                <c:pt idx="17562">
                  <c:v>5.2474400385374405E-3</c:v>
                </c:pt>
                <c:pt idx="17563">
                  <c:v>5.2993968453121784E-3</c:v>
                </c:pt>
                <c:pt idx="17564">
                  <c:v>5.3842039865180736E-3</c:v>
                </c:pt>
                <c:pt idx="17565">
                  <c:v>5.3937689548760725E-3</c:v>
                </c:pt>
                <c:pt idx="17566">
                  <c:v>5.4808199857747653E-3</c:v>
                </c:pt>
                <c:pt idx="17567">
                  <c:v>5.7713791869074566E-3</c:v>
                </c:pt>
                <c:pt idx="17568">
                  <c:v>5.8476220492281652E-3</c:v>
                </c:pt>
                <c:pt idx="17569">
                  <c:v>5.8263496723611049E-3</c:v>
                </c:pt>
                <c:pt idx="17570">
                  <c:v>6.0057459612871643E-3</c:v>
                </c:pt>
                <c:pt idx="17571">
                  <c:v>6.1593182386813659E-3</c:v>
                </c:pt>
                <c:pt idx="17572">
                  <c:v>6.1982443322990471E-3</c:v>
                </c:pt>
                <c:pt idx="17573">
                  <c:v>6.1284887652532163E-3</c:v>
                </c:pt>
                <c:pt idx="17574">
                  <c:v>6.2396527734808306E-3</c:v>
                </c:pt>
                <c:pt idx="17575">
                  <c:v>6.1606363121011658E-3</c:v>
                </c:pt>
                <c:pt idx="17576">
                  <c:v>6.1444166675165834E-3</c:v>
                </c:pt>
                <c:pt idx="17577">
                  <c:v>6.1041150547063005E-3</c:v>
                </c:pt>
                <c:pt idx="17578">
                  <c:v>6.0257748629412499E-3</c:v>
                </c:pt>
                <c:pt idx="17579">
                  <c:v>5.9772354873505653E-3</c:v>
                </c:pt>
                <c:pt idx="17580">
                  <c:v>5.8871542467527314E-3</c:v>
                </c:pt>
                <c:pt idx="17581">
                  <c:v>5.8337701239440489E-3</c:v>
                </c:pt>
                <c:pt idx="17582">
                  <c:v>5.7597872878783415E-3</c:v>
                </c:pt>
                <c:pt idx="17583">
                  <c:v>5.7597872878783415E-3</c:v>
                </c:pt>
                <c:pt idx="17584">
                  <c:v>5.7039740494209739E-3</c:v>
                </c:pt>
                <c:pt idx="17585">
                  <c:v>5.6479912030478318E-3</c:v>
                </c:pt>
                <c:pt idx="17586">
                  <c:v>5.6111515356737432E-3</c:v>
                </c:pt>
                <c:pt idx="17587">
                  <c:v>5.666887492912563E-3</c:v>
                </c:pt>
                <c:pt idx="17588">
                  <c:v>5.6875896960153511E-3</c:v>
                </c:pt>
                <c:pt idx="17589">
                  <c:v>5.7030551180773806E-3</c:v>
                </c:pt>
                <c:pt idx="17590">
                  <c:v>5.9445037049455553E-3</c:v>
                </c:pt>
                <c:pt idx="17591">
                  <c:v>5.7952142929886697E-3</c:v>
                </c:pt>
                <c:pt idx="17592">
                  <c:v>5.8729309637949121E-3</c:v>
                </c:pt>
                <c:pt idx="17593">
                  <c:v>5.7281798872627363E-3</c:v>
                </c:pt>
                <c:pt idx="17594">
                  <c:v>5.7800671938188705E-3</c:v>
                </c:pt>
                <c:pt idx="17595">
                  <c:v>5.6907833699417106E-3</c:v>
                </c:pt>
                <c:pt idx="17596">
                  <c:v>5.8612984457012294E-3</c:v>
                </c:pt>
                <c:pt idx="17597">
                  <c:v>5.8549294996320146E-3</c:v>
                </c:pt>
                <c:pt idx="17598">
                  <c:v>5.9587705534075788E-3</c:v>
                </c:pt>
                <c:pt idx="17599">
                  <c:v>5.9081679770703593E-3</c:v>
                </c:pt>
                <c:pt idx="17600">
                  <c:v>5.6147387028992841E-3</c:v>
                </c:pt>
                <c:pt idx="17601">
                  <c:v>5.4752836373501736E-3</c:v>
                </c:pt>
                <c:pt idx="17602">
                  <c:v>5.3909390610032163E-3</c:v>
                </c:pt>
                <c:pt idx="17603">
                  <c:v>5.5167192666573826E-3</c:v>
                </c:pt>
                <c:pt idx="17604">
                  <c:v>5.3321113781020684E-3</c:v>
                </c:pt>
                <c:pt idx="17605">
                  <c:v>5.4247615895419874E-3</c:v>
                </c:pt>
                <c:pt idx="17606">
                  <c:v>5.455954507817766E-3</c:v>
                </c:pt>
                <c:pt idx="17607">
                  <c:v>5.346923588114989E-3</c:v>
                </c:pt>
                <c:pt idx="17608">
                  <c:v>5.2315332435387127E-3</c:v>
                </c:pt>
                <c:pt idx="17609">
                  <c:v>5.2613683580067395E-3</c:v>
                </c:pt>
                <c:pt idx="17610">
                  <c:v>5.0700908910241097E-3</c:v>
                </c:pt>
                <c:pt idx="17611">
                  <c:v>5.1278895893025053E-3</c:v>
                </c:pt>
                <c:pt idx="17612">
                  <c:v>4.8752778117015332E-3</c:v>
                </c:pt>
                <c:pt idx="17613">
                  <c:v>4.6933943717638454E-3</c:v>
                </c:pt>
                <c:pt idx="17614">
                  <c:v>4.7199418848693263E-3</c:v>
                </c:pt>
                <c:pt idx="17615">
                  <c:v>4.7931137034589039E-3</c:v>
                </c:pt>
                <c:pt idx="17616">
                  <c:v>4.9659169438435241E-3</c:v>
                </c:pt>
                <c:pt idx="17617">
                  <c:v>4.4794807455276857E-3</c:v>
                </c:pt>
                <c:pt idx="17618">
                  <c:v>4.2044443677793425E-3</c:v>
                </c:pt>
                <c:pt idx="17619">
                  <c:v>4.0416747401564052E-3</c:v>
                </c:pt>
                <c:pt idx="17620">
                  <c:v>3.8623798452116303E-3</c:v>
                </c:pt>
                <c:pt idx="17621">
                  <c:v>3.7538656868866169E-3</c:v>
                </c:pt>
                <c:pt idx="17622">
                  <c:v>3.8908425356658136E-3</c:v>
                </c:pt>
                <c:pt idx="17623">
                  <c:v>4.6160677815464523E-3</c:v>
                </c:pt>
                <c:pt idx="17624">
                  <c:v>4.7351238512823423E-3</c:v>
                </c:pt>
                <c:pt idx="17625">
                  <c:v>4.874353581034092E-3</c:v>
                </c:pt>
                <c:pt idx="17626">
                  <c:v>4.9260063328845282E-3</c:v>
                </c:pt>
                <c:pt idx="17627">
                  <c:v>4.9694543335550906E-3</c:v>
                </c:pt>
                <c:pt idx="17628">
                  <c:v>5.5930851211419726E-3</c:v>
                </c:pt>
                <c:pt idx="17629">
                  <c:v>6.4744704949104533E-3</c:v>
                </c:pt>
                <c:pt idx="17630">
                  <c:v>6.9350955178553841E-3</c:v>
                </c:pt>
                <c:pt idx="17631">
                  <c:v>7.0559831214440181E-3</c:v>
                </c:pt>
                <c:pt idx="17632">
                  <c:v>7.2328601827527303E-3</c:v>
                </c:pt>
                <c:pt idx="17633">
                  <c:v>7.2328601827527303E-3</c:v>
                </c:pt>
                <c:pt idx="17634">
                  <c:v>7.2906699302383573E-3</c:v>
                </c:pt>
                <c:pt idx="17635">
                  <c:v>7.2135029743312599E-3</c:v>
                </c:pt>
                <c:pt idx="17636">
                  <c:v>7.1334417583698356E-3</c:v>
                </c:pt>
                <c:pt idx="17637">
                  <c:v>7.0507058088969277E-3</c:v>
                </c:pt>
                <c:pt idx="17638">
                  <c:v>7.0091832175881016E-3</c:v>
                </c:pt>
                <c:pt idx="17639">
                  <c:v>6.8788666190067209E-3</c:v>
                </c:pt>
                <c:pt idx="17640">
                  <c:v>6.7506753797875463E-3</c:v>
                </c:pt>
                <c:pt idx="17641">
                  <c:v>6.7931714660643613E-3</c:v>
                </c:pt>
                <c:pt idx="17642">
                  <c:v>6.7524689501433097E-3</c:v>
                </c:pt>
                <c:pt idx="17643">
                  <c:v>6.5879959255309758E-3</c:v>
                </c:pt>
                <c:pt idx="17644">
                  <c:v>6.5470123394888412E-3</c:v>
                </c:pt>
                <c:pt idx="17645">
                  <c:v>6.465133441195689E-3</c:v>
                </c:pt>
                <c:pt idx="17646">
                  <c:v>6.4245312357822356E-3</c:v>
                </c:pt>
                <c:pt idx="17647">
                  <c:v>6.5011202936834881E-3</c:v>
                </c:pt>
                <c:pt idx="17648">
                  <c:v>6.4124704449221442E-3</c:v>
                </c:pt>
                <c:pt idx="17649">
                  <c:v>6.3313290870810812E-3</c:v>
                </c:pt>
                <c:pt idx="17650">
                  <c:v>6.2819507600010774E-3</c:v>
                </c:pt>
                <c:pt idx="17651">
                  <c:v>6.1624884812445735E-3</c:v>
                </c:pt>
                <c:pt idx="17652">
                  <c:v>6.0932775138263645E-3</c:v>
                </c:pt>
                <c:pt idx="17653">
                  <c:v>6.0543746482402848E-3</c:v>
                </c:pt>
                <c:pt idx="17654">
                  <c:v>6.0589937016173479E-3</c:v>
                </c:pt>
                <c:pt idx="17655">
                  <c:v>6.0826717654906262E-3</c:v>
                </c:pt>
                <c:pt idx="17656">
                  <c:v>6.0459592137463271E-3</c:v>
                </c:pt>
                <c:pt idx="17657">
                  <c:v>6.1434746849357838E-3</c:v>
                </c:pt>
                <c:pt idx="17658">
                  <c:v>6.0641921664910678E-3</c:v>
                </c:pt>
                <c:pt idx="17659">
                  <c:v>6.1248768234957634E-3</c:v>
                </c:pt>
                <c:pt idx="17660">
                  <c:v>6.1442226923549481E-3</c:v>
                </c:pt>
                <c:pt idx="17661">
                  <c:v>6.3313290870810812E-3</c:v>
                </c:pt>
                <c:pt idx="17662">
                  <c:v>6.286636612573694E-3</c:v>
                </c:pt>
                <c:pt idx="17663">
                  <c:v>6.1440336449640597E-3</c:v>
                </c:pt>
                <c:pt idx="17664">
                  <c:v>6.1448443761965661E-3</c:v>
                </c:pt>
                <c:pt idx="17665">
                  <c:v>6.1893050197169355E-3</c:v>
                </c:pt>
                <c:pt idx="17666">
                  <c:v>6.1710437398013523E-3</c:v>
                </c:pt>
                <c:pt idx="17667">
                  <c:v>6.1514711436388902E-3</c:v>
                </c:pt>
                <c:pt idx="17668">
                  <c:v>6.2334967004425961E-3</c:v>
                </c:pt>
                <c:pt idx="17669">
                  <c:v>6.0820477367101358E-3</c:v>
                </c:pt>
                <c:pt idx="17670">
                  <c:v>5.8318967012295731E-3</c:v>
                </c:pt>
                <c:pt idx="17671">
                  <c:v>5.7634410985323726E-3</c:v>
                </c:pt>
                <c:pt idx="17672">
                  <c:v>5.7181695390622006E-3</c:v>
                </c:pt>
                <c:pt idx="17673">
                  <c:v>5.4720171805591328E-3</c:v>
                </c:pt>
                <c:pt idx="17674">
                  <c:v>4.9793193516378858E-3</c:v>
                </c:pt>
                <c:pt idx="17675">
                  <c:v>5.0655137497113388E-3</c:v>
                </c:pt>
                <c:pt idx="17676">
                  <c:v>4.9377362845607576E-3</c:v>
                </c:pt>
                <c:pt idx="17677">
                  <c:v>4.9145175921603548E-3</c:v>
                </c:pt>
                <c:pt idx="17678">
                  <c:v>5.0276317146960708E-3</c:v>
                </c:pt>
                <c:pt idx="17679">
                  <c:v>4.8298372986157771E-3</c:v>
                </c:pt>
                <c:pt idx="17680">
                  <c:v>4.7338650172730704E-3</c:v>
                </c:pt>
                <c:pt idx="17681">
                  <c:v>4.48828995053364E-3</c:v>
                </c:pt>
                <c:pt idx="17682">
                  <c:v>4.4130367433620225E-3</c:v>
                </c:pt>
                <c:pt idx="17683">
                  <c:v>4.1228882645661736E-3</c:v>
                </c:pt>
                <c:pt idx="17684">
                  <c:v>4.2942710553460113E-3</c:v>
                </c:pt>
                <c:pt idx="17685">
                  <c:v>4.3925161476701651E-3</c:v>
                </c:pt>
                <c:pt idx="17686">
                  <c:v>4.7038811908465313E-3</c:v>
                </c:pt>
                <c:pt idx="17687">
                  <c:v>4.840649917665518E-3</c:v>
                </c:pt>
                <c:pt idx="17688">
                  <c:v>4.8130777661212895E-3</c:v>
                </c:pt>
                <c:pt idx="17689">
                  <c:v>4.7630307966656715E-3</c:v>
                </c:pt>
                <c:pt idx="17690">
                  <c:v>4.7358400595147575E-3</c:v>
                </c:pt>
                <c:pt idx="17691">
                  <c:v>4.9419667157272491E-3</c:v>
                </c:pt>
                <c:pt idx="17692">
                  <c:v>4.9419667157272491E-3</c:v>
                </c:pt>
                <c:pt idx="17693">
                  <c:v>4.9989422850433562E-3</c:v>
                </c:pt>
                <c:pt idx="17694">
                  <c:v>5.5505060825767434E-3</c:v>
                </c:pt>
                <c:pt idx="17695">
                  <c:v>5.8606252564080436E-3</c:v>
                </c:pt>
                <c:pt idx="17696">
                  <c:v>5.8856378754808536E-3</c:v>
                </c:pt>
                <c:pt idx="17697">
                  <c:v>6.2642035807403424E-3</c:v>
                </c:pt>
                <c:pt idx="17698">
                  <c:v>6.2552371106360015E-3</c:v>
                </c:pt>
                <c:pt idx="17699">
                  <c:v>6.3815458517671167E-3</c:v>
                </c:pt>
                <c:pt idx="17700">
                  <c:v>6.5560053403971134E-3</c:v>
                </c:pt>
                <c:pt idx="17701">
                  <c:v>6.5566892276542593E-3</c:v>
                </c:pt>
                <c:pt idx="17702">
                  <c:v>6.3260085128125781E-3</c:v>
                </c:pt>
                <c:pt idx="17703">
                  <c:v>6.3260085128125781E-3</c:v>
                </c:pt>
                <c:pt idx="17704">
                  <c:v>6.2509228382126008E-3</c:v>
                </c:pt>
                <c:pt idx="17705">
                  <c:v>6.3637858268111441E-3</c:v>
                </c:pt>
                <c:pt idx="17706">
                  <c:v>6.3574943962152585E-3</c:v>
                </c:pt>
                <c:pt idx="17707">
                  <c:v>6.4019654642025565E-3</c:v>
                </c:pt>
                <c:pt idx="17708">
                  <c:v>6.6513590058686657E-3</c:v>
                </c:pt>
                <c:pt idx="17709">
                  <c:v>6.572050963813328E-3</c:v>
                </c:pt>
                <c:pt idx="17710">
                  <c:v>6.7141713539127399E-3</c:v>
                </c:pt>
                <c:pt idx="17711">
                  <c:v>7.034699996928271E-3</c:v>
                </c:pt>
                <c:pt idx="17712">
                  <c:v>7.8287617460520761E-3</c:v>
                </c:pt>
                <c:pt idx="17713">
                  <c:v>8.0297322078926488E-3</c:v>
                </c:pt>
                <c:pt idx="17714">
                  <c:v>8.1018233472730829E-3</c:v>
                </c:pt>
                <c:pt idx="17715">
                  <c:v>8.1708613193085013E-3</c:v>
                </c:pt>
                <c:pt idx="17716">
                  <c:v>8.3589031014874894E-3</c:v>
                </c:pt>
                <c:pt idx="17717">
                  <c:v>8.4196172800040173E-3</c:v>
                </c:pt>
                <c:pt idx="17718">
                  <c:v>8.2577015630808624E-3</c:v>
                </c:pt>
                <c:pt idx="17719">
                  <c:v>7.9338701292345545E-3</c:v>
                </c:pt>
                <c:pt idx="17720">
                  <c:v>8.0801084870610416E-3</c:v>
                </c:pt>
                <c:pt idx="17721">
                  <c:v>7.9634693272523215E-3</c:v>
                </c:pt>
                <c:pt idx="17722">
                  <c:v>8.0311029798605278E-3</c:v>
                </c:pt>
                <c:pt idx="17723">
                  <c:v>8.2075033381507484E-3</c:v>
                </c:pt>
                <c:pt idx="17724">
                  <c:v>8.6375516250879678E-3</c:v>
                </c:pt>
                <c:pt idx="17725">
                  <c:v>9.9293341890479281E-3</c:v>
                </c:pt>
                <c:pt idx="17726">
                  <c:v>1.0728523695327246E-2</c:v>
                </c:pt>
                <c:pt idx="17727">
                  <c:v>1.0815827470175E-2</c:v>
                </c:pt>
                <c:pt idx="17728">
                  <c:v>1.1031872102420884E-2</c:v>
                </c:pt>
                <c:pt idx="17729">
                  <c:v>1.1035508111552423E-2</c:v>
                </c:pt>
                <c:pt idx="17730">
                  <c:v>1.0967168096895031E-2</c:v>
                </c:pt>
                <c:pt idx="17731">
                  <c:v>1.1094895240770652E-2</c:v>
                </c:pt>
                <c:pt idx="17732">
                  <c:v>1.1024657071128085E-2</c:v>
                </c:pt>
                <c:pt idx="17733">
                  <c:v>1.0939798386062689E-2</c:v>
                </c:pt>
                <c:pt idx="17734">
                  <c:v>1.0736878214780938E-2</c:v>
                </c:pt>
                <c:pt idx="17735">
                  <c:v>1.0641089222640857E-2</c:v>
                </c:pt>
                <c:pt idx="17736">
                  <c:v>1.0578429408115113E-2</c:v>
                </c:pt>
                <c:pt idx="17737">
                  <c:v>1.0378495856958304E-2</c:v>
                </c:pt>
                <c:pt idx="17738">
                  <c:v>9.8567025012010027E-3</c:v>
                </c:pt>
                <c:pt idx="17739">
                  <c:v>9.7403538419006848E-3</c:v>
                </c:pt>
                <c:pt idx="17740">
                  <c:v>9.6510180800579281E-3</c:v>
                </c:pt>
                <c:pt idx="17741">
                  <c:v>9.6101956521205713E-3</c:v>
                </c:pt>
                <c:pt idx="17742">
                  <c:v>9.1563057804327705E-3</c:v>
                </c:pt>
                <c:pt idx="17743">
                  <c:v>8.3584326713427755E-3</c:v>
                </c:pt>
                <c:pt idx="17744">
                  <c:v>8.0488272299019548E-3</c:v>
                </c:pt>
                <c:pt idx="17745">
                  <c:v>8.1441138848980885E-3</c:v>
                </c:pt>
                <c:pt idx="17746">
                  <c:v>7.8526291420826615E-3</c:v>
                </c:pt>
                <c:pt idx="17747">
                  <c:v>8.6073430698214905E-3</c:v>
                </c:pt>
                <c:pt idx="17748">
                  <c:v>8.5936195055003224E-3</c:v>
                </c:pt>
                <c:pt idx="17749">
                  <c:v>8.8886297406473511E-3</c:v>
                </c:pt>
                <c:pt idx="17750">
                  <c:v>8.6945079474800534E-3</c:v>
                </c:pt>
                <c:pt idx="17751">
                  <c:v>8.0090158121818768E-3</c:v>
                </c:pt>
                <c:pt idx="17752">
                  <c:v>7.8187302521769975E-3</c:v>
                </c:pt>
                <c:pt idx="17753">
                  <c:v>7.7672843327028255E-3</c:v>
                </c:pt>
                <c:pt idx="17754">
                  <c:v>7.1622476096185579E-3</c:v>
                </c:pt>
                <c:pt idx="17755">
                  <c:v>7.452114554259699E-3</c:v>
                </c:pt>
                <c:pt idx="17756">
                  <c:v>7.5892687851553528E-3</c:v>
                </c:pt>
                <c:pt idx="17757">
                  <c:v>7.7493021487203906E-3</c:v>
                </c:pt>
                <c:pt idx="17758">
                  <c:v>7.6096149529759185E-3</c:v>
                </c:pt>
                <c:pt idx="17759">
                  <c:v>7.6096149529759185E-3</c:v>
                </c:pt>
                <c:pt idx="17760">
                  <c:v>7.4820640968717572E-3</c:v>
                </c:pt>
                <c:pt idx="17761">
                  <c:v>7.3361321080782612E-3</c:v>
                </c:pt>
                <c:pt idx="17762">
                  <c:v>7.5702373215217481E-3</c:v>
                </c:pt>
                <c:pt idx="17763">
                  <c:v>7.7839216092039755E-3</c:v>
                </c:pt>
                <c:pt idx="17764">
                  <c:v>8.0252224492177223E-3</c:v>
                </c:pt>
                <c:pt idx="17765">
                  <c:v>8.0919066148910316E-3</c:v>
                </c:pt>
                <c:pt idx="17766">
                  <c:v>8.1534514225761329E-3</c:v>
                </c:pt>
                <c:pt idx="17767">
                  <c:v>8.0494670376853022E-3</c:v>
                </c:pt>
                <c:pt idx="17768">
                  <c:v>9.1012092841902398E-3</c:v>
                </c:pt>
                <c:pt idx="17769">
                  <c:v>9.5873407392539235E-3</c:v>
                </c:pt>
                <c:pt idx="17770">
                  <c:v>9.4130254530856699E-3</c:v>
                </c:pt>
                <c:pt idx="17771">
                  <c:v>9.702859231672278E-3</c:v>
                </c:pt>
                <c:pt idx="17772">
                  <c:v>9.9177825475784531E-3</c:v>
                </c:pt>
                <c:pt idx="17773">
                  <c:v>9.9543366590654023E-3</c:v>
                </c:pt>
                <c:pt idx="17774">
                  <c:v>9.8340036488088114E-3</c:v>
                </c:pt>
                <c:pt idx="17775">
                  <c:v>9.9777491561832618E-3</c:v>
                </c:pt>
                <c:pt idx="17776">
                  <c:v>1.0112632997727541E-2</c:v>
                </c:pt>
                <c:pt idx="17777">
                  <c:v>1.0457898199463894E-2</c:v>
                </c:pt>
                <c:pt idx="17778">
                  <c:v>1.0727047999027501E-2</c:v>
                </c:pt>
                <c:pt idx="17779">
                  <c:v>1.0663018853533806E-2</c:v>
                </c:pt>
                <c:pt idx="17780">
                  <c:v>1.102384927658754E-2</c:v>
                </c:pt>
                <c:pt idx="17781">
                  <c:v>1.1026310413859557E-2</c:v>
                </c:pt>
                <c:pt idx="17782">
                  <c:v>1.0957921225452496E-2</c:v>
                </c:pt>
                <c:pt idx="17783">
                  <c:v>1.0546999179498027E-2</c:v>
                </c:pt>
                <c:pt idx="17784">
                  <c:v>1.034540821320562E-2</c:v>
                </c:pt>
                <c:pt idx="17785">
                  <c:v>1.014586422742292E-2</c:v>
                </c:pt>
                <c:pt idx="17786">
                  <c:v>1.014586422742292E-2</c:v>
                </c:pt>
                <c:pt idx="17787">
                  <c:v>1.0010586037723947E-2</c:v>
                </c:pt>
                <c:pt idx="17788">
                  <c:v>1.0010586037723947E-2</c:v>
                </c:pt>
                <c:pt idx="17789">
                  <c:v>1.0082788972488604E-2</c:v>
                </c:pt>
                <c:pt idx="17790">
                  <c:v>1.0153657827031124E-2</c:v>
                </c:pt>
                <c:pt idx="17791">
                  <c:v>1.0159500087867328E-2</c:v>
                </c:pt>
                <c:pt idx="17792">
                  <c:v>1.0223204708950181E-2</c:v>
                </c:pt>
                <c:pt idx="17793">
                  <c:v>1.0287258587913111E-2</c:v>
                </c:pt>
                <c:pt idx="17794">
                  <c:v>1.0351663345088302E-2</c:v>
                </c:pt>
                <c:pt idx="17795">
                  <c:v>1.0351663345088302E-2</c:v>
                </c:pt>
                <c:pt idx="17796">
                  <c:v>1.0687266326198099E-2</c:v>
                </c:pt>
                <c:pt idx="17797">
                  <c:v>1.1045685011918886E-2</c:v>
                </c:pt>
                <c:pt idx="17798">
                  <c:v>1.1095293852810257E-2</c:v>
                </c:pt>
                <c:pt idx="17799">
                  <c:v>1.1115767687168196E-2</c:v>
                </c:pt>
                <c:pt idx="17800">
                  <c:v>1.1064649907739327E-2</c:v>
                </c:pt>
                <c:pt idx="17801">
                  <c:v>1.0932310780191506E-2</c:v>
                </c:pt>
                <c:pt idx="17802">
                  <c:v>1.0932310780191506E-2</c:v>
                </c:pt>
                <c:pt idx="17803">
                  <c:v>1.1001564905110667E-2</c:v>
                </c:pt>
                <c:pt idx="17804">
                  <c:v>1.0948189521236105E-2</c:v>
                </c:pt>
                <c:pt idx="17805">
                  <c:v>1.1087063884534998E-2</c:v>
                </c:pt>
                <c:pt idx="17806">
                  <c:v>1.1101326650908992E-2</c:v>
                </c:pt>
                <c:pt idx="17807">
                  <c:v>1.1055365936709924E-2</c:v>
                </c:pt>
                <c:pt idx="17808">
                  <c:v>1.1134145015339903E-2</c:v>
                </c:pt>
                <c:pt idx="17809">
                  <c:v>1.1008993094266752E-2</c:v>
                </c:pt>
                <c:pt idx="17810">
                  <c:v>1.1015196106649253E-2</c:v>
                </c:pt>
                <c:pt idx="17811">
                  <c:v>1.0869042092546858E-2</c:v>
                </c:pt>
                <c:pt idx="17812">
                  <c:v>1.0852141262463972E-2</c:v>
                </c:pt>
                <c:pt idx="17813">
                  <c:v>1.0729552255763287E-2</c:v>
                </c:pt>
                <c:pt idx="17814">
                  <c:v>1.1172941319016035E-2</c:v>
                </c:pt>
                <c:pt idx="17815">
                  <c:v>1.1123218474598648E-2</c:v>
                </c:pt>
                <c:pt idx="17816">
                  <c:v>1.1053797462004895E-2</c:v>
                </c:pt>
                <c:pt idx="17817">
                  <c:v>1.0936414019906955E-2</c:v>
                </c:pt>
                <c:pt idx="17818">
                  <c:v>1.0791236905034949E-2</c:v>
                </c:pt>
                <c:pt idx="17819">
                  <c:v>1.1205651138536348E-2</c:v>
                </c:pt>
                <c:pt idx="17820">
                  <c:v>1.0937224876896821E-2</c:v>
                </c:pt>
                <c:pt idx="17821">
                  <c:v>1.0949685810669921E-2</c:v>
                </c:pt>
                <c:pt idx="17822">
                  <c:v>1.0484774100046362E-2</c:v>
                </c:pt>
                <c:pt idx="17823">
                  <c:v>1.0870584268779005E-2</c:v>
                </c:pt>
                <c:pt idx="17824">
                  <c:v>1.0870584268779005E-2</c:v>
                </c:pt>
                <c:pt idx="17825">
                  <c:v>1.0971649787037973E-2</c:v>
                </c:pt>
                <c:pt idx="17826">
                  <c:v>1.1106634925956697E-2</c:v>
                </c:pt>
                <c:pt idx="17827">
                  <c:v>1.0989657472795787E-2</c:v>
                </c:pt>
                <c:pt idx="17828">
                  <c:v>1.1027064402761813E-2</c:v>
                </c:pt>
                <c:pt idx="17829">
                  <c:v>1.0894171082822559E-2</c:v>
                </c:pt>
                <c:pt idx="17830">
                  <c:v>1.0687770113446064E-2</c:v>
                </c:pt>
                <c:pt idx="17831">
                  <c:v>1.0928258006062369E-2</c:v>
                </c:pt>
                <c:pt idx="17832">
                  <c:v>1.0799911449844452E-2</c:v>
                </c:pt>
                <c:pt idx="17833">
                  <c:v>1.0553030773559135E-2</c:v>
                </c:pt>
                <c:pt idx="17834">
                  <c:v>1.0660571099916078E-2</c:v>
                </c:pt>
                <c:pt idx="17835">
                  <c:v>1.061280034632614E-2</c:v>
                </c:pt>
                <c:pt idx="17836">
                  <c:v>1.0432884507468066E-2</c:v>
                </c:pt>
                <c:pt idx="17837">
                  <c:v>1.0380986528985604E-2</c:v>
                </c:pt>
                <c:pt idx="17838">
                  <c:v>1.0464705114293133E-2</c:v>
                </c:pt>
                <c:pt idx="17839">
                  <c:v>1.053663866949852E-2</c:v>
                </c:pt>
                <c:pt idx="17840">
                  <c:v>1.0406188366539115E-2</c:v>
                </c:pt>
                <c:pt idx="17841">
                  <c:v>1.0468156149155455E-2</c:v>
                </c:pt>
                <c:pt idx="17842">
                  <c:v>1.0533618757910548E-2</c:v>
                </c:pt>
                <c:pt idx="17843">
                  <c:v>1.0337319321269647E-2</c:v>
                </c:pt>
                <c:pt idx="17844">
                  <c:v>1.0208238836879446E-2</c:v>
                </c:pt>
                <c:pt idx="17845">
                  <c:v>1.0208238836879446E-2</c:v>
                </c:pt>
                <c:pt idx="17846">
                  <c:v>9.9561835569564969E-3</c:v>
                </c:pt>
                <c:pt idx="17847">
                  <c:v>1.0007442886506944E-2</c:v>
                </c:pt>
                <c:pt idx="17848">
                  <c:v>1.0125993737390201E-2</c:v>
                </c:pt>
                <c:pt idx="17849">
                  <c:v>1.006225127517975E-2</c:v>
                </c:pt>
                <c:pt idx="17850">
                  <c:v>9.9836913235155228E-3</c:v>
                </c:pt>
                <c:pt idx="17851">
                  <c:v>9.9105504752382226E-3</c:v>
                </c:pt>
                <c:pt idx="17852">
                  <c:v>9.9622308697897583E-3</c:v>
                </c:pt>
                <c:pt idx="17853">
                  <c:v>9.9622308697897583E-3</c:v>
                </c:pt>
                <c:pt idx="17854">
                  <c:v>9.9105504752382226E-3</c:v>
                </c:pt>
                <c:pt idx="17855">
                  <c:v>1.0037260833867296E-2</c:v>
                </c:pt>
                <c:pt idx="17856">
                  <c:v>1.010114651555688E-2</c:v>
                </c:pt>
                <c:pt idx="17857">
                  <c:v>1.010114651555688E-2</c:v>
                </c:pt>
                <c:pt idx="17858">
                  <c:v>1.0141028393267019E-2</c:v>
                </c:pt>
                <c:pt idx="17859">
                  <c:v>1.0240371316477362E-2</c:v>
                </c:pt>
                <c:pt idx="17860">
                  <c:v>1.0191247671394121E-2</c:v>
                </c:pt>
                <c:pt idx="17861">
                  <c:v>1.0110691359271912E-2</c:v>
                </c:pt>
                <c:pt idx="17862">
                  <c:v>1.0126589412960947E-2</c:v>
                </c:pt>
                <c:pt idx="17863">
                  <c:v>1.0305756072196302E-2</c:v>
                </c:pt>
                <c:pt idx="17864">
                  <c:v>1.0420264472998483E-2</c:v>
                </c:pt>
                <c:pt idx="17865">
                  <c:v>1.0158019312044686E-2</c:v>
                </c:pt>
                <c:pt idx="17866">
                  <c:v>1.0335373389477955E-2</c:v>
                </c:pt>
                <c:pt idx="17867">
                  <c:v>1.0371506311295815E-2</c:v>
                </c:pt>
                <c:pt idx="17868">
                  <c:v>1.0240371316477362E-2</c:v>
                </c:pt>
                <c:pt idx="17869">
                  <c:v>1.0467935123510193E-2</c:v>
                </c:pt>
                <c:pt idx="17870">
                  <c:v>1.0467935123510193E-2</c:v>
                </c:pt>
                <c:pt idx="17871">
                  <c:v>1.0381272483737977E-2</c:v>
                </c:pt>
                <c:pt idx="17872">
                  <c:v>1.018416314833598E-2</c:v>
                </c:pt>
                <c:pt idx="17873">
                  <c:v>9.9903417849628497E-3</c:v>
                </c:pt>
                <c:pt idx="17874">
                  <c:v>9.8320064272752385E-3</c:v>
                </c:pt>
                <c:pt idx="17875">
                  <c:v>9.706219712496288E-3</c:v>
                </c:pt>
                <c:pt idx="17876">
                  <c:v>9.8954340731452692E-3</c:v>
                </c:pt>
                <c:pt idx="17877">
                  <c:v>1.0044738686373188E-2</c:v>
                </c:pt>
                <c:pt idx="17878">
                  <c:v>1.0194290593269605E-2</c:v>
                </c:pt>
                <c:pt idx="17879">
                  <c:v>1.036134812685772E-2</c:v>
                </c:pt>
                <c:pt idx="17880">
                  <c:v>1.0557655943488025E-2</c:v>
                </c:pt>
                <c:pt idx="17881">
                  <c:v>1.0645396526683122E-2</c:v>
                </c:pt>
                <c:pt idx="17882">
                  <c:v>1.0642116296893298E-2</c:v>
                </c:pt>
                <c:pt idx="17883">
                  <c:v>1.051654303254234E-2</c:v>
                </c:pt>
                <c:pt idx="17884">
                  <c:v>1.0242920498012037E-2</c:v>
                </c:pt>
                <c:pt idx="17885">
                  <c:v>9.966600312596989E-3</c:v>
                </c:pt>
                <c:pt idx="17886">
                  <c:v>9.8284901782854078E-3</c:v>
                </c:pt>
                <c:pt idx="17887">
                  <c:v>9.7513498196671981E-3</c:v>
                </c:pt>
                <c:pt idx="17888">
                  <c:v>9.4723255853634523E-3</c:v>
                </c:pt>
                <c:pt idx="17889">
                  <c:v>9.2400303738942018E-3</c:v>
                </c:pt>
                <c:pt idx="17890">
                  <c:v>8.833734389772684E-3</c:v>
                </c:pt>
                <c:pt idx="17891">
                  <c:v>8.9938080243772024E-3</c:v>
                </c:pt>
                <c:pt idx="17892">
                  <c:v>8.9864713065922683E-3</c:v>
                </c:pt>
                <c:pt idx="17893">
                  <c:v>8.7589007919761132E-3</c:v>
                </c:pt>
                <c:pt idx="17894">
                  <c:v>8.6554882696555785E-3</c:v>
                </c:pt>
                <c:pt idx="17895">
                  <c:v>8.6078585682089152E-3</c:v>
                </c:pt>
                <c:pt idx="17896">
                  <c:v>8.5572586215264292E-3</c:v>
                </c:pt>
                <c:pt idx="17897">
                  <c:v>8.3574414175583023E-3</c:v>
                </c:pt>
                <c:pt idx="17898">
                  <c:v>8.468745794370406E-3</c:v>
                </c:pt>
                <c:pt idx="17899">
                  <c:v>8.1760458904658051E-3</c:v>
                </c:pt>
                <c:pt idx="17900">
                  <c:v>7.9380803919092136E-3</c:v>
                </c:pt>
                <c:pt idx="17901">
                  <c:v>7.8833131614676043E-3</c:v>
                </c:pt>
                <c:pt idx="17902">
                  <c:v>7.8372167198214587E-3</c:v>
                </c:pt>
                <c:pt idx="17903">
                  <c:v>7.938900983038474E-3</c:v>
                </c:pt>
                <c:pt idx="17904">
                  <c:v>8.1499134992655646E-3</c:v>
                </c:pt>
                <c:pt idx="17905">
                  <c:v>8.1648826888209066E-3</c:v>
                </c:pt>
                <c:pt idx="17906">
                  <c:v>8.1760458904658051E-3</c:v>
                </c:pt>
                <c:pt idx="17907">
                  <c:v>8.0230223315088042E-3</c:v>
                </c:pt>
                <c:pt idx="17908">
                  <c:v>7.929645566852982E-3</c:v>
                </c:pt>
                <c:pt idx="17909">
                  <c:v>8.0330297279786918E-3</c:v>
                </c:pt>
                <c:pt idx="17910">
                  <c:v>8.319441516799763E-3</c:v>
                </c:pt>
                <c:pt idx="17911">
                  <c:v>8.4098457952470757E-3</c:v>
                </c:pt>
                <c:pt idx="17912">
                  <c:v>8.6148709975943909E-3</c:v>
                </c:pt>
                <c:pt idx="17913">
                  <c:v>8.6815512983698211E-3</c:v>
                </c:pt>
                <c:pt idx="17914">
                  <c:v>8.3549922768653955E-3</c:v>
                </c:pt>
                <c:pt idx="17915">
                  <c:v>8.1844822303987538E-3</c:v>
                </c:pt>
                <c:pt idx="17916">
                  <c:v>8.1628657738478348E-3</c:v>
                </c:pt>
                <c:pt idx="17917">
                  <c:v>8.3928204593146736E-3</c:v>
                </c:pt>
                <c:pt idx="17918">
                  <c:v>8.5417053112914979E-3</c:v>
                </c:pt>
                <c:pt idx="17919">
                  <c:v>8.4277756093183737E-3</c:v>
                </c:pt>
                <c:pt idx="17920">
                  <c:v>8.2314555411207111E-3</c:v>
                </c:pt>
                <c:pt idx="17921">
                  <c:v>8.2728878976489981E-3</c:v>
                </c:pt>
                <c:pt idx="17922">
                  <c:v>7.8465497052274524E-3</c:v>
                </c:pt>
                <c:pt idx="17923">
                  <c:v>7.9876159011783455E-3</c:v>
                </c:pt>
                <c:pt idx="17924">
                  <c:v>7.8892583602229605E-3</c:v>
                </c:pt>
                <c:pt idx="17925">
                  <c:v>7.9311038192631401E-3</c:v>
                </c:pt>
                <c:pt idx="17926">
                  <c:v>7.84047800800757E-3</c:v>
                </c:pt>
                <c:pt idx="17927">
                  <c:v>7.84047800800757E-3</c:v>
                </c:pt>
                <c:pt idx="17928">
                  <c:v>7.7260534131225198E-3</c:v>
                </c:pt>
                <c:pt idx="17929">
                  <c:v>8.2057462907483732E-3</c:v>
                </c:pt>
                <c:pt idx="17930">
                  <c:v>8.155950913893829E-3</c:v>
                </c:pt>
                <c:pt idx="17931">
                  <c:v>8.1698634694268683E-3</c:v>
                </c:pt>
                <c:pt idx="17932">
                  <c:v>8.2446048577570416E-3</c:v>
                </c:pt>
                <c:pt idx="17933">
                  <c:v>8.2603673526517232E-3</c:v>
                </c:pt>
                <c:pt idx="17934">
                  <c:v>8.3254157478986294E-3</c:v>
                </c:pt>
                <c:pt idx="17935">
                  <c:v>8.1664719217286758E-3</c:v>
                </c:pt>
                <c:pt idx="17936">
                  <c:v>8.4321518472306629E-3</c:v>
                </c:pt>
                <c:pt idx="17937">
                  <c:v>8.2155846801591163E-3</c:v>
                </c:pt>
                <c:pt idx="17938">
                  <c:v>8.4063632225316667E-3</c:v>
                </c:pt>
                <c:pt idx="17939">
                  <c:v>8.4409080233467867E-3</c:v>
                </c:pt>
                <c:pt idx="17940">
                  <c:v>8.4289473298344453E-3</c:v>
                </c:pt>
                <c:pt idx="17941">
                  <c:v>8.118061004165799E-3</c:v>
                </c:pt>
                <c:pt idx="17942">
                  <c:v>8.1992266098032882E-3</c:v>
                </c:pt>
                <c:pt idx="17943">
                  <c:v>8.1847898833639198E-3</c:v>
                </c:pt>
                <c:pt idx="17944">
                  <c:v>8.3605211565422645E-3</c:v>
                </c:pt>
                <c:pt idx="17945">
                  <c:v>8.525875566910401E-3</c:v>
                </c:pt>
                <c:pt idx="17946">
                  <c:v>8.1444308980487753E-3</c:v>
                </c:pt>
                <c:pt idx="17947">
                  <c:v>8.0911807386316887E-3</c:v>
                </c:pt>
                <c:pt idx="17948">
                  <c:v>8.322847636228219E-3</c:v>
                </c:pt>
                <c:pt idx="17949">
                  <c:v>8.598085232504056E-3</c:v>
                </c:pt>
                <c:pt idx="17950">
                  <c:v>8.97996648908201E-3</c:v>
                </c:pt>
                <c:pt idx="17951">
                  <c:v>9.0683007449522887E-3</c:v>
                </c:pt>
                <c:pt idx="17952">
                  <c:v>9.4747423335327409E-3</c:v>
                </c:pt>
                <c:pt idx="17953">
                  <c:v>8.7957309006946333E-3</c:v>
                </c:pt>
                <c:pt idx="17954">
                  <c:v>8.5088020249513667E-3</c:v>
                </c:pt>
                <c:pt idx="17955">
                  <c:v>7.7258209790720565E-3</c:v>
                </c:pt>
                <c:pt idx="17956">
                  <c:v>7.1627824455439441E-3</c:v>
                </c:pt>
                <c:pt idx="17957">
                  <c:v>6.5627415336549722E-3</c:v>
                </c:pt>
                <c:pt idx="17958">
                  <c:v>6.4780409343719479E-3</c:v>
                </c:pt>
                <c:pt idx="17959">
                  <c:v>6.46378532793449E-3</c:v>
                </c:pt>
                <c:pt idx="17960">
                  <c:v>6.5404241475622172E-3</c:v>
                </c:pt>
                <c:pt idx="17961">
                  <c:v>6.4484448625268228E-3</c:v>
                </c:pt>
                <c:pt idx="17962">
                  <c:v>6.3815075203178789E-3</c:v>
                </c:pt>
                <c:pt idx="17963">
                  <c:v>6.3073087639956968E-3</c:v>
                </c:pt>
                <c:pt idx="17964">
                  <c:v>6.1534505163899087E-3</c:v>
                </c:pt>
                <c:pt idx="17965">
                  <c:v>5.9688993616892868E-3</c:v>
                </c:pt>
                <c:pt idx="17966">
                  <c:v>5.7634410985323726E-3</c:v>
                </c:pt>
                <c:pt idx="17967">
                  <c:v>5.593086145019608E-3</c:v>
                </c:pt>
                <c:pt idx="17968">
                  <c:v>5.6908607873468334E-3</c:v>
                </c:pt>
                <c:pt idx="17969">
                  <c:v>5.8235379968745917E-3</c:v>
                </c:pt>
                <c:pt idx="17970">
                  <c:v>5.7568669256413867E-3</c:v>
                </c:pt>
                <c:pt idx="17971">
                  <c:v>5.5758125401014179E-3</c:v>
                </c:pt>
                <c:pt idx="17972">
                  <c:v>5.0128273801406612E-3</c:v>
                </c:pt>
                <c:pt idx="17973">
                  <c:v>4.2943464888436297E-3</c:v>
                </c:pt>
                <c:pt idx="17974">
                  <c:v>4.2943464888436297E-3</c:v>
                </c:pt>
                <c:pt idx="17975">
                  <c:v>4.2943464888436297E-3</c:v>
                </c:pt>
                <c:pt idx="17976">
                  <c:v>4.0761600161248503E-3</c:v>
                </c:pt>
                <c:pt idx="17977">
                  <c:v>4.0761600161248503E-3</c:v>
                </c:pt>
                <c:pt idx="17978">
                  <c:v>3.7827784438557205E-3</c:v>
                </c:pt>
                <c:pt idx="17979">
                  <c:v>4.0069542857909136E-3</c:v>
                </c:pt>
                <c:pt idx="17980">
                  <c:v>4.2013570723544013E-3</c:v>
                </c:pt>
                <c:pt idx="17981">
                  <c:v>4.3376927041787385E-3</c:v>
                </c:pt>
                <c:pt idx="17982">
                  <c:v>4.4624756770345686E-3</c:v>
                </c:pt>
                <c:pt idx="17983">
                  <c:v>4.549745118172601E-3</c:v>
                </c:pt>
                <c:pt idx="17984">
                  <c:v>4.3625717456014798E-3</c:v>
                </c:pt>
                <c:pt idx="17985">
                  <c:v>4.5378062663386049E-3</c:v>
                </c:pt>
                <c:pt idx="17986">
                  <c:v>4.6980793594922259E-3</c:v>
                </c:pt>
                <c:pt idx="17987">
                  <c:v>4.8947175491714009E-3</c:v>
                </c:pt>
                <c:pt idx="17988">
                  <c:v>4.741818696385942E-3</c:v>
                </c:pt>
                <c:pt idx="17989">
                  <c:v>4.778336579091531E-3</c:v>
                </c:pt>
                <c:pt idx="17990">
                  <c:v>4.8911064922859534E-3</c:v>
                </c:pt>
                <c:pt idx="17991">
                  <c:v>4.7742813010659404E-3</c:v>
                </c:pt>
                <c:pt idx="17992">
                  <c:v>5.4668557053897567E-3</c:v>
                </c:pt>
                <c:pt idx="17993">
                  <c:v>5.6407146554236778E-3</c:v>
                </c:pt>
                <c:pt idx="17994">
                  <c:v>6.1888966425251617E-3</c:v>
                </c:pt>
                <c:pt idx="17995">
                  <c:v>6.0749010278370093E-3</c:v>
                </c:pt>
                <c:pt idx="17996">
                  <c:v>5.9980311658419183E-3</c:v>
                </c:pt>
                <c:pt idx="17997">
                  <c:v>5.995349421527141E-3</c:v>
                </c:pt>
                <c:pt idx="17998">
                  <c:v>5.922014946878924E-3</c:v>
                </c:pt>
                <c:pt idx="17999">
                  <c:v>5.846844310480835E-3</c:v>
                </c:pt>
                <c:pt idx="18000">
                  <c:v>5.5258114881871975E-3</c:v>
                </c:pt>
                <c:pt idx="18001">
                  <c:v>5.4661553900957529E-3</c:v>
                </c:pt>
                <c:pt idx="18002">
                  <c:v>5.0460575685949962E-3</c:v>
                </c:pt>
                <c:pt idx="18003">
                  <c:v>4.2483126316653864E-3</c:v>
                </c:pt>
                <c:pt idx="18004">
                  <c:v>4.2823892994153017E-3</c:v>
                </c:pt>
                <c:pt idx="18005">
                  <c:v>4.5732842989477576E-3</c:v>
                </c:pt>
                <c:pt idx="18006">
                  <c:v>4.8588734771168179E-3</c:v>
                </c:pt>
                <c:pt idx="18007">
                  <c:v>4.9545600924388606E-3</c:v>
                </c:pt>
                <c:pt idx="18008">
                  <c:v>4.9549133281300076E-3</c:v>
                </c:pt>
                <c:pt idx="18009">
                  <c:v>5.0020679145394839E-3</c:v>
                </c:pt>
                <c:pt idx="18010">
                  <c:v>5.1904932644928018E-3</c:v>
                </c:pt>
                <c:pt idx="18011">
                  <c:v>5.4710604679788985E-3</c:v>
                </c:pt>
                <c:pt idx="18012">
                  <c:v>5.9654248501616628E-3</c:v>
                </c:pt>
                <c:pt idx="18013">
                  <c:v>6.0962955733952834E-3</c:v>
                </c:pt>
                <c:pt idx="18014">
                  <c:v>6.1901263014018963E-3</c:v>
                </c:pt>
                <c:pt idx="18015">
                  <c:v>6.3733999176405227E-3</c:v>
                </c:pt>
                <c:pt idx="18016">
                  <c:v>6.4652430259086466E-3</c:v>
                </c:pt>
                <c:pt idx="18017">
                  <c:v>6.424918860649202E-3</c:v>
                </c:pt>
                <c:pt idx="18018">
                  <c:v>6.4393901863746064E-3</c:v>
                </c:pt>
                <c:pt idx="18019">
                  <c:v>6.5452082918972861E-3</c:v>
                </c:pt>
                <c:pt idx="18020">
                  <c:v>6.5452082918972861E-3</c:v>
                </c:pt>
                <c:pt idx="18021">
                  <c:v>6.7521231219385682E-3</c:v>
                </c:pt>
                <c:pt idx="18022">
                  <c:v>6.7500692765229036E-3</c:v>
                </c:pt>
                <c:pt idx="18023">
                  <c:v>6.8689164497974433E-3</c:v>
                </c:pt>
                <c:pt idx="18024">
                  <c:v>7.0200645655091381E-3</c:v>
                </c:pt>
                <c:pt idx="18025">
                  <c:v>6.8885083102066796E-3</c:v>
                </c:pt>
                <c:pt idx="18026">
                  <c:v>6.8753541638397397E-3</c:v>
                </c:pt>
                <c:pt idx="18027">
                  <c:v>6.8740370577728112E-3</c:v>
                </c:pt>
                <c:pt idx="18028">
                  <c:v>7.2090079793387463E-3</c:v>
                </c:pt>
                <c:pt idx="18029">
                  <c:v>7.2518635162950838E-3</c:v>
                </c:pt>
                <c:pt idx="18030">
                  <c:v>7.3481719484710262E-3</c:v>
                </c:pt>
                <c:pt idx="18031">
                  <c:v>7.1663616876851289E-3</c:v>
                </c:pt>
                <c:pt idx="18032">
                  <c:v>7.2929783897954462E-3</c:v>
                </c:pt>
                <c:pt idx="18033">
                  <c:v>7.3784675598366021E-3</c:v>
                </c:pt>
                <c:pt idx="18034">
                  <c:v>7.3232440605039617E-3</c:v>
                </c:pt>
                <c:pt idx="18035">
                  <c:v>7.4950196739602048E-3</c:v>
                </c:pt>
                <c:pt idx="18036">
                  <c:v>7.380137379881733E-3</c:v>
                </c:pt>
                <c:pt idx="18037">
                  <c:v>7.258658297547833E-3</c:v>
                </c:pt>
                <c:pt idx="18038">
                  <c:v>7.3850701913261872E-3</c:v>
                </c:pt>
                <c:pt idx="18039">
                  <c:v>7.2953297543734011E-3</c:v>
                </c:pt>
                <c:pt idx="18040">
                  <c:v>7.2603698407048443E-3</c:v>
                </c:pt>
                <c:pt idx="18041">
                  <c:v>7.3304378169484641E-3</c:v>
                </c:pt>
                <c:pt idx="18042">
                  <c:v>7.1619334553669383E-3</c:v>
                </c:pt>
                <c:pt idx="18043">
                  <c:v>7.4361189490436391E-3</c:v>
                </c:pt>
                <c:pt idx="18044">
                  <c:v>7.3803489746850125E-3</c:v>
                </c:pt>
                <c:pt idx="18045">
                  <c:v>7.4664047662894809E-3</c:v>
                </c:pt>
                <c:pt idx="18046">
                  <c:v>7.4002329508685684E-3</c:v>
                </c:pt>
                <c:pt idx="18047">
                  <c:v>7.4002329508685684E-3</c:v>
                </c:pt>
                <c:pt idx="18048">
                  <c:v>7.2675088474312005E-3</c:v>
                </c:pt>
                <c:pt idx="18049">
                  <c:v>7.168975671153926E-3</c:v>
                </c:pt>
                <c:pt idx="18050">
                  <c:v>7.0859137378727882E-3</c:v>
                </c:pt>
                <c:pt idx="18051">
                  <c:v>7.0036909368430935E-3</c:v>
                </c:pt>
                <c:pt idx="18052">
                  <c:v>6.962891979000854E-3</c:v>
                </c:pt>
                <c:pt idx="18053">
                  <c:v>7.145600136180463E-3</c:v>
                </c:pt>
                <c:pt idx="18054">
                  <c:v>7.1982433802424408E-3</c:v>
                </c:pt>
                <c:pt idx="18055">
                  <c:v>7.3297957336096436E-3</c:v>
                </c:pt>
                <c:pt idx="18056">
                  <c:v>7.3626084355996532E-3</c:v>
                </c:pt>
                <c:pt idx="18057">
                  <c:v>7.7611392339009978E-3</c:v>
                </c:pt>
                <c:pt idx="18058">
                  <c:v>7.6244583409509348E-3</c:v>
                </c:pt>
                <c:pt idx="18059">
                  <c:v>7.9232776350473943E-3</c:v>
                </c:pt>
                <c:pt idx="18060">
                  <c:v>8.0254016163600062E-3</c:v>
                </c:pt>
                <c:pt idx="18061">
                  <c:v>8.0275800772813006E-3</c:v>
                </c:pt>
                <c:pt idx="18062">
                  <c:v>8.162234736315499E-3</c:v>
                </c:pt>
                <c:pt idx="18063">
                  <c:v>8.1820122978375105E-3</c:v>
                </c:pt>
                <c:pt idx="18064">
                  <c:v>8.3015356558900997E-3</c:v>
                </c:pt>
                <c:pt idx="18065">
                  <c:v>8.1739907171533566E-3</c:v>
                </c:pt>
                <c:pt idx="18066">
                  <c:v>8.3765336397300591E-3</c:v>
                </c:pt>
                <c:pt idx="18067">
                  <c:v>8.5171439877209272E-3</c:v>
                </c:pt>
                <c:pt idx="18068">
                  <c:v>8.4657251598880285E-3</c:v>
                </c:pt>
                <c:pt idx="18069">
                  <c:v>8.6456148461446728E-3</c:v>
                </c:pt>
                <c:pt idx="18070">
                  <c:v>8.4280050380087061E-3</c:v>
                </c:pt>
                <c:pt idx="18071">
                  <c:v>8.3719077242495384E-3</c:v>
                </c:pt>
                <c:pt idx="18072">
                  <c:v>8.6085592742026536E-3</c:v>
                </c:pt>
                <c:pt idx="18073">
                  <c:v>8.6121221306078265E-3</c:v>
                </c:pt>
                <c:pt idx="18074">
                  <c:v>8.6473687346446948E-3</c:v>
                </c:pt>
                <c:pt idx="18075">
                  <c:v>8.3416829298656979E-3</c:v>
                </c:pt>
                <c:pt idx="18076">
                  <c:v>8.4371721186055574E-3</c:v>
                </c:pt>
                <c:pt idx="18077">
                  <c:v>7.8888276175706016E-3</c:v>
                </c:pt>
                <c:pt idx="18078">
                  <c:v>7.4189146530593466E-3</c:v>
                </c:pt>
                <c:pt idx="18079">
                  <c:v>7.0963531464045921E-3</c:v>
                </c:pt>
                <c:pt idx="18080">
                  <c:v>6.2796900283202126E-3</c:v>
                </c:pt>
                <c:pt idx="18081">
                  <c:v>5.8191638387512217E-3</c:v>
                </c:pt>
                <c:pt idx="18082">
                  <c:v>5.783925026084406E-3</c:v>
                </c:pt>
                <c:pt idx="18083">
                  <c:v>5.6448263664581983E-3</c:v>
                </c:pt>
                <c:pt idx="18084">
                  <c:v>5.4170542620053169E-3</c:v>
                </c:pt>
                <c:pt idx="18085">
                  <c:v>5.067363296189991E-3</c:v>
                </c:pt>
                <c:pt idx="18086">
                  <c:v>4.9448452687281957E-3</c:v>
                </c:pt>
                <c:pt idx="18087">
                  <c:v>4.7659217279061141E-3</c:v>
                </c:pt>
                <c:pt idx="18088">
                  <c:v>4.6169866739090484E-3</c:v>
                </c:pt>
                <c:pt idx="18089">
                  <c:v>4.4133295557843184E-3</c:v>
                </c:pt>
                <c:pt idx="18090">
                  <c:v>4.2399826068974149E-3</c:v>
                </c:pt>
                <c:pt idx="18091">
                  <c:v>4.2399826068974149E-3</c:v>
                </c:pt>
                <c:pt idx="18092">
                  <c:v>4.3415234996306085E-3</c:v>
                </c:pt>
                <c:pt idx="18093">
                  <c:v>4.3415234996306085E-3</c:v>
                </c:pt>
                <c:pt idx="18094">
                  <c:v>4.4768769297557553E-3</c:v>
                </c:pt>
                <c:pt idx="18095">
                  <c:v>4.4840132696455318E-3</c:v>
                </c:pt>
                <c:pt idx="18096">
                  <c:v>4.4846725092824594E-3</c:v>
                </c:pt>
                <c:pt idx="18097">
                  <c:v>4.5055635670716949E-3</c:v>
                </c:pt>
                <c:pt idx="18098">
                  <c:v>4.6285488805012324E-3</c:v>
                </c:pt>
                <c:pt idx="18099">
                  <c:v>4.6009033280066071E-3</c:v>
                </c:pt>
                <c:pt idx="18100">
                  <c:v>4.7689613933291622E-3</c:v>
                </c:pt>
                <c:pt idx="18101">
                  <c:v>4.7674995216388334E-3</c:v>
                </c:pt>
                <c:pt idx="18102">
                  <c:v>4.7800284150875359E-3</c:v>
                </c:pt>
                <c:pt idx="18103">
                  <c:v>4.7813294903715246E-3</c:v>
                </c:pt>
                <c:pt idx="18104">
                  <c:v>4.8656143147849809E-3</c:v>
                </c:pt>
                <c:pt idx="18105">
                  <c:v>5.0089647140992956E-3</c:v>
                </c:pt>
                <c:pt idx="18106">
                  <c:v>4.8821690360063216E-3</c:v>
                </c:pt>
                <c:pt idx="18107">
                  <c:v>4.8028675821103111E-3</c:v>
                </c:pt>
                <c:pt idx="18108">
                  <c:v>4.7784524236194094E-3</c:v>
                </c:pt>
                <c:pt idx="18109">
                  <c:v>4.8060323596542612E-3</c:v>
                </c:pt>
                <c:pt idx="18110">
                  <c:v>4.8337506414559269E-3</c:v>
                </c:pt>
                <c:pt idx="18111">
                  <c:v>4.8384942632826748E-3</c:v>
                </c:pt>
                <c:pt idx="18112">
                  <c:v>4.7172499120779971E-3</c:v>
                </c:pt>
                <c:pt idx="18113">
                  <c:v>4.8263987402827934E-3</c:v>
                </c:pt>
                <c:pt idx="18114">
                  <c:v>4.55826547693375E-3</c:v>
                </c:pt>
                <c:pt idx="18115">
                  <c:v>4.5843583706590176E-3</c:v>
                </c:pt>
                <c:pt idx="18116">
                  <c:v>4.3436329916426699E-3</c:v>
                </c:pt>
                <c:pt idx="18117">
                  <c:v>4.0954313268002952E-3</c:v>
                </c:pt>
                <c:pt idx="18118">
                  <c:v>3.822402571680276E-3</c:v>
                </c:pt>
                <c:pt idx="18119">
                  <c:v>3.822402571680276E-3</c:v>
                </c:pt>
                <c:pt idx="18120">
                  <c:v>3.9802001611427395E-3</c:v>
                </c:pt>
                <c:pt idx="18121">
                  <c:v>3.8900549708896369E-3</c:v>
                </c:pt>
                <c:pt idx="18122">
                  <c:v>3.9399397459591286E-3</c:v>
                </c:pt>
                <c:pt idx="18123">
                  <c:v>3.9399397459591286E-3</c:v>
                </c:pt>
                <c:pt idx="18124">
                  <c:v>3.8946645813786487E-3</c:v>
                </c:pt>
                <c:pt idx="18125">
                  <c:v>3.78345177648953E-3</c:v>
                </c:pt>
                <c:pt idx="18126">
                  <c:v>3.6750131867917279E-3</c:v>
                </c:pt>
                <c:pt idx="18127">
                  <c:v>3.770245895885586E-3</c:v>
                </c:pt>
                <c:pt idx="18128">
                  <c:v>3.682865276652431E-3</c:v>
                </c:pt>
                <c:pt idx="18129">
                  <c:v>3.8313451142154031E-3</c:v>
                </c:pt>
                <c:pt idx="18130">
                  <c:v>3.9460990408444648E-3</c:v>
                </c:pt>
                <c:pt idx="18131">
                  <c:v>4.0327667575078977E-3</c:v>
                </c:pt>
                <c:pt idx="18132">
                  <c:v>4.0327667575078977E-3</c:v>
                </c:pt>
                <c:pt idx="18133">
                  <c:v>3.9852256257541423E-3</c:v>
                </c:pt>
                <c:pt idx="18134">
                  <c:v>3.9381738045537913E-3</c:v>
                </c:pt>
                <c:pt idx="18135">
                  <c:v>3.9616388175236971E-3</c:v>
                </c:pt>
                <c:pt idx="18136">
                  <c:v>3.7635568766475119E-3</c:v>
                </c:pt>
                <c:pt idx="18137">
                  <c:v>3.9381738045537913E-3</c:v>
                </c:pt>
                <c:pt idx="18138">
                  <c:v>4.0338385628959413E-3</c:v>
                </c:pt>
                <c:pt idx="18139">
                  <c:v>4.0098549503674733E-3</c:v>
                </c:pt>
                <c:pt idx="18140">
                  <c:v>4.1509396102117667E-3</c:v>
                </c:pt>
                <c:pt idx="18141">
                  <c:v>4.0527643354386043E-3</c:v>
                </c:pt>
                <c:pt idx="18142">
                  <c:v>4.0869953585766783E-3</c:v>
                </c:pt>
                <c:pt idx="18143">
                  <c:v>4.2705911523450279E-3</c:v>
                </c:pt>
                <c:pt idx="18144">
                  <c:v>4.1313750186317191E-3</c:v>
                </c:pt>
                <c:pt idx="18145">
                  <c:v>4.3002953627982992E-3</c:v>
                </c:pt>
                <c:pt idx="18146">
                  <c:v>4.3191165659149161E-3</c:v>
                </c:pt>
                <c:pt idx="18147">
                  <c:v>4.4623637568758411E-3</c:v>
                </c:pt>
                <c:pt idx="18148">
                  <c:v>4.7247973195903162E-3</c:v>
                </c:pt>
                <c:pt idx="18149">
                  <c:v>4.8183137475998191E-3</c:v>
                </c:pt>
                <c:pt idx="18150">
                  <c:v>4.8161244666605017E-3</c:v>
                </c:pt>
                <c:pt idx="18151">
                  <c:v>4.8161244666605017E-3</c:v>
                </c:pt>
                <c:pt idx="18152">
                  <c:v>4.8347981841481563E-3</c:v>
                </c:pt>
                <c:pt idx="18153">
                  <c:v>4.6488948191845039E-3</c:v>
                </c:pt>
                <c:pt idx="18154">
                  <c:v>4.5268159742203155E-3</c:v>
                </c:pt>
                <c:pt idx="18155">
                  <c:v>4.777069423287315E-3</c:v>
                </c:pt>
                <c:pt idx="18156">
                  <c:v>4.7519969718467017E-3</c:v>
                </c:pt>
                <c:pt idx="18157">
                  <c:v>4.7464935464616251E-3</c:v>
                </c:pt>
                <c:pt idx="18158">
                  <c:v>4.6237233497786207E-3</c:v>
                </c:pt>
                <c:pt idx="18159">
                  <c:v>4.8497522011772499E-3</c:v>
                </c:pt>
                <c:pt idx="18160">
                  <c:v>4.8563423838357917E-3</c:v>
                </c:pt>
                <c:pt idx="18161">
                  <c:v>4.8413386451991777E-3</c:v>
                </c:pt>
                <c:pt idx="18162">
                  <c:v>4.7811063285077195E-3</c:v>
                </c:pt>
                <c:pt idx="18163">
                  <c:v>4.8365922347627073E-3</c:v>
                </c:pt>
                <c:pt idx="18164">
                  <c:v>4.7995282506323022E-3</c:v>
                </c:pt>
                <c:pt idx="18165">
                  <c:v>4.9732890306623014E-3</c:v>
                </c:pt>
                <c:pt idx="18166">
                  <c:v>4.9732363181973754E-3</c:v>
                </c:pt>
                <c:pt idx="18167">
                  <c:v>4.5068479687182745E-3</c:v>
                </c:pt>
                <c:pt idx="18168">
                  <c:v>4.5088017639596748E-3</c:v>
                </c:pt>
                <c:pt idx="18169">
                  <c:v>4.4289148736148818E-3</c:v>
                </c:pt>
                <c:pt idx="18170">
                  <c:v>4.5013127416123162E-3</c:v>
                </c:pt>
                <c:pt idx="18171">
                  <c:v>4.4055048762625679E-3</c:v>
                </c:pt>
                <c:pt idx="18172">
                  <c:v>4.2237653729671242E-3</c:v>
                </c:pt>
                <c:pt idx="18173">
                  <c:v>4.0086470581832947E-3</c:v>
                </c:pt>
                <c:pt idx="18174">
                  <c:v>4.1282063584846904E-3</c:v>
                </c:pt>
                <c:pt idx="18175">
                  <c:v>3.9570562353688481E-3</c:v>
                </c:pt>
                <c:pt idx="18176">
                  <c:v>3.9841975661019302E-3</c:v>
                </c:pt>
                <c:pt idx="18177">
                  <c:v>3.7107691618266784E-3</c:v>
                </c:pt>
                <c:pt idx="18178">
                  <c:v>3.4788460892125114E-3</c:v>
                </c:pt>
                <c:pt idx="18179">
                  <c:v>3.1218639283717023E-3</c:v>
                </c:pt>
                <c:pt idx="18180">
                  <c:v>3.0858821566828133E-3</c:v>
                </c:pt>
                <c:pt idx="18181">
                  <c:v>3.161309560228474E-3</c:v>
                </c:pt>
                <c:pt idx="18182">
                  <c:v>2.9691447586157383E-3</c:v>
                </c:pt>
                <c:pt idx="18183">
                  <c:v>2.7532841818284888E-3</c:v>
                </c:pt>
                <c:pt idx="18184">
                  <c:v>2.8336017401101462E-3</c:v>
                </c:pt>
                <c:pt idx="18185">
                  <c:v>2.8662947136262129E-3</c:v>
                </c:pt>
                <c:pt idx="18186">
                  <c:v>2.9159490614639448E-3</c:v>
                </c:pt>
                <c:pt idx="18187">
                  <c:v>2.699330393910516E-3</c:v>
                </c:pt>
                <c:pt idx="18188">
                  <c:v>2.7458815072950293E-3</c:v>
                </c:pt>
                <c:pt idx="18189">
                  <c:v>2.4853975273951626E-3</c:v>
                </c:pt>
                <c:pt idx="18190">
                  <c:v>2.4853975273951626E-3</c:v>
                </c:pt>
                <c:pt idx="18191">
                  <c:v>2.4995715976488431E-3</c:v>
                </c:pt>
                <c:pt idx="18192">
                  <c:v>2.7931287303867062E-3</c:v>
                </c:pt>
                <c:pt idx="18193">
                  <c:v>2.7174400107499003E-3</c:v>
                </c:pt>
                <c:pt idx="18194">
                  <c:v>2.7485814891114453E-3</c:v>
                </c:pt>
                <c:pt idx="18195">
                  <c:v>2.7642681993753694E-3</c:v>
                </c:pt>
                <c:pt idx="18196">
                  <c:v>2.6866056573517792E-3</c:v>
                </c:pt>
                <c:pt idx="18197">
                  <c:v>2.5810674650685967E-3</c:v>
                </c:pt>
                <c:pt idx="18198">
                  <c:v>2.8067423379980073E-3</c:v>
                </c:pt>
                <c:pt idx="18199">
                  <c:v>2.923870607554177E-3</c:v>
                </c:pt>
                <c:pt idx="18200">
                  <c:v>2.866295973152736E-3</c:v>
                </c:pt>
                <c:pt idx="18201">
                  <c:v>3.0455303570084222E-3</c:v>
                </c:pt>
                <c:pt idx="18202">
                  <c:v>3.0247961438942682E-3</c:v>
                </c:pt>
                <c:pt idx="18203">
                  <c:v>3.1004199168677316E-3</c:v>
                </c:pt>
                <c:pt idx="18204">
                  <c:v>3.1253584674131355E-3</c:v>
                </c:pt>
                <c:pt idx="18205">
                  <c:v>3.2485129336613785E-3</c:v>
                </c:pt>
                <c:pt idx="18206">
                  <c:v>3.4029173156973971E-3</c:v>
                </c:pt>
                <c:pt idx="18207">
                  <c:v>3.5543345564697606E-3</c:v>
                </c:pt>
                <c:pt idx="18208">
                  <c:v>3.5112062526368496E-3</c:v>
                </c:pt>
                <c:pt idx="18209">
                  <c:v>3.6090935153349525E-3</c:v>
                </c:pt>
                <c:pt idx="18210">
                  <c:v>3.6405274367795064E-3</c:v>
                </c:pt>
                <c:pt idx="18211">
                  <c:v>3.5987096661189719E-3</c:v>
                </c:pt>
                <c:pt idx="18212">
                  <c:v>3.5755561943419919E-3</c:v>
                </c:pt>
                <c:pt idx="18213">
                  <c:v>3.5755561943419919E-3</c:v>
                </c:pt>
                <c:pt idx="18214">
                  <c:v>3.4807472932002963E-3</c:v>
                </c:pt>
                <c:pt idx="18215">
                  <c:v>3.517650920798406E-3</c:v>
                </c:pt>
                <c:pt idx="18216">
                  <c:v>3.4141905995984535E-3</c:v>
                </c:pt>
                <c:pt idx="18217">
                  <c:v>3.4691720560914149E-3</c:v>
                </c:pt>
                <c:pt idx="18218">
                  <c:v>3.3074844644000699E-3</c:v>
                </c:pt>
                <c:pt idx="18219">
                  <c:v>3.3074844644000699E-3</c:v>
                </c:pt>
                <c:pt idx="18220">
                  <c:v>3.2665872324689291E-3</c:v>
                </c:pt>
                <c:pt idx="18221">
                  <c:v>3.4652526665663241E-3</c:v>
                </c:pt>
                <c:pt idx="18222">
                  <c:v>3.4699633838738871E-3</c:v>
                </c:pt>
                <c:pt idx="18223">
                  <c:v>3.3839449521201074E-3</c:v>
                </c:pt>
                <c:pt idx="18224">
                  <c:v>3.3107302783985004E-3</c:v>
                </c:pt>
                <c:pt idx="18225">
                  <c:v>3.3321222521700898E-3</c:v>
                </c:pt>
                <c:pt idx="18226">
                  <c:v>3.3454694710198449E-3</c:v>
                </c:pt>
                <c:pt idx="18227">
                  <c:v>3.4926541529550531E-3</c:v>
                </c:pt>
                <c:pt idx="18228">
                  <c:v>3.4946293884025722E-3</c:v>
                </c:pt>
                <c:pt idx="18229">
                  <c:v>3.4946293884025722E-3</c:v>
                </c:pt>
                <c:pt idx="18230">
                  <c:v>3.5834793996586079E-3</c:v>
                </c:pt>
                <c:pt idx="18231">
                  <c:v>3.6892734340158166E-3</c:v>
                </c:pt>
                <c:pt idx="18232">
                  <c:v>3.7995794298864905E-3</c:v>
                </c:pt>
                <c:pt idx="18233">
                  <c:v>3.8330069347428126E-3</c:v>
                </c:pt>
                <c:pt idx="18234">
                  <c:v>3.9163331724546124E-3</c:v>
                </c:pt>
                <c:pt idx="18235">
                  <c:v>4.0560544042840358E-3</c:v>
                </c:pt>
                <c:pt idx="18236">
                  <c:v>4.2441057486193937E-3</c:v>
                </c:pt>
                <c:pt idx="18237">
                  <c:v>4.456257081867766E-3</c:v>
                </c:pt>
                <c:pt idx="18238">
                  <c:v>4.6053702303041431E-3</c:v>
                </c:pt>
                <c:pt idx="18239">
                  <c:v>4.7852154738444851E-3</c:v>
                </c:pt>
                <c:pt idx="18240">
                  <c:v>4.0774354012364311E-3</c:v>
                </c:pt>
                <c:pt idx="18241">
                  <c:v>3.4549934915051946E-3</c:v>
                </c:pt>
                <c:pt idx="18242">
                  <c:v>3.6028449423546921E-3</c:v>
                </c:pt>
                <c:pt idx="18243">
                  <c:v>3.3165214063574497E-3</c:v>
                </c:pt>
                <c:pt idx="18244">
                  <c:v>2.9255251927586025E-3</c:v>
                </c:pt>
                <c:pt idx="18245">
                  <c:v>2.9945665965791309E-3</c:v>
                </c:pt>
                <c:pt idx="18246">
                  <c:v>3.0828597451679424E-3</c:v>
                </c:pt>
                <c:pt idx="18247">
                  <c:v>3.1369159148510583E-3</c:v>
                </c:pt>
                <c:pt idx="18248">
                  <c:v>3.2288433372211715E-3</c:v>
                </c:pt>
                <c:pt idx="18249">
                  <c:v>3.0851466546226395E-3</c:v>
                </c:pt>
                <c:pt idx="18250">
                  <c:v>3.1779166776810257E-3</c:v>
                </c:pt>
                <c:pt idx="18251">
                  <c:v>3.2699208554374127E-3</c:v>
                </c:pt>
                <c:pt idx="18252">
                  <c:v>3.2885969110898112E-3</c:v>
                </c:pt>
                <c:pt idx="18253">
                  <c:v>3.2885969110898112E-3</c:v>
                </c:pt>
                <c:pt idx="18254">
                  <c:v>3.119061019025344E-3</c:v>
                </c:pt>
                <c:pt idx="18255">
                  <c:v>3.1936040802048975E-3</c:v>
                </c:pt>
                <c:pt idx="18256">
                  <c:v>3.1221219228712966E-3</c:v>
                </c:pt>
                <c:pt idx="18257">
                  <c:v>2.9197228695013989E-3</c:v>
                </c:pt>
                <c:pt idx="18258">
                  <c:v>2.7028570935724344E-3</c:v>
                </c:pt>
                <c:pt idx="18259">
                  <c:v>2.7334175206514531E-3</c:v>
                </c:pt>
                <c:pt idx="18260">
                  <c:v>2.7642774926755383E-3</c:v>
                </c:pt>
                <c:pt idx="18261">
                  <c:v>2.8111344661718323E-3</c:v>
                </c:pt>
                <c:pt idx="18262">
                  <c:v>2.7669928929630388E-3</c:v>
                </c:pt>
                <c:pt idx="18263">
                  <c:v>2.7055121594796762E-3</c:v>
                </c:pt>
                <c:pt idx="18264">
                  <c:v>2.7669928929630388E-3</c:v>
                </c:pt>
                <c:pt idx="18265">
                  <c:v>2.4733788820561456E-3</c:v>
                </c:pt>
                <c:pt idx="18266">
                  <c:v>2.736102606624588E-3</c:v>
                </c:pt>
                <c:pt idx="18267">
                  <c:v>2.736102606624588E-3</c:v>
                </c:pt>
                <c:pt idx="18268">
                  <c:v>2.751510116842644E-3</c:v>
                </c:pt>
                <c:pt idx="18269">
                  <c:v>2.645221042042737E-3</c:v>
                </c:pt>
                <c:pt idx="18270">
                  <c:v>2.542516109889792E-3</c:v>
                </c:pt>
                <c:pt idx="18271">
                  <c:v>2.4018109088306634E-3</c:v>
                </c:pt>
                <c:pt idx="18272">
                  <c:v>2.5985704730820511E-3</c:v>
                </c:pt>
                <c:pt idx="18273">
                  <c:v>2.5819092285681491E-3</c:v>
                </c:pt>
                <c:pt idx="18274">
                  <c:v>2.4922730784280827E-3</c:v>
                </c:pt>
                <c:pt idx="18275">
                  <c:v>2.4030026597795825E-3</c:v>
                </c:pt>
                <c:pt idx="18276">
                  <c:v>2.5178496369096209E-3</c:v>
                </c:pt>
                <c:pt idx="18277">
                  <c:v>2.487736305220587E-3</c:v>
                </c:pt>
                <c:pt idx="18278">
                  <c:v>2.9180575676131314E-3</c:v>
                </c:pt>
                <c:pt idx="18279">
                  <c:v>3.1607405256199616E-3</c:v>
                </c:pt>
                <c:pt idx="18280">
                  <c:v>3.2479295310792926E-3</c:v>
                </c:pt>
                <c:pt idx="18281">
                  <c:v>3.1082372313440813E-3</c:v>
                </c:pt>
                <c:pt idx="18282">
                  <c:v>2.9998098370661867E-3</c:v>
                </c:pt>
                <c:pt idx="18283">
                  <c:v>3.1681841222517431E-3</c:v>
                </c:pt>
                <c:pt idx="18284">
                  <c:v>3.1282202471938103E-3</c:v>
                </c:pt>
                <c:pt idx="18285">
                  <c:v>3.070246820202762E-3</c:v>
                </c:pt>
                <c:pt idx="18286">
                  <c:v>3.0315486107345821E-3</c:v>
                </c:pt>
                <c:pt idx="18287">
                  <c:v>3.0123602380384838E-3</c:v>
                </c:pt>
                <c:pt idx="18288">
                  <c:v>3.0977296954775384E-3</c:v>
                </c:pt>
                <c:pt idx="18289">
                  <c:v>3.0793177707127404E-3</c:v>
                </c:pt>
                <c:pt idx="18290">
                  <c:v>2.9993320578502523E-3</c:v>
                </c:pt>
                <c:pt idx="18291">
                  <c:v>2.9993320578502523E-3</c:v>
                </c:pt>
                <c:pt idx="18292">
                  <c:v>3.0528466821405616E-3</c:v>
                </c:pt>
                <c:pt idx="18293">
                  <c:v>3.0332785786274671E-3</c:v>
                </c:pt>
                <c:pt idx="18294">
                  <c:v>3.1581172573867883E-3</c:v>
                </c:pt>
                <c:pt idx="18295">
                  <c:v>3.3638397017928504E-3</c:v>
                </c:pt>
                <c:pt idx="18296">
                  <c:v>3.0778267778265047E-3</c:v>
                </c:pt>
                <c:pt idx="18297">
                  <c:v>3.5528968588475003E-3</c:v>
                </c:pt>
                <c:pt idx="18298">
                  <c:v>3.9244260481026295E-3</c:v>
                </c:pt>
                <c:pt idx="18299">
                  <c:v>4.3424294941469448E-3</c:v>
                </c:pt>
                <c:pt idx="18300">
                  <c:v>4.4115517148846563E-3</c:v>
                </c:pt>
                <c:pt idx="18301">
                  <c:v>4.5726932326854231E-3</c:v>
                </c:pt>
                <c:pt idx="18302">
                  <c:v>4.8394780170618931E-3</c:v>
                </c:pt>
                <c:pt idx="18303">
                  <c:v>4.5561494501028151E-3</c:v>
                </c:pt>
                <c:pt idx="18304">
                  <c:v>4.9873849349891504E-3</c:v>
                </c:pt>
                <c:pt idx="18305">
                  <c:v>5.5854427187878768E-3</c:v>
                </c:pt>
                <c:pt idx="18306">
                  <c:v>4.7699425529292416E-3</c:v>
                </c:pt>
                <c:pt idx="18307">
                  <c:v>4.3138462478118055E-3</c:v>
                </c:pt>
                <c:pt idx="18308">
                  <c:v>4.3226974958565333E-3</c:v>
                </c:pt>
                <c:pt idx="18309">
                  <c:v>4.8520424545599695E-3</c:v>
                </c:pt>
                <c:pt idx="18310">
                  <c:v>5.12190530358654E-3</c:v>
                </c:pt>
                <c:pt idx="18311">
                  <c:v>5.2025258588016231E-3</c:v>
                </c:pt>
                <c:pt idx="18312">
                  <c:v>5.2702953599165492E-3</c:v>
                </c:pt>
                <c:pt idx="18313">
                  <c:v>5.6831362954127204E-3</c:v>
                </c:pt>
                <c:pt idx="18314">
                  <c:v>5.2582581532484617E-3</c:v>
                </c:pt>
                <c:pt idx="18315">
                  <c:v>4.2905503977673587E-3</c:v>
                </c:pt>
                <c:pt idx="18316">
                  <c:v>3.3723030503611316E-3</c:v>
                </c:pt>
                <c:pt idx="18317">
                  <c:v>3.0798432483527096E-3</c:v>
                </c:pt>
                <c:pt idx="18318">
                  <c:v>2.9947659647214693E-3</c:v>
                </c:pt>
                <c:pt idx="18319">
                  <c:v>3.0998637654525642E-3</c:v>
                </c:pt>
                <c:pt idx="18320">
                  <c:v>2.890804459924561E-3</c:v>
                </c:pt>
                <c:pt idx="18321">
                  <c:v>2.9915616436731705E-3</c:v>
                </c:pt>
                <c:pt idx="18322">
                  <c:v>2.7507443823529846E-3</c:v>
                </c:pt>
                <c:pt idx="18323">
                  <c:v>2.5639447946512526E-3</c:v>
                </c:pt>
                <c:pt idx="18324">
                  <c:v>2.6374486001954031E-3</c:v>
                </c:pt>
                <c:pt idx="18325">
                  <c:v>2.3978333906630196E-3</c:v>
                </c:pt>
                <c:pt idx="18326">
                  <c:v>2.4113561144568012E-3</c:v>
                </c:pt>
                <c:pt idx="18327">
                  <c:v>2.4685291195423102E-3</c:v>
                </c:pt>
                <c:pt idx="18328">
                  <c:v>2.51034170672476E-3</c:v>
                </c:pt>
                <c:pt idx="18329">
                  <c:v>2.5385570250139777E-3</c:v>
                </c:pt>
                <c:pt idx="18330">
                  <c:v>2.5385570250139777E-3</c:v>
                </c:pt>
                <c:pt idx="18331">
                  <c:v>2.583929205755761E-3</c:v>
                </c:pt>
                <c:pt idx="18332">
                  <c:v>2.6128640734555354E-3</c:v>
                </c:pt>
                <c:pt idx="18333">
                  <c:v>2.6274366213520695E-3</c:v>
                </c:pt>
                <c:pt idx="18334">
                  <c:v>2.9888925330339719E-3</c:v>
                </c:pt>
                <c:pt idx="18335">
                  <c:v>2.9423595797716984E-3</c:v>
                </c:pt>
                <c:pt idx="18336">
                  <c:v>2.9587698003953619E-3</c:v>
                </c:pt>
                <c:pt idx="18337">
                  <c:v>2.9423595797716984E-3</c:v>
                </c:pt>
                <c:pt idx="18338">
                  <c:v>2.5864674466258551E-3</c:v>
                </c:pt>
                <c:pt idx="18339">
                  <c:v>2.5720904535903215E-3</c:v>
                </c:pt>
                <c:pt idx="18340">
                  <c:v>2.4872759761792552E-3</c:v>
                </c:pt>
                <c:pt idx="18341">
                  <c:v>2.4320912058885228E-3</c:v>
                </c:pt>
                <c:pt idx="18342">
                  <c:v>2.0573941438110179E-3</c:v>
                </c:pt>
                <c:pt idx="18343">
                  <c:v>1.9441112426157672E-3</c:v>
                </c:pt>
                <c:pt idx="18344">
                  <c:v>1.9928360570063875E-3</c:v>
                </c:pt>
                <c:pt idx="18345">
                  <c:v>2.0077258732336622E-3</c:v>
                </c:pt>
                <c:pt idx="18346">
                  <c:v>2.1160317683823512E-3</c:v>
                </c:pt>
                <c:pt idx="18347">
                  <c:v>2.1918740941647779E-3</c:v>
                </c:pt>
                <c:pt idx="18348">
                  <c:v>2.1863839810919703E-3</c:v>
                </c:pt>
                <c:pt idx="18349">
                  <c:v>2.1602747480564811E-3</c:v>
                </c:pt>
                <c:pt idx="18350">
                  <c:v>2.2300835223714953E-3</c:v>
                </c:pt>
                <c:pt idx="18351">
                  <c:v>2.4900559976928664E-3</c:v>
                </c:pt>
                <c:pt idx="18352">
                  <c:v>2.7127435189407737E-3</c:v>
                </c:pt>
                <c:pt idx="18353">
                  <c:v>2.7171324189944001E-3</c:v>
                </c:pt>
                <c:pt idx="18354">
                  <c:v>2.6641563493525933E-3</c:v>
                </c:pt>
                <c:pt idx="18355">
                  <c:v>2.6808356562146177E-3</c:v>
                </c:pt>
                <c:pt idx="18356">
                  <c:v>2.7112202071211807E-3</c:v>
                </c:pt>
                <c:pt idx="18357">
                  <c:v>2.7453950650281017E-3</c:v>
                </c:pt>
                <c:pt idx="18358">
                  <c:v>2.8581779873497778E-3</c:v>
                </c:pt>
                <c:pt idx="18359">
                  <c:v>2.8225715403392099E-3</c:v>
                </c:pt>
                <c:pt idx="18360">
                  <c:v>2.8403259312698085E-3</c:v>
                </c:pt>
                <c:pt idx="18361">
                  <c:v>2.7698898359375867E-3</c:v>
                </c:pt>
                <c:pt idx="18362">
                  <c:v>2.8087519429534523E-3</c:v>
                </c:pt>
                <c:pt idx="18363">
                  <c:v>3.1705560510574787E-3</c:v>
                </c:pt>
                <c:pt idx="18364">
                  <c:v>3.2764746931015563E-3</c:v>
                </c:pt>
                <c:pt idx="18365">
                  <c:v>3.3764197706596579E-3</c:v>
                </c:pt>
                <c:pt idx="18366">
                  <c:v>3.4417746679137285E-3</c:v>
                </c:pt>
                <c:pt idx="18367">
                  <c:v>3.5307004800677593E-3</c:v>
                </c:pt>
                <c:pt idx="18368">
                  <c:v>3.691701674606375E-3</c:v>
                </c:pt>
                <c:pt idx="18369">
                  <c:v>3.77898035550684E-3</c:v>
                </c:pt>
                <c:pt idx="18370">
                  <c:v>3.9067845342341907E-3</c:v>
                </c:pt>
                <c:pt idx="18371">
                  <c:v>3.9811117083765968E-3</c:v>
                </c:pt>
                <c:pt idx="18372">
                  <c:v>4.1263493589266302E-3</c:v>
                </c:pt>
                <c:pt idx="18373">
                  <c:v>4.1263493589266302E-3</c:v>
                </c:pt>
                <c:pt idx="18374">
                  <c:v>4.1701197916205746E-3</c:v>
                </c:pt>
                <c:pt idx="18375">
                  <c:v>4.2948914101892293E-3</c:v>
                </c:pt>
                <c:pt idx="18376">
                  <c:v>4.3354237887785847E-3</c:v>
                </c:pt>
                <c:pt idx="18377">
                  <c:v>4.3509524175898238E-3</c:v>
                </c:pt>
                <c:pt idx="18378">
                  <c:v>4.3182421019908974E-3</c:v>
                </c:pt>
                <c:pt idx="18379">
                  <c:v>4.3640788516959503E-3</c:v>
                </c:pt>
                <c:pt idx="18380">
                  <c:v>4.345333490398031E-3</c:v>
                </c:pt>
                <c:pt idx="18381">
                  <c:v>4.4366456503530547E-3</c:v>
                </c:pt>
                <c:pt idx="18382">
                  <c:v>4.3684870542026613E-3</c:v>
                </c:pt>
                <c:pt idx="18383">
                  <c:v>4.4538773400410953E-3</c:v>
                </c:pt>
                <c:pt idx="18384">
                  <c:v>4.5647415366031636E-3</c:v>
                </c:pt>
                <c:pt idx="18385">
                  <c:v>4.5514180865834745E-3</c:v>
                </c:pt>
                <c:pt idx="18386">
                  <c:v>4.4789760548032062E-3</c:v>
                </c:pt>
                <c:pt idx="18387">
                  <c:v>4.3476802928456067E-3</c:v>
                </c:pt>
                <c:pt idx="18388">
                  <c:v>4.0008507397978326E-3</c:v>
                </c:pt>
                <c:pt idx="18389">
                  <c:v>3.6028665262398708E-3</c:v>
                </c:pt>
                <c:pt idx="18390">
                  <c:v>3.6653751223150715E-3</c:v>
                </c:pt>
                <c:pt idx="18391">
                  <c:v>3.5626466536806301E-3</c:v>
                </c:pt>
                <c:pt idx="18392">
                  <c:v>3.6481605415722355E-3</c:v>
                </c:pt>
                <c:pt idx="18393">
                  <c:v>3.4839317238598878E-3</c:v>
                </c:pt>
                <c:pt idx="18394">
                  <c:v>3.5434303649902201E-3</c:v>
                </c:pt>
                <c:pt idx="18395">
                  <c:v>3.6857033235673841E-3</c:v>
                </c:pt>
                <c:pt idx="18396">
                  <c:v>3.7100683230842186E-3</c:v>
                </c:pt>
                <c:pt idx="18397">
                  <c:v>3.5366243736866922E-3</c:v>
                </c:pt>
                <c:pt idx="18398">
                  <c:v>3.5563927391105503E-3</c:v>
                </c:pt>
                <c:pt idx="18399">
                  <c:v>3.3242539741995393E-3</c:v>
                </c:pt>
                <c:pt idx="18400">
                  <c:v>3.1303638011422837E-3</c:v>
                </c:pt>
                <c:pt idx="18401">
                  <c:v>3.0959760059932184E-3</c:v>
                </c:pt>
                <c:pt idx="18402">
                  <c:v>3.497423928089629E-3</c:v>
                </c:pt>
                <c:pt idx="18403">
                  <c:v>3.7423420816786557E-3</c:v>
                </c:pt>
                <c:pt idx="18404">
                  <c:v>3.7839706739917112E-3</c:v>
                </c:pt>
                <c:pt idx="18405">
                  <c:v>3.9367201995481986E-3</c:v>
                </c:pt>
                <c:pt idx="18406">
                  <c:v>3.704754051536517E-3</c:v>
                </c:pt>
                <c:pt idx="18407">
                  <c:v>3.7460254892393635E-3</c:v>
                </c:pt>
                <c:pt idx="18408">
                  <c:v>3.738258283096184E-3</c:v>
                </c:pt>
                <c:pt idx="18409">
                  <c:v>3.6638775593589015E-3</c:v>
                </c:pt>
                <c:pt idx="18410">
                  <c:v>3.6032964320082553E-3</c:v>
                </c:pt>
                <c:pt idx="18411">
                  <c:v>3.5435862326900127E-3</c:v>
                </c:pt>
                <c:pt idx="18412">
                  <c:v>3.801530696718812E-3</c:v>
                </c:pt>
                <c:pt idx="18413">
                  <c:v>3.9599280288790239E-3</c:v>
                </c:pt>
                <c:pt idx="18414">
                  <c:v>3.8283962456685896E-3</c:v>
                </c:pt>
                <c:pt idx="18415">
                  <c:v>3.9403890283214353E-3</c:v>
                </c:pt>
                <c:pt idx="18416">
                  <c:v>4.1337726172830909E-3</c:v>
                </c:pt>
                <c:pt idx="18417">
                  <c:v>4.3145272551423346E-3</c:v>
                </c:pt>
                <c:pt idx="18418">
                  <c:v>4.5760568144631864E-3</c:v>
                </c:pt>
                <c:pt idx="18419">
                  <c:v>4.8839393304559876E-3</c:v>
                </c:pt>
                <c:pt idx="18420">
                  <c:v>4.8430429529745826E-3</c:v>
                </c:pt>
                <c:pt idx="18421">
                  <c:v>4.9031610470002922E-3</c:v>
                </c:pt>
                <c:pt idx="18422">
                  <c:v>4.8616393776691304E-3</c:v>
                </c:pt>
                <c:pt idx="18423">
                  <c:v>5.0760033843258974E-3</c:v>
                </c:pt>
                <c:pt idx="18424">
                  <c:v>5.0153409006157001E-3</c:v>
                </c:pt>
                <c:pt idx="18425">
                  <c:v>5.0455925926283177E-3</c:v>
                </c:pt>
                <c:pt idx="18426">
                  <c:v>5.1014453170893743E-3</c:v>
                </c:pt>
                <c:pt idx="18427">
                  <c:v>5.1203262480208319E-3</c:v>
                </c:pt>
                <c:pt idx="18428">
                  <c:v>5.2985493362726638E-3</c:v>
                </c:pt>
                <c:pt idx="18429">
                  <c:v>5.3653116119956375E-3</c:v>
                </c:pt>
                <c:pt idx="18430">
                  <c:v>5.6559163986123397E-3</c:v>
                </c:pt>
                <c:pt idx="18431">
                  <c:v>6.0662493700256006E-3</c:v>
                </c:pt>
                <c:pt idx="18432">
                  <c:v>6.1940785705431912E-3</c:v>
                </c:pt>
                <c:pt idx="18433">
                  <c:v>6.9122005805675154E-3</c:v>
                </c:pt>
                <c:pt idx="18434">
                  <c:v>7.0740206533767341E-3</c:v>
                </c:pt>
                <c:pt idx="18435">
                  <c:v>7.1513197940082929E-3</c:v>
                </c:pt>
                <c:pt idx="18436">
                  <c:v>7.1528376696181973E-3</c:v>
                </c:pt>
                <c:pt idx="18437">
                  <c:v>7.2567362999830434E-3</c:v>
                </c:pt>
                <c:pt idx="18438">
                  <c:v>7.3019201001671835E-3</c:v>
                </c:pt>
                <c:pt idx="18439">
                  <c:v>7.5358415422900841E-3</c:v>
                </c:pt>
                <c:pt idx="18440">
                  <c:v>7.6705448578167461E-3</c:v>
                </c:pt>
                <c:pt idx="18441">
                  <c:v>7.6526104557961688E-3</c:v>
                </c:pt>
                <c:pt idx="18442">
                  <c:v>7.9317939916910361E-3</c:v>
                </c:pt>
                <c:pt idx="18443">
                  <c:v>7.981413192239363E-3</c:v>
                </c:pt>
                <c:pt idx="18444">
                  <c:v>8.0160456529193066E-3</c:v>
                </c:pt>
                <c:pt idx="18445">
                  <c:v>8.0484351345442469E-3</c:v>
                </c:pt>
                <c:pt idx="18446">
                  <c:v>8.1826160885239002E-3</c:v>
                </c:pt>
                <c:pt idx="18447">
                  <c:v>8.2519695716373083E-3</c:v>
                </c:pt>
                <c:pt idx="18448">
                  <c:v>8.2316713240897562E-3</c:v>
                </c:pt>
                <c:pt idx="18449">
                  <c:v>8.0662311779908825E-3</c:v>
                </c:pt>
                <c:pt idx="18450">
                  <c:v>7.8415967690616904E-3</c:v>
                </c:pt>
                <c:pt idx="18451">
                  <c:v>7.5500004345245963E-3</c:v>
                </c:pt>
                <c:pt idx="18452">
                  <c:v>7.2047129503762432E-3</c:v>
                </c:pt>
                <c:pt idx="18453">
                  <c:v>7.1629275478353191E-3</c:v>
                </c:pt>
                <c:pt idx="18454">
                  <c:v>6.8301271887896749E-3</c:v>
                </c:pt>
                <c:pt idx="18455">
                  <c:v>6.9437377365755646E-3</c:v>
                </c:pt>
                <c:pt idx="18456">
                  <c:v>6.741401693120137E-3</c:v>
                </c:pt>
                <c:pt idx="18457">
                  <c:v>6.3480953051470515E-3</c:v>
                </c:pt>
                <c:pt idx="18458">
                  <c:v>6.3195151519167192E-3</c:v>
                </c:pt>
                <c:pt idx="18459">
                  <c:v>6.2828858607652032E-3</c:v>
                </c:pt>
                <c:pt idx="18460">
                  <c:v>6.2378130095131403E-3</c:v>
                </c:pt>
                <c:pt idx="18461">
                  <c:v>6.1838895870657551E-3</c:v>
                </c:pt>
                <c:pt idx="18462">
                  <c:v>6.3288299447403044E-3</c:v>
                </c:pt>
                <c:pt idx="18463">
                  <c:v>5.7958067344696185E-3</c:v>
                </c:pt>
                <c:pt idx="18464">
                  <c:v>5.6727704777450663E-3</c:v>
                </c:pt>
                <c:pt idx="18465">
                  <c:v>5.9647509553641112E-3</c:v>
                </c:pt>
                <c:pt idx="18466">
                  <c:v>6.3382186281424526E-3</c:v>
                </c:pt>
                <c:pt idx="18467">
                  <c:v>6.012538839398192E-3</c:v>
                </c:pt>
                <c:pt idx="18468">
                  <c:v>5.5600653040675692E-3</c:v>
                </c:pt>
                <c:pt idx="18469">
                  <c:v>5.1189738365339504E-3</c:v>
                </c:pt>
                <c:pt idx="18470">
                  <c:v>4.9452760777142614E-3</c:v>
                </c:pt>
                <c:pt idx="18471">
                  <c:v>4.6589585651092202E-3</c:v>
                </c:pt>
                <c:pt idx="18472">
                  <c:v>4.9501434754285478E-3</c:v>
                </c:pt>
                <c:pt idx="18473">
                  <c:v>5.0917352332530254E-3</c:v>
                </c:pt>
                <c:pt idx="18474">
                  <c:v>4.8192675036750838E-3</c:v>
                </c:pt>
                <c:pt idx="18475">
                  <c:v>5.3609705836200625E-3</c:v>
                </c:pt>
                <c:pt idx="18476">
                  <c:v>5.1255165223815314E-3</c:v>
                </c:pt>
                <c:pt idx="18477">
                  <c:v>4.8240155504767346E-3</c:v>
                </c:pt>
                <c:pt idx="18478">
                  <c:v>4.5480195680918604E-3</c:v>
                </c:pt>
                <c:pt idx="18479">
                  <c:v>4.9830895830909093E-3</c:v>
                </c:pt>
                <c:pt idx="18480">
                  <c:v>5.1874877208252755E-3</c:v>
                </c:pt>
                <c:pt idx="18481">
                  <c:v>5.6989560938752364E-3</c:v>
                </c:pt>
                <c:pt idx="18482">
                  <c:v>5.6667354129563401E-3</c:v>
                </c:pt>
                <c:pt idx="18483">
                  <c:v>5.8221376660808439E-3</c:v>
                </c:pt>
                <c:pt idx="18484">
                  <c:v>6.1621740761956117E-3</c:v>
                </c:pt>
                <c:pt idx="18485">
                  <c:v>6.5090005923169802E-3</c:v>
                </c:pt>
                <c:pt idx="18486">
                  <c:v>6.5776268179376478E-3</c:v>
                </c:pt>
                <c:pt idx="18487">
                  <c:v>6.317142305844045E-3</c:v>
                </c:pt>
                <c:pt idx="18488">
                  <c:v>6.4502817657827232E-3</c:v>
                </c:pt>
                <c:pt idx="18489">
                  <c:v>6.8151609046962266E-3</c:v>
                </c:pt>
                <c:pt idx="18490">
                  <c:v>6.5019948963754822E-3</c:v>
                </c:pt>
                <c:pt idx="18491">
                  <c:v>6.7199702340453825E-3</c:v>
                </c:pt>
                <c:pt idx="18492">
                  <c:v>6.6015360648884009E-3</c:v>
                </c:pt>
                <c:pt idx="18493">
                  <c:v>6.6362984363887174E-3</c:v>
                </c:pt>
                <c:pt idx="18494">
                  <c:v>6.6805149955686937E-3</c:v>
                </c:pt>
                <c:pt idx="18495">
                  <c:v>6.8019450750188759E-3</c:v>
                </c:pt>
                <c:pt idx="18496">
                  <c:v>7.1980323591539037E-3</c:v>
                </c:pt>
                <c:pt idx="18497">
                  <c:v>7.3434309736441087E-3</c:v>
                </c:pt>
                <c:pt idx="18498">
                  <c:v>7.7200171774207292E-3</c:v>
                </c:pt>
                <c:pt idx="18499">
                  <c:v>7.8576760908388183E-3</c:v>
                </c:pt>
                <c:pt idx="18500">
                  <c:v>7.8839176112124702E-3</c:v>
                </c:pt>
                <c:pt idx="18501">
                  <c:v>7.9408434665417093E-3</c:v>
                </c:pt>
                <c:pt idx="18502">
                  <c:v>8.086416576085555E-3</c:v>
                </c:pt>
                <c:pt idx="18503">
                  <c:v>8.060762807253808E-3</c:v>
                </c:pt>
                <c:pt idx="18504">
                  <c:v>8.011987107571986E-3</c:v>
                </c:pt>
                <c:pt idx="18505">
                  <c:v>8.3081677484964662E-3</c:v>
                </c:pt>
                <c:pt idx="18506">
                  <c:v>8.9597887483785429E-3</c:v>
                </c:pt>
                <c:pt idx="18507">
                  <c:v>9.3473182921673184E-3</c:v>
                </c:pt>
                <c:pt idx="18508">
                  <c:v>9.4485044982900966E-3</c:v>
                </c:pt>
                <c:pt idx="18509">
                  <c:v>9.8168177181803054E-3</c:v>
                </c:pt>
                <c:pt idx="18510">
                  <c:v>9.8168177181803054E-3</c:v>
                </c:pt>
                <c:pt idx="18511">
                  <c:v>9.2772385983161919E-3</c:v>
                </c:pt>
                <c:pt idx="18512">
                  <c:v>9.2207558010150067E-3</c:v>
                </c:pt>
                <c:pt idx="18513">
                  <c:v>8.7409298383578828E-3</c:v>
                </c:pt>
                <c:pt idx="18514">
                  <c:v>7.9686642278490021E-3</c:v>
                </c:pt>
                <c:pt idx="18515">
                  <c:v>7.6798884395931841E-3</c:v>
                </c:pt>
                <c:pt idx="18516">
                  <c:v>7.7794413429566342E-3</c:v>
                </c:pt>
                <c:pt idx="18517">
                  <c:v>8.3665689914816637E-3</c:v>
                </c:pt>
                <c:pt idx="18518">
                  <c:v>8.6068343770156763E-3</c:v>
                </c:pt>
                <c:pt idx="18519">
                  <c:v>8.8437830461481331E-3</c:v>
                </c:pt>
                <c:pt idx="18520">
                  <c:v>8.8782485515768849E-3</c:v>
                </c:pt>
                <c:pt idx="18521">
                  <c:v>8.9103582365707146E-3</c:v>
                </c:pt>
                <c:pt idx="18522">
                  <c:v>8.7689239788473691E-3</c:v>
                </c:pt>
                <c:pt idx="18523">
                  <c:v>8.6811246800088809E-3</c:v>
                </c:pt>
                <c:pt idx="18524">
                  <c:v>8.6366829363652801E-3</c:v>
                </c:pt>
                <c:pt idx="18525">
                  <c:v>9.0002413949819803E-3</c:v>
                </c:pt>
                <c:pt idx="18526">
                  <c:v>8.9428424012173817E-3</c:v>
                </c:pt>
                <c:pt idx="18527">
                  <c:v>8.8958535916785486E-3</c:v>
                </c:pt>
                <c:pt idx="18528">
                  <c:v>8.5246516790344843E-3</c:v>
                </c:pt>
                <c:pt idx="18529">
                  <c:v>7.5758307659227536E-3</c:v>
                </c:pt>
                <c:pt idx="18530">
                  <c:v>7.479445196414046E-3</c:v>
                </c:pt>
                <c:pt idx="18531">
                  <c:v>7.2136312906227852E-3</c:v>
                </c:pt>
                <c:pt idx="18532">
                  <c:v>6.8285916290688232E-3</c:v>
                </c:pt>
                <c:pt idx="18533">
                  <c:v>6.6199275354860742E-3</c:v>
                </c:pt>
                <c:pt idx="18534">
                  <c:v>6.6591314766783795E-3</c:v>
                </c:pt>
                <c:pt idx="18535">
                  <c:v>6.7619862056822926E-3</c:v>
                </c:pt>
                <c:pt idx="18536">
                  <c:v>6.6599172688036187E-3</c:v>
                </c:pt>
                <c:pt idx="18537">
                  <c:v>6.6740735298022498E-3</c:v>
                </c:pt>
                <c:pt idx="18538">
                  <c:v>6.2320949240944837E-3</c:v>
                </c:pt>
                <c:pt idx="18539">
                  <c:v>6.168274270094724E-3</c:v>
                </c:pt>
                <c:pt idx="18540">
                  <c:v>6.5269784460776654E-3</c:v>
                </c:pt>
                <c:pt idx="18541">
                  <c:v>5.7495163645376202E-3</c:v>
                </c:pt>
                <c:pt idx="18542">
                  <c:v>5.322619066066743E-3</c:v>
                </c:pt>
                <c:pt idx="18543">
                  <c:v>5.3531330162881561E-3</c:v>
                </c:pt>
                <c:pt idx="18544">
                  <c:v>5.2028789965826803E-3</c:v>
                </c:pt>
                <c:pt idx="18545">
                  <c:v>5.6853482917260112E-3</c:v>
                </c:pt>
                <c:pt idx="18546">
                  <c:v>5.8548809726734182E-3</c:v>
                </c:pt>
                <c:pt idx="18547">
                  <c:v>5.7833945677786347E-3</c:v>
                </c:pt>
                <c:pt idx="18548">
                  <c:v>5.9280192285590429E-3</c:v>
                </c:pt>
                <c:pt idx="18549">
                  <c:v>5.7235075256001598E-3</c:v>
                </c:pt>
                <c:pt idx="18550">
                  <c:v>6.0993823168465989E-3</c:v>
                </c:pt>
                <c:pt idx="18551">
                  <c:v>5.2676483645493349E-3</c:v>
                </c:pt>
                <c:pt idx="18552">
                  <c:v>4.7131590630178268E-3</c:v>
                </c:pt>
                <c:pt idx="18553">
                  <c:v>4.9339042493286396E-3</c:v>
                </c:pt>
                <c:pt idx="18554">
                  <c:v>4.9058635933715653E-3</c:v>
                </c:pt>
                <c:pt idx="18555">
                  <c:v>4.7950813775660449E-3</c:v>
                </c:pt>
                <c:pt idx="18556">
                  <c:v>5.3741793179687509E-3</c:v>
                </c:pt>
                <c:pt idx="18557">
                  <c:v>5.2821882918188843E-3</c:v>
                </c:pt>
                <c:pt idx="18558">
                  <c:v>6.0042182928235436E-3</c:v>
                </c:pt>
                <c:pt idx="18559">
                  <c:v>5.9606073378135858E-3</c:v>
                </c:pt>
                <c:pt idx="18560">
                  <c:v>6.3073180587848391E-3</c:v>
                </c:pt>
                <c:pt idx="18561">
                  <c:v>6.4320283349133846E-3</c:v>
                </c:pt>
                <c:pt idx="18562">
                  <c:v>6.6408103060903731E-3</c:v>
                </c:pt>
                <c:pt idx="18563">
                  <c:v>6.6760520619675865E-3</c:v>
                </c:pt>
                <c:pt idx="18564">
                  <c:v>6.8086464987381062E-3</c:v>
                </c:pt>
                <c:pt idx="18565">
                  <c:v>7.0063006487067047E-3</c:v>
                </c:pt>
                <c:pt idx="18566">
                  <c:v>7.1469267328983779E-3</c:v>
                </c:pt>
                <c:pt idx="18567">
                  <c:v>7.2650270013041177E-3</c:v>
                </c:pt>
                <c:pt idx="18568">
                  <c:v>7.2998468833146285E-3</c:v>
                </c:pt>
                <c:pt idx="18569">
                  <c:v>7.2684549671166712E-3</c:v>
                </c:pt>
                <c:pt idx="18570">
                  <c:v>7.2467716427358836E-3</c:v>
                </c:pt>
                <c:pt idx="18571">
                  <c:v>7.2024465136327513E-3</c:v>
                </c:pt>
                <c:pt idx="18572">
                  <c:v>7.2658789915263713E-3</c:v>
                </c:pt>
                <c:pt idx="18573">
                  <c:v>7.439805986911855E-3</c:v>
                </c:pt>
                <c:pt idx="18574">
                  <c:v>7.6326594308253779E-3</c:v>
                </c:pt>
                <c:pt idx="18575">
                  <c:v>7.7250646831876534E-3</c:v>
                </c:pt>
                <c:pt idx="18576">
                  <c:v>7.9052392719637671E-3</c:v>
                </c:pt>
                <c:pt idx="18577">
                  <c:v>7.9940750500481772E-3</c:v>
                </c:pt>
                <c:pt idx="18578">
                  <c:v>8.0814669037712165E-3</c:v>
                </c:pt>
                <c:pt idx="18579">
                  <c:v>8.1576677193266906E-3</c:v>
                </c:pt>
                <c:pt idx="18580">
                  <c:v>8.3035513290202999E-3</c:v>
                </c:pt>
                <c:pt idx="18581">
                  <c:v>8.5842396605405255E-3</c:v>
                </c:pt>
                <c:pt idx="18582">
                  <c:v>8.738720635982633E-3</c:v>
                </c:pt>
                <c:pt idx="18583">
                  <c:v>8.6408719720698062E-3</c:v>
                </c:pt>
                <c:pt idx="18584">
                  <c:v>8.5243873461547919E-3</c:v>
                </c:pt>
                <c:pt idx="18585">
                  <c:v>8.4910462756872512E-3</c:v>
                </c:pt>
                <c:pt idx="18586">
                  <c:v>8.5086459536203654E-3</c:v>
                </c:pt>
                <c:pt idx="18587">
                  <c:v>8.4660792852572584E-3</c:v>
                </c:pt>
                <c:pt idx="18588">
                  <c:v>8.4037131391256625E-3</c:v>
                </c:pt>
                <c:pt idx="18589">
                  <c:v>8.4570254514997802E-3</c:v>
                </c:pt>
                <c:pt idx="18590">
                  <c:v>8.8394891872512656E-3</c:v>
                </c:pt>
                <c:pt idx="18591">
                  <c:v>8.445814929308116E-3</c:v>
                </c:pt>
                <c:pt idx="18592">
                  <c:v>8.5961785460672221E-3</c:v>
                </c:pt>
                <c:pt idx="18593">
                  <c:v>8.811421554310658E-3</c:v>
                </c:pt>
                <c:pt idx="18594">
                  <c:v>9.0888772173747731E-3</c:v>
                </c:pt>
                <c:pt idx="18595">
                  <c:v>8.8683557298338354E-3</c:v>
                </c:pt>
                <c:pt idx="18596">
                  <c:v>8.6319026768796863E-3</c:v>
                </c:pt>
                <c:pt idx="18597">
                  <c:v>8.9445209352926134E-3</c:v>
                </c:pt>
                <c:pt idx="18598">
                  <c:v>9.3490157709431917E-3</c:v>
                </c:pt>
                <c:pt idx="18599">
                  <c:v>9.9839699614668546E-3</c:v>
                </c:pt>
                <c:pt idx="18600">
                  <c:v>1.008028242253726E-2</c:v>
                </c:pt>
                <c:pt idx="18601">
                  <c:v>9.7876636867087457E-3</c:v>
                </c:pt>
                <c:pt idx="18602">
                  <c:v>9.2455775928793112E-3</c:v>
                </c:pt>
                <c:pt idx="18603">
                  <c:v>8.9920687772764834E-3</c:v>
                </c:pt>
                <c:pt idx="18604">
                  <c:v>8.9594886379736425E-3</c:v>
                </c:pt>
                <c:pt idx="18605">
                  <c:v>8.9755658678269245E-3</c:v>
                </c:pt>
                <c:pt idx="18606">
                  <c:v>8.8351301227195828E-3</c:v>
                </c:pt>
                <c:pt idx="18607">
                  <c:v>7.9220055158419535E-3</c:v>
                </c:pt>
                <c:pt idx="18608">
                  <c:v>7.8910570840230732E-3</c:v>
                </c:pt>
                <c:pt idx="18609">
                  <c:v>4.7019300041469935E-3</c:v>
                </c:pt>
                <c:pt idx="18610">
                  <c:v>4.1861859800815743E-3</c:v>
                </c:pt>
                <c:pt idx="18611">
                  <c:v>4.7329856353901705E-3</c:v>
                </c:pt>
                <c:pt idx="18612">
                  <c:v>4.3835044600757335E-3</c:v>
                </c:pt>
                <c:pt idx="18613">
                  <c:v>3.8677980530079994E-3</c:v>
                </c:pt>
                <c:pt idx="18614">
                  <c:v>3.7185062403543973E-3</c:v>
                </c:pt>
                <c:pt idx="18615">
                  <c:v>3.5125799835803114E-3</c:v>
                </c:pt>
                <c:pt idx="18616">
                  <c:v>3.2423815233049028E-3</c:v>
                </c:pt>
                <c:pt idx="18617">
                  <c:v>3.6140424476439194E-3</c:v>
                </c:pt>
                <c:pt idx="18618">
                  <c:v>3.7428313908732238E-3</c:v>
                </c:pt>
                <c:pt idx="18619">
                  <c:v>3.6589326691556182E-3</c:v>
                </c:pt>
                <c:pt idx="18620">
                  <c:v>3.7640653320340201E-3</c:v>
                </c:pt>
                <c:pt idx="18621">
                  <c:v>4.2942710553460113E-3</c:v>
                </c:pt>
                <c:pt idx="18622">
                  <c:v>4.2218453874872516E-3</c:v>
                </c:pt>
                <c:pt idx="18623">
                  <c:v>3.9628105422298025E-3</c:v>
                </c:pt>
                <c:pt idx="18624">
                  <c:v>4.0347126717529928E-3</c:v>
                </c:pt>
                <c:pt idx="18625">
                  <c:v>3.9892692657126656E-3</c:v>
                </c:pt>
                <c:pt idx="18626">
                  <c:v>4.0119350733163663E-3</c:v>
                </c:pt>
                <c:pt idx="18627">
                  <c:v>4.2020764249266008E-3</c:v>
                </c:pt>
                <c:pt idx="18628">
                  <c:v>4.1782658233276235E-3</c:v>
                </c:pt>
                <c:pt idx="18629">
                  <c:v>4.3070391385643496E-3</c:v>
                </c:pt>
                <c:pt idx="18630">
                  <c:v>4.1855861183127431E-3</c:v>
                </c:pt>
                <c:pt idx="18631">
                  <c:v>4.1985589435695001E-3</c:v>
                </c:pt>
                <c:pt idx="18632">
                  <c:v>4.4227196675551122E-3</c:v>
                </c:pt>
                <c:pt idx="18633">
                  <c:v>4.5021361967065568E-3</c:v>
                </c:pt>
                <c:pt idx="18634">
                  <c:v>4.6837176138944713E-3</c:v>
                </c:pt>
                <c:pt idx="18635">
                  <c:v>4.9249695088947765E-3</c:v>
                </c:pt>
                <c:pt idx="18636">
                  <c:v>5.1758251468466548E-3</c:v>
                </c:pt>
                <c:pt idx="18637">
                  <c:v>5.2356116374898329E-3</c:v>
                </c:pt>
                <c:pt idx="18638">
                  <c:v>5.3788632920636131E-3</c:v>
                </c:pt>
                <c:pt idx="18639">
                  <c:v>5.3037593159543485E-3</c:v>
                </c:pt>
                <c:pt idx="18640">
                  <c:v>5.3670537468273761E-3</c:v>
                </c:pt>
                <c:pt idx="18641">
                  <c:v>5.3670537468273761E-3</c:v>
                </c:pt>
                <c:pt idx="18642">
                  <c:v>5.3582501312743076E-3</c:v>
                </c:pt>
                <c:pt idx="18643">
                  <c:v>5.3444592833272282E-3</c:v>
                </c:pt>
                <c:pt idx="18644">
                  <c:v>5.4789606127262479E-3</c:v>
                </c:pt>
                <c:pt idx="18645">
                  <c:v>5.4042899900977725E-3</c:v>
                </c:pt>
                <c:pt idx="18646">
                  <c:v>5.365356815732838E-3</c:v>
                </c:pt>
                <c:pt idx="18647">
                  <c:v>5.356671315000055E-3</c:v>
                </c:pt>
                <c:pt idx="18648">
                  <c:v>5.4125880779144799E-3</c:v>
                </c:pt>
                <c:pt idx="18649">
                  <c:v>5.3785428424985467E-3</c:v>
                </c:pt>
                <c:pt idx="18650">
                  <c:v>5.356671315000055E-3</c:v>
                </c:pt>
                <c:pt idx="18651">
                  <c:v>5.4468218577509962E-3</c:v>
                </c:pt>
                <c:pt idx="18652">
                  <c:v>5.4029627695912769E-3</c:v>
                </c:pt>
                <c:pt idx="18653">
                  <c:v>5.4962567320281227E-3</c:v>
                </c:pt>
                <c:pt idx="18654">
                  <c:v>5.601790891590905E-3</c:v>
                </c:pt>
                <c:pt idx="18655">
                  <c:v>5.5601371082873883E-3</c:v>
                </c:pt>
                <c:pt idx="18656">
                  <c:v>5.5599147661157151E-3</c:v>
                </c:pt>
                <c:pt idx="18657">
                  <c:v>5.8142776236973634E-3</c:v>
                </c:pt>
                <c:pt idx="18658">
                  <c:v>5.8069441581059308E-3</c:v>
                </c:pt>
                <c:pt idx="18659">
                  <c:v>6.1196641692714679E-3</c:v>
                </c:pt>
                <c:pt idx="18660">
                  <c:v>6.3505948926402024E-3</c:v>
                </c:pt>
                <c:pt idx="18661">
                  <c:v>6.4160182888896413E-3</c:v>
                </c:pt>
                <c:pt idx="18662">
                  <c:v>6.294243131451752E-3</c:v>
                </c:pt>
                <c:pt idx="18663">
                  <c:v>6.5460097782285027E-3</c:v>
                </c:pt>
                <c:pt idx="18664">
                  <c:v>6.7791771209471281E-3</c:v>
                </c:pt>
                <c:pt idx="18665">
                  <c:v>6.8464234319523705E-3</c:v>
                </c:pt>
                <c:pt idx="18666">
                  <c:v>6.8627521868524629E-3</c:v>
                </c:pt>
                <c:pt idx="18667">
                  <c:v>7.0132509712675208E-3</c:v>
                </c:pt>
                <c:pt idx="18668">
                  <c:v>7.1706581166274385E-3</c:v>
                </c:pt>
                <c:pt idx="18669">
                  <c:v>7.1264391569849962E-3</c:v>
                </c:pt>
                <c:pt idx="18670">
                  <c:v>7.3096031177655287E-3</c:v>
                </c:pt>
                <c:pt idx="18671">
                  <c:v>7.4179027308169231E-3</c:v>
                </c:pt>
                <c:pt idx="18672">
                  <c:v>7.3986613532360836E-3</c:v>
                </c:pt>
                <c:pt idx="18673">
                  <c:v>6.8398413667263595E-3</c:v>
                </c:pt>
                <c:pt idx="18674">
                  <c:v>6.1304700555626854E-3</c:v>
                </c:pt>
                <c:pt idx="18675">
                  <c:v>5.2248111465476388E-3</c:v>
                </c:pt>
                <c:pt idx="18676">
                  <c:v>5.1258198229084031E-3</c:v>
                </c:pt>
                <c:pt idx="18677">
                  <c:v>4.9896505320572203E-3</c:v>
                </c:pt>
                <c:pt idx="18678">
                  <c:v>5.2776471268119185E-3</c:v>
                </c:pt>
                <c:pt idx="18679">
                  <c:v>5.3190462202298231E-3</c:v>
                </c:pt>
                <c:pt idx="18680">
                  <c:v>5.227387000525577E-3</c:v>
                </c:pt>
                <c:pt idx="18681">
                  <c:v>5.4121007452466044E-3</c:v>
                </c:pt>
                <c:pt idx="18682">
                  <c:v>5.261433131536688E-3</c:v>
                </c:pt>
                <c:pt idx="18683">
                  <c:v>5.4149172742111989E-3</c:v>
                </c:pt>
                <c:pt idx="18684">
                  <c:v>5.2766604001480647E-3</c:v>
                </c:pt>
                <c:pt idx="18685">
                  <c:v>5.2768733728142244E-3</c:v>
                </c:pt>
                <c:pt idx="18686">
                  <c:v>5.1875463472803749E-3</c:v>
                </c:pt>
                <c:pt idx="18687">
                  <c:v>5.4033612718969492E-3</c:v>
                </c:pt>
                <c:pt idx="18688">
                  <c:v>5.2658364672954431E-3</c:v>
                </c:pt>
                <c:pt idx="18689">
                  <c:v>5.3556992261140452E-3</c:v>
                </c:pt>
                <c:pt idx="18690">
                  <c:v>5.385947940640368E-3</c:v>
                </c:pt>
                <c:pt idx="18691">
                  <c:v>5.2662764435117693E-3</c:v>
                </c:pt>
                <c:pt idx="18692">
                  <c:v>5.0404498835812106E-3</c:v>
                </c:pt>
                <c:pt idx="18693">
                  <c:v>5.330839874889322E-3</c:v>
                </c:pt>
                <c:pt idx="18694">
                  <c:v>5.1021244640675027E-3</c:v>
                </c:pt>
                <c:pt idx="18695">
                  <c:v>5.1783674223802624E-3</c:v>
                </c:pt>
                <c:pt idx="18696">
                  <c:v>5.9780142293774921E-3</c:v>
                </c:pt>
                <c:pt idx="18697">
                  <c:v>5.6291271833163355E-3</c:v>
                </c:pt>
                <c:pt idx="18698">
                  <c:v>5.815752279612011E-3</c:v>
                </c:pt>
                <c:pt idx="18699">
                  <c:v>5.9082739421578989E-3</c:v>
                </c:pt>
                <c:pt idx="18700">
                  <c:v>5.4255765601840559E-3</c:v>
                </c:pt>
                <c:pt idx="18701">
                  <c:v>5.5832492811620392E-3</c:v>
                </c:pt>
                <c:pt idx="18702">
                  <c:v>5.9422981373444426E-3</c:v>
                </c:pt>
                <c:pt idx="18703">
                  <c:v>6.3412882714031782E-3</c:v>
                </c:pt>
                <c:pt idx="18704">
                  <c:v>6.0350342685586656E-3</c:v>
                </c:pt>
                <c:pt idx="18705">
                  <c:v>5.5450591908931162E-3</c:v>
                </c:pt>
                <c:pt idx="18706">
                  <c:v>5.6625443467133536E-3</c:v>
                </c:pt>
                <c:pt idx="18707">
                  <c:v>5.0858758258441172E-3</c:v>
                </c:pt>
                <c:pt idx="18708">
                  <c:v>5.0210232566682521E-3</c:v>
                </c:pt>
                <c:pt idx="18709">
                  <c:v>4.9885192544015002E-3</c:v>
                </c:pt>
                <c:pt idx="18710">
                  <c:v>4.9845849912714653E-3</c:v>
                </c:pt>
                <c:pt idx="18711">
                  <c:v>5.1877381585268443E-3</c:v>
                </c:pt>
                <c:pt idx="18712">
                  <c:v>5.1373339337900201E-3</c:v>
                </c:pt>
                <c:pt idx="18713">
                  <c:v>4.9845849912714653E-3</c:v>
                </c:pt>
                <c:pt idx="18714">
                  <c:v>4.9255334096035353E-3</c:v>
                </c:pt>
                <c:pt idx="18715">
                  <c:v>4.9790732527908617E-3</c:v>
                </c:pt>
                <c:pt idx="18716">
                  <c:v>4.9487823808103577E-3</c:v>
                </c:pt>
                <c:pt idx="18717">
                  <c:v>5.0162070728318429E-3</c:v>
                </c:pt>
                <c:pt idx="18718">
                  <c:v>5.068761209635184E-3</c:v>
                </c:pt>
                <c:pt idx="18719">
                  <c:v>5.0643325891498543E-3</c:v>
                </c:pt>
                <c:pt idx="18720">
                  <c:v>5.1904932644928018E-3</c:v>
                </c:pt>
                <c:pt idx="18721">
                  <c:v>5.1583748343671972E-3</c:v>
                </c:pt>
                <c:pt idx="18722">
                  <c:v>5.0946590688006046E-3</c:v>
                </c:pt>
                <c:pt idx="18723">
                  <c:v>5.236166633517828E-3</c:v>
                </c:pt>
                <c:pt idx="18724">
                  <c:v>5.3919924973983308E-3</c:v>
                </c:pt>
                <c:pt idx="18725">
                  <c:v>5.7429587742590833E-3</c:v>
                </c:pt>
                <c:pt idx="18726">
                  <c:v>5.9325038901469713E-3</c:v>
                </c:pt>
                <c:pt idx="18727">
                  <c:v>6.2218943238126776E-3</c:v>
                </c:pt>
                <c:pt idx="18728">
                  <c:v>6.7587558558501E-3</c:v>
                </c:pt>
                <c:pt idx="18729">
                  <c:v>7.1989759314271392E-3</c:v>
                </c:pt>
                <c:pt idx="18730">
                  <c:v>7.4354483706819633E-3</c:v>
                </c:pt>
                <c:pt idx="18731">
                  <c:v>7.4559444689439019E-3</c:v>
                </c:pt>
                <c:pt idx="18732">
                  <c:v>7.2073542103310833E-3</c:v>
                </c:pt>
                <c:pt idx="18733">
                  <c:v>7.2896555919547837E-3</c:v>
                </c:pt>
                <c:pt idx="18734">
                  <c:v>7.3273937022379733E-3</c:v>
                </c:pt>
                <c:pt idx="18735">
                  <c:v>7.720822235309649E-3</c:v>
                </c:pt>
                <c:pt idx="18736">
                  <c:v>8.0627699134623951E-3</c:v>
                </c:pt>
                <c:pt idx="18737">
                  <c:v>8.0627699134623951E-3</c:v>
                </c:pt>
                <c:pt idx="18738">
                  <c:v>8.0151935718536533E-3</c:v>
                </c:pt>
                <c:pt idx="18739">
                  <c:v>8.0385449711701182E-3</c:v>
                </c:pt>
                <c:pt idx="18740">
                  <c:v>8.0385449711701182E-3</c:v>
                </c:pt>
                <c:pt idx="18741">
                  <c:v>7.9825450229472645E-3</c:v>
                </c:pt>
                <c:pt idx="18742">
                  <c:v>8.0781657618857056E-3</c:v>
                </c:pt>
                <c:pt idx="18743">
                  <c:v>7.8965693522296491E-3</c:v>
                </c:pt>
                <c:pt idx="18744">
                  <c:v>7.4498381407014655E-3</c:v>
                </c:pt>
                <c:pt idx="18745">
                  <c:v>6.7585951861303672E-3</c:v>
                </c:pt>
                <c:pt idx="18746">
                  <c:v>5.9113610026631895E-3</c:v>
                </c:pt>
                <c:pt idx="18747">
                  <c:v>5.4908949848572622E-3</c:v>
                </c:pt>
                <c:pt idx="18748">
                  <c:v>5.4691558493569501E-3</c:v>
                </c:pt>
                <c:pt idx="18749">
                  <c:v>5.3434377488937729E-3</c:v>
                </c:pt>
                <c:pt idx="18750">
                  <c:v>5.3108787122430291E-3</c:v>
                </c:pt>
                <c:pt idx="18751">
                  <c:v>5.1891444313248089E-3</c:v>
                </c:pt>
                <c:pt idx="18752">
                  <c:v>5.1508224630236856E-3</c:v>
                </c:pt>
                <c:pt idx="18753">
                  <c:v>5.3190462202298231E-3</c:v>
                </c:pt>
                <c:pt idx="18754">
                  <c:v>5.5703406926626529E-3</c:v>
                </c:pt>
                <c:pt idx="18755">
                  <c:v>5.3786292114980979E-3</c:v>
                </c:pt>
                <c:pt idx="18756">
                  <c:v>5.5119775663717684E-3</c:v>
                </c:pt>
                <c:pt idx="18757">
                  <c:v>5.3530626998234904E-3</c:v>
                </c:pt>
                <c:pt idx="18758">
                  <c:v>5.5438151373187645E-3</c:v>
                </c:pt>
                <c:pt idx="18759">
                  <c:v>5.4773924430154778E-3</c:v>
                </c:pt>
                <c:pt idx="18760">
                  <c:v>5.6079704474341335E-3</c:v>
                </c:pt>
                <c:pt idx="18761">
                  <c:v>5.4514320005033543E-3</c:v>
                </c:pt>
                <c:pt idx="18762">
                  <c:v>5.4202416766440525E-3</c:v>
                </c:pt>
                <c:pt idx="18763">
                  <c:v>5.6134846759960146E-3</c:v>
                </c:pt>
                <c:pt idx="18764">
                  <c:v>5.8015056594789291E-3</c:v>
                </c:pt>
                <c:pt idx="18765">
                  <c:v>6.0537450359780124E-3</c:v>
                </c:pt>
                <c:pt idx="18766">
                  <c:v>6.1978828847702354E-3</c:v>
                </c:pt>
                <c:pt idx="18767">
                  <c:v>5.8816455289232494E-3</c:v>
                </c:pt>
                <c:pt idx="18768">
                  <c:v>6.0189789890763854E-3</c:v>
                </c:pt>
                <c:pt idx="18769">
                  <c:v>6.0189789890763854E-3</c:v>
                </c:pt>
                <c:pt idx="18770">
                  <c:v>6.1327443230345157E-3</c:v>
                </c:pt>
                <c:pt idx="18771">
                  <c:v>5.8534968659106259E-3</c:v>
                </c:pt>
                <c:pt idx="18772">
                  <c:v>5.9558238366721212E-3</c:v>
                </c:pt>
                <c:pt idx="18773">
                  <c:v>5.8197295258563247E-3</c:v>
                </c:pt>
                <c:pt idx="18774">
                  <c:v>5.8548569244627601E-3</c:v>
                </c:pt>
                <c:pt idx="18775">
                  <c:v>5.9488738588021426E-3</c:v>
                </c:pt>
                <c:pt idx="18776">
                  <c:v>5.8952685808302671E-3</c:v>
                </c:pt>
                <c:pt idx="18777">
                  <c:v>5.9698332161692378E-3</c:v>
                </c:pt>
                <c:pt idx="18778">
                  <c:v>5.9954895363830765E-3</c:v>
                </c:pt>
                <c:pt idx="18779">
                  <c:v>5.9014462180028123E-3</c:v>
                </c:pt>
                <c:pt idx="18780">
                  <c:v>6.0194546003861848E-3</c:v>
                </c:pt>
                <c:pt idx="18781">
                  <c:v>6.0606344700957476E-3</c:v>
                </c:pt>
                <c:pt idx="18782">
                  <c:v>6.2818390610981864E-3</c:v>
                </c:pt>
                <c:pt idx="18783">
                  <c:v>6.572050963813328E-3</c:v>
                </c:pt>
                <c:pt idx="18784">
                  <c:v>6.7316789477248548E-3</c:v>
                </c:pt>
                <c:pt idx="18785">
                  <c:v>6.9088283937176137E-3</c:v>
                </c:pt>
                <c:pt idx="18786">
                  <c:v>7.3511131658202727E-3</c:v>
                </c:pt>
                <c:pt idx="18787">
                  <c:v>7.3070046554519538E-3</c:v>
                </c:pt>
                <c:pt idx="18788">
                  <c:v>7.3070046554519538E-3</c:v>
                </c:pt>
                <c:pt idx="18789">
                  <c:v>7.3070046554519538E-3</c:v>
                </c:pt>
                <c:pt idx="18790">
                  <c:v>7.2194800340649075E-3</c:v>
                </c:pt>
                <c:pt idx="18791">
                  <c:v>7.2190541252897091E-3</c:v>
                </c:pt>
                <c:pt idx="18792">
                  <c:v>7.2578834152654701E-3</c:v>
                </c:pt>
                <c:pt idx="18793">
                  <c:v>7.2139996215032851E-3</c:v>
                </c:pt>
                <c:pt idx="18794">
                  <c:v>7.381767054561502E-3</c:v>
                </c:pt>
                <c:pt idx="18795">
                  <c:v>7.5495344876197173E-3</c:v>
                </c:pt>
                <c:pt idx="18796">
                  <c:v>7.6706045038406343E-3</c:v>
                </c:pt>
                <c:pt idx="18797">
                  <c:v>7.9074254148253746E-3</c:v>
                </c:pt>
                <c:pt idx="18798">
                  <c:v>8.0041090474858786E-3</c:v>
                </c:pt>
                <c:pt idx="18799">
                  <c:v>8.2369014737764326E-3</c:v>
                </c:pt>
                <c:pt idx="18800">
                  <c:v>8.249581895860527E-3</c:v>
                </c:pt>
                <c:pt idx="18801">
                  <c:v>8.3602062267179571E-3</c:v>
                </c:pt>
                <c:pt idx="18802">
                  <c:v>8.842525816720917E-3</c:v>
                </c:pt>
                <c:pt idx="18803">
                  <c:v>1.0055722499980118E-2</c:v>
                </c:pt>
                <c:pt idx="18804">
                  <c:v>1.0300086244250203E-2</c:v>
                </c:pt>
                <c:pt idx="18805">
                  <c:v>1.0507964239244424E-2</c:v>
                </c:pt>
                <c:pt idx="18806">
                  <c:v>1.0683973194816183E-2</c:v>
                </c:pt>
                <c:pt idx="18807">
                  <c:v>1.0822255175917783E-2</c:v>
                </c:pt>
                <c:pt idx="18808">
                  <c:v>1.0889412090287693E-2</c:v>
                </c:pt>
                <c:pt idx="18809">
                  <c:v>1.0688060870559079E-2</c:v>
                </c:pt>
                <c:pt idx="18810">
                  <c:v>1.0684634256813061E-2</c:v>
                </c:pt>
                <c:pt idx="18811">
                  <c:v>1.0620618077099866E-2</c:v>
                </c:pt>
                <c:pt idx="18812">
                  <c:v>1.028362128150764E-2</c:v>
                </c:pt>
                <c:pt idx="18813">
                  <c:v>9.5787624268168347E-3</c:v>
                </c:pt>
                <c:pt idx="18814">
                  <c:v>9.3990013167842626E-3</c:v>
                </c:pt>
                <c:pt idx="18815">
                  <c:v>9.4324709245601698E-3</c:v>
                </c:pt>
                <c:pt idx="18816">
                  <c:v>9.5810003126555448E-3</c:v>
                </c:pt>
                <c:pt idx="18817">
                  <c:v>9.6584453476326066E-3</c:v>
                </c:pt>
                <c:pt idx="18818">
                  <c:v>9.5342590719465162E-3</c:v>
                </c:pt>
                <c:pt idx="18819">
                  <c:v>9.8745722579535924E-3</c:v>
                </c:pt>
                <c:pt idx="18820">
                  <c:v>1.0405452823264268E-2</c:v>
                </c:pt>
                <c:pt idx="18821">
                  <c:v>1.0141839519413302E-2</c:v>
                </c:pt>
                <c:pt idx="18822">
                  <c:v>9.3857473944317441E-3</c:v>
                </c:pt>
                <c:pt idx="18823">
                  <c:v>9.3142045297148722E-3</c:v>
                </c:pt>
                <c:pt idx="18824">
                  <c:v>9.0743884316828033E-3</c:v>
                </c:pt>
                <c:pt idx="18825">
                  <c:v>8.7391049392124987E-3</c:v>
                </c:pt>
                <c:pt idx="18826">
                  <c:v>8.3239143458479735E-3</c:v>
                </c:pt>
                <c:pt idx="18827">
                  <c:v>8.3731719730023337E-3</c:v>
                </c:pt>
                <c:pt idx="18828">
                  <c:v>8.4724497156862671E-3</c:v>
                </c:pt>
                <c:pt idx="18829">
                  <c:v>8.3584326713427755E-3</c:v>
                </c:pt>
                <c:pt idx="18830">
                  <c:v>8.2687690224720577E-3</c:v>
                </c:pt>
                <c:pt idx="18831">
                  <c:v>7.8447295854222072E-3</c:v>
                </c:pt>
                <c:pt idx="18832">
                  <c:v>8.9028294968482493E-3</c:v>
                </c:pt>
                <c:pt idx="18833">
                  <c:v>9.0621493148363205E-3</c:v>
                </c:pt>
                <c:pt idx="18834">
                  <c:v>9.0435140898685526E-3</c:v>
                </c:pt>
                <c:pt idx="18835">
                  <c:v>9.4614305133262928E-3</c:v>
                </c:pt>
                <c:pt idx="18836">
                  <c:v>9.4566198261121313E-3</c:v>
                </c:pt>
                <c:pt idx="18837">
                  <c:v>9.342303466368369E-3</c:v>
                </c:pt>
                <c:pt idx="18838">
                  <c:v>9.7291102191143161E-3</c:v>
                </c:pt>
                <c:pt idx="18839">
                  <c:v>1.0038774449235559E-2</c:v>
                </c:pt>
                <c:pt idx="18840">
                  <c:v>1.0038774449235559E-2</c:v>
                </c:pt>
                <c:pt idx="18841">
                  <c:v>1.0208015556922143E-2</c:v>
                </c:pt>
                <c:pt idx="18842">
                  <c:v>1.0457898199463894E-2</c:v>
                </c:pt>
                <c:pt idx="18843">
                  <c:v>1.0813690491831897E-2</c:v>
                </c:pt>
                <c:pt idx="18844">
                  <c:v>1.1076762172490168E-2</c:v>
                </c:pt>
                <c:pt idx="18845">
                  <c:v>1.0781381847890429E-2</c:v>
                </c:pt>
                <c:pt idx="18846">
                  <c:v>1.0795012608460339E-2</c:v>
                </c:pt>
                <c:pt idx="18847">
                  <c:v>1.0749003586974197E-2</c:v>
                </c:pt>
                <c:pt idx="18848">
                  <c:v>1.1244817922132881E-2</c:v>
                </c:pt>
                <c:pt idx="18849">
                  <c:v>1.1242924245514091E-2</c:v>
                </c:pt>
                <c:pt idx="18850">
                  <c:v>1.1303838534668721E-2</c:v>
                </c:pt>
                <c:pt idx="18851">
                  <c:v>1.1394817895359705E-2</c:v>
                </c:pt>
                <c:pt idx="18852">
                  <c:v>1.1309376551679597E-2</c:v>
                </c:pt>
                <c:pt idx="18853">
                  <c:v>1.1293531871845786E-2</c:v>
                </c:pt>
                <c:pt idx="18854">
                  <c:v>1.1347358104753498E-2</c:v>
                </c:pt>
                <c:pt idx="18855">
                  <c:v>1.1205223347676804E-2</c:v>
                </c:pt>
                <c:pt idx="18856">
                  <c:v>1.1379461988708043E-2</c:v>
                </c:pt>
                <c:pt idx="18857">
                  <c:v>1.1379461988708043E-2</c:v>
                </c:pt>
                <c:pt idx="18858">
                  <c:v>1.1307829026590742E-2</c:v>
                </c:pt>
                <c:pt idx="18859">
                  <c:v>1.1307829026590742E-2</c:v>
                </c:pt>
                <c:pt idx="18860">
                  <c:v>1.1429418586016447E-2</c:v>
                </c:pt>
                <c:pt idx="18861">
                  <c:v>1.1429418586016447E-2</c:v>
                </c:pt>
                <c:pt idx="18862">
                  <c:v>1.1379461988708043E-2</c:v>
                </c:pt>
                <c:pt idx="18863">
                  <c:v>1.1390662246570944E-2</c:v>
                </c:pt>
                <c:pt idx="18864">
                  <c:v>1.124765088604133E-2</c:v>
                </c:pt>
                <c:pt idx="18865">
                  <c:v>1.1005765920750117E-2</c:v>
                </c:pt>
                <c:pt idx="18866">
                  <c:v>1.0763880955458906E-2</c:v>
                </c:pt>
                <c:pt idx="18867">
                  <c:v>1.0588703374436141E-2</c:v>
                </c:pt>
                <c:pt idx="18868">
                  <c:v>1.046699414024722E-2</c:v>
                </c:pt>
                <c:pt idx="18869">
                  <c:v>1.0455656925812767E-2</c:v>
                </c:pt>
                <c:pt idx="18870">
                  <c:v>1.0455656925812767E-2</c:v>
                </c:pt>
                <c:pt idx="18871">
                  <c:v>1.045303282688813E-2</c:v>
                </c:pt>
                <c:pt idx="18872">
                  <c:v>1.0438567287186081E-2</c:v>
                </c:pt>
                <c:pt idx="18873">
                  <c:v>1.0623041014184006E-2</c:v>
                </c:pt>
                <c:pt idx="18874">
                  <c:v>1.0555854560075814E-2</c:v>
                </c:pt>
                <c:pt idx="18875">
                  <c:v>1.0538404114006323E-2</c:v>
                </c:pt>
                <c:pt idx="18876">
                  <c:v>1.0487040895251678E-2</c:v>
                </c:pt>
                <c:pt idx="18877">
                  <c:v>1.0311720350203619E-2</c:v>
                </c:pt>
                <c:pt idx="18878">
                  <c:v>1.0509409966492026E-2</c:v>
                </c:pt>
                <c:pt idx="18879">
                  <c:v>1.0575257075410443E-2</c:v>
                </c:pt>
                <c:pt idx="18880">
                  <c:v>1.0509409966492026E-2</c:v>
                </c:pt>
                <c:pt idx="18881">
                  <c:v>1.0642440472396991E-2</c:v>
                </c:pt>
                <c:pt idx="18882">
                  <c:v>1.0575257075410443E-2</c:v>
                </c:pt>
                <c:pt idx="18883">
                  <c:v>1.0575257075410443E-2</c:v>
                </c:pt>
                <c:pt idx="18884">
                  <c:v>1.056208432683137E-2</c:v>
                </c:pt>
                <c:pt idx="18885">
                  <c:v>1.069749566435485E-2</c:v>
                </c:pt>
                <c:pt idx="18886">
                  <c:v>1.069749566435485E-2</c:v>
                </c:pt>
                <c:pt idx="18887">
                  <c:v>1.0628106246383509E-2</c:v>
                </c:pt>
                <c:pt idx="18888">
                  <c:v>1.0966045130898173E-2</c:v>
                </c:pt>
                <c:pt idx="18889">
                  <c:v>1.1276419252902773E-2</c:v>
                </c:pt>
                <c:pt idx="18890">
                  <c:v>1.1320507827813141E-2</c:v>
                </c:pt>
                <c:pt idx="18891">
                  <c:v>1.074398034966843E-2</c:v>
                </c:pt>
                <c:pt idx="18892">
                  <c:v>1.0811720959147382E-2</c:v>
                </c:pt>
                <c:pt idx="18893">
                  <c:v>1.0314457576877722E-2</c:v>
                </c:pt>
                <c:pt idx="18894">
                  <c:v>9.8345682072064188E-3</c:v>
                </c:pt>
                <c:pt idx="18895">
                  <c:v>9.8850276392139762E-3</c:v>
                </c:pt>
                <c:pt idx="18896">
                  <c:v>9.9895745485557366E-3</c:v>
                </c:pt>
                <c:pt idx="18897">
                  <c:v>9.9717610795805808E-3</c:v>
                </c:pt>
                <c:pt idx="18898">
                  <c:v>9.8488763154774856E-3</c:v>
                </c:pt>
                <c:pt idx="18899">
                  <c:v>9.5195531578711433E-3</c:v>
                </c:pt>
                <c:pt idx="18900">
                  <c:v>9.3325862101895658E-3</c:v>
                </c:pt>
                <c:pt idx="18901">
                  <c:v>8.6359897109970531E-3</c:v>
                </c:pt>
                <c:pt idx="18902">
                  <c:v>8.5395117434371639E-3</c:v>
                </c:pt>
                <c:pt idx="18903">
                  <c:v>8.5953762838654295E-3</c:v>
                </c:pt>
                <c:pt idx="18904">
                  <c:v>8.5953762838654295E-3</c:v>
                </c:pt>
                <c:pt idx="18905">
                  <c:v>8.5953762838654295E-3</c:v>
                </c:pt>
                <c:pt idx="18906">
                  <c:v>8.9654487909645864E-3</c:v>
                </c:pt>
                <c:pt idx="18907">
                  <c:v>9.1473924403344588E-3</c:v>
                </c:pt>
                <c:pt idx="18908">
                  <c:v>9.2573423677011785E-3</c:v>
                </c:pt>
                <c:pt idx="18909">
                  <c:v>9.2942850184508392E-3</c:v>
                </c:pt>
                <c:pt idx="18910">
                  <c:v>9.3786397224963347E-3</c:v>
                </c:pt>
                <c:pt idx="18911">
                  <c:v>9.5744843220267242E-3</c:v>
                </c:pt>
                <c:pt idx="18912">
                  <c:v>9.804941528064352E-3</c:v>
                </c:pt>
                <c:pt idx="18913">
                  <c:v>9.9753560420066181E-3</c:v>
                </c:pt>
                <c:pt idx="18914">
                  <c:v>9.8146110956462695E-3</c:v>
                </c:pt>
                <c:pt idx="18915">
                  <c:v>9.9212916510337291E-3</c:v>
                </c:pt>
                <c:pt idx="18916">
                  <c:v>1.0147507498725969E-2</c:v>
                </c:pt>
                <c:pt idx="18917">
                  <c:v>1.0039555291292716E-2</c:v>
                </c:pt>
                <c:pt idx="18918">
                  <c:v>9.7156986689929496E-3</c:v>
                </c:pt>
                <c:pt idx="18919">
                  <c:v>9.7462259133643901E-3</c:v>
                </c:pt>
                <c:pt idx="18920">
                  <c:v>9.7061359734526027E-3</c:v>
                </c:pt>
                <c:pt idx="18921">
                  <c:v>9.6267661581713876E-3</c:v>
                </c:pt>
                <c:pt idx="18922">
                  <c:v>9.5650606169853571E-3</c:v>
                </c:pt>
                <c:pt idx="18923">
                  <c:v>9.4426890989669811E-3</c:v>
                </c:pt>
                <c:pt idx="18924">
                  <c:v>9.1356266335653226E-3</c:v>
                </c:pt>
                <c:pt idx="18925">
                  <c:v>9.1945618361814578E-3</c:v>
                </c:pt>
                <c:pt idx="18926">
                  <c:v>9.2063821370757092E-3</c:v>
                </c:pt>
                <c:pt idx="18927">
                  <c:v>9.1578925234061699E-3</c:v>
                </c:pt>
                <c:pt idx="18928">
                  <c:v>9.2167839935811315E-3</c:v>
                </c:pt>
                <c:pt idx="18929">
                  <c:v>9.3002464549881408E-3</c:v>
                </c:pt>
                <c:pt idx="18930">
                  <c:v>9.433649499312453E-3</c:v>
                </c:pt>
                <c:pt idx="18931">
                  <c:v>9.433649499312453E-3</c:v>
                </c:pt>
                <c:pt idx="18932">
                  <c:v>9.39545499994986E-3</c:v>
                </c:pt>
                <c:pt idx="18933">
                  <c:v>9.4023702026432114E-3</c:v>
                </c:pt>
                <c:pt idx="18934">
                  <c:v>9.5069007788841971E-3</c:v>
                </c:pt>
                <c:pt idx="18935">
                  <c:v>9.5069007788841971E-3</c:v>
                </c:pt>
                <c:pt idx="18936">
                  <c:v>9.3862256728379258E-3</c:v>
                </c:pt>
                <c:pt idx="18937">
                  <c:v>9.4361154210451884E-3</c:v>
                </c:pt>
                <c:pt idx="18938">
                  <c:v>9.424382653045937E-3</c:v>
                </c:pt>
                <c:pt idx="18939">
                  <c:v>9.424382653045937E-3</c:v>
                </c:pt>
                <c:pt idx="18940">
                  <c:v>9.304284336664706E-3</c:v>
                </c:pt>
                <c:pt idx="18941">
                  <c:v>9.2447399166708227E-3</c:v>
                </c:pt>
                <c:pt idx="18942">
                  <c:v>9.0799490472201812E-3</c:v>
                </c:pt>
                <c:pt idx="18943">
                  <c:v>9.1384785383182825E-3</c:v>
                </c:pt>
                <c:pt idx="18944">
                  <c:v>9.1384785383182825E-3</c:v>
                </c:pt>
                <c:pt idx="18945">
                  <c:v>9.0799490472201812E-3</c:v>
                </c:pt>
                <c:pt idx="18946">
                  <c:v>8.9743682443455281E-3</c:v>
                </c:pt>
                <c:pt idx="18947">
                  <c:v>9.0799490472201812E-3</c:v>
                </c:pt>
                <c:pt idx="18948">
                  <c:v>8.9168444362233163E-3</c:v>
                </c:pt>
                <c:pt idx="18949">
                  <c:v>8.9168444362233163E-3</c:v>
                </c:pt>
                <c:pt idx="18950">
                  <c:v>8.7941273019960155E-3</c:v>
                </c:pt>
                <c:pt idx="18951">
                  <c:v>8.6814413572454431E-3</c:v>
                </c:pt>
                <c:pt idx="18952">
                  <c:v>8.7151347302147318E-3</c:v>
                </c:pt>
                <c:pt idx="18953">
                  <c:v>8.6149607677984703E-3</c:v>
                </c:pt>
                <c:pt idx="18954">
                  <c:v>8.6234234011656596E-3</c:v>
                </c:pt>
                <c:pt idx="18955">
                  <c:v>8.5324708066017822E-3</c:v>
                </c:pt>
                <c:pt idx="18956">
                  <c:v>8.4381752562431422E-3</c:v>
                </c:pt>
                <c:pt idx="18957">
                  <c:v>8.4944719227740412E-3</c:v>
                </c:pt>
                <c:pt idx="18958">
                  <c:v>8.7065556438362234E-3</c:v>
                </c:pt>
                <c:pt idx="18959">
                  <c:v>8.8028086877912498E-3</c:v>
                </c:pt>
                <c:pt idx="18960">
                  <c:v>8.8775569429609402E-3</c:v>
                </c:pt>
                <c:pt idx="18961">
                  <c:v>8.9042344296038217E-3</c:v>
                </c:pt>
                <c:pt idx="18962">
                  <c:v>9.0294361734977249E-3</c:v>
                </c:pt>
                <c:pt idx="18963">
                  <c:v>9.0670208239006823E-3</c:v>
                </c:pt>
                <c:pt idx="18964">
                  <c:v>9.1094856990554789E-3</c:v>
                </c:pt>
                <c:pt idx="18965">
                  <c:v>8.8841255822922922E-3</c:v>
                </c:pt>
                <c:pt idx="18966">
                  <c:v>8.6346368408204942E-3</c:v>
                </c:pt>
                <c:pt idx="18967">
                  <c:v>8.4552982564483573E-3</c:v>
                </c:pt>
                <c:pt idx="18968">
                  <c:v>8.403938992213424E-3</c:v>
                </c:pt>
                <c:pt idx="18969">
                  <c:v>7.8885810500257843E-3</c:v>
                </c:pt>
                <c:pt idx="18970">
                  <c:v>7.7490732903909548E-3</c:v>
                </c:pt>
                <c:pt idx="18971">
                  <c:v>7.7021551063095762E-3</c:v>
                </c:pt>
                <c:pt idx="18972">
                  <c:v>7.6091900245024652E-3</c:v>
                </c:pt>
                <c:pt idx="18973">
                  <c:v>7.9734157989200805E-3</c:v>
                </c:pt>
                <c:pt idx="18974">
                  <c:v>7.6935746101646418E-3</c:v>
                </c:pt>
                <c:pt idx="18975">
                  <c:v>7.4778714086198381E-3</c:v>
                </c:pt>
                <c:pt idx="18976">
                  <c:v>7.5230113509235494E-3</c:v>
                </c:pt>
                <c:pt idx="18977">
                  <c:v>7.7097040519578464E-3</c:v>
                </c:pt>
                <c:pt idx="18978">
                  <c:v>7.6634439069374147E-3</c:v>
                </c:pt>
                <c:pt idx="18979">
                  <c:v>7.4402767316958914E-3</c:v>
                </c:pt>
                <c:pt idx="18980">
                  <c:v>7.5758307659227536E-3</c:v>
                </c:pt>
                <c:pt idx="18981">
                  <c:v>7.8534174562347476E-3</c:v>
                </c:pt>
                <c:pt idx="18982">
                  <c:v>7.9005341630068674E-3</c:v>
                </c:pt>
                <c:pt idx="18983">
                  <c:v>7.4868068550719338E-3</c:v>
                </c:pt>
                <c:pt idx="18984">
                  <c:v>7.3976729100704661E-3</c:v>
                </c:pt>
                <c:pt idx="18985">
                  <c:v>7.767556555573988E-3</c:v>
                </c:pt>
                <c:pt idx="18986">
                  <c:v>7.4868068550719338E-3</c:v>
                </c:pt>
                <c:pt idx="18987">
                  <c:v>7.0840651843541453E-3</c:v>
                </c:pt>
                <c:pt idx="18988">
                  <c:v>7.2702760330315801E-3</c:v>
                </c:pt>
                <c:pt idx="18989">
                  <c:v>7.6781543114231542E-3</c:v>
                </c:pt>
                <c:pt idx="18990">
                  <c:v>7.9260688803365863E-3</c:v>
                </c:pt>
                <c:pt idx="18991">
                  <c:v>8.0014905695102896E-3</c:v>
                </c:pt>
                <c:pt idx="18992">
                  <c:v>8.2155914741744423E-3</c:v>
                </c:pt>
                <c:pt idx="18993">
                  <c:v>8.5834052035418367E-3</c:v>
                </c:pt>
                <c:pt idx="18994">
                  <c:v>8.5986813133640972E-3</c:v>
                </c:pt>
                <c:pt idx="18995">
                  <c:v>8.6578041407342245E-3</c:v>
                </c:pt>
                <c:pt idx="18996">
                  <c:v>8.8176502182112388E-3</c:v>
                </c:pt>
                <c:pt idx="18997">
                  <c:v>8.9720260516230974E-3</c:v>
                </c:pt>
                <c:pt idx="18998">
                  <c:v>9.0700079504055127E-3</c:v>
                </c:pt>
                <c:pt idx="18999">
                  <c:v>9.1029890401288973E-3</c:v>
                </c:pt>
                <c:pt idx="19000">
                  <c:v>9.1795040066901083E-3</c:v>
                </c:pt>
                <c:pt idx="19001">
                  <c:v>9.2435210113335498E-3</c:v>
                </c:pt>
                <c:pt idx="19002">
                  <c:v>9.2435210113335498E-3</c:v>
                </c:pt>
                <c:pt idx="19003">
                  <c:v>9.3025408793276365E-3</c:v>
                </c:pt>
                <c:pt idx="19004">
                  <c:v>9.411615404415723E-3</c:v>
                </c:pt>
                <c:pt idx="19005">
                  <c:v>9.2993452810947435E-3</c:v>
                </c:pt>
                <c:pt idx="19006">
                  <c:v>9.1769854747645509E-3</c:v>
                </c:pt>
                <c:pt idx="19007">
                  <c:v>9.1885300676603048E-3</c:v>
                </c:pt>
                <c:pt idx="19008">
                  <c:v>9.1129921953715491E-3</c:v>
                </c:pt>
                <c:pt idx="19009">
                  <c:v>8.9336284039435825E-3</c:v>
                </c:pt>
                <c:pt idx="19010">
                  <c:v>8.7632066385962219E-3</c:v>
                </c:pt>
                <c:pt idx="19011">
                  <c:v>8.7134330249081307E-3</c:v>
                </c:pt>
                <c:pt idx="19012">
                  <c:v>8.65118196591938E-3</c:v>
                </c:pt>
                <c:pt idx="19013">
                  <c:v>8.4775194093364044E-3</c:v>
                </c:pt>
                <c:pt idx="19014">
                  <c:v>8.4681726576875966E-3</c:v>
                </c:pt>
                <c:pt idx="19015">
                  <c:v>8.3908131857426214E-3</c:v>
                </c:pt>
                <c:pt idx="19016">
                  <c:v>8.2930146276330302E-3</c:v>
                </c:pt>
                <c:pt idx="19017">
                  <c:v>8.4020472716103516E-3</c:v>
                </c:pt>
                <c:pt idx="19018">
                  <c:v>8.4570338936872207E-3</c:v>
                </c:pt>
                <c:pt idx="19019">
                  <c:v>8.4220536799868451E-3</c:v>
                </c:pt>
                <c:pt idx="19020">
                  <c:v>8.3125008787182791E-3</c:v>
                </c:pt>
                <c:pt idx="19021">
                  <c:v>8.4773038415804289E-3</c:v>
                </c:pt>
                <c:pt idx="19022">
                  <c:v>8.4220536799868451E-3</c:v>
                </c:pt>
                <c:pt idx="19023">
                  <c:v>8.5694484485541299E-3</c:v>
                </c:pt>
                <c:pt idx="19024">
                  <c:v>8.4580668285769746E-3</c:v>
                </c:pt>
                <c:pt idx="19025">
                  <c:v>8.513597741725833E-3</c:v>
                </c:pt>
                <c:pt idx="19026">
                  <c:v>8.3125008787182791E-3</c:v>
                </c:pt>
                <c:pt idx="19027">
                  <c:v>8.382553382083352E-3</c:v>
                </c:pt>
                <c:pt idx="19028">
                  <c:v>8.3397658452310005E-3</c:v>
                </c:pt>
                <c:pt idx="19029">
                  <c:v>8.6171557256872547E-3</c:v>
                </c:pt>
                <c:pt idx="19030">
                  <c:v>9.1176960611736337E-3</c:v>
                </c:pt>
                <c:pt idx="19031">
                  <c:v>7.9137903489039634E-3</c:v>
                </c:pt>
                <c:pt idx="19032">
                  <c:v>6.7096357205018138E-3</c:v>
                </c:pt>
                <c:pt idx="19033">
                  <c:v>6.8835493358274571E-3</c:v>
                </c:pt>
                <c:pt idx="19034">
                  <c:v>7.766458531796281E-3</c:v>
                </c:pt>
                <c:pt idx="19035">
                  <c:v>8.3049722014226033E-3</c:v>
                </c:pt>
                <c:pt idx="19036">
                  <c:v>7.7996083218206816E-3</c:v>
                </c:pt>
                <c:pt idx="19037">
                  <c:v>7.7996083218206816E-3</c:v>
                </c:pt>
                <c:pt idx="19038">
                  <c:v>7.6031418144527759E-3</c:v>
                </c:pt>
                <c:pt idx="19039">
                  <c:v>7.8403674741612042E-3</c:v>
                </c:pt>
                <c:pt idx="19040">
                  <c:v>7.5415093498696247E-3</c:v>
                </c:pt>
                <c:pt idx="19041">
                  <c:v>6.9122005805675154E-3</c:v>
                </c:pt>
                <c:pt idx="19042">
                  <c:v>6.4465914969992141E-3</c:v>
                </c:pt>
                <c:pt idx="19043">
                  <c:v>5.6665421344103276E-3</c:v>
                </c:pt>
                <c:pt idx="19044">
                  <c:v>5.2456190523849835E-3</c:v>
                </c:pt>
                <c:pt idx="19045">
                  <c:v>5.1065739807233225E-3</c:v>
                </c:pt>
                <c:pt idx="19046">
                  <c:v>5.0455925926283177E-3</c:v>
                </c:pt>
                <c:pt idx="19047">
                  <c:v>4.9538299075537039E-3</c:v>
                </c:pt>
                <c:pt idx="19048">
                  <c:v>5.0184938835310701E-3</c:v>
                </c:pt>
                <c:pt idx="19049">
                  <c:v>4.9201268643432571E-3</c:v>
                </c:pt>
                <c:pt idx="19050">
                  <c:v>4.9496000538088109E-3</c:v>
                </c:pt>
                <c:pt idx="19051">
                  <c:v>4.5109081632402686E-3</c:v>
                </c:pt>
                <c:pt idx="19052">
                  <c:v>4.3405103417151871E-3</c:v>
                </c:pt>
                <c:pt idx="19053">
                  <c:v>4.2218107753017268E-3</c:v>
                </c:pt>
                <c:pt idx="19054">
                  <c:v>4.0687006606752946E-3</c:v>
                </c:pt>
                <c:pt idx="19055">
                  <c:v>3.7971433730426148E-3</c:v>
                </c:pt>
                <c:pt idx="19056">
                  <c:v>3.6186949502586231E-3</c:v>
                </c:pt>
                <c:pt idx="19057">
                  <c:v>3.1411116754641241E-3</c:v>
                </c:pt>
                <c:pt idx="19058">
                  <c:v>3.6640322154538499E-3</c:v>
                </c:pt>
                <c:pt idx="19059">
                  <c:v>3.9333109833057664E-3</c:v>
                </c:pt>
                <c:pt idx="19060">
                  <c:v>3.8859772061556998E-3</c:v>
                </c:pt>
                <c:pt idx="19061">
                  <c:v>3.7004791367161961E-3</c:v>
                </c:pt>
                <c:pt idx="19062">
                  <c:v>3.5445638951968534E-3</c:v>
                </c:pt>
                <c:pt idx="19063">
                  <c:v>3.4672102070016529E-3</c:v>
                </c:pt>
                <c:pt idx="19064">
                  <c:v>3.2169292159940042E-3</c:v>
                </c:pt>
                <c:pt idx="19065">
                  <c:v>3.1613285450683795E-3</c:v>
                </c:pt>
                <c:pt idx="19066">
                  <c:v>3.100846959775879E-3</c:v>
                </c:pt>
                <c:pt idx="19067">
                  <c:v>2.9654143338003714E-3</c:v>
                </c:pt>
                <c:pt idx="19068">
                  <c:v>3.126933240693752E-3</c:v>
                </c:pt>
                <c:pt idx="19069">
                  <c:v>3.106858564914113E-3</c:v>
                </c:pt>
                <c:pt idx="19070">
                  <c:v>3.1880179417176835E-3</c:v>
                </c:pt>
                <c:pt idx="19071">
                  <c:v>3.203468228464958E-3</c:v>
                </c:pt>
                <c:pt idx="19072">
                  <c:v>3.1181269073672414E-3</c:v>
                </c:pt>
                <c:pt idx="19073">
                  <c:v>3.2218963164601989E-3</c:v>
                </c:pt>
                <c:pt idx="19074">
                  <c:v>3.6207028859449996E-3</c:v>
                </c:pt>
                <c:pt idx="19075">
                  <c:v>3.9537598935793289E-3</c:v>
                </c:pt>
                <c:pt idx="19076">
                  <c:v>4.2270813123441633E-3</c:v>
                </c:pt>
                <c:pt idx="19077">
                  <c:v>4.0761141226175858E-3</c:v>
                </c:pt>
                <c:pt idx="19078">
                  <c:v>4.1050134422594637E-3</c:v>
                </c:pt>
                <c:pt idx="19079">
                  <c:v>4.135948865808591E-3</c:v>
                </c:pt>
                <c:pt idx="19080">
                  <c:v>4.2301926046971212E-3</c:v>
                </c:pt>
                <c:pt idx="19081">
                  <c:v>4.1731927159888646E-3</c:v>
                </c:pt>
                <c:pt idx="19082">
                  <c:v>4.0385735961182556E-3</c:v>
                </c:pt>
                <c:pt idx="19083">
                  <c:v>4.0889601945600738E-3</c:v>
                </c:pt>
                <c:pt idx="19084">
                  <c:v>4.1354610154581851E-3</c:v>
                </c:pt>
                <c:pt idx="19085">
                  <c:v>4.1268668430280674E-3</c:v>
                </c:pt>
                <c:pt idx="19086">
                  <c:v>3.9379221715456179E-3</c:v>
                </c:pt>
                <c:pt idx="19087">
                  <c:v>3.8391052964206495E-3</c:v>
                </c:pt>
                <c:pt idx="19088">
                  <c:v>3.848949619789229E-3</c:v>
                </c:pt>
                <c:pt idx="19089">
                  <c:v>3.9317597459183253E-3</c:v>
                </c:pt>
                <c:pt idx="19090">
                  <c:v>3.8721876285559265E-3</c:v>
                </c:pt>
                <c:pt idx="19091">
                  <c:v>3.7705046082386288E-3</c:v>
                </c:pt>
                <c:pt idx="19092">
                  <c:v>3.7096900177831667E-3</c:v>
                </c:pt>
                <c:pt idx="19093">
                  <c:v>3.8741087175179164E-3</c:v>
                </c:pt>
                <c:pt idx="19094">
                  <c:v>3.8385977593011055E-3</c:v>
                </c:pt>
                <c:pt idx="19095">
                  <c:v>3.8349720959131163E-3</c:v>
                </c:pt>
                <c:pt idx="19096">
                  <c:v>3.8886096874401338E-3</c:v>
                </c:pt>
                <c:pt idx="19097">
                  <c:v>3.9881740788141181E-3</c:v>
                </c:pt>
                <c:pt idx="19098">
                  <c:v>3.8882355972452436E-3</c:v>
                </c:pt>
                <c:pt idx="19099">
                  <c:v>3.9363796102580909E-3</c:v>
                </c:pt>
                <c:pt idx="19100">
                  <c:v>3.9154608962825247E-3</c:v>
                </c:pt>
                <c:pt idx="19101">
                  <c:v>4.1089031852462755E-3</c:v>
                </c:pt>
                <c:pt idx="19102">
                  <c:v>4.3078118358594727E-3</c:v>
                </c:pt>
                <c:pt idx="19103">
                  <c:v>3.9508837503471166E-3</c:v>
                </c:pt>
                <c:pt idx="19104">
                  <c:v>4.0326601488264091E-3</c:v>
                </c:pt>
                <c:pt idx="19105">
                  <c:v>3.8440212314420847E-3</c:v>
                </c:pt>
                <c:pt idx="19106">
                  <c:v>3.1920762309768378E-3</c:v>
                </c:pt>
                <c:pt idx="19107">
                  <c:v>2.9694316554184359E-3</c:v>
                </c:pt>
                <c:pt idx="19108">
                  <c:v>3.0637798017554823E-3</c:v>
                </c:pt>
                <c:pt idx="19109">
                  <c:v>3.0421710263315678E-3</c:v>
                </c:pt>
                <c:pt idx="19110">
                  <c:v>3.1379919611772065E-3</c:v>
                </c:pt>
                <c:pt idx="19111">
                  <c:v>3.0514359964773424E-3</c:v>
                </c:pt>
                <c:pt idx="19112">
                  <c:v>3.1663560899347762E-3</c:v>
                </c:pt>
                <c:pt idx="19113">
                  <c:v>3.2649943807983852E-3</c:v>
                </c:pt>
                <c:pt idx="19114">
                  <c:v>3.2850701171884831E-3</c:v>
                </c:pt>
                <c:pt idx="19115">
                  <c:v>3.3252364792864127E-3</c:v>
                </c:pt>
                <c:pt idx="19116">
                  <c:v>3.3592333119902736E-3</c:v>
                </c:pt>
                <c:pt idx="19117">
                  <c:v>3.3999272290659221E-3</c:v>
                </c:pt>
                <c:pt idx="19118">
                  <c:v>3.4204350177560951E-3</c:v>
                </c:pt>
                <c:pt idx="19119">
                  <c:v>3.3792975930651836E-3</c:v>
                </c:pt>
                <c:pt idx="19120">
                  <c:v>3.2106919814913031E-3</c:v>
                </c:pt>
                <c:pt idx="19121">
                  <c:v>3.1163438740777886E-3</c:v>
                </c:pt>
                <c:pt idx="19122">
                  <c:v>2.4654226194544865E-3</c:v>
                </c:pt>
                <c:pt idx="19123">
                  <c:v>2.8424949998745283E-3</c:v>
                </c:pt>
                <c:pt idx="19124">
                  <c:v>2.9105081644445838E-3</c:v>
                </c:pt>
                <c:pt idx="19125">
                  <c:v>2.7346831332227279E-3</c:v>
                </c:pt>
                <c:pt idx="19126">
                  <c:v>2.7346831332227279E-3</c:v>
                </c:pt>
                <c:pt idx="19127">
                  <c:v>2.7346831332227279E-3</c:v>
                </c:pt>
                <c:pt idx="19128">
                  <c:v>2.7346831332227279E-3</c:v>
                </c:pt>
                <c:pt idx="19129">
                  <c:v>2.7346831332227279E-3</c:v>
                </c:pt>
                <c:pt idx="19130">
                  <c:v>2.8593670861740521E-3</c:v>
                </c:pt>
                <c:pt idx="19131">
                  <c:v>2.9565317584776376E-3</c:v>
                </c:pt>
                <c:pt idx="19132">
                  <c:v>2.8527334449468568E-3</c:v>
                </c:pt>
                <c:pt idx="19133">
                  <c:v>2.8831957672161811E-3</c:v>
                </c:pt>
                <c:pt idx="19134">
                  <c:v>2.8665771089350918E-3</c:v>
                </c:pt>
                <c:pt idx="19135">
                  <c:v>2.7699067801353061E-3</c:v>
                </c:pt>
                <c:pt idx="19136">
                  <c:v>3.0451564738549551E-3</c:v>
                </c:pt>
                <c:pt idx="19137">
                  <c:v>2.9910275485425008E-3</c:v>
                </c:pt>
                <c:pt idx="19138">
                  <c:v>3.0723161428968578E-3</c:v>
                </c:pt>
                <c:pt idx="19139">
                  <c:v>3.0182726231965571E-3</c:v>
                </c:pt>
                <c:pt idx="19140">
                  <c:v>3.0947609009735707E-3</c:v>
                </c:pt>
                <c:pt idx="19141">
                  <c:v>3.2226908983751129E-3</c:v>
                </c:pt>
                <c:pt idx="19142">
                  <c:v>3.2862338720636461E-3</c:v>
                </c:pt>
                <c:pt idx="19143">
                  <c:v>3.4878402744142533E-3</c:v>
                </c:pt>
                <c:pt idx="19144">
                  <c:v>3.8396226005058417E-3</c:v>
                </c:pt>
                <c:pt idx="19145">
                  <c:v>3.850060524099383E-3</c:v>
                </c:pt>
                <c:pt idx="19146">
                  <c:v>3.8905011632928508E-3</c:v>
                </c:pt>
                <c:pt idx="19147">
                  <c:v>3.8905011632928508E-3</c:v>
                </c:pt>
                <c:pt idx="19148">
                  <c:v>4.0299014253540582E-3</c:v>
                </c:pt>
                <c:pt idx="19149">
                  <c:v>4.0007643859514544E-3</c:v>
                </c:pt>
                <c:pt idx="19150">
                  <c:v>3.9741199696091238E-3</c:v>
                </c:pt>
                <c:pt idx="19151">
                  <c:v>3.8717156906385693E-3</c:v>
                </c:pt>
                <c:pt idx="19152">
                  <c:v>3.8951203867166741E-3</c:v>
                </c:pt>
                <c:pt idx="19153">
                  <c:v>3.8202142254336615E-3</c:v>
                </c:pt>
                <c:pt idx="19154">
                  <c:v>3.9305275835600385E-3</c:v>
                </c:pt>
                <c:pt idx="19155">
                  <c:v>4.0073067030922793E-3</c:v>
                </c:pt>
                <c:pt idx="19156">
                  <c:v>3.9382152082113779E-3</c:v>
                </c:pt>
                <c:pt idx="19157">
                  <c:v>3.8691237133304779E-3</c:v>
                </c:pt>
                <c:pt idx="19158">
                  <c:v>3.9405180957465995E-3</c:v>
                </c:pt>
                <c:pt idx="19159">
                  <c:v>4.0892350894117446E-3</c:v>
                </c:pt>
                <c:pt idx="19160">
                  <c:v>4.0892350894117446E-3</c:v>
                </c:pt>
                <c:pt idx="19161">
                  <c:v>4.0946195210016323E-3</c:v>
                </c:pt>
                <c:pt idx="19162">
                  <c:v>4.1024163409506091E-3</c:v>
                </c:pt>
                <c:pt idx="19163">
                  <c:v>4.033505796807578E-3</c:v>
                </c:pt>
                <c:pt idx="19164">
                  <c:v>4.0183975722213622E-3</c:v>
                </c:pt>
                <c:pt idx="19165">
                  <c:v>4.0206690259853173E-3</c:v>
                </c:pt>
                <c:pt idx="19166">
                  <c:v>4.0206690259853173E-3</c:v>
                </c:pt>
                <c:pt idx="19167">
                  <c:v>4.1070247068596029E-3</c:v>
                </c:pt>
                <c:pt idx="19168">
                  <c:v>4.0505030843716377E-3</c:v>
                </c:pt>
                <c:pt idx="19169">
                  <c:v>4.0220293083351542E-3</c:v>
                </c:pt>
                <c:pt idx="19170">
                  <c:v>4.0505030843716377E-3</c:v>
                </c:pt>
                <c:pt idx="19171">
                  <c:v>4.0461828176607748E-3</c:v>
                </c:pt>
                <c:pt idx="19172">
                  <c:v>4.0726424314980383E-3</c:v>
                </c:pt>
                <c:pt idx="19173">
                  <c:v>4.2563402169078224E-3</c:v>
                </c:pt>
                <c:pt idx="19174">
                  <c:v>4.2693660468388359E-3</c:v>
                </c:pt>
                <c:pt idx="19175">
                  <c:v>4.1789614803921906E-3</c:v>
                </c:pt>
                <c:pt idx="19176">
                  <c:v>4.0519992263561471E-3</c:v>
                </c:pt>
                <c:pt idx="19177">
                  <c:v>3.8211370074269129E-3</c:v>
                </c:pt>
                <c:pt idx="19178">
                  <c:v>3.4411387056938257E-3</c:v>
                </c:pt>
                <c:pt idx="19179">
                  <c:v>3.334311981810523E-3</c:v>
                </c:pt>
                <c:pt idx="19180">
                  <c:v>3.2421495390802593E-3</c:v>
                </c:pt>
                <c:pt idx="19181">
                  <c:v>3.2138247521768856E-3</c:v>
                </c:pt>
                <c:pt idx="19182">
                  <c:v>3.1192363156650198E-3</c:v>
                </c:pt>
                <c:pt idx="19183">
                  <c:v>3.2731517287943948E-3</c:v>
                </c:pt>
                <c:pt idx="19184">
                  <c:v>3.3726780091414515E-3</c:v>
                </c:pt>
                <c:pt idx="19185">
                  <c:v>3.4955855257469016E-3</c:v>
                </c:pt>
                <c:pt idx="19186">
                  <c:v>3.5374135123959665E-3</c:v>
                </c:pt>
                <c:pt idx="19187">
                  <c:v>3.5796772001754386E-3</c:v>
                </c:pt>
                <c:pt idx="19188">
                  <c:v>3.8729606569172627E-3</c:v>
                </c:pt>
                <c:pt idx="19189">
                  <c:v>3.9190214389766371E-3</c:v>
                </c:pt>
                <c:pt idx="19190">
                  <c:v>4.0125771043187687E-3</c:v>
                </c:pt>
                <c:pt idx="19191">
                  <c:v>4.0840150796003219E-3</c:v>
                </c:pt>
                <c:pt idx="19192">
                  <c:v>4.1363088243502148E-3</c:v>
                </c:pt>
                <c:pt idx="19193">
                  <c:v>4.0586775868134365E-3</c:v>
                </c:pt>
                <c:pt idx="19194">
                  <c:v>4.1787120836075699E-3</c:v>
                </c:pt>
                <c:pt idx="19195">
                  <c:v>3.9927183833055879E-3</c:v>
                </c:pt>
                <c:pt idx="19196">
                  <c:v>3.3848475946917059E-3</c:v>
                </c:pt>
                <c:pt idx="19197">
                  <c:v>3.4242259175993315E-3</c:v>
                </c:pt>
                <c:pt idx="19198">
                  <c:v>3.2383585926353793E-3</c:v>
                </c:pt>
                <c:pt idx="19199">
                  <c:v>3.2570776528560458E-3</c:v>
                </c:pt>
                <c:pt idx="19200">
                  <c:v>3.1827617689053002E-3</c:v>
                </c:pt>
                <c:pt idx="19201">
                  <c:v>3.0413522946007732E-3</c:v>
                </c:pt>
                <c:pt idx="19202">
                  <c:v>3.2570776528560458E-3</c:v>
                </c:pt>
                <c:pt idx="19203">
                  <c:v>3.6092276034522474E-3</c:v>
                </c:pt>
                <c:pt idx="19204">
                  <c:v>3.8498427770157309E-3</c:v>
                </c:pt>
                <c:pt idx="19205">
                  <c:v>3.6536532208209017E-3</c:v>
                </c:pt>
                <c:pt idx="19206">
                  <c:v>3.5341884853969949E-3</c:v>
                </c:pt>
                <c:pt idx="19207">
                  <c:v>3.7547751034057598E-3</c:v>
                </c:pt>
                <c:pt idx="19208">
                  <c:v>3.8510775531547881E-3</c:v>
                </c:pt>
                <c:pt idx="19209">
                  <c:v>3.9146009684581026E-3</c:v>
                </c:pt>
                <c:pt idx="19210">
                  <c:v>3.8761115132504346E-3</c:v>
                </c:pt>
                <c:pt idx="19211">
                  <c:v>4.022541434346381E-3</c:v>
                </c:pt>
                <c:pt idx="19212">
                  <c:v>3.9605633664493919E-3</c:v>
                </c:pt>
                <c:pt idx="19213">
                  <c:v>4.0212534843219253E-3</c:v>
                </c:pt>
                <c:pt idx="19214">
                  <c:v>4.079875434857912E-3</c:v>
                </c:pt>
                <c:pt idx="19215">
                  <c:v>4.3183564052684878E-3</c:v>
                </c:pt>
                <c:pt idx="19216">
                  <c:v>4.4897923557180126E-3</c:v>
                </c:pt>
                <c:pt idx="19217">
                  <c:v>4.268958573914807E-3</c:v>
                </c:pt>
                <c:pt idx="19218">
                  <c:v>4.4731495319649765E-3</c:v>
                </c:pt>
                <c:pt idx="19219">
                  <c:v>4.583227145904473E-3</c:v>
                </c:pt>
                <c:pt idx="19220">
                  <c:v>4.5654784531859215E-3</c:v>
                </c:pt>
                <c:pt idx="19221">
                  <c:v>4.6283373837630783E-3</c:v>
                </c:pt>
                <c:pt idx="19222">
                  <c:v>4.4723054235290653E-3</c:v>
                </c:pt>
                <c:pt idx="19223">
                  <c:v>4.597781227671011E-3</c:v>
                </c:pt>
                <c:pt idx="19224">
                  <c:v>4.6746905597618814E-3</c:v>
                </c:pt>
                <c:pt idx="19225">
                  <c:v>4.6662693118608156E-3</c:v>
                </c:pt>
                <c:pt idx="19226">
                  <c:v>4.6048906911134203E-3</c:v>
                </c:pt>
                <c:pt idx="19227">
                  <c:v>4.5947626230245717E-3</c:v>
                </c:pt>
                <c:pt idx="19228">
                  <c:v>4.564333964245099E-3</c:v>
                </c:pt>
                <c:pt idx="19229">
                  <c:v>4.583025150402654E-3</c:v>
                </c:pt>
                <c:pt idx="19230">
                  <c:v>4.5526010077427707E-3</c:v>
                </c:pt>
                <c:pt idx="19231">
                  <c:v>4.3329643610136139E-3</c:v>
                </c:pt>
                <c:pt idx="19232">
                  <c:v>4.3061900205380232E-3</c:v>
                </c:pt>
                <c:pt idx="19233">
                  <c:v>4.2496381233018141E-3</c:v>
                </c:pt>
                <c:pt idx="19234">
                  <c:v>4.3582001183752016E-3</c:v>
                </c:pt>
                <c:pt idx="19235">
                  <c:v>4.4790436421112854E-3</c:v>
                </c:pt>
                <c:pt idx="19236">
                  <c:v>4.3459721253818282E-3</c:v>
                </c:pt>
                <c:pt idx="19237">
                  <c:v>4.4443829027142759E-3</c:v>
                </c:pt>
                <c:pt idx="19238">
                  <c:v>4.5387470207552258E-3</c:v>
                </c:pt>
                <c:pt idx="19239">
                  <c:v>4.4943696769807777E-3</c:v>
                </c:pt>
                <c:pt idx="19240">
                  <c:v>4.4443829027142759E-3</c:v>
                </c:pt>
                <c:pt idx="19241">
                  <c:v>4.5429732325723733E-3</c:v>
                </c:pt>
                <c:pt idx="19242">
                  <c:v>4.5909863712082968E-3</c:v>
                </c:pt>
                <c:pt idx="19243">
                  <c:v>4.6665254114559478E-3</c:v>
                </c:pt>
                <c:pt idx="19244">
                  <c:v>4.6534366711312456E-3</c:v>
                </c:pt>
                <c:pt idx="19245">
                  <c:v>4.8020975868478333E-3</c:v>
                </c:pt>
                <c:pt idx="19246">
                  <c:v>4.8264595785711328E-3</c:v>
                </c:pt>
                <c:pt idx="19247">
                  <c:v>4.8424464613264087E-3</c:v>
                </c:pt>
                <c:pt idx="19248">
                  <c:v>4.6247068321437048E-3</c:v>
                </c:pt>
                <c:pt idx="19249">
                  <c:v>4.3415234996306085E-3</c:v>
                </c:pt>
                <c:pt idx="19250">
                  <c:v>4.0035832764692249E-3</c:v>
                </c:pt>
                <c:pt idx="19251">
                  <c:v>4.0106439824534124E-3</c:v>
                </c:pt>
                <c:pt idx="19252">
                  <c:v>4.0340856041855729E-3</c:v>
                </c:pt>
                <c:pt idx="19253">
                  <c:v>4.0975785216593496E-3</c:v>
                </c:pt>
                <c:pt idx="19254">
                  <c:v>4.2978775814136935E-3</c:v>
                </c:pt>
                <c:pt idx="19255">
                  <c:v>4.3315500115004924E-3</c:v>
                </c:pt>
                <c:pt idx="19256">
                  <c:v>4.3497406522320639E-3</c:v>
                </c:pt>
                <c:pt idx="19257">
                  <c:v>4.2799595184256512E-3</c:v>
                </c:pt>
                <c:pt idx="19258">
                  <c:v>3.5400311658697987E-3</c:v>
                </c:pt>
                <c:pt idx="19259">
                  <c:v>3.1765210595545053E-3</c:v>
                </c:pt>
                <c:pt idx="19260">
                  <c:v>3.4406875771697001E-3</c:v>
                </c:pt>
                <c:pt idx="19261">
                  <c:v>3.729241003736217E-3</c:v>
                </c:pt>
                <c:pt idx="19262">
                  <c:v>3.7942360734112583E-3</c:v>
                </c:pt>
                <c:pt idx="19263">
                  <c:v>3.7979595631790816E-3</c:v>
                </c:pt>
                <c:pt idx="19264">
                  <c:v>3.8418780082129277E-3</c:v>
                </c:pt>
                <c:pt idx="19265">
                  <c:v>3.8640023728774716E-3</c:v>
                </c:pt>
                <c:pt idx="19266">
                  <c:v>3.8862374488377338E-3</c:v>
                </c:pt>
                <c:pt idx="19267">
                  <c:v>3.5857528076653992E-3</c:v>
                </c:pt>
                <c:pt idx="19268">
                  <c:v>3.5652062992609186E-3</c:v>
                </c:pt>
                <c:pt idx="19269">
                  <c:v>3.3488020564938093E-3</c:v>
                </c:pt>
                <c:pt idx="19270">
                  <c:v>3.3138007189383516E-3</c:v>
                </c:pt>
                <c:pt idx="19271">
                  <c:v>3.3520916459402663E-3</c:v>
                </c:pt>
                <c:pt idx="19272">
                  <c:v>3.275890762961088E-3</c:v>
                </c:pt>
                <c:pt idx="19273">
                  <c:v>3.5076220876911258E-3</c:v>
                </c:pt>
                <c:pt idx="19274">
                  <c:v>3.467404971055348E-3</c:v>
                </c:pt>
                <c:pt idx="19275">
                  <c:v>3.4275895972826309E-3</c:v>
                </c:pt>
                <c:pt idx="19276">
                  <c:v>3.3105203044283393E-3</c:v>
                </c:pt>
                <c:pt idx="19277">
                  <c:v>3.4053763342782018E-3</c:v>
                </c:pt>
                <c:pt idx="19278">
                  <c:v>3.4866290493333627E-3</c:v>
                </c:pt>
                <c:pt idx="19279">
                  <c:v>3.4075945469887112E-3</c:v>
                </c:pt>
                <c:pt idx="19280">
                  <c:v>3.6004579134274687E-3</c:v>
                </c:pt>
                <c:pt idx="19281">
                  <c:v>3.6836393986697975E-3</c:v>
                </c:pt>
                <c:pt idx="19282">
                  <c:v>3.7130976183123326E-3</c:v>
                </c:pt>
                <c:pt idx="19283">
                  <c:v>3.7041456024041759E-3</c:v>
                </c:pt>
                <c:pt idx="19284">
                  <c:v>3.6628699529606596E-3</c:v>
                </c:pt>
                <c:pt idx="19285">
                  <c:v>3.7531699187004644E-3</c:v>
                </c:pt>
                <c:pt idx="19286">
                  <c:v>3.7440660003102023E-3</c:v>
                </c:pt>
                <c:pt idx="19287">
                  <c:v>3.7534385338781578E-3</c:v>
                </c:pt>
                <c:pt idx="19288">
                  <c:v>3.6283239160822193E-3</c:v>
                </c:pt>
                <c:pt idx="19289">
                  <c:v>3.7581902353080996E-3</c:v>
                </c:pt>
                <c:pt idx="19290">
                  <c:v>3.6642678018943293E-3</c:v>
                </c:pt>
                <c:pt idx="19291">
                  <c:v>3.6642678018943293E-3</c:v>
                </c:pt>
                <c:pt idx="19292">
                  <c:v>3.7309617834584939E-3</c:v>
                </c:pt>
                <c:pt idx="19293">
                  <c:v>3.5236557612407728E-3</c:v>
                </c:pt>
                <c:pt idx="19294">
                  <c:v>3.5013700583258005E-3</c:v>
                </c:pt>
                <c:pt idx="19295">
                  <c:v>3.3062898736847786E-3</c:v>
                </c:pt>
                <c:pt idx="19296">
                  <c:v>3.7268236002808704E-3</c:v>
                </c:pt>
                <c:pt idx="19297">
                  <c:v>3.8702383857069506E-3</c:v>
                </c:pt>
                <c:pt idx="19298">
                  <c:v>3.7055007139224667E-3</c:v>
                </c:pt>
                <c:pt idx="19299">
                  <c:v>3.6140310427929551E-3</c:v>
                </c:pt>
                <c:pt idx="19300">
                  <c:v>3.6343081585325523E-3</c:v>
                </c:pt>
                <c:pt idx="19301">
                  <c:v>3.5209883610335018E-3</c:v>
                </c:pt>
                <c:pt idx="19302">
                  <c:v>3.8433906305357789E-3</c:v>
                </c:pt>
                <c:pt idx="19303">
                  <c:v>3.9537598935793289E-3</c:v>
                </c:pt>
                <c:pt idx="19304">
                  <c:v>3.9275762535160045E-3</c:v>
                </c:pt>
                <c:pt idx="19305">
                  <c:v>4.0070776694998292E-3</c:v>
                </c:pt>
                <c:pt idx="19306">
                  <c:v>4.0585036785284025E-3</c:v>
                </c:pt>
                <c:pt idx="19307">
                  <c:v>4.0070776694998292E-3</c:v>
                </c:pt>
                <c:pt idx="19308">
                  <c:v>4.0046905531604358E-3</c:v>
                </c:pt>
                <c:pt idx="19309">
                  <c:v>3.9949572238790051E-3</c:v>
                </c:pt>
                <c:pt idx="19310">
                  <c:v>4.0146387334849222E-3</c:v>
                </c:pt>
                <c:pt idx="19311">
                  <c:v>4.0146387334849222E-3</c:v>
                </c:pt>
                <c:pt idx="19312">
                  <c:v>3.8250192203907549E-3</c:v>
                </c:pt>
                <c:pt idx="19313">
                  <c:v>3.7989305991113155E-3</c:v>
                </c:pt>
                <c:pt idx="19314">
                  <c:v>3.8212513220349299E-3</c:v>
                </c:pt>
                <c:pt idx="19315">
                  <c:v>3.6990344665546347E-3</c:v>
                </c:pt>
                <c:pt idx="19316">
                  <c:v>3.6475437321030679E-3</c:v>
                </c:pt>
                <c:pt idx="19317">
                  <c:v>3.8077245427972583E-3</c:v>
                </c:pt>
                <c:pt idx="19318">
                  <c:v>4.0326601488264091E-3</c:v>
                </c:pt>
                <c:pt idx="19319">
                  <c:v>3.928273524620377E-3</c:v>
                </c:pt>
                <c:pt idx="19320">
                  <c:v>3.8300090059471014E-3</c:v>
                </c:pt>
                <c:pt idx="19321">
                  <c:v>4.1109073862388565E-3</c:v>
                </c:pt>
                <c:pt idx="19322">
                  <c:v>4.4680516199119827E-3</c:v>
                </c:pt>
                <c:pt idx="19323">
                  <c:v>4.5922979871721795E-3</c:v>
                </c:pt>
                <c:pt idx="19324">
                  <c:v>5.0608224073369111E-3</c:v>
                </c:pt>
                <c:pt idx="19325">
                  <c:v>5.5264968210526413E-3</c:v>
                </c:pt>
                <c:pt idx="19326">
                  <c:v>5.504470376583079E-3</c:v>
                </c:pt>
                <c:pt idx="19327">
                  <c:v>5.4429084428133136E-3</c:v>
                </c:pt>
                <c:pt idx="19328">
                  <c:v>5.2685684633528712E-3</c:v>
                </c:pt>
                <c:pt idx="19329">
                  <c:v>5.0140427261295625E-3</c:v>
                </c:pt>
                <c:pt idx="19330">
                  <c:v>4.7613837520006832E-3</c:v>
                </c:pt>
                <c:pt idx="19331">
                  <c:v>4.4132298650287217E-3</c:v>
                </c:pt>
                <c:pt idx="19332">
                  <c:v>4.5985993441894357E-3</c:v>
                </c:pt>
                <c:pt idx="19333">
                  <c:v>4.6781596978501885E-3</c:v>
                </c:pt>
                <c:pt idx="19334">
                  <c:v>4.5467294535537035E-3</c:v>
                </c:pt>
                <c:pt idx="19335">
                  <c:v>4.5199414689998914E-3</c:v>
                </c:pt>
                <c:pt idx="19336">
                  <c:v>4.7533989741697803E-3</c:v>
                </c:pt>
                <c:pt idx="19337">
                  <c:v>4.6279253023769253E-3</c:v>
                </c:pt>
                <c:pt idx="19338">
                  <c:v>5.4878338102290177E-3</c:v>
                </c:pt>
                <c:pt idx="19339">
                  <c:v>5.5916846129429841E-3</c:v>
                </c:pt>
                <c:pt idx="19340">
                  <c:v>5.5869712361502994E-3</c:v>
                </c:pt>
                <c:pt idx="19341">
                  <c:v>5.2016628750364852E-3</c:v>
                </c:pt>
                <c:pt idx="19342">
                  <c:v>5.3788632920636131E-3</c:v>
                </c:pt>
                <c:pt idx="19343">
                  <c:v>5.1399692866476113E-3</c:v>
                </c:pt>
                <c:pt idx="19344">
                  <c:v>4.1432144170917692E-3</c:v>
                </c:pt>
                <c:pt idx="19345">
                  <c:v>4.0457377916950444E-3</c:v>
                </c:pt>
                <c:pt idx="19346">
                  <c:v>3.9305819741948574E-3</c:v>
                </c:pt>
                <c:pt idx="19347">
                  <c:v>4.1590946978546182E-3</c:v>
                </c:pt>
                <c:pt idx="19348">
                  <c:v>5.2191744973680513E-3</c:v>
                </c:pt>
                <c:pt idx="19349">
                  <c:v>5.2272876692345789E-3</c:v>
                </c:pt>
                <c:pt idx="19350">
                  <c:v>5.0586654863560444E-3</c:v>
                </c:pt>
                <c:pt idx="19351">
                  <c:v>6.2261412200272223E-3</c:v>
                </c:pt>
                <c:pt idx="19352">
                  <c:v>7.5607099703001645E-3</c:v>
                </c:pt>
                <c:pt idx="19353">
                  <c:v>7.4670900317274887E-3</c:v>
                </c:pt>
                <c:pt idx="19354">
                  <c:v>7.5163804706161992E-3</c:v>
                </c:pt>
                <c:pt idx="19355">
                  <c:v>6.9431028997554069E-3</c:v>
                </c:pt>
                <c:pt idx="19356">
                  <c:v>6.8898715509686723E-3</c:v>
                </c:pt>
                <c:pt idx="19357">
                  <c:v>6.91250834331058E-3</c:v>
                </c:pt>
                <c:pt idx="19358">
                  <c:v>6.8590398490281359E-3</c:v>
                </c:pt>
                <c:pt idx="19359">
                  <c:v>6.9315484764216322E-3</c:v>
                </c:pt>
                <c:pt idx="19360">
                  <c:v>7.0894999029714441E-3</c:v>
                </c:pt>
                <c:pt idx="19361">
                  <c:v>7.0334830128395975E-3</c:v>
                </c:pt>
                <c:pt idx="19362">
                  <c:v>6.962964695225532E-3</c:v>
                </c:pt>
                <c:pt idx="19363">
                  <c:v>6.8590398490281359E-3</c:v>
                </c:pt>
                <c:pt idx="19364">
                  <c:v>6.9315484764216322E-3</c:v>
                </c:pt>
                <c:pt idx="19365">
                  <c:v>6.953298191931993E-3</c:v>
                </c:pt>
                <c:pt idx="19366">
                  <c:v>6.923717374921941E-3</c:v>
                </c:pt>
                <c:pt idx="19367">
                  <c:v>6.8019422884802961E-3</c:v>
                </c:pt>
                <c:pt idx="19368">
                  <c:v>6.7124430478423978E-3</c:v>
                </c:pt>
                <c:pt idx="19369">
                  <c:v>6.6669020632788524E-3</c:v>
                </c:pt>
                <c:pt idx="19370">
                  <c:v>6.6989925292729223E-3</c:v>
                </c:pt>
                <c:pt idx="19371">
                  <c:v>6.6424961595553684E-3</c:v>
                </c:pt>
                <c:pt idx="19372">
                  <c:v>6.598222626553487E-3</c:v>
                </c:pt>
                <c:pt idx="19373">
                  <c:v>6.8158804458485376E-3</c:v>
                </c:pt>
                <c:pt idx="19374">
                  <c:v>6.9619618467743997E-3</c:v>
                </c:pt>
                <c:pt idx="19375">
                  <c:v>7.0620609650745162E-3</c:v>
                </c:pt>
                <c:pt idx="19376">
                  <c:v>6.9353417958966067E-3</c:v>
                </c:pt>
                <c:pt idx="19377">
                  <c:v>6.8845442789220428E-3</c:v>
                </c:pt>
                <c:pt idx="19378">
                  <c:v>6.7428756548446522E-3</c:v>
                </c:pt>
                <c:pt idx="19379">
                  <c:v>6.3741110099098655E-3</c:v>
                </c:pt>
                <c:pt idx="19380">
                  <c:v>6.3028891738668305E-3</c:v>
                </c:pt>
                <c:pt idx="19381">
                  <c:v>6.2604359607385859E-3</c:v>
                </c:pt>
                <c:pt idx="19382">
                  <c:v>6.3175721515459568E-3</c:v>
                </c:pt>
                <c:pt idx="19383">
                  <c:v>6.4465440895679323E-3</c:v>
                </c:pt>
                <c:pt idx="19384">
                  <c:v>6.5606344464854182E-3</c:v>
                </c:pt>
                <c:pt idx="19385">
                  <c:v>6.4528594843976158E-3</c:v>
                </c:pt>
                <c:pt idx="19386">
                  <c:v>6.4098152638075922E-3</c:v>
                </c:pt>
                <c:pt idx="19387">
                  <c:v>6.430009854185648E-3</c:v>
                </c:pt>
                <c:pt idx="19388">
                  <c:v>6.4237120972275817E-3</c:v>
                </c:pt>
                <c:pt idx="19389">
                  <c:v>6.5869643409672838E-3</c:v>
                </c:pt>
                <c:pt idx="19390">
                  <c:v>6.7362714671317771E-3</c:v>
                </c:pt>
                <c:pt idx="19391">
                  <c:v>6.8419422369410945E-3</c:v>
                </c:pt>
                <c:pt idx="19392">
                  <c:v>6.9084105588701388E-3</c:v>
                </c:pt>
                <c:pt idx="19393">
                  <c:v>6.8700653998121234E-3</c:v>
                </c:pt>
                <c:pt idx="19394">
                  <c:v>6.7924393276067273E-3</c:v>
                </c:pt>
                <c:pt idx="19395">
                  <c:v>6.6232034506970615E-3</c:v>
                </c:pt>
                <c:pt idx="19396">
                  <c:v>6.5818383558641997E-3</c:v>
                </c:pt>
                <c:pt idx="19397">
                  <c:v>6.7069222417661225E-3</c:v>
                </c:pt>
                <c:pt idx="19398">
                  <c:v>6.6538674738972703E-3</c:v>
                </c:pt>
                <c:pt idx="19399">
                  <c:v>6.4928180483632509E-3</c:v>
                </c:pt>
                <c:pt idx="19400">
                  <c:v>6.4921526768981332E-3</c:v>
                </c:pt>
                <c:pt idx="19401">
                  <c:v>6.364884229825246E-3</c:v>
                </c:pt>
                <c:pt idx="19402">
                  <c:v>6.3717453834224074E-3</c:v>
                </c:pt>
                <c:pt idx="19403">
                  <c:v>6.3745128387016087E-3</c:v>
                </c:pt>
                <c:pt idx="19404">
                  <c:v>6.3342041202374888E-3</c:v>
                </c:pt>
                <c:pt idx="19405">
                  <c:v>6.2899493797677081E-3</c:v>
                </c:pt>
                <c:pt idx="19406">
                  <c:v>5.9491800268296749E-3</c:v>
                </c:pt>
                <c:pt idx="19407">
                  <c:v>5.9912994857407786E-3</c:v>
                </c:pt>
                <c:pt idx="19408">
                  <c:v>5.6953117546064587E-3</c:v>
                </c:pt>
                <c:pt idx="19409">
                  <c:v>5.7645183659084448E-3</c:v>
                </c:pt>
                <c:pt idx="19410">
                  <c:v>5.9765616743671732E-3</c:v>
                </c:pt>
                <c:pt idx="19411">
                  <c:v>6.0112596109299626E-3</c:v>
                </c:pt>
                <c:pt idx="19412">
                  <c:v>5.8712058163599449E-3</c:v>
                </c:pt>
                <c:pt idx="19413">
                  <c:v>5.5373543786578529E-3</c:v>
                </c:pt>
                <c:pt idx="19414">
                  <c:v>5.6376952313906712E-3</c:v>
                </c:pt>
                <c:pt idx="19415">
                  <c:v>5.230468600517838E-3</c:v>
                </c:pt>
                <c:pt idx="19416">
                  <c:v>5.261848882631294E-3</c:v>
                </c:pt>
                <c:pt idx="19417">
                  <c:v>5.1992516854919152E-3</c:v>
                </c:pt>
                <c:pt idx="19418">
                  <c:v>5.1681974200806641E-3</c:v>
                </c:pt>
                <c:pt idx="19419">
                  <c:v>5.2572892194803923E-3</c:v>
                </c:pt>
                <c:pt idx="19420">
                  <c:v>5.1944602184948322E-3</c:v>
                </c:pt>
                <c:pt idx="19421">
                  <c:v>5.3878491937957617E-3</c:v>
                </c:pt>
                <c:pt idx="19422">
                  <c:v>5.3308309766163312E-3</c:v>
                </c:pt>
                <c:pt idx="19423">
                  <c:v>5.4804413558413433E-3</c:v>
                </c:pt>
                <c:pt idx="19424">
                  <c:v>5.5500569606966102E-3</c:v>
                </c:pt>
                <c:pt idx="19425">
                  <c:v>5.4254870378815474E-3</c:v>
                </c:pt>
                <c:pt idx="19426">
                  <c:v>5.6049121852023145E-3</c:v>
                </c:pt>
                <c:pt idx="19427">
                  <c:v>5.662351660560087E-3</c:v>
                </c:pt>
                <c:pt idx="19428">
                  <c:v>5.7791075788013969E-3</c:v>
                </c:pt>
                <c:pt idx="19429">
                  <c:v>5.9446914396993232E-3</c:v>
                </c:pt>
                <c:pt idx="19430">
                  <c:v>6.136632578450452E-3</c:v>
                </c:pt>
                <c:pt idx="19431">
                  <c:v>5.9924258687486937E-3</c:v>
                </c:pt>
                <c:pt idx="19432">
                  <c:v>6.0690414344313883E-3</c:v>
                </c:pt>
                <c:pt idx="19433">
                  <c:v>6.1442227898864171E-3</c:v>
                </c:pt>
                <c:pt idx="19434">
                  <c:v>6.1248768234957634E-3</c:v>
                </c:pt>
                <c:pt idx="19435">
                  <c:v>6.0168385988920029E-3</c:v>
                </c:pt>
                <c:pt idx="19436">
                  <c:v>5.924064274114571E-3</c:v>
                </c:pt>
                <c:pt idx="19437">
                  <c:v>5.9127410094367032E-3</c:v>
                </c:pt>
                <c:pt idx="19438">
                  <c:v>5.8740821509743052E-3</c:v>
                </c:pt>
                <c:pt idx="19439">
                  <c:v>5.8563432393300878E-3</c:v>
                </c:pt>
                <c:pt idx="19440">
                  <c:v>5.8771400551870722E-3</c:v>
                </c:pt>
                <c:pt idx="19441">
                  <c:v>5.8425718773575845E-3</c:v>
                </c:pt>
                <c:pt idx="19442">
                  <c:v>5.8863527738615218E-3</c:v>
                </c:pt>
                <c:pt idx="19443">
                  <c:v>5.9205737457172537E-3</c:v>
                </c:pt>
                <c:pt idx="19444">
                  <c:v>5.926325625520674E-3</c:v>
                </c:pt>
                <c:pt idx="19445">
                  <c:v>5.9658980816164062E-3</c:v>
                </c:pt>
                <c:pt idx="19446">
                  <c:v>5.8478722404135212E-3</c:v>
                </c:pt>
                <c:pt idx="19447">
                  <c:v>5.9214475268589885E-3</c:v>
                </c:pt>
                <c:pt idx="19448">
                  <c:v>5.8864422032328277E-3</c:v>
                </c:pt>
                <c:pt idx="19449">
                  <c:v>5.8780494203223418E-3</c:v>
                </c:pt>
                <c:pt idx="19450">
                  <c:v>5.8337495464116009E-3</c:v>
                </c:pt>
                <c:pt idx="19451">
                  <c:v>5.7171310306327831E-3</c:v>
                </c:pt>
                <c:pt idx="19452">
                  <c:v>5.7110359145701659E-3</c:v>
                </c:pt>
                <c:pt idx="19453">
                  <c:v>5.7497004974744114E-3</c:v>
                </c:pt>
                <c:pt idx="19454">
                  <c:v>5.6726002564801486E-3</c:v>
                </c:pt>
                <c:pt idx="19455">
                  <c:v>5.6574478166898853E-3</c:v>
                </c:pt>
                <c:pt idx="19456">
                  <c:v>5.6288738608795521E-3</c:v>
                </c:pt>
                <c:pt idx="19457">
                  <c:v>5.5380112881340511E-3</c:v>
                </c:pt>
                <c:pt idx="19458">
                  <c:v>5.5004976691021487E-3</c:v>
                </c:pt>
                <c:pt idx="19459">
                  <c:v>5.5380112881340511E-3</c:v>
                </c:pt>
                <c:pt idx="19460">
                  <c:v>5.5460795484508704E-3</c:v>
                </c:pt>
                <c:pt idx="19461">
                  <c:v>5.720649016386279E-3</c:v>
                </c:pt>
                <c:pt idx="19462">
                  <c:v>5.904585259382168E-3</c:v>
                </c:pt>
                <c:pt idx="19463">
                  <c:v>6.0917758217509232E-3</c:v>
                </c:pt>
                <c:pt idx="19464">
                  <c:v>6.2061008139720538E-3</c:v>
                </c:pt>
                <c:pt idx="19465">
                  <c:v>6.3417282267023154E-3</c:v>
                </c:pt>
                <c:pt idx="19466">
                  <c:v>6.2250328461569571E-3</c:v>
                </c:pt>
                <c:pt idx="19467">
                  <c:v>6.3524284876925151E-3</c:v>
                </c:pt>
                <c:pt idx="19468">
                  <c:v>6.2832895827367799E-3</c:v>
                </c:pt>
                <c:pt idx="19469">
                  <c:v>6.10246940129789E-3</c:v>
                </c:pt>
                <c:pt idx="19470">
                  <c:v>6.1635187172964607E-3</c:v>
                </c:pt>
                <c:pt idx="19471">
                  <c:v>5.6806851128025707E-3</c:v>
                </c:pt>
                <c:pt idx="19472">
                  <c:v>5.5697779151449708E-3</c:v>
                </c:pt>
                <c:pt idx="19473">
                  <c:v>5.5210839936079281E-3</c:v>
                </c:pt>
                <c:pt idx="19474">
                  <c:v>5.246388014220036E-3</c:v>
                </c:pt>
                <c:pt idx="19475">
                  <c:v>5.181284176211662E-3</c:v>
                </c:pt>
                <c:pt idx="19476">
                  <c:v>5.2122506026924939E-3</c:v>
                </c:pt>
                <c:pt idx="19477">
                  <c:v>5.2374569839908946E-3</c:v>
                </c:pt>
                <c:pt idx="19478">
                  <c:v>5.0659312147623764E-3</c:v>
                </c:pt>
                <c:pt idx="19479">
                  <c:v>4.9503428702862779E-3</c:v>
                </c:pt>
                <c:pt idx="19480">
                  <c:v>4.7721735407776945E-3</c:v>
                </c:pt>
                <c:pt idx="19481">
                  <c:v>4.8051242792074983E-3</c:v>
                </c:pt>
                <c:pt idx="19482">
                  <c:v>4.7335002523749403E-3</c:v>
                </c:pt>
                <c:pt idx="19483">
                  <c:v>4.9486593547556192E-3</c:v>
                </c:pt>
                <c:pt idx="19484">
                  <c:v>4.7894102176686696E-3</c:v>
                </c:pt>
                <c:pt idx="19485">
                  <c:v>4.7335002523749403E-3</c:v>
                </c:pt>
                <c:pt idx="19486">
                  <c:v>4.7894102176686696E-3</c:v>
                </c:pt>
                <c:pt idx="19487">
                  <c:v>4.7613837520006832E-3</c:v>
                </c:pt>
                <c:pt idx="19488">
                  <c:v>5.0071106821081542E-3</c:v>
                </c:pt>
                <c:pt idx="19489">
                  <c:v>4.9552009103945079E-3</c:v>
                </c:pt>
                <c:pt idx="19490">
                  <c:v>4.874353581034092E-3</c:v>
                </c:pt>
                <c:pt idx="19491">
                  <c:v>4.8458945130768222E-3</c:v>
                </c:pt>
                <c:pt idx="19492">
                  <c:v>5.1034469431092975E-3</c:v>
                </c:pt>
                <c:pt idx="19493">
                  <c:v>5.1807933134803853E-3</c:v>
                </c:pt>
                <c:pt idx="19494">
                  <c:v>5.3475229298899944E-3</c:v>
                </c:pt>
                <c:pt idx="19495">
                  <c:v>5.4151536164594467E-3</c:v>
                </c:pt>
                <c:pt idx="19496">
                  <c:v>5.4587667567082884E-3</c:v>
                </c:pt>
                <c:pt idx="19497">
                  <c:v>5.3274878871437809E-3</c:v>
                </c:pt>
                <c:pt idx="19498">
                  <c:v>5.422370311330151E-3</c:v>
                </c:pt>
                <c:pt idx="19499">
                  <c:v>5.4318700812679742E-3</c:v>
                </c:pt>
                <c:pt idx="19500">
                  <c:v>5.3936933430583653E-3</c:v>
                </c:pt>
                <c:pt idx="19501">
                  <c:v>5.4361418148926605E-3</c:v>
                </c:pt>
                <c:pt idx="19502">
                  <c:v>5.4718536477142039E-3</c:v>
                </c:pt>
                <c:pt idx="19503">
                  <c:v>5.4964032385046938E-3</c:v>
                </c:pt>
                <c:pt idx="19504">
                  <c:v>5.5047097400480411E-3</c:v>
                </c:pt>
                <c:pt idx="19505">
                  <c:v>5.4753565313634305E-3</c:v>
                </c:pt>
                <c:pt idx="19506">
                  <c:v>5.5138054832188305E-3</c:v>
                </c:pt>
                <c:pt idx="19507">
                  <c:v>5.2900637978956456E-3</c:v>
                </c:pt>
                <c:pt idx="19508">
                  <c:v>5.3026511354354834E-3</c:v>
                </c:pt>
                <c:pt idx="19509">
                  <c:v>5.2713033651376117E-3</c:v>
                </c:pt>
                <c:pt idx="19510">
                  <c:v>5.3040148904068864E-3</c:v>
                </c:pt>
                <c:pt idx="19511">
                  <c:v>5.2698014714287963E-3</c:v>
                </c:pt>
                <c:pt idx="19512">
                  <c:v>5.201954944620695E-3</c:v>
                </c:pt>
                <c:pt idx="19513">
                  <c:v>5.2598234255375308E-3</c:v>
                </c:pt>
                <c:pt idx="19514">
                  <c:v>5.191783200338594E-3</c:v>
                </c:pt>
                <c:pt idx="19515">
                  <c:v>5.2991446875654651E-3</c:v>
                </c:pt>
                <c:pt idx="19516">
                  <c:v>5.2991446875654651E-3</c:v>
                </c:pt>
                <c:pt idx="19517">
                  <c:v>5.3328792135552174E-3</c:v>
                </c:pt>
                <c:pt idx="19518">
                  <c:v>5.4271926002408171E-3</c:v>
                </c:pt>
                <c:pt idx="19519">
                  <c:v>5.4396399240865525E-3</c:v>
                </c:pt>
                <c:pt idx="19520">
                  <c:v>5.3449624093280775E-3</c:v>
                </c:pt>
                <c:pt idx="19521">
                  <c:v>5.4090809273322086E-3</c:v>
                </c:pt>
                <c:pt idx="19522">
                  <c:v>5.4160253367974342E-3</c:v>
                </c:pt>
                <c:pt idx="19523">
                  <c:v>5.4090809273322086E-3</c:v>
                </c:pt>
                <c:pt idx="19524">
                  <c:v>5.4451703433099439E-3</c:v>
                </c:pt>
                <c:pt idx="19525">
                  <c:v>5.5179845508377193E-3</c:v>
                </c:pt>
                <c:pt idx="19526">
                  <c:v>5.5252463777703837E-3</c:v>
                </c:pt>
                <c:pt idx="19527">
                  <c:v>5.5406016108411329E-3</c:v>
                </c:pt>
                <c:pt idx="19528">
                  <c:v>5.614392605979992E-3</c:v>
                </c:pt>
                <c:pt idx="19529">
                  <c:v>5.5340943363270329E-3</c:v>
                </c:pt>
                <c:pt idx="19530">
                  <c:v>5.5364396751540756E-3</c:v>
                </c:pt>
                <c:pt idx="19531">
                  <c:v>5.5748442255251149E-3</c:v>
                </c:pt>
                <c:pt idx="19532">
                  <c:v>5.6109567576649077E-3</c:v>
                </c:pt>
                <c:pt idx="19533">
                  <c:v>5.814620575677565E-3</c:v>
                </c:pt>
                <c:pt idx="19534">
                  <c:v>5.8967537697079382E-3</c:v>
                </c:pt>
                <c:pt idx="19535">
                  <c:v>5.9727576971914135E-3</c:v>
                </c:pt>
                <c:pt idx="19536">
                  <c:v>5.8714767255982616E-3</c:v>
                </c:pt>
                <c:pt idx="19537">
                  <c:v>5.7766027520068817E-3</c:v>
                </c:pt>
                <c:pt idx="19538">
                  <c:v>5.6761862038033177E-3</c:v>
                </c:pt>
                <c:pt idx="19539">
                  <c:v>5.3667617214129991E-3</c:v>
                </c:pt>
                <c:pt idx="19540">
                  <c:v>5.5309661777198163E-3</c:v>
                </c:pt>
                <c:pt idx="19541">
                  <c:v>5.5821397490849441E-3</c:v>
                </c:pt>
                <c:pt idx="19542">
                  <c:v>5.5265823050913172E-3</c:v>
                </c:pt>
                <c:pt idx="19543">
                  <c:v>5.5596377173824409E-3</c:v>
                </c:pt>
                <c:pt idx="19544">
                  <c:v>5.4646737367663525E-3</c:v>
                </c:pt>
                <c:pt idx="19545">
                  <c:v>5.6598406559365787E-3</c:v>
                </c:pt>
                <c:pt idx="19546">
                  <c:v>5.6935897308399742E-3</c:v>
                </c:pt>
                <c:pt idx="19547">
                  <c:v>5.7275141241018967E-3</c:v>
                </c:pt>
                <c:pt idx="19548">
                  <c:v>5.9661286669590646E-3</c:v>
                </c:pt>
                <c:pt idx="19549">
                  <c:v>5.8707245967745767E-3</c:v>
                </c:pt>
                <c:pt idx="19550">
                  <c:v>5.9661286669590646E-3</c:v>
                </c:pt>
                <c:pt idx="19551">
                  <c:v>6.0922121602374982E-3</c:v>
                </c:pt>
                <c:pt idx="19552">
                  <c:v>5.775400015333991E-3</c:v>
                </c:pt>
                <c:pt idx="19553">
                  <c:v>5.843981497627806E-3</c:v>
                </c:pt>
                <c:pt idx="19554">
                  <c:v>5.775400015333991E-3</c:v>
                </c:pt>
                <c:pt idx="19555">
                  <c:v>5.4908949848572622E-3</c:v>
                </c:pt>
                <c:pt idx="19556">
                  <c:v>5.5417571244950944E-3</c:v>
                </c:pt>
                <c:pt idx="19557">
                  <c:v>5.480762079465371E-3</c:v>
                </c:pt>
                <c:pt idx="19558">
                  <c:v>5.4159059437274377E-3</c:v>
                </c:pt>
                <c:pt idx="19559">
                  <c:v>5.4159059437274377E-3</c:v>
                </c:pt>
                <c:pt idx="19560">
                  <c:v>5.3517200515208673E-3</c:v>
                </c:pt>
                <c:pt idx="19561">
                  <c:v>5.4444238999383507E-3</c:v>
                </c:pt>
                <c:pt idx="19562">
                  <c:v>5.3475229298899944E-3</c:v>
                </c:pt>
                <c:pt idx="19563">
                  <c:v>5.2536695119542497E-3</c:v>
                </c:pt>
                <c:pt idx="19564">
                  <c:v>5.4536017796361306E-3</c:v>
                </c:pt>
                <c:pt idx="19565">
                  <c:v>5.5319202722999951E-3</c:v>
                </c:pt>
                <c:pt idx="19566">
                  <c:v>5.5561928309566851E-3</c:v>
                </c:pt>
                <c:pt idx="19567">
                  <c:v>5.3580209435197049E-3</c:v>
                </c:pt>
                <c:pt idx="19568">
                  <c:v>5.2951023094829283E-3</c:v>
                </c:pt>
                <c:pt idx="19569">
                  <c:v>5.4469974949531447E-3</c:v>
                </c:pt>
                <c:pt idx="19570">
                  <c:v>5.6533182164508885E-3</c:v>
                </c:pt>
                <c:pt idx="19571">
                  <c:v>5.8179629261309214E-3</c:v>
                </c:pt>
                <c:pt idx="19572">
                  <c:v>5.8418347008379595E-3</c:v>
                </c:pt>
                <c:pt idx="19573">
                  <c:v>5.7247690243244082E-3</c:v>
                </c:pt>
                <c:pt idx="19574">
                  <c:v>5.7609524025781424E-3</c:v>
                </c:pt>
                <c:pt idx="19575">
                  <c:v>5.7350143333259719E-3</c:v>
                </c:pt>
                <c:pt idx="19576">
                  <c:v>5.6999589877039514E-3</c:v>
                </c:pt>
                <c:pt idx="19577">
                  <c:v>5.8438762726951291E-3</c:v>
                </c:pt>
                <c:pt idx="19578">
                  <c:v>5.7195378353617045E-3</c:v>
                </c:pt>
                <c:pt idx="19579">
                  <c:v>5.8721397698554799E-3</c:v>
                </c:pt>
                <c:pt idx="19580">
                  <c:v>6.0337510779521113E-3</c:v>
                </c:pt>
                <c:pt idx="19581">
                  <c:v>6.1111335123223628E-3</c:v>
                </c:pt>
                <c:pt idx="19582">
                  <c:v>6.0675457279658444E-3</c:v>
                </c:pt>
                <c:pt idx="19583">
                  <c:v>6.1834961316693214E-3</c:v>
                </c:pt>
                <c:pt idx="19584">
                  <c:v>6.2281021343750459E-3</c:v>
                </c:pt>
                <c:pt idx="19585">
                  <c:v>6.2309596596228011E-3</c:v>
                </c:pt>
                <c:pt idx="19586">
                  <c:v>6.1918241855771286E-3</c:v>
                </c:pt>
                <c:pt idx="19587">
                  <c:v>6.2641460130234443E-3</c:v>
                </c:pt>
                <c:pt idx="19588">
                  <c:v>6.2972706405147929E-3</c:v>
                </c:pt>
                <c:pt idx="19589">
                  <c:v>6.3286314421823562E-3</c:v>
                </c:pt>
                <c:pt idx="19590">
                  <c:v>6.2302108563761427E-3</c:v>
                </c:pt>
                <c:pt idx="19591">
                  <c:v>6.1767847620780112E-3</c:v>
                </c:pt>
                <c:pt idx="19592">
                  <c:v>6.1214081075624833E-3</c:v>
                </c:pt>
                <c:pt idx="19593">
                  <c:v>6.1477982886667037E-3</c:v>
                </c:pt>
                <c:pt idx="19594">
                  <c:v>6.1038833782004198E-3</c:v>
                </c:pt>
                <c:pt idx="19595">
                  <c:v>6.1615013325142581E-3</c:v>
                </c:pt>
                <c:pt idx="19596">
                  <c:v>6.1334521365121594E-3</c:v>
                </c:pt>
                <c:pt idx="19597">
                  <c:v>6.014120387344531E-3</c:v>
                </c:pt>
                <c:pt idx="19598">
                  <c:v>5.8057472528342926E-3</c:v>
                </c:pt>
                <c:pt idx="19599">
                  <c:v>5.6682658423584976E-3</c:v>
                </c:pt>
                <c:pt idx="19600">
                  <c:v>5.6474718645716255E-3</c:v>
                </c:pt>
                <c:pt idx="19601">
                  <c:v>5.7293192828987505E-3</c:v>
                </c:pt>
                <c:pt idx="19602">
                  <c:v>5.738514146875034E-3</c:v>
                </c:pt>
                <c:pt idx="19603">
                  <c:v>5.738514146875034E-3</c:v>
                </c:pt>
                <c:pt idx="19604">
                  <c:v>5.6474718645716255E-3</c:v>
                </c:pt>
                <c:pt idx="19605">
                  <c:v>5.6773161568668632E-3</c:v>
                </c:pt>
                <c:pt idx="19606">
                  <c:v>5.8624232188553647E-3</c:v>
                </c:pt>
                <c:pt idx="19607">
                  <c:v>5.6848517517189409E-3</c:v>
                </c:pt>
                <c:pt idx="19608">
                  <c:v>5.2706668350003313E-3</c:v>
                </c:pt>
                <c:pt idx="19609">
                  <c:v>4.8344027867654182E-3</c:v>
                </c:pt>
                <c:pt idx="19610">
                  <c:v>4.6578427203527407E-3</c:v>
                </c:pt>
                <c:pt idx="19611">
                  <c:v>4.552385610178118E-3</c:v>
                </c:pt>
                <c:pt idx="19612">
                  <c:v>4.692873697215872E-3</c:v>
                </c:pt>
                <c:pt idx="19613">
                  <c:v>4.4435575160791177E-3</c:v>
                </c:pt>
                <c:pt idx="19614">
                  <c:v>4.371349210320819E-3</c:v>
                </c:pt>
                <c:pt idx="19615">
                  <c:v>4.4243857213810472E-3</c:v>
                </c:pt>
                <c:pt idx="19616">
                  <c:v>4.6421890049034948E-3</c:v>
                </c:pt>
                <c:pt idx="19617">
                  <c:v>4.5506733883489258E-3</c:v>
                </c:pt>
                <c:pt idx="19618">
                  <c:v>4.4419795192597632E-3</c:v>
                </c:pt>
                <c:pt idx="19619">
                  <c:v>4.5094230749540198E-3</c:v>
                </c:pt>
                <c:pt idx="19620">
                  <c:v>4.3784923552924095E-3</c:v>
                </c:pt>
                <c:pt idx="19621">
                  <c:v>4.3264829940275707E-3</c:v>
                </c:pt>
                <c:pt idx="19622">
                  <c:v>4.3307413434311411E-3</c:v>
                </c:pt>
                <c:pt idx="19623">
                  <c:v>4.2934078127365985E-3</c:v>
                </c:pt>
                <c:pt idx="19624">
                  <c:v>4.2425636178939326E-3</c:v>
                </c:pt>
                <c:pt idx="19625">
                  <c:v>4.1022905997558472E-3</c:v>
                </c:pt>
                <c:pt idx="19626">
                  <c:v>4.309155236190171E-3</c:v>
                </c:pt>
                <c:pt idx="19627">
                  <c:v>4.3900005452861433E-3</c:v>
                </c:pt>
                <c:pt idx="19628">
                  <c:v>4.3871199264358431E-3</c:v>
                </c:pt>
                <c:pt idx="19629">
                  <c:v>4.2467434835273257E-3</c:v>
                </c:pt>
                <c:pt idx="19630">
                  <c:v>4.0537096888215371E-3</c:v>
                </c:pt>
                <c:pt idx="19631">
                  <c:v>4.2324018775939578E-3</c:v>
                </c:pt>
                <c:pt idx="19632">
                  <c:v>4.3943299343840586E-3</c:v>
                </c:pt>
                <c:pt idx="19633">
                  <c:v>4.2005140192656019E-3</c:v>
                </c:pt>
                <c:pt idx="19634">
                  <c:v>4.2641653627132833E-3</c:v>
                </c:pt>
                <c:pt idx="19635">
                  <c:v>4.6195124762727236E-3</c:v>
                </c:pt>
                <c:pt idx="19636">
                  <c:v>4.7400460559859541E-3</c:v>
                </c:pt>
                <c:pt idx="19637">
                  <c:v>4.678263736375368E-3</c:v>
                </c:pt>
                <c:pt idx="19638">
                  <c:v>4.5658409371047521E-3</c:v>
                </c:pt>
                <c:pt idx="19639">
                  <c:v>4.873234679512237E-3</c:v>
                </c:pt>
                <c:pt idx="19640">
                  <c:v>4.9695583921540373E-3</c:v>
                </c:pt>
                <c:pt idx="19641">
                  <c:v>4.9955018449873408E-3</c:v>
                </c:pt>
                <c:pt idx="19642">
                  <c:v>5.1283342694985841E-3</c:v>
                </c:pt>
                <c:pt idx="19643">
                  <c:v>5.1736212624490709E-3</c:v>
                </c:pt>
                <c:pt idx="19644">
                  <c:v>5.3192886435101706E-3</c:v>
                </c:pt>
                <c:pt idx="19645">
                  <c:v>5.6222885717371962E-3</c:v>
                </c:pt>
                <c:pt idx="19646">
                  <c:v>5.9119696685334226E-3</c:v>
                </c:pt>
                <c:pt idx="19647">
                  <c:v>6.0159088443371153E-3</c:v>
                </c:pt>
                <c:pt idx="19648">
                  <c:v>6.3176052658376032E-3</c:v>
                </c:pt>
                <c:pt idx="19649">
                  <c:v>6.3510867056578843E-3</c:v>
                </c:pt>
                <c:pt idx="19650">
                  <c:v>6.3199884409814305E-3</c:v>
                </c:pt>
                <c:pt idx="19651">
                  <c:v>6.4122782440834752E-3</c:v>
                </c:pt>
                <c:pt idx="19652">
                  <c:v>6.5389784405686935E-3</c:v>
                </c:pt>
                <c:pt idx="19653">
                  <c:v>6.4551231294945029E-3</c:v>
                </c:pt>
                <c:pt idx="19654">
                  <c:v>6.5680872818249508E-3</c:v>
                </c:pt>
                <c:pt idx="19655">
                  <c:v>6.4031747082341208E-3</c:v>
                </c:pt>
                <c:pt idx="19656">
                  <c:v>6.3220874706251956E-3</c:v>
                </c:pt>
                <c:pt idx="19657">
                  <c:v>6.2818823483353275E-3</c:v>
                </c:pt>
                <c:pt idx="19658">
                  <c:v>6.1304389405124728E-3</c:v>
                </c:pt>
                <c:pt idx="19659">
                  <c:v>5.9453529368173625E-3</c:v>
                </c:pt>
                <c:pt idx="19660">
                  <c:v>5.759133494260776E-3</c:v>
                </c:pt>
                <c:pt idx="19661">
                  <c:v>5.505562579096005E-3</c:v>
                </c:pt>
                <c:pt idx="19662">
                  <c:v>5.2221971182081868E-3</c:v>
                </c:pt>
                <c:pt idx="19663">
                  <c:v>5.1817059567962395E-3</c:v>
                </c:pt>
                <c:pt idx="19664">
                  <c:v>5.009046215424179E-3</c:v>
                </c:pt>
                <c:pt idx="19665">
                  <c:v>4.9217810450952098E-3</c:v>
                </c:pt>
                <c:pt idx="19666">
                  <c:v>4.8644739176595944E-3</c:v>
                </c:pt>
                <c:pt idx="19667">
                  <c:v>4.6357787906890248E-3</c:v>
                </c:pt>
                <c:pt idx="19668">
                  <c:v>4.5607881940205302E-3</c:v>
                </c:pt>
                <c:pt idx="19669">
                  <c:v>4.3529035959330676E-3</c:v>
                </c:pt>
                <c:pt idx="19670">
                  <c:v>4.4113867092349067E-3</c:v>
                </c:pt>
                <c:pt idx="19671">
                  <c:v>4.3560663308340897E-3</c:v>
                </c:pt>
                <c:pt idx="19672">
                  <c:v>4.3559412757478684E-3</c:v>
                </c:pt>
                <c:pt idx="19673">
                  <c:v>4.4764807674473458E-3</c:v>
                </c:pt>
                <c:pt idx="19674">
                  <c:v>4.3166064543242264E-3</c:v>
                </c:pt>
                <c:pt idx="19675">
                  <c:v>4.2408002767562701E-3</c:v>
                </c:pt>
                <c:pt idx="19676">
                  <c:v>4.2408002767562701E-3</c:v>
                </c:pt>
                <c:pt idx="19677">
                  <c:v>4.3273472211798674E-3</c:v>
                </c:pt>
                <c:pt idx="19678">
                  <c:v>4.3812771919982006E-3</c:v>
                </c:pt>
                <c:pt idx="19679">
                  <c:v>4.4834096298334309E-3</c:v>
                </c:pt>
                <c:pt idx="19680">
                  <c:v>4.3815324308011626E-3</c:v>
                </c:pt>
                <c:pt idx="19681">
                  <c:v>3.5206947756104574E-3</c:v>
                </c:pt>
                <c:pt idx="19682">
                  <c:v>3.3734340135690606E-3</c:v>
                </c:pt>
                <c:pt idx="19683">
                  <c:v>3.0071487029534609E-3</c:v>
                </c:pt>
                <c:pt idx="19684">
                  <c:v>2.8061130836975093E-3</c:v>
                </c:pt>
                <c:pt idx="19685">
                  <c:v>2.9116273140217508E-3</c:v>
                </c:pt>
                <c:pt idx="19686">
                  <c:v>2.8938044978141703E-3</c:v>
                </c:pt>
                <c:pt idx="19687">
                  <c:v>2.9295459832336555E-3</c:v>
                </c:pt>
                <c:pt idx="19688">
                  <c:v>2.8967658840532051E-3</c:v>
                </c:pt>
                <c:pt idx="19689">
                  <c:v>2.9502010946426426E-3</c:v>
                </c:pt>
                <c:pt idx="19690">
                  <c:v>2.8403744113707587E-3</c:v>
                </c:pt>
                <c:pt idx="19691">
                  <c:v>2.8925256014277522E-3</c:v>
                </c:pt>
                <c:pt idx="19692">
                  <c:v>2.7555348047551996E-3</c:v>
                </c:pt>
                <c:pt idx="19693">
                  <c:v>2.8059324507470154E-3</c:v>
                </c:pt>
                <c:pt idx="19694">
                  <c:v>2.6305616725753266E-3</c:v>
                </c:pt>
                <c:pt idx="19695">
                  <c:v>2.4849791251673964E-3</c:v>
                </c:pt>
                <c:pt idx="19696">
                  <c:v>2.4700458182149742E-3</c:v>
                </c:pt>
                <c:pt idx="19697">
                  <c:v>2.5302528370914419E-3</c:v>
                </c:pt>
                <c:pt idx="19698">
                  <c:v>2.517562641433325E-3</c:v>
                </c:pt>
                <c:pt idx="19699">
                  <c:v>2.3237097356456032E-3</c:v>
                </c:pt>
                <c:pt idx="19700">
                  <c:v>2.5633591283907016E-3</c:v>
                </c:pt>
                <c:pt idx="19701">
                  <c:v>2.6973885443928474E-3</c:v>
                </c:pt>
                <c:pt idx="19702">
                  <c:v>2.5480135331576738E-3</c:v>
                </c:pt>
                <c:pt idx="19703">
                  <c:v>2.1320826813566417E-3</c:v>
                </c:pt>
                <c:pt idx="19704">
                  <c:v>2.2820684595418429E-3</c:v>
                </c:pt>
                <c:pt idx="19705">
                  <c:v>2.2546708150520517E-3</c:v>
                </c:pt>
                <c:pt idx="19706">
                  <c:v>2.2119313422682809E-3</c:v>
                </c:pt>
                <c:pt idx="19707">
                  <c:v>2.3108769100222432E-3</c:v>
                </c:pt>
                <c:pt idx="19708">
                  <c:v>2.2690533571575813E-3</c:v>
                </c:pt>
                <c:pt idx="19709">
                  <c:v>2.4694166193127459E-3</c:v>
                </c:pt>
                <c:pt idx="19710">
                  <c:v>2.5132063874318583E-3</c:v>
                </c:pt>
                <c:pt idx="19711">
                  <c:v>2.7448782971145782E-3</c:v>
                </c:pt>
                <c:pt idx="19712">
                  <c:v>2.8694306565913126E-3</c:v>
                </c:pt>
                <c:pt idx="19713">
                  <c:v>2.9395257410505657E-3</c:v>
                </c:pt>
                <c:pt idx="19714">
                  <c:v>3.0080090482892063E-3</c:v>
                </c:pt>
                <c:pt idx="19715">
                  <c:v>3.3126660492279127E-3</c:v>
                </c:pt>
                <c:pt idx="19716">
                  <c:v>3.358676034323829E-3</c:v>
                </c:pt>
                <c:pt idx="19717">
                  <c:v>3.4921438764449453E-3</c:v>
                </c:pt>
                <c:pt idx="19718">
                  <c:v>3.4430086951119598E-3</c:v>
                </c:pt>
                <c:pt idx="19719">
                  <c:v>3.4037076314771719E-3</c:v>
                </c:pt>
                <c:pt idx="19720">
                  <c:v>3.4209048387323737E-3</c:v>
                </c:pt>
                <c:pt idx="19721">
                  <c:v>3.4875924206205526E-3</c:v>
                </c:pt>
                <c:pt idx="19722">
                  <c:v>3.3989255203313151E-3</c:v>
                </c:pt>
                <c:pt idx="19723">
                  <c:v>3.4347509223668078E-3</c:v>
                </c:pt>
                <c:pt idx="19724">
                  <c:v>3.4231094606328514E-3</c:v>
                </c:pt>
                <c:pt idx="19725">
                  <c:v>3.4231094606328514E-3</c:v>
                </c:pt>
                <c:pt idx="19726">
                  <c:v>3.4593825101941369E-3</c:v>
                </c:pt>
                <c:pt idx="19727">
                  <c:v>3.5705514102641702E-3</c:v>
                </c:pt>
                <c:pt idx="19728">
                  <c:v>3.6414192897371673E-3</c:v>
                </c:pt>
                <c:pt idx="19729">
                  <c:v>3.6177772387252023E-3</c:v>
                </c:pt>
                <c:pt idx="19730">
                  <c:v>3.6231797767589673E-3</c:v>
                </c:pt>
                <c:pt idx="19731">
                  <c:v>3.6756255423919964E-3</c:v>
                </c:pt>
                <c:pt idx="19732">
                  <c:v>3.7739199853279531E-3</c:v>
                </c:pt>
                <c:pt idx="19733">
                  <c:v>3.924828181438432E-3</c:v>
                </c:pt>
                <c:pt idx="19734">
                  <c:v>4.0568646641773393E-3</c:v>
                </c:pt>
                <c:pt idx="19735">
                  <c:v>3.9916461383276425E-3</c:v>
                </c:pt>
                <c:pt idx="19736">
                  <c:v>3.9600176194841746E-3</c:v>
                </c:pt>
                <c:pt idx="19737">
                  <c:v>3.9459523697206343E-3</c:v>
                </c:pt>
                <c:pt idx="19738">
                  <c:v>3.9288283828662817E-3</c:v>
                </c:pt>
                <c:pt idx="19739">
                  <c:v>3.9110294523664749E-3</c:v>
                </c:pt>
                <c:pt idx="19740">
                  <c:v>3.8654669002430391E-3</c:v>
                </c:pt>
                <c:pt idx="19741">
                  <c:v>3.8654669002430391E-3</c:v>
                </c:pt>
                <c:pt idx="19742">
                  <c:v>3.8512360775880832E-3</c:v>
                </c:pt>
                <c:pt idx="19743">
                  <c:v>3.8596523537746791E-3</c:v>
                </c:pt>
                <c:pt idx="19744">
                  <c:v>3.8329908034820019E-3</c:v>
                </c:pt>
                <c:pt idx="19745">
                  <c:v>3.8643885951782858E-3</c:v>
                </c:pt>
                <c:pt idx="19746">
                  <c:v>3.9195941465379764E-3</c:v>
                </c:pt>
                <c:pt idx="19747">
                  <c:v>3.9433788379674602E-3</c:v>
                </c:pt>
                <c:pt idx="19748">
                  <c:v>3.9433788379674602E-3</c:v>
                </c:pt>
                <c:pt idx="19749">
                  <c:v>4.0502045683141856E-3</c:v>
                </c:pt>
                <c:pt idx="19750">
                  <c:v>4.3078118358594727E-3</c:v>
                </c:pt>
                <c:pt idx="19751">
                  <c:v>4.5385320832865925E-3</c:v>
                </c:pt>
                <c:pt idx="19752">
                  <c:v>4.6556291021077152E-3</c:v>
                </c:pt>
                <c:pt idx="19753">
                  <c:v>4.6948444328894267E-3</c:v>
                </c:pt>
                <c:pt idx="19754">
                  <c:v>4.6292408584497286E-3</c:v>
                </c:pt>
                <c:pt idx="19755">
                  <c:v>4.3412653736811238E-3</c:v>
                </c:pt>
                <c:pt idx="19756">
                  <c:v>4.2337056675838336E-3</c:v>
                </c:pt>
                <c:pt idx="19757">
                  <c:v>3.8273965320154875E-3</c:v>
                </c:pt>
                <c:pt idx="19758">
                  <c:v>3.7005140871077006E-3</c:v>
                </c:pt>
                <c:pt idx="19759">
                  <c:v>3.8485346505920093E-3</c:v>
                </c:pt>
                <c:pt idx="19760">
                  <c:v>3.6859674538271127E-3</c:v>
                </c:pt>
                <c:pt idx="19761">
                  <c:v>3.6199756110737932E-3</c:v>
                </c:pt>
                <c:pt idx="19762">
                  <c:v>3.4109385803444475E-3</c:v>
                </c:pt>
                <c:pt idx="19763">
                  <c:v>3.3284997143004326E-3</c:v>
                </c:pt>
                <c:pt idx="19764">
                  <c:v>3.348763089699816E-3</c:v>
                </c:pt>
                <c:pt idx="19765">
                  <c:v>3.7060475051498192E-3</c:v>
                </c:pt>
                <c:pt idx="19766">
                  <c:v>3.559093874873436E-3</c:v>
                </c:pt>
                <c:pt idx="19767">
                  <c:v>3.6024426130616457E-3</c:v>
                </c:pt>
                <c:pt idx="19768">
                  <c:v>3.3222253998438228E-3</c:v>
                </c:pt>
                <c:pt idx="19769">
                  <c:v>3.4860284534637179E-3</c:v>
                </c:pt>
                <c:pt idx="19770">
                  <c:v>3.8070025382444224E-3</c:v>
                </c:pt>
                <c:pt idx="19771">
                  <c:v>3.6257167030899259E-3</c:v>
                </c:pt>
                <c:pt idx="19772">
                  <c:v>3.6695036352249657E-3</c:v>
                </c:pt>
                <c:pt idx="19773">
                  <c:v>3.4860284534637179E-3</c:v>
                </c:pt>
                <c:pt idx="19774">
                  <c:v>3.8299304855424917E-3</c:v>
                </c:pt>
                <c:pt idx="19775">
                  <c:v>3.8070025382444224E-3</c:v>
                </c:pt>
                <c:pt idx="19776">
                  <c:v>3.3423760835305165E-3</c:v>
                </c:pt>
                <c:pt idx="19777">
                  <c:v>3.4028956618810508E-3</c:v>
                </c:pt>
                <c:pt idx="19778">
                  <c:v>3.5280636437266563E-3</c:v>
                </c:pt>
                <c:pt idx="19779">
                  <c:v>3.6915695857719028E-3</c:v>
                </c:pt>
                <c:pt idx="19780">
                  <c:v>3.6915695857719028E-3</c:v>
                </c:pt>
                <c:pt idx="19781">
                  <c:v>3.6683298692144644E-3</c:v>
                </c:pt>
                <c:pt idx="19782">
                  <c:v>3.6024426130616457E-3</c:v>
                </c:pt>
                <c:pt idx="19783">
                  <c:v>3.5575953755018243E-3</c:v>
                </c:pt>
                <c:pt idx="19784">
                  <c:v>3.5036483457905679E-3</c:v>
                </c:pt>
                <c:pt idx="19785">
                  <c:v>3.6212467208453169E-3</c:v>
                </c:pt>
                <c:pt idx="19786">
                  <c:v>3.5112062526368496E-3</c:v>
                </c:pt>
                <c:pt idx="19787">
                  <c:v>3.2787239915241305E-3</c:v>
                </c:pt>
                <c:pt idx="19788">
                  <c:v>3.2226908983751129E-3</c:v>
                </c:pt>
                <c:pt idx="19789">
                  <c:v>3.2456490970972944E-3</c:v>
                </c:pt>
                <c:pt idx="19790">
                  <c:v>3.3471603617057006E-3</c:v>
                </c:pt>
                <c:pt idx="19791">
                  <c:v>3.3074589190716644E-3</c:v>
                </c:pt>
                <c:pt idx="19792">
                  <c:v>3.4233358599022471E-3</c:v>
                </c:pt>
                <c:pt idx="19793">
                  <c:v>3.5332907799475858E-3</c:v>
                </c:pt>
                <c:pt idx="19794">
                  <c:v>3.6511784872434528E-3</c:v>
                </c:pt>
                <c:pt idx="19795">
                  <c:v>3.7115056004637216E-3</c:v>
                </c:pt>
                <c:pt idx="19796">
                  <c:v>3.6870638009420848E-3</c:v>
                </c:pt>
                <c:pt idx="19797">
                  <c:v>3.7539186145177377E-3</c:v>
                </c:pt>
                <c:pt idx="19798">
                  <c:v>3.7788839937568505E-3</c:v>
                </c:pt>
                <c:pt idx="19799">
                  <c:v>3.810165630108317E-3</c:v>
                </c:pt>
                <c:pt idx="19800">
                  <c:v>3.9998802717751787E-3</c:v>
                </c:pt>
                <c:pt idx="19801">
                  <c:v>4.0528373255721249E-3</c:v>
                </c:pt>
                <c:pt idx="19802">
                  <c:v>4.1598754826461855E-3</c:v>
                </c:pt>
                <c:pt idx="19803">
                  <c:v>4.26813869100999E-3</c:v>
                </c:pt>
                <c:pt idx="19804">
                  <c:v>4.3539315580241973E-3</c:v>
                </c:pt>
                <c:pt idx="19805">
                  <c:v>4.3707069197346446E-3</c:v>
                </c:pt>
                <c:pt idx="19806">
                  <c:v>4.479865904388201E-3</c:v>
                </c:pt>
                <c:pt idx="19807">
                  <c:v>4.5296417168159044E-3</c:v>
                </c:pt>
                <c:pt idx="19808">
                  <c:v>4.578536389236736E-3</c:v>
                </c:pt>
                <c:pt idx="19809">
                  <c:v>4.5179251941608089E-3</c:v>
                </c:pt>
                <c:pt idx="19810">
                  <c:v>4.5652622788616886E-3</c:v>
                </c:pt>
                <c:pt idx="19811">
                  <c:v>4.5348828589346513E-3</c:v>
                </c:pt>
                <c:pt idx="19812">
                  <c:v>4.5348828589346513E-3</c:v>
                </c:pt>
                <c:pt idx="19813">
                  <c:v>4.5201439666419851E-3</c:v>
                </c:pt>
                <c:pt idx="19814">
                  <c:v>4.5343016270032619E-3</c:v>
                </c:pt>
                <c:pt idx="19815">
                  <c:v>4.5167277340238694E-3</c:v>
                </c:pt>
                <c:pt idx="19816">
                  <c:v>4.5282325197644356E-3</c:v>
                </c:pt>
                <c:pt idx="19817">
                  <c:v>4.5282325197644356E-3</c:v>
                </c:pt>
                <c:pt idx="19818">
                  <c:v>4.4563558131015075E-3</c:v>
                </c:pt>
                <c:pt idx="19819">
                  <c:v>4.4580204375967757E-3</c:v>
                </c:pt>
                <c:pt idx="19820">
                  <c:v>4.4738408974302948E-3</c:v>
                </c:pt>
                <c:pt idx="19821">
                  <c:v>4.4776646563285099E-3</c:v>
                </c:pt>
                <c:pt idx="19822">
                  <c:v>4.5135045237164242E-3</c:v>
                </c:pt>
                <c:pt idx="19823">
                  <c:v>4.5742580125465388E-3</c:v>
                </c:pt>
                <c:pt idx="19824">
                  <c:v>4.5141190846926986E-3</c:v>
                </c:pt>
                <c:pt idx="19825">
                  <c:v>4.4147225140990223E-3</c:v>
                </c:pt>
                <c:pt idx="19826">
                  <c:v>4.5515159998010483E-3</c:v>
                </c:pt>
                <c:pt idx="19827">
                  <c:v>4.74135631309362E-3</c:v>
                </c:pt>
                <c:pt idx="19828">
                  <c:v>4.8414529385381235E-3</c:v>
                </c:pt>
                <c:pt idx="19829">
                  <c:v>4.8767490368291444E-3</c:v>
                </c:pt>
                <c:pt idx="19830">
                  <c:v>4.9359174404009923E-3</c:v>
                </c:pt>
                <c:pt idx="19831">
                  <c:v>5.0258446764145075E-3</c:v>
                </c:pt>
                <c:pt idx="19832">
                  <c:v>5.1171982200808441E-3</c:v>
                </c:pt>
                <c:pt idx="19833">
                  <c:v>5.1454386978436401E-3</c:v>
                </c:pt>
                <c:pt idx="19834">
                  <c:v>5.0192042840742522E-3</c:v>
                </c:pt>
                <c:pt idx="19835">
                  <c:v>5.0013522546832646E-3</c:v>
                </c:pt>
                <c:pt idx="19836">
                  <c:v>4.7394320819831902E-3</c:v>
                </c:pt>
                <c:pt idx="19837">
                  <c:v>3.8200874890022335E-3</c:v>
                </c:pt>
                <c:pt idx="19838">
                  <c:v>3.9109323396170747E-3</c:v>
                </c:pt>
                <c:pt idx="19839">
                  <c:v>3.9339354121133638E-3</c:v>
                </c:pt>
                <c:pt idx="19840">
                  <c:v>3.517383320327866E-3</c:v>
                </c:pt>
                <c:pt idx="19841">
                  <c:v>3.5831808438425644E-3</c:v>
                </c:pt>
                <c:pt idx="19842">
                  <c:v>3.9198108911631955E-3</c:v>
                </c:pt>
                <c:pt idx="19843">
                  <c:v>4.3809651136529825E-3</c:v>
                </c:pt>
                <c:pt idx="19844">
                  <c:v>4.7304815729967715E-3</c:v>
                </c:pt>
                <c:pt idx="19845">
                  <c:v>4.7581787760914646E-3</c:v>
                </c:pt>
                <c:pt idx="19846">
                  <c:v>4.7581787760914646E-3</c:v>
                </c:pt>
                <c:pt idx="19847">
                  <c:v>4.5847590982279153E-3</c:v>
                </c:pt>
                <c:pt idx="19848">
                  <c:v>3.9888039535180327E-3</c:v>
                </c:pt>
                <c:pt idx="19849">
                  <c:v>4.5892583711407984E-3</c:v>
                </c:pt>
                <c:pt idx="19850">
                  <c:v>4.4833715170748481E-3</c:v>
                </c:pt>
                <c:pt idx="19851">
                  <c:v>4.4053586482516579E-3</c:v>
                </c:pt>
                <c:pt idx="19852">
                  <c:v>4.3242870261040074E-3</c:v>
                </c:pt>
                <c:pt idx="19853">
                  <c:v>4.2030760619321166E-3</c:v>
                </c:pt>
                <c:pt idx="19854">
                  <c:v>4.0050044329659707E-3</c:v>
                </c:pt>
                <c:pt idx="19855">
                  <c:v>4.0771162726987711E-3</c:v>
                </c:pt>
                <c:pt idx="19856">
                  <c:v>4.2136075722490739E-3</c:v>
                </c:pt>
                <c:pt idx="19857">
                  <c:v>3.8473019869262048E-3</c:v>
                </c:pt>
                <c:pt idx="19858">
                  <c:v>3.8631603661939034E-3</c:v>
                </c:pt>
                <c:pt idx="19859">
                  <c:v>3.7976405395291793E-3</c:v>
                </c:pt>
                <c:pt idx="19860">
                  <c:v>3.8113148058495122E-3</c:v>
                </c:pt>
                <c:pt idx="19861">
                  <c:v>4.0062068809049844E-3</c:v>
                </c:pt>
                <c:pt idx="19862">
                  <c:v>4.0988546604129985E-3</c:v>
                </c:pt>
                <c:pt idx="19863">
                  <c:v>4.1856998466896552E-3</c:v>
                </c:pt>
                <c:pt idx="19864">
                  <c:v>4.3141268691222895E-3</c:v>
                </c:pt>
                <c:pt idx="19865">
                  <c:v>4.3326074879977217E-3</c:v>
                </c:pt>
                <c:pt idx="19866">
                  <c:v>4.3141268691222895E-3</c:v>
                </c:pt>
                <c:pt idx="19867">
                  <c:v>4.3718939021211052E-3</c:v>
                </c:pt>
                <c:pt idx="19868">
                  <c:v>4.4213641603415036E-3</c:v>
                </c:pt>
                <c:pt idx="19869">
                  <c:v>4.478525460709426E-3</c:v>
                </c:pt>
                <c:pt idx="19870">
                  <c:v>4.3930241483570217E-3</c:v>
                </c:pt>
                <c:pt idx="19871">
                  <c:v>4.4115517148846563E-3</c:v>
                </c:pt>
                <c:pt idx="19872">
                  <c:v>4.490355890308417E-3</c:v>
                </c:pt>
                <c:pt idx="19873">
                  <c:v>4.4388520726550505E-3</c:v>
                </c:pt>
                <c:pt idx="19874">
                  <c:v>4.443306578444879E-3</c:v>
                </c:pt>
                <c:pt idx="19875">
                  <c:v>4.4166134749344822E-3</c:v>
                </c:pt>
                <c:pt idx="19876">
                  <c:v>4.429200528406594E-3</c:v>
                </c:pt>
                <c:pt idx="19877">
                  <c:v>4.3707069197346446E-3</c:v>
                </c:pt>
                <c:pt idx="19878">
                  <c:v>4.3539315580241973E-3</c:v>
                </c:pt>
                <c:pt idx="19879">
                  <c:v>4.3539315580241973E-3</c:v>
                </c:pt>
                <c:pt idx="19880">
                  <c:v>4.3998682989526972E-3</c:v>
                </c:pt>
                <c:pt idx="19881">
                  <c:v>4.3621346702242296E-3</c:v>
                </c:pt>
                <c:pt idx="19882">
                  <c:v>4.3988150843689913E-3</c:v>
                </c:pt>
                <c:pt idx="19883">
                  <c:v>4.3694725010872517E-3</c:v>
                </c:pt>
                <c:pt idx="19884">
                  <c:v>4.3403021562223769E-3</c:v>
                </c:pt>
                <c:pt idx="19885">
                  <c:v>4.3550427610917208E-3</c:v>
                </c:pt>
                <c:pt idx="19886">
                  <c:v>4.3550427610917208E-3</c:v>
                </c:pt>
                <c:pt idx="19887">
                  <c:v>4.2966911476832884E-3</c:v>
                </c:pt>
                <c:pt idx="19888">
                  <c:v>4.2966911476832884E-3</c:v>
                </c:pt>
                <c:pt idx="19889">
                  <c:v>4.2900014951145473E-3</c:v>
                </c:pt>
                <c:pt idx="19890">
                  <c:v>4.2219062332873323E-3</c:v>
                </c:pt>
                <c:pt idx="19891">
                  <c:v>4.2232546706978792E-3</c:v>
                </c:pt>
                <c:pt idx="19892">
                  <c:v>4.2812705477276438E-3</c:v>
                </c:pt>
                <c:pt idx="19893">
                  <c:v>4.3360552852280297E-3</c:v>
                </c:pt>
                <c:pt idx="19894">
                  <c:v>4.5138098925681953E-3</c:v>
                </c:pt>
                <c:pt idx="19895">
                  <c:v>4.6163551743982007E-3</c:v>
                </c:pt>
                <c:pt idx="19896">
                  <c:v>4.679141817681279E-3</c:v>
                </c:pt>
                <c:pt idx="19897">
                  <c:v>5.1063660618107702E-3</c:v>
                </c:pt>
                <c:pt idx="19898">
                  <c:v>5.1835682370385099E-3</c:v>
                </c:pt>
                <c:pt idx="19899">
                  <c:v>4.9002108868082834E-3</c:v>
                </c:pt>
                <c:pt idx="19900">
                  <c:v>5.6337797395179662E-3</c:v>
                </c:pt>
                <c:pt idx="19901">
                  <c:v>6.4603620540912539E-3</c:v>
                </c:pt>
                <c:pt idx="19902">
                  <c:v>6.169896800501241E-3</c:v>
                </c:pt>
                <c:pt idx="19903">
                  <c:v>5.6995378174065402E-3</c:v>
                </c:pt>
                <c:pt idx="19904">
                  <c:v>5.3042605423852061E-3</c:v>
                </c:pt>
                <c:pt idx="19905">
                  <c:v>5.2695068175961255E-3</c:v>
                </c:pt>
                <c:pt idx="19906">
                  <c:v>4.7628346493084625E-3</c:v>
                </c:pt>
                <c:pt idx="19907">
                  <c:v>4.531615856122692E-3</c:v>
                </c:pt>
                <c:pt idx="19908">
                  <c:v>4.4745892026437509E-3</c:v>
                </c:pt>
                <c:pt idx="19909">
                  <c:v>2.1591735751112957E-3</c:v>
                </c:pt>
                <c:pt idx="19910">
                  <c:v>2.4130122421931219E-3</c:v>
                </c:pt>
                <c:pt idx="19911">
                  <c:v>2.4694405068800503E-3</c:v>
                </c:pt>
                <c:pt idx="19912">
                  <c:v>2.5005317123736456E-3</c:v>
                </c:pt>
                <c:pt idx="19913">
                  <c:v>2.3161284811542017E-3</c:v>
                </c:pt>
                <c:pt idx="19914">
                  <c:v>2.0706279531323662E-3</c:v>
                </c:pt>
                <c:pt idx="19915">
                  <c:v>2.3028668766876311E-3</c:v>
                </c:pt>
                <c:pt idx="19916">
                  <c:v>2.3161284811542017E-3</c:v>
                </c:pt>
                <c:pt idx="19917">
                  <c:v>2.5882849414154579E-3</c:v>
                </c:pt>
                <c:pt idx="19918">
                  <c:v>2.3161284811542017E-3</c:v>
                </c:pt>
                <c:pt idx="19919">
                  <c:v>2.0706279531323662E-3</c:v>
                </c:pt>
                <c:pt idx="19920">
                  <c:v>1.8014332631199354E-3</c:v>
                </c:pt>
                <c:pt idx="19921">
                  <c:v>1.7706435009252543E-3</c:v>
                </c:pt>
                <c:pt idx="19922">
                  <c:v>1.9889285353259824E-3</c:v>
                </c:pt>
                <c:pt idx="19923">
                  <c:v>1.9435139920801296E-3</c:v>
                </c:pt>
                <c:pt idx="19924">
                  <c:v>1.8770842134202507E-3</c:v>
                </c:pt>
                <c:pt idx="19925">
                  <c:v>1.7811459162979243E-3</c:v>
                </c:pt>
                <c:pt idx="19926">
                  <c:v>1.8563785763573541E-3</c:v>
                </c:pt>
                <c:pt idx="19927">
                  <c:v>1.8202003894875148E-3</c:v>
                </c:pt>
                <c:pt idx="19928">
                  <c:v>1.8512070626214047E-3</c:v>
                </c:pt>
                <c:pt idx="19929">
                  <c:v>1.8429837269135563E-3</c:v>
                </c:pt>
                <c:pt idx="19930">
                  <c:v>1.8889841882954977E-3</c:v>
                </c:pt>
                <c:pt idx="19931">
                  <c:v>1.9733024425823286E-3</c:v>
                </c:pt>
                <c:pt idx="19932">
                  <c:v>2.0124923035571818E-3</c:v>
                </c:pt>
                <c:pt idx="19933">
                  <c:v>2.0251810325735997E-3</c:v>
                </c:pt>
                <c:pt idx="19934">
                  <c:v>2.0636683820818838E-3</c:v>
                </c:pt>
                <c:pt idx="19935">
                  <c:v>2.2077344835656869E-3</c:v>
                </c:pt>
                <c:pt idx="19936">
                  <c:v>2.272237059631527E-3</c:v>
                </c:pt>
                <c:pt idx="19937">
                  <c:v>2.2013401739511998E-3</c:v>
                </c:pt>
                <c:pt idx="19938">
                  <c:v>2.2827410862278001E-3</c:v>
                </c:pt>
                <c:pt idx="19939">
                  <c:v>2.3308813218251173E-3</c:v>
                </c:pt>
                <c:pt idx="19940">
                  <c:v>2.2780747250514075E-3</c:v>
                </c:pt>
                <c:pt idx="19941">
                  <c:v>2.3849712764646208E-3</c:v>
                </c:pt>
                <c:pt idx="19942">
                  <c:v>2.373152033405994E-3</c:v>
                </c:pt>
                <c:pt idx="19943">
                  <c:v>2.3887203304406466E-3</c:v>
                </c:pt>
                <c:pt idx="19944">
                  <c:v>2.4140941346866324E-3</c:v>
                </c:pt>
                <c:pt idx="19945">
                  <c:v>2.4808663929139401E-3</c:v>
                </c:pt>
                <c:pt idx="19946">
                  <c:v>2.5805833853546766E-3</c:v>
                </c:pt>
                <c:pt idx="19947">
                  <c:v>2.594155322626939E-3</c:v>
                </c:pt>
                <c:pt idx="19948">
                  <c:v>2.5534517830921306E-3</c:v>
                </c:pt>
                <c:pt idx="19949">
                  <c:v>2.5705436449535639E-3</c:v>
                </c:pt>
                <c:pt idx="19950">
                  <c:v>2.6016484745100682E-3</c:v>
                </c:pt>
                <c:pt idx="19951">
                  <c:v>2.6050369099355607E-3</c:v>
                </c:pt>
                <c:pt idx="19952">
                  <c:v>2.6238340137928712E-3</c:v>
                </c:pt>
                <c:pt idx="19953">
                  <c:v>2.6402995460244362E-3</c:v>
                </c:pt>
                <c:pt idx="19954">
                  <c:v>2.6367506472078244E-3</c:v>
                </c:pt>
                <c:pt idx="19955">
                  <c:v>2.6415833141048141E-3</c:v>
                </c:pt>
                <c:pt idx="19956">
                  <c:v>2.6954665509497286E-3</c:v>
                </c:pt>
                <c:pt idx="19957">
                  <c:v>2.7313148531912467E-3</c:v>
                </c:pt>
                <c:pt idx="19958">
                  <c:v>2.7985404102053185E-3</c:v>
                </c:pt>
                <c:pt idx="19959">
                  <c:v>2.8221233190968576E-3</c:v>
                </c:pt>
                <c:pt idx="19960">
                  <c:v>2.7985404102053185E-3</c:v>
                </c:pt>
                <c:pt idx="19961">
                  <c:v>2.7656628794032966E-3</c:v>
                </c:pt>
                <c:pt idx="19962">
                  <c:v>2.8600009967430311E-3</c:v>
                </c:pt>
                <c:pt idx="19963">
                  <c:v>2.8990006275198973E-3</c:v>
                </c:pt>
                <c:pt idx="19964">
                  <c:v>2.9881676051582802E-3</c:v>
                </c:pt>
                <c:pt idx="19965">
                  <c:v>3.0744968535150181E-3</c:v>
                </c:pt>
                <c:pt idx="19966">
                  <c:v>3.0974517258536985E-3</c:v>
                </c:pt>
                <c:pt idx="19967">
                  <c:v>3.177309045824746E-3</c:v>
                </c:pt>
                <c:pt idx="19968">
                  <c:v>3.2059793838052249E-3</c:v>
                </c:pt>
                <c:pt idx="19969">
                  <c:v>3.2301081288910664E-3</c:v>
                </c:pt>
                <c:pt idx="19970">
                  <c:v>3.6136504843984939E-3</c:v>
                </c:pt>
                <c:pt idx="19971">
                  <c:v>3.7504532591773622E-3</c:v>
                </c:pt>
                <c:pt idx="19972">
                  <c:v>3.9113249524930158E-3</c:v>
                </c:pt>
                <c:pt idx="19973">
                  <c:v>3.7118033657663712E-3</c:v>
                </c:pt>
                <c:pt idx="19974">
                  <c:v>3.6655269684520301E-3</c:v>
                </c:pt>
                <c:pt idx="19975">
                  <c:v>2.7481611832668794E-3</c:v>
                </c:pt>
                <c:pt idx="19976">
                  <c:v>2.8622655509138832E-3</c:v>
                </c:pt>
                <c:pt idx="19977">
                  <c:v>3.1188062751607605E-3</c:v>
                </c:pt>
                <c:pt idx="19978">
                  <c:v>3.4806249368204696E-3</c:v>
                </c:pt>
                <c:pt idx="19979">
                  <c:v>3.3263632663265786E-3</c:v>
                </c:pt>
                <c:pt idx="19980">
                  <c:v>3.3647704238400958E-3</c:v>
                </c:pt>
                <c:pt idx="19981">
                  <c:v>3.0881713082056028E-3</c:v>
                </c:pt>
                <c:pt idx="19982">
                  <c:v>3.144833274718665E-3</c:v>
                </c:pt>
                <c:pt idx="19983">
                  <c:v>2.8993151698163901E-3</c:v>
                </c:pt>
                <c:pt idx="19984">
                  <c:v>2.9326658550960379E-3</c:v>
                </c:pt>
                <c:pt idx="19985">
                  <c:v>2.9326658550960379E-3</c:v>
                </c:pt>
                <c:pt idx="19986">
                  <c:v>2.9833171148438797E-3</c:v>
                </c:pt>
                <c:pt idx="19987">
                  <c:v>2.9833171148438797E-3</c:v>
                </c:pt>
                <c:pt idx="19988">
                  <c:v>2.666059868269126E-3</c:v>
                </c:pt>
                <c:pt idx="19989">
                  <c:v>2.7147706197766688E-3</c:v>
                </c:pt>
                <c:pt idx="19990">
                  <c:v>2.6686787875896262E-3</c:v>
                </c:pt>
                <c:pt idx="19991">
                  <c:v>2.6232687515867058E-3</c:v>
                </c:pt>
                <c:pt idx="19992">
                  <c:v>2.3609418764280348E-3</c:v>
                </c:pt>
                <c:pt idx="19993">
                  <c:v>2.5344602455006447E-3</c:v>
                </c:pt>
                <c:pt idx="19994">
                  <c:v>2.5344602455006447E-3</c:v>
                </c:pt>
                <c:pt idx="19995">
                  <c:v>2.476717836468106E-3</c:v>
                </c:pt>
                <c:pt idx="19996">
                  <c:v>2.392250431796885E-3</c:v>
                </c:pt>
                <c:pt idx="19997">
                  <c:v>2.3237871715761373E-3</c:v>
                </c:pt>
                <c:pt idx="19998">
                  <c:v>2.4111563312292725E-3</c:v>
                </c:pt>
                <c:pt idx="19999">
                  <c:v>2.3233826087531262E-3</c:v>
                </c:pt>
                <c:pt idx="20000">
                  <c:v>2.2731015893668258E-3</c:v>
                </c:pt>
                <c:pt idx="20001">
                  <c:v>2.2032485892073653E-3</c:v>
                </c:pt>
                <c:pt idx="20002">
                  <c:v>2.0987073494808835E-3</c:v>
                </c:pt>
                <c:pt idx="20003">
                  <c:v>2.1259994409849061E-3</c:v>
                </c:pt>
                <c:pt idx="20004">
                  <c:v>2.1817360972990951E-3</c:v>
                </c:pt>
                <c:pt idx="20005">
                  <c:v>2.256285862169471E-3</c:v>
                </c:pt>
                <c:pt idx="20006">
                  <c:v>2.2667552059751706E-3</c:v>
                </c:pt>
                <c:pt idx="20007">
                  <c:v>2.2667552059751706E-3</c:v>
                </c:pt>
                <c:pt idx="20008">
                  <c:v>2.3663637075768246E-3</c:v>
                </c:pt>
                <c:pt idx="20009">
                  <c:v>2.391764841336224E-3</c:v>
                </c:pt>
                <c:pt idx="20010">
                  <c:v>2.4223930344341553E-3</c:v>
                </c:pt>
                <c:pt idx="20011">
                  <c:v>2.6195519690825316E-3</c:v>
                </c:pt>
                <c:pt idx="20012">
                  <c:v>2.6899683511987815E-3</c:v>
                </c:pt>
                <c:pt idx="20013">
                  <c:v>2.7248287079369481E-3</c:v>
                </c:pt>
                <c:pt idx="20014">
                  <c:v>2.7979339622176444E-3</c:v>
                </c:pt>
                <c:pt idx="20015">
                  <c:v>2.8350809620794567E-3</c:v>
                </c:pt>
                <c:pt idx="20016">
                  <c:v>2.7982026574496677E-3</c:v>
                </c:pt>
                <c:pt idx="20017">
                  <c:v>2.7436748399440884E-3</c:v>
                </c:pt>
                <c:pt idx="20018">
                  <c:v>2.7436748399440884E-3</c:v>
                </c:pt>
                <c:pt idx="20019">
                  <c:v>2.7078433987865712E-3</c:v>
                </c:pt>
                <c:pt idx="20020">
                  <c:v>2.722370020820348E-3</c:v>
                </c:pt>
                <c:pt idx="20021">
                  <c:v>2.8124063710929454E-3</c:v>
                </c:pt>
                <c:pt idx="20022">
                  <c:v>2.8508347668213239E-3</c:v>
                </c:pt>
                <c:pt idx="20023">
                  <c:v>2.9581285715177775E-3</c:v>
                </c:pt>
                <c:pt idx="20024">
                  <c:v>3.0830710379441575E-3</c:v>
                </c:pt>
                <c:pt idx="20025">
                  <c:v>3.1623644647297798E-3</c:v>
                </c:pt>
                <c:pt idx="20026">
                  <c:v>3.1718245837046655E-3</c:v>
                </c:pt>
                <c:pt idx="20027">
                  <c:v>3.26746282784847E-3</c:v>
                </c:pt>
                <c:pt idx="20028">
                  <c:v>3.6098051446739974E-3</c:v>
                </c:pt>
                <c:pt idx="20029">
                  <c:v>3.5702184078205104E-3</c:v>
                </c:pt>
                <c:pt idx="20030">
                  <c:v>3.6141308168340346E-3</c:v>
                </c:pt>
                <c:pt idx="20031">
                  <c:v>3.7857713057897488E-3</c:v>
                </c:pt>
                <c:pt idx="20032">
                  <c:v>3.8853968664684263E-3</c:v>
                </c:pt>
                <c:pt idx="20033">
                  <c:v>3.8238430816974469E-3</c:v>
                </c:pt>
                <c:pt idx="20034">
                  <c:v>3.8367684724609115E-3</c:v>
                </c:pt>
                <c:pt idx="20035">
                  <c:v>3.79841406746709E-3</c:v>
                </c:pt>
                <c:pt idx="20036">
                  <c:v>3.8243592355363793E-3</c:v>
                </c:pt>
                <c:pt idx="20037">
                  <c:v>3.8988703401404879E-3</c:v>
                </c:pt>
                <c:pt idx="20038">
                  <c:v>3.7549931321659976E-3</c:v>
                </c:pt>
                <c:pt idx="20039">
                  <c:v>3.8120357360788087E-3</c:v>
                </c:pt>
                <c:pt idx="20040">
                  <c:v>3.7803549851500823E-3</c:v>
                </c:pt>
                <c:pt idx="20041">
                  <c:v>3.9482846761148245E-3</c:v>
                </c:pt>
                <c:pt idx="20042">
                  <c:v>3.4737606633598204E-3</c:v>
                </c:pt>
                <c:pt idx="20043">
                  <c:v>2.8803663307419747E-3</c:v>
                </c:pt>
                <c:pt idx="20044">
                  <c:v>2.6126678289142098E-3</c:v>
                </c:pt>
                <c:pt idx="20045">
                  <c:v>2.514527759587739E-3</c:v>
                </c:pt>
                <c:pt idx="20046">
                  <c:v>2.2049141186397539E-3</c:v>
                </c:pt>
                <c:pt idx="20047">
                  <c:v>2.0891844692206511E-3</c:v>
                </c:pt>
                <c:pt idx="20048">
                  <c:v>2.3528795524599688E-3</c:v>
                </c:pt>
                <c:pt idx="20049">
                  <c:v>2.4087901326706566E-3</c:v>
                </c:pt>
                <c:pt idx="20050">
                  <c:v>2.4538871783966981E-3</c:v>
                </c:pt>
                <c:pt idx="20051">
                  <c:v>2.6926653688993728E-3</c:v>
                </c:pt>
                <c:pt idx="20052">
                  <c:v>2.9685932419169828E-3</c:v>
                </c:pt>
                <c:pt idx="20053">
                  <c:v>3.0385442144716755E-3</c:v>
                </c:pt>
                <c:pt idx="20054">
                  <c:v>2.8239320024906426E-3</c:v>
                </c:pt>
                <c:pt idx="20055">
                  <c:v>2.8569092805232304E-3</c:v>
                </c:pt>
                <c:pt idx="20056">
                  <c:v>2.8239320024906426E-3</c:v>
                </c:pt>
                <c:pt idx="20057">
                  <c:v>2.8075679694414932E-3</c:v>
                </c:pt>
                <c:pt idx="20058">
                  <c:v>2.3946026937750535E-3</c:v>
                </c:pt>
                <c:pt idx="20059">
                  <c:v>2.6493694331994927E-3</c:v>
                </c:pt>
                <c:pt idx="20060">
                  <c:v>2.4248873024401356E-3</c:v>
                </c:pt>
                <c:pt idx="20061">
                  <c:v>2.396959586190186E-3</c:v>
                </c:pt>
                <c:pt idx="20062">
                  <c:v>2.2483049093992473E-3</c:v>
                </c:pt>
                <c:pt idx="20063">
                  <c:v>2.2880284072315932E-3</c:v>
                </c:pt>
                <c:pt idx="20064">
                  <c:v>2.1579441469085831E-3</c:v>
                </c:pt>
                <c:pt idx="20065">
                  <c:v>2.2245709933516747E-3</c:v>
                </c:pt>
                <c:pt idx="20066">
                  <c:v>2.2114246918247139E-3</c:v>
                </c:pt>
                <c:pt idx="20067">
                  <c:v>2.1983461633404613E-3</c:v>
                </c:pt>
                <c:pt idx="20068">
                  <c:v>2.1723912487816659E-3</c:v>
                </c:pt>
                <c:pt idx="20069">
                  <c:v>1.8829310188831049E-3</c:v>
                </c:pt>
                <c:pt idx="20070">
                  <c:v>2.0101031860285347E-3</c:v>
                </c:pt>
                <c:pt idx="20071">
                  <c:v>2.0254558368182707E-3</c:v>
                </c:pt>
                <c:pt idx="20072">
                  <c:v>2.0271492011699485E-3</c:v>
                </c:pt>
                <c:pt idx="20073">
                  <c:v>2.0656291726188158E-3</c:v>
                </c:pt>
                <c:pt idx="20074">
                  <c:v>2.0546102297723428E-3</c:v>
                </c:pt>
                <c:pt idx="20075">
                  <c:v>2.1243022771844531E-3</c:v>
                </c:pt>
                <c:pt idx="20076">
                  <c:v>2.2585022529967493E-3</c:v>
                </c:pt>
                <c:pt idx="20077">
                  <c:v>2.2423275272093254E-3</c:v>
                </c:pt>
                <c:pt idx="20078">
                  <c:v>2.2946673638158106E-3</c:v>
                </c:pt>
                <c:pt idx="20079">
                  <c:v>2.2801088720381816E-3</c:v>
                </c:pt>
                <c:pt idx="20080">
                  <c:v>2.3528075334094656E-3</c:v>
                </c:pt>
                <c:pt idx="20081">
                  <c:v>2.3955259394750315E-3</c:v>
                </c:pt>
                <c:pt idx="20082">
                  <c:v>2.3491760815797834E-3</c:v>
                </c:pt>
                <c:pt idx="20083">
                  <c:v>2.364620833795713E-3</c:v>
                </c:pt>
                <c:pt idx="20084">
                  <c:v>2.364620833795713E-3</c:v>
                </c:pt>
                <c:pt idx="20085">
                  <c:v>2.4321385276376123E-3</c:v>
                </c:pt>
                <c:pt idx="20086">
                  <c:v>2.5024649401852533E-3</c:v>
                </c:pt>
                <c:pt idx="20087">
                  <c:v>2.55045073194446E-3</c:v>
                </c:pt>
                <c:pt idx="20088">
                  <c:v>2.5845836696570855E-3</c:v>
                </c:pt>
                <c:pt idx="20089">
                  <c:v>2.5862148031770408E-3</c:v>
                </c:pt>
                <c:pt idx="20090">
                  <c:v>2.4842145661782217E-3</c:v>
                </c:pt>
                <c:pt idx="20091">
                  <c:v>2.648080389480304E-3</c:v>
                </c:pt>
                <c:pt idx="20092">
                  <c:v>2.720078775996935E-3</c:v>
                </c:pt>
                <c:pt idx="20093">
                  <c:v>2.8140277527294419E-3</c:v>
                </c:pt>
                <c:pt idx="20094">
                  <c:v>2.8329710220050979E-3</c:v>
                </c:pt>
                <c:pt idx="20095">
                  <c:v>2.8360806227412517E-3</c:v>
                </c:pt>
                <c:pt idx="20096">
                  <c:v>2.8715745554230045E-3</c:v>
                </c:pt>
                <c:pt idx="20097">
                  <c:v>2.8715745554230045E-3</c:v>
                </c:pt>
                <c:pt idx="20098">
                  <c:v>2.8167947416701785E-3</c:v>
                </c:pt>
                <c:pt idx="20099">
                  <c:v>2.8219401455707054E-3</c:v>
                </c:pt>
                <c:pt idx="20100">
                  <c:v>2.833223115828802E-3</c:v>
                </c:pt>
                <c:pt idx="20101">
                  <c:v>2.8142168953894904E-3</c:v>
                </c:pt>
                <c:pt idx="20102">
                  <c:v>2.8712497715581466E-3</c:v>
                </c:pt>
                <c:pt idx="20103">
                  <c:v>2.8449365773721889E-3</c:v>
                </c:pt>
                <c:pt idx="20104">
                  <c:v>2.8304399889959642E-3</c:v>
                </c:pt>
                <c:pt idx="20105">
                  <c:v>2.8835409627838513E-3</c:v>
                </c:pt>
                <c:pt idx="20106">
                  <c:v>2.8495402376750184E-3</c:v>
                </c:pt>
                <c:pt idx="20107">
                  <c:v>2.7726617403951775E-3</c:v>
                </c:pt>
                <c:pt idx="20108">
                  <c:v>2.7437059499204617E-3</c:v>
                </c:pt>
                <c:pt idx="20109">
                  <c:v>2.7026897485035793E-3</c:v>
                </c:pt>
                <c:pt idx="20110">
                  <c:v>2.7189275305725112E-3</c:v>
                </c:pt>
                <c:pt idx="20111">
                  <c:v>2.8346608248793104E-3</c:v>
                </c:pt>
                <c:pt idx="20112">
                  <c:v>2.8499794938519757E-3</c:v>
                </c:pt>
                <c:pt idx="20113">
                  <c:v>2.8253414829695722E-3</c:v>
                </c:pt>
                <c:pt idx="20114">
                  <c:v>2.8325430289137788E-3</c:v>
                </c:pt>
                <c:pt idx="20115">
                  <c:v>2.8637639812521334E-3</c:v>
                </c:pt>
                <c:pt idx="20116">
                  <c:v>2.5731732950440328E-3</c:v>
                </c:pt>
                <c:pt idx="20117">
                  <c:v>2.490177655863591E-3</c:v>
                </c:pt>
                <c:pt idx="20118">
                  <c:v>2.6126678289142098E-3</c:v>
                </c:pt>
                <c:pt idx="20119">
                  <c:v>2.4406038172137437E-3</c:v>
                </c:pt>
                <c:pt idx="20120">
                  <c:v>2.3211025473117591E-3</c:v>
                </c:pt>
                <c:pt idx="20121">
                  <c:v>1.9827652038588639E-3</c:v>
                </c:pt>
                <c:pt idx="20122">
                  <c:v>1.8057927649620634E-3</c:v>
                </c:pt>
                <c:pt idx="20123">
                  <c:v>1.6828819281370635E-3</c:v>
                </c:pt>
                <c:pt idx="20124">
                  <c:v>1.9044285915441159E-3</c:v>
                </c:pt>
                <c:pt idx="20125">
                  <c:v>2.1410825718491768E-3</c:v>
                </c:pt>
                <c:pt idx="20126">
                  <c:v>2.1919603011175204E-3</c:v>
                </c:pt>
                <c:pt idx="20127">
                  <c:v>2.2048430562713354E-3</c:v>
                </c:pt>
                <c:pt idx="20128">
                  <c:v>2.3994144600808136E-3</c:v>
                </c:pt>
                <c:pt idx="20129">
                  <c:v>2.21997242293454E-3</c:v>
                </c:pt>
                <c:pt idx="20130">
                  <c:v>2.009700038300755E-3</c:v>
                </c:pt>
                <c:pt idx="20131">
                  <c:v>1.775977938347632E-3</c:v>
                </c:pt>
                <c:pt idx="20132">
                  <c:v>1.775977938347632E-3</c:v>
                </c:pt>
                <c:pt idx="20133">
                  <c:v>1.5722659307421281E-3</c:v>
                </c:pt>
                <c:pt idx="20134">
                  <c:v>1.5631000297894767E-3</c:v>
                </c:pt>
                <c:pt idx="20135">
                  <c:v>1.9979751806410858E-3</c:v>
                </c:pt>
                <c:pt idx="20136">
                  <c:v>1.9747040588828637E-3</c:v>
                </c:pt>
                <c:pt idx="20137">
                  <c:v>1.9631572855206654E-3</c:v>
                </c:pt>
                <c:pt idx="20138">
                  <c:v>2.155822274591072E-3</c:v>
                </c:pt>
                <c:pt idx="20139">
                  <c:v>2.1181124289215668E-3</c:v>
                </c:pt>
                <c:pt idx="20140">
                  <c:v>2.0565390254053319E-3</c:v>
                </c:pt>
                <c:pt idx="20141">
                  <c:v>2.1573908606801282E-3</c:v>
                </c:pt>
                <c:pt idx="20142">
                  <c:v>2.3029427979058712E-3</c:v>
                </c:pt>
                <c:pt idx="20143">
                  <c:v>2.3533795792677324E-3</c:v>
                </c:pt>
                <c:pt idx="20144">
                  <c:v>2.4295758442048924E-3</c:v>
                </c:pt>
                <c:pt idx="20145">
                  <c:v>2.4024514034436941E-3</c:v>
                </c:pt>
                <c:pt idx="20146">
                  <c:v>2.488808885781861E-3</c:v>
                </c:pt>
                <c:pt idx="20147">
                  <c:v>2.5230287842974981E-3</c:v>
                </c:pt>
                <c:pt idx="20148">
                  <c:v>2.4447922011357035E-3</c:v>
                </c:pt>
                <c:pt idx="20149">
                  <c:v>2.4846818929556659E-3</c:v>
                </c:pt>
                <c:pt idx="20150">
                  <c:v>2.4223930344341553E-3</c:v>
                </c:pt>
                <c:pt idx="20151">
                  <c:v>2.4990916891275677E-3</c:v>
                </c:pt>
                <c:pt idx="20152">
                  <c:v>2.5043490604065325E-3</c:v>
                </c:pt>
                <c:pt idx="20153">
                  <c:v>2.5051384995458214E-3</c:v>
                </c:pt>
                <c:pt idx="20154">
                  <c:v>2.4407455359078986E-3</c:v>
                </c:pt>
                <c:pt idx="20155">
                  <c:v>2.5108972437254623E-3</c:v>
                </c:pt>
                <c:pt idx="20156">
                  <c:v>2.4457940376136772E-3</c:v>
                </c:pt>
                <c:pt idx="20157">
                  <c:v>2.4672557187573633E-3</c:v>
                </c:pt>
                <c:pt idx="20158">
                  <c:v>2.4835850027883485E-3</c:v>
                </c:pt>
                <c:pt idx="20159">
                  <c:v>2.5331438246713081E-3</c:v>
                </c:pt>
                <c:pt idx="20160">
                  <c:v>2.5142448122351872E-3</c:v>
                </c:pt>
                <c:pt idx="20161">
                  <c:v>2.5245126854578984E-3</c:v>
                </c:pt>
                <c:pt idx="20162">
                  <c:v>2.5820472774395614E-3</c:v>
                </c:pt>
                <c:pt idx="20163">
                  <c:v>2.5893241265882438E-3</c:v>
                </c:pt>
                <c:pt idx="20164">
                  <c:v>2.6242884767453999E-3</c:v>
                </c:pt>
                <c:pt idx="20165">
                  <c:v>2.7147452882008627E-3</c:v>
                </c:pt>
                <c:pt idx="20166">
                  <c:v>2.7346018920099877E-3</c:v>
                </c:pt>
                <c:pt idx="20167">
                  <c:v>2.7663719245738724E-3</c:v>
                </c:pt>
                <c:pt idx="20168">
                  <c:v>2.722446207908593E-3</c:v>
                </c:pt>
                <c:pt idx="20169">
                  <c:v>2.7888473349307534E-3</c:v>
                </c:pt>
                <c:pt idx="20170">
                  <c:v>2.8358917478400513E-3</c:v>
                </c:pt>
                <c:pt idx="20171">
                  <c:v>2.8166506377834159E-3</c:v>
                </c:pt>
                <c:pt idx="20172">
                  <c:v>2.7975245411490622E-3</c:v>
                </c:pt>
                <c:pt idx="20173">
                  <c:v>2.8166506377834159E-3</c:v>
                </c:pt>
                <c:pt idx="20174">
                  <c:v>2.8431294481275023E-3</c:v>
                </c:pt>
                <c:pt idx="20175">
                  <c:v>2.8100411962942939E-3</c:v>
                </c:pt>
                <c:pt idx="20176">
                  <c:v>2.8654988793230438E-3</c:v>
                </c:pt>
                <c:pt idx="20177">
                  <c:v>2.8654988793230438E-3</c:v>
                </c:pt>
                <c:pt idx="20178">
                  <c:v>2.8893864162775019E-3</c:v>
                </c:pt>
                <c:pt idx="20179">
                  <c:v>2.9133766157016495E-3</c:v>
                </c:pt>
                <c:pt idx="20180">
                  <c:v>2.9536627308485342E-3</c:v>
                </c:pt>
                <c:pt idx="20181">
                  <c:v>2.9492520585093392E-3</c:v>
                </c:pt>
                <c:pt idx="20182">
                  <c:v>2.9668475918710551E-3</c:v>
                </c:pt>
                <c:pt idx="20183">
                  <c:v>2.9915586181379463E-3</c:v>
                </c:pt>
                <c:pt idx="20184">
                  <c:v>3.0383571012734764E-3</c:v>
                </c:pt>
                <c:pt idx="20185">
                  <c:v>3.1445192243080965E-3</c:v>
                </c:pt>
                <c:pt idx="20186">
                  <c:v>3.0686310830098395E-3</c:v>
                </c:pt>
                <c:pt idx="20187">
                  <c:v>3.0988509049396876E-3</c:v>
                </c:pt>
                <c:pt idx="20188">
                  <c:v>3.0446760810096808E-3</c:v>
                </c:pt>
                <c:pt idx="20189">
                  <c:v>3.0178639661763663E-3</c:v>
                </c:pt>
                <c:pt idx="20190">
                  <c:v>3.1286142630444934E-3</c:v>
                </c:pt>
                <c:pt idx="20191">
                  <c:v>2.8613768359974975E-3</c:v>
                </c:pt>
                <c:pt idx="20192">
                  <c:v>2.912987938122418E-3</c:v>
                </c:pt>
                <c:pt idx="20193">
                  <c:v>2.7677149544952525E-3</c:v>
                </c:pt>
                <c:pt idx="20194">
                  <c:v>2.8007572626226281E-3</c:v>
                </c:pt>
                <c:pt idx="20195">
                  <c:v>2.6788094376426724E-3</c:v>
                </c:pt>
                <c:pt idx="20196">
                  <c:v>2.8537604840442989E-3</c:v>
                </c:pt>
                <c:pt idx="20197">
                  <c:v>2.6656374955768523E-3</c:v>
                </c:pt>
                <c:pt idx="20198">
                  <c:v>2.7293210094320956E-3</c:v>
                </c:pt>
                <c:pt idx="20199">
                  <c:v>2.7943261070949568E-3</c:v>
                </c:pt>
                <c:pt idx="20200">
                  <c:v>2.8107865669676048E-3</c:v>
                </c:pt>
                <c:pt idx="20201">
                  <c:v>2.6124055732738194E-3</c:v>
                </c:pt>
                <c:pt idx="20202">
                  <c:v>2.3947051088343348E-3</c:v>
                </c:pt>
                <c:pt idx="20203">
                  <c:v>2.5094215386869761E-3</c:v>
                </c:pt>
                <c:pt idx="20204">
                  <c:v>2.2946291855703992E-3</c:v>
                </c:pt>
                <c:pt idx="20205">
                  <c:v>2.2548208815630208E-3</c:v>
                </c:pt>
                <c:pt idx="20206">
                  <c:v>2.3080338907732261E-3</c:v>
                </c:pt>
                <c:pt idx="20207">
                  <c:v>2.3080338907732261E-3</c:v>
                </c:pt>
                <c:pt idx="20208">
                  <c:v>2.281292307897251E-3</c:v>
                </c:pt>
                <c:pt idx="20209">
                  <c:v>2.2680229691169188E-3</c:v>
                </c:pt>
                <c:pt idx="20210">
                  <c:v>2.3080338907732261E-3</c:v>
                </c:pt>
                <c:pt idx="20211">
                  <c:v>2.451479045738802E-3</c:v>
                </c:pt>
                <c:pt idx="20212">
                  <c:v>2.3667501261874701E-3</c:v>
                </c:pt>
                <c:pt idx="20213">
                  <c:v>2.4053608566979136E-3</c:v>
                </c:pt>
                <c:pt idx="20214">
                  <c:v>2.2127681089199975E-3</c:v>
                </c:pt>
                <c:pt idx="20215">
                  <c:v>2.2056257936653059E-3</c:v>
                </c:pt>
                <c:pt idx="20216">
                  <c:v>2.2088302977919553E-3</c:v>
                </c:pt>
                <c:pt idx="20217">
                  <c:v>2.185138409075527E-3</c:v>
                </c:pt>
                <c:pt idx="20218">
                  <c:v>2.1313250794820749E-3</c:v>
                </c:pt>
                <c:pt idx="20219">
                  <c:v>2.1538644106850473E-3</c:v>
                </c:pt>
                <c:pt idx="20220">
                  <c:v>2.2458415559997499E-3</c:v>
                </c:pt>
                <c:pt idx="20221">
                  <c:v>2.2996497431726406E-3</c:v>
                </c:pt>
                <c:pt idx="20222">
                  <c:v>2.3294071109763322E-3</c:v>
                </c:pt>
                <c:pt idx="20223">
                  <c:v>2.228128540933883E-3</c:v>
                </c:pt>
                <c:pt idx="20224">
                  <c:v>2.307905791640647E-3</c:v>
                </c:pt>
                <c:pt idx="20225">
                  <c:v>2.2485825670972483E-3</c:v>
                </c:pt>
                <c:pt idx="20226">
                  <c:v>2.2521946446725314E-3</c:v>
                </c:pt>
                <c:pt idx="20227">
                  <c:v>2.2625164233053704E-3</c:v>
                </c:pt>
                <c:pt idx="20228">
                  <c:v>2.3509532611306638E-3</c:v>
                </c:pt>
                <c:pt idx="20229">
                  <c:v>2.2849939392716664E-3</c:v>
                </c:pt>
                <c:pt idx="20230">
                  <c:v>2.3666008656742254E-3</c:v>
                </c:pt>
                <c:pt idx="20231">
                  <c:v>2.3840219562188967E-3</c:v>
                </c:pt>
                <c:pt idx="20232">
                  <c:v>2.4159275609490507E-3</c:v>
                </c:pt>
                <c:pt idx="20233">
                  <c:v>2.4760744563317632E-3</c:v>
                </c:pt>
                <c:pt idx="20234">
                  <c:v>2.5260890423375098E-3</c:v>
                </c:pt>
                <c:pt idx="20235">
                  <c:v>2.5769893983456542E-3</c:v>
                </c:pt>
                <c:pt idx="20236">
                  <c:v>2.5842519931375324E-3</c:v>
                </c:pt>
                <c:pt idx="20237">
                  <c:v>2.6759812880674987E-3</c:v>
                </c:pt>
                <c:pt idx="20238">
                  <c:v>2.7313148531912467E-3</c:v>
                </c:pt>
                <c:pt idx="20239">
                  <c:v>2.7423263926283732E-3</c:v>
                </c:pt>
                <c:pt idx="20240">
                  <c:v>2.7054046577809129E-3</c:v>
                </c:pt>
                <c:pt idx="20241">
                  <c:v>2.764514840080598E-3</c:v>
                </c:pt>
                <c:pt idx="20242">
                  <c:v>2.764514840080598E-3</c:v>
                </c:pt>
                <c:pt idx="20243">
                  <c:v>2.7457580118865369E-3</c:v>
                </c:pt>
                <c:pt idx="20244">
                  <c:v>2.7085801380322514E-3</c:v>
                </c:pt>
                <c:pt idx="20245">
                  <c:v>2.7085801380322514E-3</c:v>
                </c:pt>
                <c:pt idx="20246">
                  <c:v>2.7542093277311162E-3</c:v>
                </c:pt>
                <c:pt idx="20247">
                  <c:v>2.7542093277311162E-3</c:v>
                </c:pt>
                <c:pt idx="20248">
                  <c:v>2.7610540042271917E-3</c:v>
                </c:pt>
                <c:pt idx="20249">
                  <c:v>2.7853840649986502E-3</c:v>
                </c:pt>
                <c:pt idx="20250">
                  <c:v>2.7234866413320138E-3</c:v>
                </c:pt>
                <c:pt idx="20251">
                  <c:v>2.7474240357562079E-3</c:v>
                </c:pt>
                <c:pt idx="20252">
                  <c:v>2.7234866413320138E-3</c:v>
                </c:pt>
                <c:pt idx="20253">
                  <c:v>2.7833843626781955E-3</c:v>
                </c:pt>
                <c:pt idx="20254">
                  <c:v>2.8030139454780544E-3</c:v>
                </c:pt>
                <c:pt idx="20255">
                  <c:v>2.8238668386117299E-3</c:v>
                </c:pt>
                <c:pt idx="20256">
                  <c:v>2.8966116014217443E-3</c:v>
                </c:pt>
                <c:pt idx="20257">
                  <c:v>2.812078392307597E-3</c:v>
                </c:pt>
                <c:pt idx="20258">
                  <c:v>2.6541147779491083E-3</c:v>
                </c:pt>
                <c:pt idx="20259">
                  <c:v>2.6549833337551005E-3</c:v>
                </c:pt>
                <c:pt idx="20260">
                  <c:v>2.660215646482735E-3</c:v>
                </c:pt>
                <c:pt idx="20261">
                  <c:v>2.5894511819132921E-3</c:v>
                </c:pt>
                <c:pt idx="20262">
                  <c:v>2.5371699492129497E-3</c:v>
                </c:pt>
                <c:pt idx="20263">
                  <c:v>2.4703276554266162E-3</c:v>
                </c:pt>
                <c:pt idx="20264">
                  <c:v>2.5592431211066088E-3</c:v>
                </c:pt>
                <c:pt idx="20265">
                  <c:v>2.544233089544214E-3</c:v>
                </c:pt>
                <c:pt idx="20266">
                  <c:v>2.373703543683315E-3</c:v>
                </c:pt>
                <c:pt idx="20267">
                  <c:v>2.5920310087910407E-3</c:v>
                </c:pt>
                <c:pt idx="20268">
                  <c:v>2.4040716407359441E-3</c:v>
                </c:pt>
                <c:pt idx="20269">
                  <c:v>2.4324026929842014E-3</c:v>
                </c:pt>
                <c:pt idx="20270">
                  <c:v>2.4754443938726635E-3</c:v>
                </c:pt>
                <c:pt idx="20271">
                  <c:v>2.4610240614540623E-3</c:v>
                </c:pt>
                <c:pt idx="20272">
                  <c:v>2.4490756349096459E-3</c:v>
                </c:pt>
                <c:pt idx="20273">
                  <c:v>2.4778713001411662E-3</c:v>
                </c:pt>
                <c:pt idx="20274">
                  <c:v>2.4778713001411662E-3</c:v>
                </c:pt>
                <c:pt idx="20275">
                  <c:v>2.4923793589050527E-3</c:v>
                </c:pt>
                <c:pt idx="20276">
                  <c:v>2.5388372798505481E-3</c:v>
                </c:pt>
                <c:pt idx="20277">
                  <c:v>2.5536573844268484E-3</c:v>
                </c:pt>
                <c:pt idx="20278">
                  <c:v>2.5536573844268484E-3</c:v>
                </c:pt>
                <c:pt idx="20279">
                  <c:v>2.5685527374993446E-3</c:v>
                </c:pt>
                <c:pt idx="20280">
                  <c:v>2.3080338907732261E-3</c:v>
                </c:pt>
                <c:pt idx="20281">
                  <c:v>2.2946291855703992E-3</c:v>
                </c:pt>
                <c:pt idx="20282">
                  <c:v>2.2416857585374241E-3</c:v>
                </c:pt>
                <c:pt idx="20283">
                  <c:v>2.437176790517046E-3</c:v>
                </c:pt>
                <c:pt idx="20284">
                  <c:v>2.3806918760003416E-3</c:v>
                </c:pt>
                <c:pt idx="20285">
                  <c:v>2.5367462298880074E-3</c:v>
                </c:pt>
                <c:pt idx="20286">
                  <c:v>2.4995887351745498E-3</c:v>
                </c:pt>
                <c:pt idx="20287">
                  <c:v>2.5052095372064685E-3</c:v>
                </c:pt>
                <c:pt idx="20288">
                  <c:v>2.6953072764725962E-3</c:v>
                </c:pt>
                <c:pt idx="20289">
                  <c:v>2.7251056835167192E-3</c:v>
                </c:pt>
                <c:pt idx="20290">
                  <c:v>2.7140195056583796E-3</c:v>
                </c:pt>
                <c:pt idx="20291">
                  <c:v>2.7009875800573235E-3</c:v>
                </c:pt>
                <c:pt idx="20292">
                  <c:v>2.7186503046312768E-3</c:v>
                </c:pt>
                <c:pt idx="20293">
                  <c:v>2.7833663375903092E-3</c:v>
                </c:pt>
                <c:pt idx="20294">
                  <c:v>2.7028458251072696E-3</c:v>
                </c:pt>
                <c:pt idx="20295">
                  <c:v>2.7175489121759526E-3</c:v>
                </c:pt>
                <c:pt idx="20296">
                  <c:v>2.7101076895546601E-3</c:v>
                </c:pt>
                <c:pt idx="20297">
                  <c:v>2.7101076895546601E-3</c:v>
                </c:pt>
                <c:pt idx="20298">
                  <c:v>2.7370349564018832E-3</c:v>
                </c:pt>
                <c:pt idx="20299">
                  <c:v>2.7230351536783408E-3</c:v>
                </c:pt>
                <c:pt idx="20300">
                  <c:v>2.7470726360227199E-3</c:v>
                </c:pt>
                <c:pt idx="20301">
                  <c:v>2.7746354976870232E-3</c:v>
                </c:pt>
                <c:pt idx="20302">
                  <c:v>2.8294038324129297E-3</c:v>
                </c:pt>
                <c:pt idx="20303">
                  <c:v>2.939958019987136E-3</c:v>
                </c:pt>
                <c:pt idx="20304">
                  <c:v>2.9962129343743468E-3</c:v>
                </c:pt>
                <c:pt idx="20305">
                  <c:v>3.0117049599984163E-3</c:v>
                </c:pt>
                <c:pt idx="20306">
                  <c:v>3.0693040682469586E-3</c:v>
                </c:pt>
                <c:pt idx="20307">
                  <c:v>2.9927167671359514E-3</c:v>
                </c:pt>
                <c:pt idx="20308">
                  <c:v>3.0153135323895022E-3</c:v>
                </c:pt>
                <c:pt idx="20309">
                  <c:v>3.0858705487724599E-3</c:v>
                </c:pt>
                <c:pt idx="20310">
                  <c:v>2.9947358139883118E-3</c:v>
                </c:pt>
                <c:pt idx="20311">
                  <c:v>3.0139178178594126E-3</c:v>
                </c:pt>
                <c:pt idx="20312">
                  <c:v>3.0858705487724599E-3</c:v>
                </c:pt>
                <c:pt idx="20313">
                  <c:v>3.0167752657438212E-3</c:v>
                </c:pt>
                <c:pt idx="20314">
                  <c:v>3.0413358827453131E-3</c:v>
                </c:pt>
                <c:pt idx="20315">
                  <c:v>3.0217488650925977E-3</c:v>
                </c:pt>
                <c:pt idx="20316">
                  <c:v>3.003418014078941E-3</c:v>
                </c:pt>
                <c:pt idx="20317">
                  <c:v>3.1003024661460034E-3</c:v>
                </c:pt>
                <c:pt idx="20318">
                  <c:v>3.1354236810113185E-3</c:v>
                </c:pt>
                <c:pt idx="20319">
                  <c:v>3.2187375945813166E-3</c:v>
                </c:pt>
                <c:pt idx="20320">
                  <c:v>3.4043054296756772E-3</c:v>
                </c:pt>
                <c:pt idx="20321">
                  <c:v>3.6251736602790656E-3</c:v>
                </c:pt>
                <c:pt idx="20322">
                  <c:v>3.4449077878412281E-3</c:v>
                </c:pt>
                <c:pt idx="20323">
                  <c:v>3.3977600252985195E-3</c:v>
                </c:pt>
                <c:pt idx="20324">
                  <c:v>3.3770236513775511E-3</c:v>
                </c:pt>
                <c:pt idx="20325">
                  <c:v>3.2926430150652516E-3</c:v>
                </c:pt>
                <c:pt idx="20326">
                  <c:v>3.271601002668172E-3</c:v>
                </c:pt>
                <c:pt idx="20327">
                  <c:v>3.5140912241852481E-3</c:v>
                </c:pt>
                <c:pt idx="20328">
                  <c:v>4.0038686666384587E-3</c:v>
                </c:pt>
                <c:pt idx="20329">
                  <c:v>4.205588751282221E-3</c:v>
                </c:pt>
                <c:pt idx="20330">
                  <c:v>4.3091826514270589E-3</c:v>
                </c:pt>
                <c:pt idx="20331">
                  <c:v>4.3281017845987558E-3</c:v>
                </c:pt>
                <c:pt idx="20332">
                  <c:v>4.3952294305684156E-3</c:v>
                </c:pt>
                <c:pt idx="20333">
                  <c:v>4.504385699548352E-3</c:v>
                </c:pt>
                <c:pt idx="20334">
                  <c:v>4.4079475178778315E-3</c:v>
                </c:pt>
                <c:pt idx="20335">
                  <c:v>4.4289148736148818E-3</c:v>
                </c:pt>
                <c:pt idx="20336">
                  <c:v>4.2136075722490739E-3</c:v>
                </c:pt>
                <c:pt idx="20337">
                  <c:v>4.1116663811980392E-3</c:v>
                </c:pt>
                <c:pt idx="20338">
                  <c:v>3.8685477747368489E-3</c:v>
                </c:pt>
                <c:pt idx="20339">
                  <c:v>3.7547751034057598E-3</c:v>
                </c:pt>
                <c:pt idx="20340">
                  <c:v>3.6099162768833569E-3</c:v>
                </c:pt>
                <c:pt idx="20341">
                  <c:v>3.3078659890082318E-3</c:v>
                </c:pt>
                <c:pt idx="20342">
                  <c:v>3.1536338757094801E-3</c:v>
                </c:pt>
                <c:pt idx="20343">
                  <c:v>3.1913123085606839E-3</c:v>
                </c:pt>
                <c:pt idx="20344">
                  <c:v>3.0455303570084222E-3</c:v>
                </c:pt>
                <c:pt idx="20345">
                  <c:v>3.2325579751430068E-3</c:v>
                </c:pt>
                <c:pt idx="20346">
                  <c:v>3.1030910322590974E-3</c:v>
                </c:pt>
                <c:pt idx="20347">
                  <c:v>3.1771686433823493E-3</c:v>
                </c:pt>
                <c:pt idx="20348">
                  <c:v>3.0004630102256112E-3</c:v>
                </c:pt>
                <c:pt idx="20349">
                  <c:v>2.9858011027886011E-3</c:v>
                </c:pt>
                <c:pt idx="20350">
                  <c:v>2.9682760593489439E-3</c:v>
                </c:pt>
                <c:pt idx="20351">
                  <c:v>2.8053273909811579E-3</c:v>
                </c:pt>
                <c:pt idx="20352">
                  <c:v>2.8384626500293879E-3</c:v>
                </c:pt>
                <c:pt idx="20353">
                  <c:v>2.7562563408240195E-3</c:v>
                </c:pt>
                <c:pt idx="20354">
                  <c:v>2.7400663677369461E-3</c:v>
                </c:pt>
                <c:pt idx="20355">
                  <c:v>2.8649957615405367E-3</c:v>
                </c:pt>
                <c:pt idx="20356">
                  <c:v>2.7813355989563513E-3</c:v>
                </c:pt>
                <c:pt idx="20357">
                  <c:v>2.8413285628239092E-3</c:v>
                </c:pt>
                <c:pt idx="20358">
                  <c:v>2.8371808909391531E-3</c:v>
                </c:pt>
                <c:pt idx="20359">
                  <c:v>2.9502010946426426E-3</c:v>
                </c:pt>
                <c:pt idx="20360">
                  <c:v>2.9116273140217508E-3</c:v>
                </c:pt>
                <c:pt idx="20361">
                  <c:v>2.8584446907865251E-3</c:v>
                </c:pt>
                <c:pt idx="20362">
                  <c:v>2.8462703868881575E-3</c:v>
                </c:pt>
                <c:pt idx="20363">
                  <c:v>2.8874515025886114E-3</c:v>
                </c:pt>
                <c:pt idx="20364">
                  <c:v>2.8843191519483495E-3</c:v>
                </c:pt>
                <c:pt idx="20365">
                  <c:v>2.8376140980133496E-3</c:v>
                </c:pt>
                <c:pt idx="20366">
                  <c:v>2.9620818948219653E-3</c:v>
                </c:pt>
                <c:pt idx="20367">
                  <c:v>2.9369817110210437E-3</c:v>
                </c:pt>
                <c:pt idx="20368">
                  <c:v>2.8621058138543652E-3</c:v>
                </c:pt>
                <c:pt idx="20369">
                  <c:v>2.8405432175799099E-3</c:v>
                </c:pt>
                <c:pt idx="20370">
                  <c:v>2.8064650668712708E-3</c:v>
                </c:pt>
                <c:pt idx="20371">
                  <c:v>2.769779819859063E-3</c:v>
                </c:pt>
                <c:pt idx="20372">
                  <c:v>2.7881303793603641E-3</c:v>
                </c:pt>
                <c:pt idx="20373">
                  <c:v>2.7850585164624171E-3</c:v>
                </c:pt>
                <c:pt idx="20374">
                  <c:v>2.8254854318771165E-3</c:v>
                </c:pt>
                <c:pt idx="20375">
                  <c:v>2.8254854318771165E-3</c:v>
                </c:pt>
                <c:pt idx="20376">
                  <c:v>2.8808666943816639E-3</c:v>
                </c:pt>
                <c:pt idx="20377">
                  <c:v>2.8034467090307506E-3</c:v>
                </c:pt>
                <c:pt idx="20378">
                  <c:v>2.8513207570765768E-3</c:v>
                </c:pt>
                <c:pt idx="20379">
                  <c:v>2.8963083773386649E-3</c:v>
                </c:pt>
                <c:pt idx="20380">
                  <c:v>2.9132463612631162E-3</c:v>
                </c:pt>
                <c:pt idx="20381">
                  <c:v>2.9087299705207871E-3</c:v>
                </c:pt>
                <c:pt idx="20382">
                  <c:v>2.8920637439546412E-3</c:v>
                </c:pt>
                <c:pt idx="20383">
                  <c:v>2.9643653375535069E-3</c:v>
                </c:pt>
                <c:pt idx="20384">
                  <c:v>2.9510080311887787E-3</c:v>
                </c:pt>
                <c:pt idx="20385">
                  <c:v>3.0763116712758188E-3</c:v>
                </c:pt>
                <c:pt idx="20386">
                  <c:v>3.0366669311523735E-3</c:v>
                </c:pt>
                <c:pt idx="20387">
                  <c:v>3.0673461511795609E-3</c:v>
                </c:pt>
                <c:pt idx="20388">
                  <c:v>3.0880956527531258E-3</c:v>
                </c:pt>
                <c:pt idx="20389">
                  <c:v>3.138679782602342E-3</c:v>
                </c:pt>
                <c:pt idx="20390">
                  <c:v>3.2131791077273171E-3</c:v>
                </c:pt>
                <c:pt idx="20391">
                  <c:v>3.1915716813837218E-3</c:v>
                </c:pt>
                <c:pt idx="20392">
                  <c:v>3.2813470454479024E-3</c:v>
                </c:pt>
                <c:pt idx="20393">
                  <c:v>3.3077231198158277E-3</c:v>
                </c:pt>
                <c:pt idx="20394">
                  <c:v>3.3077231198158277E-3</c:v>
                </c:pt>
                <c:pt idx="20395">
                  <c:v>3.2854438966371954E-3</c:v>
                </c:pt>
                <c:pt idx="20396">
                  <c:v>3.2878941789439946E-3</c:v>
                </c:pt>
                <c:pt idx="20397">
                  <c:v>3.3301351547101342E-3</c:v>
                </c:pt>
                <c:pt idx="20398">
                  <c:v>3.3246215605879266E-3</c:v>
                </c:pt>
                <c:pt idx="20399">
                  <c:v>3.4332051833571302E-3</c:v>
                </c:pt>
                <c:pt idx="20400">
                  <c:v>3.4597530888623032E-3</c:v>
                </c:pt>
                <c:pt idx="20401">
                  <c:v>3.6143283675453414E-3</c:v>
                </c:pt>
                <c:pt idx="20402">
                  <c:v>3.7277305153303121E-3</c:v>
                </c:pt>
                <c:pt idx="20403">
                  <c:v>3.5074155634337691E-3</c:v>
                </c:pt>
                <c:pt idx="20404">
                  <c:v>3.3928451509623483E-3</c:v>
                </c:pt>
                <c:pt idx="20405">
                  <c:v>3.2925004089646081E-3</c:v>
                </c:pt>
                <c:pt idx="20406">
                  <c:v>3.3555609990474022E-3</c:v>
                </c:pt>
                <c:pt idx="20407">
                  <c:v>3.2265237959956975E-3</c:v>
                </c:pt>
                <c:pt idx="20408">
                  <c:v>3.2848107767735339E-3</c:v>
                </c:pt>
                <c:pt idx="20409">
                  <c:v>3.3241769652853923E-3</c:v>
                </c:pt>
                <c:pt idx="20410">
                  <c:v>3.2039013117502726E-3</c:v>
                </c:pt>
                <c:pt idx="20411">
                  <c:v>3.4243972814413182E-3</c:v>
                </c:pt>
                <c:pt idx="20412">
                  <c:v>3.4277777328543895E-3</c:v>
                </c:pt>
                <c:pt idx="20413">
                  <c:v>3.4892262581672638E-3</c:v>
                </c:pt>
                <c:pt idx="20414">
                  <c:v>3.3460161619475845E-3</c:v>
                </c:pt>
                <c:pt idx="20415">
                  <c:v>3.3263173436706216E-3</c:v>
                </c:pt>
                <c:pt idx="20416">
                  <c:v>3.1184225096912077E-3</c:v>
                </c:pt>
                <c:pt idx="20417">
                  <c:v>2.9625041057076864E-3</c:v>
                </c:pt>
                <c:pt idx="20418">
                  <c:v>2.9105276757117942E-3</c:v>
                </c:pt>
                <c:pt idx="20419">
                  <c:v>3.1184225096912077E-3</c:v>
                </c:pt>
                <c:pt idx="20420">
                  <c:v>3.1960242436398119E-3</c:v>
                </c:pt>
                <c:pt idx="20421">
                  <c:v>3.3493257723946151E-3</c:v>
                </c:pt>
                <c:pt idx="20422">
                  <c:v>3.1754691250961932E-3</c:v>
                </c:pt>
                <c:pt idx="20423">
                  <c:v>3.3739359454147051E-3</c:v>
                </c:pt>
                <c:pt idx="20424">
                  <c:v>3.3940390324412959E-3</c:v>
                </c:pt>
                <c:pt idx="20425">
                  <c:v>3.3340409918886128E-3</c:v>
                </c:pt>
                <c:pt idx="20426">
                  <c:v>3.3254196148299843E-3</c:v>
                </c:pt>
                <c:pt idx="20427">
                  <c:v>3.6949106831444269E-3</c:v>
                </c:pt>
                <c:pt idx="20428">
                  <c:v>3.5640155603291045E-3</c:v>
                </c:pt>
                <c:pt idx="20429">
                  <c:v>3.5872568333294077E-3</c:v>
                </c:pt>
                <c:pt idx="20430">
                  <c:v>3.7197288261652545E-3</c:v>
                </c:pt>
                <c:pt idx="20431">
                  <c:v>3.9176245393543587E-3</c:v>
                </c:pt>
                <c:pt idx="20432">
                  <c:v>4.0000804622008822E-3</c:v>
                </c:pt>
                <c:pt idx="20433">
                  <c:v>4.0281485359267228E-3</c:v>
                </c:pt>
                <c:pt idx="20434">
                  <c:v>3.9787761003800886E-3</c:v>
                </c:pt>
                <c:pt idx="20435">
                  <c:v>4.0253795549416559E-3</c:v>
                </c:pt>
                <c:pt idx="20436">
                  <c:v>4.1511936170638575E-3</c:v>
                </c:pt>
                <c:pt idx="20437">
                  <c:v>4.2101831062581422E-3</c:v>
                </c:pt>
                <c:pt idx="20438">
                  <c:v>4.2101831062581422E-3</c:v>
                </c:pt>
                <c:pt idx="20439">
                  <c:v>4.3374959504417542E-3</c:v>
                </c:pt>
                <c:pt idx="20440">
                  <c:v>4.256413314235449E-3</c:v>
                </c:pt>
                <c:pt idx="20441">
                  <c:v>4.2187557191215586E-3</c:v>
                </c:pt>
                <c:pt idx="20442">
                  <c:v>4.139338949532596E-3</c:v>
                </c:pt>
                <c:pt idx="20443">
                  <c:v>4.1587239386499299E-3</c:v>
                </c:pt>
                <c:pt idx="20444">
                  <c:v>4.0578629419443114E-3</c:v>
                </c:pt>
                <c:pt idx="20445">
                  <c:v>4.0257620978707666E-3</c:v>
                </c:pt>
                <c:pt idx="20446">
                  <c:v>3.7311941394899792E-3</c:v>
                </c:pt>
                <c:pt idx="20447">
                  <c:v>3.7068856808663599E-3</c:v>
                </c:pt>
                <c:pt idx="20448">
                  <c:v>3.6078157653548822E-3</c:v>
                </c:pt>
                <c:pt idx="20449">
                  <c:v>3.628141519920215E-3</c:v>
                </c:pt>
                <c:pt idx="20450">
                  <c:v>3.5294850208412967E-3</c:v>
                </c:pt>
                <c:pt idx="20451">
                  <c:v>3.4594922357202777E-3</c:v>
                </c:pt>
                <c:pt idx="20452">
                  <c:v>3.4660720783027303E-3</c:v>
                </c:pt>
                <c:pt idx="20453">
                  <c:v>3.4198923389601962E-3</c:v>
                </c:pt>
                <c:pt idx="20454">
                  <c:v>3.3814316672421654E-3</c:v>
                </c:pt>
                <c:pt idx="20455">
                  <c:v>3.4055156944254946E-3</c:v>
                </c:pt>
                <c:pt idx="20456">
                  <c:v>3.4055156944254946E-3</c:v>
                </c:pt>
                <c:pt idx="20457">
                  <c:v>3.3825406088955831E-3</c:v>
                </c:pt>
                <c:pt idx="20458">
                  <c:v>3.3360153741310962E-3</c:v>
                </c:pt>
                <c:pt idx="20459">
                  <c:v>3.3586559789366768E-3</c:v>
                </c:pt>
                <c:pt idx="20460">
                  <c:v>3.3597020255954056E-3</c:v>
                </c:pt>
                <c:pt idx="20461">
                  <c:v>3.405101276620207E-3</c:v>
                </c:pt>
                <c:pt idx="20462">
                  <c:v>3.4973605326025078E-3</c:v>
                </c:pt>
                <c:pt idx="20463">
                  <c:v>3.7358060550619476E-3</c:v>
                </c:pt>
                <c:pt idx="20464">
                  <c:v>3.6167708643158923E-3</c:v>
                </c:pt>
                <c:pt idx="20465">
                  <c:v>3.5943501302055213E-3</c:v>
                </c:pt>
                <c:pt idx="20466">
                  <c:v>3.6104560477665118E-3</c:v>
                </c:pt>
                <c:pt idx="20467">
                  <c:v>3.6243422679088709E-3</c:v>
                </c:pt>
                <c:pt idx="20468">
                  <c:v>3.6080804793757431E-3</c:v>
                </c:pt>
                <c:pt idx="20469">
                  <c:v>3.716615060664165E-3</c:v>
                </c:pt>
                <c:pt idx="20470">
                  <c:v>3.7511422069734248E-3</c:v>
                </c:pt>
                <c:pt idx="20471">
                  <c:v>3.7944425360289221E-3</c:v>
                </c:pt>
                <c:pt idx="20472">
                  <c:v>3.7732993816379646E-3</c:v>
                </c:pt>
                <c:pt idx="20473">
                  <c:v>4.0019841926463252E-3</c:v>
                </c:pt>
                <c:pt idx="20474">
                  <c:v>4.2213479207451289E-3</c:v>
                </c:pt>
                <c:pt idx="20475">
                  <c:v>4.4229547368758631E-3</c:v>
                </c:pt>
                <c:pt idx="20476">
                  <c:v>4.4792805986340976E-3</c:v>
                </c:pt>
                <c:pt idx="20477">
                  <c:v>4.5125751898840031E-3</c:v>
                </c:pt>
                <c:pt idx="20478">
                  <c:v>4.3078122638873333E-3</c:v>
                </c:pt>
                <c:pt idx="20479">
                  <c:v>4.2346458726624341E-3</c:v>
                </c:pt>
                <c:pt idx="20480">
                  <c:v>4.2185289818056542E-3</c:v>
                </c:pt>
                <c:pt idx="20481">
                  <c:v>4.1628594328710807E-3</c:v>
                </c:pt>
                <c:pt idx="20482">
                  <c:v>4.0766436938435282E-3</c:v>
                </c:pt>
                <c:pt idx="20483">
                  <c:v>3.823010770794224E-3</c:v>
                </c:pt>
                <c:pt idx="20484">
                  <c:v>3.6794036782636639E-3</c:v>
                </c:pt>
                <c:pt idx="20485">
                  <c:v>3.4478153683758965E-3</c:v>
                </c:pt>
                <c:pt idx="20486">
                  <c:v>3.5983673415578353E-3</c:v>
                </c:pt>
                <c:pt idx="20487">
                  <c:v>2.8772144473523712E-3</c:v>
                </c:pt>
                <c:pt idx="20488">
                  <c:v>2.5327481554712162E-3</c:v>
                </c:pt>
                <c:pt idx="20489">
                  <c:v>2.6812035411295418E-3</c:v>
                </c:pt>
                <c:pt idx="20490">
                  <c:v>2.7136587380048745E-3</c:v>
                </c:pt>
                <c:pt idx="20491">
                  <c:v>2.7300144998117933E-3</c:v>
                </c:pt>
                <c:pt idx="20492">
                  <c:v>2.57878529631293E-3</c:v>
                </c:pt>
                <c:pt idx="20493">
                  <c:v>2.8772144473523712E-3</c:v>
                </c:pt>
                <c:pt idx="20494">
                  <c:v>2.9120154664659128E-3</c:v>
                </c:pt>
                <c:pt idx="20495">
                  <c:v>2.7464562089900371E-3</c:v>
                </c:pt>
                <c:pt idx="20496">
                  <c:v>2.9295532895893726E-3</c:v>
                </c:pt>
                <c:pt idx="20497">
                  <c:v>3.0754799030721911E-3</c:v>
                </c:pt>
                <c:pt idx="20498">
                  <c:v>3.0204504652552424E-3</c:v>
                </c:pt>
                <c:pt idx="20499">
                  <c:v>2.9455108381862276E-3</c:v>
                </c:pt>
                <c:pt idx="20500">
                  <c:v>3.1938621763388242E-3</c:v>
                </c:pt>
                <c:pt idx="20501">
                  <c:v>3.3828898140207545E-3</c:v>
                </c:pt>
                <c:pt idx="20502">
                  <c:v>3.4636316066528144E-3</c:v>
                </c:pt>
                <c:pt idx="20503">
                  <c:v>3.6130038342280868E-3</c:v>
                </c:pt>
                <c:pt idx="20504">
                  <c:v>3.7588064176342583E-3</c:v>
                </c:pt>
                <c:pt idx="20505">
                  <c:v>3.6744071763132073E-3</c:v>
                </c:pt>
                <c:pt idx="20506">
                  <c:v>3.4962823794857591E-3</c:v>
                </c:pt>
                <c:pt idx="20507">
                  <c:v>3.5405938804813374E-3</c:v>
                </c:pt>
                <c:pt idx="20508">
                  <c:v>3.6012733725838499E-3</c:v>
                </c:pt>
                <c:pt idx="20509">
                  <c:v>3.6397324727973739E-3</c:v>
                </c:pt>
                <c:pt idx="20510">
                  <c:v>3.7104028687227541E-3</c:v>
                </c:pt>
                <c:pt idx="20511">
                  <c:v>3.6989616582339194E-3</c:v>
                </c:pt>
                <c:pt idx="20512">
                  <c:v>3.7620457625305846E-3</c:v>
                </c:pt>
                <c:pt idx="20513">
                  <c:v>3.740705620554315E-3</c:v>
                </c:pt>
                <c:pt idx="20514">
                  <c:v>3.7318961877080433E-3</c:v>
                </c:pt>
                <c:pt idx="20515">
                  <c:v>3.709944307613627E-3</c:v>
                </c:pt>
                <c:pt idx="20516">
                  <c:v>3.7968433575224529E-3</c:v>
                </c:pt>
                <c:pt idx="20517">
                  <c:v>3.7570474567501302E-3</c:v>
                </c:pt>
                <c:pt idx="20518">
                  <c:v>3.7250570038036297E-3</c:v>
                </c:pt>
                <c:pt idx="20519">
                  <c:v>3.8032570634956475E-3</c:v>
                </c:pt>
                <c:pt idx="20520">
                  <c:v>3.8724119374820612E-3</c:v>
                </c:pt>
                <c:pt idx="20521">
                  <c:v>3.8660171118736816E-3</c:v>
                </c:pt>
                <c:pt idx="20522">
                  <c:v>3.8281159734887722E-3</c:v>
                </c:pt>
                <c:pt idx="20523">
                  <c:v>3.9027728825648403E-3</c:v>
                </c:pt>
                <c:pt idx="20524">
                  <c:v>3.9062407892742576E-3</c:v>
                </c:pt>
                <c:pt idx="20525">
                  <c:v>4.0378187169559324E-3</c:v>
                </c:pt>
                <c:pt idx="20526">
                  <c:v>4.0105234980291251E-3</c:v>
                </c:pt>
                <c:pt idx="20527">
                  <c:v>3.9648688238277958E-3</c:v>
                </c:pt>
                <c:pt idx="20528">
                  <c:v>3.8767251351641331E-3</c:v>
                </c:pt>
                <c:pt idx="20529">
                  <c:v>3.9382496416809814E-3</c:v>
                </c:pt>
                <c:pt idx="20530">
                  <c:v>3.9512490570071104E-3</c:v>
                </c:pt>
                <c:pt idx="20531">
                  <c:v>4.0354784207872656E-3</c:v>
                </c:pt>
                <c:pt idx="20532">
                  <c:v>4.1444824394097479E-3</c:v>
                </c:pt>
                <c:pt idx="20533">
                  <c:v>4.0919010929588474E-3</c:v>
                </c:pt>
                <c:pt idx="20534">
                  <c:v>4.0640230769840042E-3</c:v>
                </c:pt>
                <c:pt idx="20535">
                  <c:v>4.1406152366307136E-3</c:v>
                </c:pt>
                <c:pt idx="20536">
                  <c:v>4.190689129279084E-3</c:v>
                </c:pt>
                <c:pt idx="20537">
                  <c:v>4.2312336515507882E-3</c:v>
                </c:pt>
                <c:pt idx="20538">
                  <c:v>4.4042505514915505E-3</c:v>
                </c:pt>
                <c:pt idx="20539">
                  <c:v>4.7376550324190426E-3</c:v>
                </c:pt>
                <c:pt idx="20540">
                  <c:v>4.7904994647130399E-3</c:v>
                </c:pt>
                <c:pt idx="20541">
                  <c:v>4.939358698258847E-3</c:v>
                </c:pt>
                <c:pt idx="20542">
                  <c:v>5.1501364139884985E-3</c:v>
                </c:pt>
                <c:pt idx="20543">
                  <c:v>5.4794058373272688E-3</c:v>
                </c:pt>
                <c:pt idx="20544">
                  <c:v>5.8095735836213363E-3</c:v>
                </c:pt>
                <c:pt idx="20545">
                  <c:v>6.0342274543209026E-3</c:v>
                </c:pt>
                <c:pt idx="20546">
                  <c:v>6.1890820475889331E-3</c:v>
                </c:pt>
                <c:pt idx="20547">
                  <c:v>6.2884380614464993E-3</c:v>
                </c:pt>
                <c:pt idx="20548">
                  <c:v>6.1664210885914008E-3</c:v>
                </c:pt>
                <c:pt idx="20549">
                  <c:v>6.1847248338174734E-3</c:v>
                </c:pt>
                <c:pt idx="20550">
                  <c:v>6.3382002068336661E-3</c:v>
                </c:pt>
                <c:pt idx="20551">
                  <c:v>6.3451536576296106E-3</c:v>
                </c:pt>
                <c:pt idx="20552">
                  <c:v>6.2695141640217002E-3</c:v>
                </c:pt>
                <c:pt idx="20553">
                  <c:v>5.9066112287091367E-3</c:v>
                </c:pt>
                <c:pt idx="20554">
                  <c:v>5.7952883365482259E-3</c:v>
                </c:pt>
                <c:pt idx="20555">
                  <c:v>5.7354523675890367E-3</c:v>
                </c:pt>
                <c:pt idx="20556">
                  <c:v>5.5193812777908332E-3</c:v>
                </c:pt>
                <c:pt idx="20557">
                  <c:v>5.2889516228920123E-3</c:v>
                </c:pt>
                <c:pt idx="20558">
                  <c:v>4.1383750377655022E-3</c:v>
                </c:pt>
                <c:pt idx="20559">
                  <c:v>4.0216834310470235E-3</c:v>
                </c:pt>
                <c:pt idx="20560">
                  <c:v>3.9459184924683513E-3</c:v>
                </c:pt>
                <c:pt idx="20561">
                  <c:v>3.8761119234852217E-3</c:v>
                </c:pt>
                <c:pt idx="20562">
                  <c:v>4.0942231649480675E-3</c:v>
                </c:pt>
                <c:pt idx="20563">
                  <c:v>3.861464973140407E-3</c:v>
                </c:pt>
                <c:pt idx="20564">
                  <c:v>4.0457377916950444E-3</c:v>
                </c:pt>
                <c:pt idx="20565">
                  <c:v>4.2637231158337442E-3</c:v>
                </c:pt>
                <c:pt idx="20566">
                  <c:v>4.2383919722519519E-3</c:v>
                </c:pt>
                <c:pt idx="20567">
                  <c:v>4.2173390085417182E-3</c:v>
                </c:pt>
                <c:pt idx="20568">
                  <c:v>4.1672818921417339E-3</c:v>
                </c:pt>
                <c:pt idx="20569">
                  <c:v>4.0446745333666814E-3</c:v>
                </c:pt>
                <c:pt idx="20570">
                  <c:v>4.0446745333666814E-3</c:v>
                </c:pt>
                <c:pt idx="20571">
                  <c:v>3.1975944194043075E-3</c:v>
                </c:pt>
                <c:pt idx="20572">
                  <c:v>4.2425636178939326E-3</c:v>
                </c:pt>
                <c:pt idx="20573">
                  <c:v>4.1486692289576981E-3</c:v>
                </c:pt>
                <c:pt idx="20574">
                  <c:v>4.0755349442292811E-3</c:v>
                </c:pt>
                <c:pt idx="20575">
                  <c:v>3.9297336114807284E-3</c:v>
                </c:pt>
                <c:pt idx="20576">
                  <c:v>3.9463630491377759E-3</c:v>
                </c:pt>
                <c:pt idx="20577">
                  <c:v>3.9837134043362874E-3</c:v>
                </c:pt>
                <c:pt idx="20578">
                  <c:v>3.8263052278980844E-3</c:v>
                </c:pt>
                <c:pt idx="20579">
                  <c:v>3.9145399397669837E-3</c:v>
                </c:pt>
                <c:pt idx="20580">
                  <c:v>3.8139852878916803E-3</c:v>
                </c:pt>
                <c:pt idx="20581">
                  <c:v>3.7418511133654191E-3</c:v>
                </c:pt>
                <c:pt idx="20582">
                  <c:v>3.6953281006128643E-3</c:v>
                </c:pt>
                <c:pt idx="20583">
                  <c:v>3.8071729595923996E-3</c:v>
                </c:pt>
                <c:pt idx="20584">
                  <c:v>3.9569944880068295E-3</c:v>
                </c:pt>
                <c:pt idx="20585">
                  <c:v>3.9569944880068295E-3</c:v>
                </c:pt>
                <c:pt idx="20586">
                  <c:v>3.9863539832527767E-3</c:v>
                </c:pt>
                <c:pt idx="20587">
                  <c:v>3.931492205598219E-3</c:v>
                </c:pt>
                <c:pt idx="20588">
                  <c:v>3.9724235096000229E-3</c:v>
                </c:pt>
                <c:pt idx="20589">
                  <c:v>4.0809387383749897E-3</c:v>
                </c:pt>
                <c:pt idx="20590">
                  <c:v>4.054362706842814E-3</c:v>
                </c:pt>
                <c:pt idx="20591">
                  <c:v>4.1365836005874783E-3</c:v>
                </c:pt>
                <c:pt idx="20592">
                  <c:v>4.1638512931567971E-3</c:v>
                </c:pt>
                <c:pt idx="20593">
                  <c:v>4.2466037097799907E-3</c:v>
                </c:pt>
                <c:pt idx="20594">
                  <c:v>4.1969084327729504E-3</c:v>
                </c:pt>
                <c:pt idx="20595">
                  <c:v>4.2580678433265925E-3</c:v>
                </c:pt>
                <c:pt idx="20596">
                  <c:v>4.2299015699221272E-3</c:v>
                </c:pt>
                <c:pt idx="20597">
                  <c:v>4.3092315500157033E-3</c:v>
                </c:pt>
                <c:pt idx="20598">
                  <c:v>4.2398912281221973E-3</c:v>
                </c:pt>
                <c:pt idx="20599">
                  <c:v>4.2494565330076462E-3</c:v>
                </c:pt>
                <c:pt idx="20600">
                  <c:v>4.2494565330076462E-3</c:v>
                </c:pt>
                <c:pt idx="20601">
                  <c:v>4.2029861812236747E-3</c:v>
                </c:pt>
                <c:pt idx="20602">
                  <c:v>4.2377777893628475E-3</c:v>
                </c:pt>
                <c:pt idx="20603">
                  <c:v>4.2950949910080943E-3</c:v>
                </c:pt>
                <c:pt idx="20604">
                  <c:v>4.2532229201061806E-3</c:v>
                </c:pt>
                <c:pt idx="20605">
                  <c:v>4.2387081662384977E-3</c:v>
                </c:pt>
                <c:pt idx="20606">
                  <c:v>4.2674048660582831E-3</c:v>
                </c:pt>
                <c:pt idx="20607">
                  <c:v>4.3399095272038312E-3</c:v>
                </c:pt>
                <c:pt idx="20608">
                  <c:v>4.2532229201061806E-3</c:v>
                </c:pt>
                <c:pt idx="20609">
                  <c:v>4.1962814516239783E-3</c:v>
                </c:pt>
                <c:pt idx="20610">
                  <c:v>4.1536340733901419E-3</c:v>
                </c:pt>
                <c:pt idx="20611">
                  <c:v>4.0820990962231263E-3</c:v>
                </c:pt>
                <c:pt idx="20612">
                  <c:v>4.0929768548690713E-3</c:v>
                </c:pt>
                <c:pt idx="20613">
                  <c:v>4.1256118568863973E-3</c:v>
                </c:pt>
                <c:pt idx="20614">
                  <c:v>4.2554676874535799E-3</c:v>
                </c:pt>
                <c:pt idx="20615">
                  <c:v>4.3949338776835562E-3</c:v>
                </c:pt>
                <c:pt idx="20616">
                  <c:v>4.4650034156888995E-3</c:v>
                </c:pt>
                <c:pt idx="20617">
                  <c:v>4.433567450116224E-3</c:v>
                </c:pt>
                <c:pt idx="20618">
                  <c:v>4.4018675921080148E-3</c:v>
                </c:pt>
                <c:pt idx="20619">
                  <c:v>4.5694001491126436E-3</c:v>
                </c:pt>
                <c:pt idx="20620">
                  <c:v>4.6833276996789989E-3</c:v>
                </c:pt>
                <c:pt idx="20621">
                  <c:v>4.7599863968385845E-3</c:v>
                </c:pt>
                <c:pt idx="20622">
                  <c:v>4.5252710651724473E-3</c:v>
                </c:pt>
                <c:pt idx="20623">
                  <c:v>4.6362617463357216E-3</c:v>
                </c:pt>
                <c:pt idx="20624">
                  <c:v>4.4243857213810472E-3</c:v>
                </c:pt>
                <c:pt idx="20625">
                  <c:v>3.988288373398919E-3</c:v>
                </c:pt>
                <c:pt idx="20626">
                  <c:v>3.5954773239431498E-3</c:v>
                </c:pt>
                <c:pt idx="20627">
                  <c:v>3.3657503383863205E-3</c:v>
                </c:pt>
                <c:pt idx="20628">
                  <c:v>3.2946951349624386E-3</c:v>
                </c:pt>
                <c:pt idx="20629">
                  <c:v>3.3341495119601984E-3</c:v>
                </c:pt>
                <c:pt idx="20630">
                  <c:v>3.159841816409696E-3</c:v>
                </c:pt>
                <c:pt idx="20631">
                  <c:v>3.2357396266933444E-3</c:v>
                </c:pt>
                <c:pt idx="20632">
                  <c:v>2.8649957615405367E-3</c:v>
                </c:pt>
                <c:pt idx="20633">
                  <c:v>3.2549605285402353E-3</c:v>
                </c:pt>
                <c:pt idx="20634">
                  <c:v>3.8424408066983465E-3</c:v>
                </c:pt>
                <c:pt idx="20635">
                  <c:v>3.8837495824477547E-3</c:v>
                </c:pt>
                <c:pt idx="20636">
                  <c:v>3.8234968429005181E-3</c:v>
                </c:pt>
                <c:pt idx="20637">
                  <c:v>3.8008844009963512E-3</c:v>
                </c:pt>
                <c:pt idx="20638">
                  <c:v>3.6008378535754902E-3</c:v>
                </c:pt>
                <c:pt idx="20639">
                  <c:v>3.8606758941157498E-3</c:v>
                </c:pt>
                <c:pt idx="20640">
                  <c:v>3.8606758941157498E-3</c:v>
                </c:pt>
                <c:pt idx="20641">
                  <c:v>3.8606758941157498E-3</c:v>
                </c:pt>
                <c:pt idx="20642">
                  <c:v>3.7024806288825582E-3</c:v>
                </c:pt>
                <c:pt idx="20643">
                  <c:v>3.233677222480017E-3</c:v>
                </c:pt>
                <c:pt idx="20644">
                  <c:v>3.1157065200128741E-3</c:v>
                </c:pt>
                <c:pt idx="20645">
                  <c:v>2.854853494235724E-3</c:v>
                </c:pt>
                <c:pt idx="20646">
                  <c:v>3.2979742568517694E-3</c:v>
                </c:pt>
                <c:pt idx="20647">
                  <c:v>3.5445638951968534E-3</c:v>
                </c:pt>
                <c:pt idx="20648">
                  <c:v>3.7951132652651936E-3</c:v>
                </c:pt>
                <c:pt idx="20649">
                  <c:v>3.694363668315393E-3</c:v>
                </c:pt>
                <c:pt idx="20650">
                  <c:v>3.5402060256999549E-3</c:v>
                </c:pt>
                <c:pt idx="20651">
                  <c:v>3.4914948014626141E-3</c:v>
                </c:pt>
                <c:pt idx="20652">
                  <c:v>3.5116985835715996E-3</c:v>
                </c:pt>
                <c:pt idx="20653">
                  <c:v>3.5111127148075125E-3</c:v>
                </c:pt>
                <c:pt idx="20654">
                  <c:v>3.5066254856337604E-3</c:v>
                </c:pt>
                <c:pt idx="20655">
                  <c:v>3.4868946237537161E-3</c:v>
                </c:pt>
                <c:pt idx="20656">
                  <c:v>3.5322997538901678E-3</c:v>
                </c:pt>
                <c:pt idx="20657">
                  <c:v>3.5403452119670818E-3</c:v>
                </c:pt>
                <c:pt idx="20658">
                  <c:v>3.782056122957767E-3</c:v>
                </c:pt>
                <c:pt idx="20659">
                  <c:v>4.5230305043342306E-3</c:v>
                </c:pt>
                <c:pt idx="20660">
                  <c:v>4.5816680967338732E-3</c:v>
                </c:pt>
                <c:pt idx="20661">
                  <c:v>4.5960571891299406E-3</c:v>
                </c:pt>
                <c:pt idx="20662">
                  <c:v>4.5664807660454653E-3</c:v>
                </c:pt>
                <c:pt idx="20663">
                  <c:v>4.5522541327979371E-3</c:v>
                </c:pt>
                <c:pt idx="20664">
                  <c:v>4.5355192002306897E-3</c:v>
                </c:pt>
                <c:pt idx="20665">
                  <c:v>4.477539276353559E-3</c:v>
                </c:pt>
                <c:pt idx="20666">
                  <c:v>4.4650034156888995E-3</c:v>
                </c:pt>
                <c:pt idx="20667">
                  <c:v>4.4699857634544447E-3</c:v>
                </c:pt>
                <c:pt idx="20668">
                  <c:v>4.3748796833809455E-3</c:v>
                </c:pt>
                <c:pt idx="20669">
                  <c:v>4.1701197916205746E-3</c:v>
                </c:pt>
                <c:pt idx="20670">
                  <c:v>4.0731402615828867E-3</c:v>
                </c:pt>
                <c:pt idx="20671">
                  <c:v>4.0769338917230023E-3</c:v>
                </c:pt>
                <c:pt idx="20672">
                  <c:v>4.0353705702730648E-3</c:v>
                </c:pt>
                <c:pt idx="20673">
                  <c:v>4.0445981009398129E-3</c:v>
                </c:pt>
                <c:pt idx="20674">
                  <c:v>4.0517389437955947E-3</c:v>
                </c:pt>
                <c:pt idx="20675">
                  <c:v>4.0869925032735793E-3</c:v>
                </c:pt>
                <c:pt idx="20676">
                  <c:v>4.1978552809428032E-3</c:v>
                </c:pt>
                <c:pt idx="20677">
                  <c:v>4.1958268258392873E-3</c:v>
                </c:pt>
                <c:pt idx="20678">
                  <c:v>4.2427881206468796E-3</c:v>
                </c:pt>
                <c:pt idx="20679">
                  <c:v>4.3127436726343154E-3</c:v>
                </c:pt>
                <c:pt idx="20680">
                  <c:v>4.3197650179037494E-3</c:v>
                </c:pt>
                <c:pt idx="20681">
                  <c:v>4.3942437251089867E-3</c:v>
                </c:pt>
                <c:pt idx="20682">
                  <c:v>4.4238005750851022E-3</c:v>
                </c:pt>
                <c:pt idx="20683">
                  <c:v>4.4834391707100213E-3</c:v>
                </c:pt>
                <c:pt idx="20684">
                  <c:v>4.4790436421112854E-3</c:v>
                </c:pt>
                <c:pt idx="20685">
                  <c:v>4.5526010077427707E-3</c:v>
                </c:pt>
                <c:pt idx="20686">
                  <c:v>4.6048906911134203E-3</c:v>
                </c:pt>
                <c:pt idx="20687">
                  <c:v>4.7596849335757342E-3</c:v>
                </c:pt>
                <c:pt idx="20688">
                  <c:v>4.7995282506323022E-3</c:v>
                </c:pt>
                <c:pt idx="20689">
                  <c:v>4.8767052962551934E-3</c:v>
                </c:pt>
                <c:pt idx="20690">
                  <c:v>4.9988867630837543E-3</c:v>
                </c:pt>
                <c:pt idx="20691">
                  <c:v>5.0116832536510241E-3</c:v>
                </c:pt>
                <c:pt idx="20692">
                  <c:v>5.0646791013153709E-3</c:v>
                </c:pt>
                <c:pt idx="20693">
                  <c:v>4.9381633279369187E-3</c:v>
                </c:pt>
                <c:pt idx="20694">
                  <c:v>4.8661203845237044E-3</c:v>
                </c:pt>
                <c:pt idx="20695">
                  <c:v>4.7533369230896034E-3</c:v>
                </c:pt>
                <c:pt idx="20696">
                  <c:v>4.724520591643004E-3</c:v>
                </c:pt>
                <c:pt idx="20697">
                  <c:v>4.61875342964598E-3</c:v>
                </c:pt>
                <c:pt idx="20698">
                  <c:v>4.3431497018906568E-3</c:v>
                </c:pt>
                <c:pt idx="20699">
                  <c:v>4.3161700054542675E-3</c:v>
                </c:pt>
                <c:pt idx="20700">
                  <c:v>4.1149416427513578E-3</c:v>
                </c:pt>
                <c:pt idx="20701">
                  <c:v>3.8523114265003426E-3</c:v>
                </c:pt>
                <c:pt idx="20702">
                  <c:v>3.5575953755018243E-3</c:v>
                </c:pt>
                <c:pt idx="20703">
                  <c:v>3.1733242645590565E-3</c:v>
                </c:pt>
                <c:pt idx="20704">
                  <c:v>2.7977954730868519E-3</c:v>
                </c:pt>
                <c:pt idx="20705">
                  <c:v>2.8492447447382081E-3</c:v>
                </c:pt>
                <c:pt idx="20706">
                  <c:v>2.7308406656111101E-3</c:v>
                </c:pt>
                <c:pt idx="20707">
                  <c:v>2.6070238034495616E-3</c:v>
                </c:pt>
                <c:pt idx="20708">
                  <c:v>2.4627667048017676E-3</c:v>
                </c:pt>
                <c:pt idx="20709">
                  <c:v>2.6228095261924917E-3</c:v>
                </c:pt>
                <c:pt idx="20710">
                  <c:v>2.6546314328286277E-3</c:v>
                </c:pt>
                <c:pt idx="20711">
                  <c:v>2.3308407598942329E-3</c:v>
                </c:pt>
                <c:pt idx="20712">
                  <c:v>2.4800922438986306E-3</c:v>
                </c:pt>
                <c:pt idx="20713">
                  <c:v>2.2891034254352146E-3</c:v>
                </c:pt>
                <c:pt idx="20714">
                  <c:v>2.435614765438424E-3</c:v>
                </c:pt>
                <c:pt idx="20715">
                  <c:v>2.5318197960228386E-3</c:v>
                </c:pt>
                <c:pt idx="20716">
                  <c:v>2.6680363491619597E-3</c:v>
                </c:pt>
                <c:pt idx="20717">
                  <c:v>2.3678178294826656E-3</c:v>
                </c:pt>
                <c:pt idx="20718">
                  <c:v>2.5910048809095845E-3</c:v>
                </c:pt>
                <c:pt idx="20719">
                  <c:v>2.538414456757781E-3</c:v>
                </c:pt>
                <c:pt idx="20720">
                  <c:v>2.4758281171595436E-3</c:v>
                </c:pt>
                <c:pt idx="20721">
                  <c:v>2.4402303107066317E-3</c:v>
                </c:pt>
                <c:pt idx="20722">
                  <c:v>2.3789129428374392E-3</c:v>
                </c:pt>
                <c:pt idx="20723">
                  <c:v>2.4763579360626686E-3</c:v>
                </c:pt>
                <c:pt idx="20724">
                  <c:v>2.507599342865611E-3</c:v>
                </c:pt>
                <c:pt idx="20725">
                  <c:v>2.4879043882899089E-3</c:v>
                </c:pt>
                <c:pt idx="20726">
                  <c:v>2.4481965857842216E-3</c:v>
                </c:pt>
                <c:pt idx="20727">
                  <c:v>2.4860246737144669E-3</c:v>
                </c:pt>
                <c:pt idx="20728">
                  <c:v>2.4543603965810571E-3</c:v>
                </c:pt>
                <c:pt idx="20729">
                  <c:v>2.4602116770044273E-3</c:v>
                </c:pt>
                <c:pt idx="20730">
                  <c:v>2.434554323948243E-3</c:v>
                </c:pt>
                <c:pt idx="20731">
                  <c:v>2.4393971163323238E-3</c:v>
                </c:pt>
                <c:pt idx="20732">
                  <c:v>2.458653677525654E-3</c:v>
                </c:pt>
                <c:pt idx="20733">
                  <c:v>2.4592551003109319E-3</c:v>
                </c:pt>
                <c:pt idx="20734">
                  <c:v>2.4510098183662737E-3</c:v>
                </c:pt>
                <c:pt idx="20735">
                  <c:v>2.5439347368733183E-3</c:v>
                </c:pt>
                <c:pt idx="20736">
                  <c:v>2.5269496130124777E-3</c:v>
                </c:pt>
                <c:pt idx="20737">
                  <c:v>2.5441273117466118E-3</c:v>
                </c:pt>
                <c:pt idx="20738">
                  <c:v>2.5627747465614341E-3</c:v>
                </c:pt>
                <c:pt idx="20739">
                  <c:v>2.5616010465831516E-3</c:v>
                </c:pt>
                <c:pt idx="20740">
                  <c:v>2.5452731356670703E-3</c:v>
                </c:pt>
                <c:pt idx="20741">
                  <c:v>2.5498131182258516E-3</c:v>
                </c:pt>
                <c:pt idx="20742">
                  <c:v>2.5265199392076349E-3</c:v>
                </c:pt>
                <c:pt idx="20743">
                  <c:v>2.5674907183920554E-3</c:v>
                </c:pt>
                <c:pt idx="20744">
                  <c:v>2.5852762168636265E-3</c:v>
                </c:pt>
                <c:pt idx="20745">
                  <c:v>2.5627747465614341E-3</c:v>
                </c:pt>
                <c:pt idx="20746">
                  <c:v>2.5674907183920554E-3</c:v>
                </c:pt>
                <c:pt idx="20747">
                  <c:v>2.5929055435319425E-3</c:v>
                </c:pt>
                <c:pt idx="20748">
                  <c:v>2.5946609139054205E-3</c:v>
                </c:pt>
                <c:pt idx="20749">
                  <c:v>2.574979684951404E-3</c:v>
                </c:pt>
                <c:pt idx="20750">
                  <c:v>2.5770786575742242E-3</c:v>
                </c:pt>
                <c:pt idx="20751">
                  <c:v>2.6498664652651101E-3</c:v>
                </c:pt>
                <c:pt idx="20752">
                  <c:v>2.6683441549091589E-3</c:v>
                </c:pt>
                <c:pt idx="20753">
                  <c:v>2.6677008915795574E-3</c:v>
                </c:pt>
                <c:pt idx="20754">
                  <c:v>2.6315016606999614E-3</c:v>
                </c:pt>
                <c:pt idx="20755">
                  <c:v>2.6256516179823291E-3</c:v>
                </c:pt>
                <c:pt idx="20756">
                  <c:v>2.6073043066513792E-3</c:v>
                </c:pt>
                <c:pt idx="20757">
                  <c:v>2.6127536516818849E-3</c:v>
                </c:pt>
                <c:pt idx="20758">
                  <c:v>2.651882148895314E-3</c:v>
                </c:pt>
                <c:pt idx="20759">
                  <c:v>2.6659210289015755E-3</c:v>
                </c:pt>
                <c:pt idx="20760">
                  <c:v>2.6724235586736899E-3</c:v>
                </c:pt>
                <c:pt idx="20761">
                  <c:v>2.7248287079369481E-3</c:v>
                </c:pt>
                <c:pt idx="20762">
                  <c:v>2.7207382979345012E-3</c:v>
                </c:pt>
                <c:pt idx="20763">
                  <c:v>2.6834665057300388E-3</c:v>
                </c:pt>
                <c:pt idx="20764">
                  <c:v>2.6860978304382448E-3</c:v>
                </c:pt>
                <c:pt idx="20765">
                  <c:v>2.6013632058160671E-3</c:v>
                </c:pt>
                <c:pt idx="20766">
                  <c:v>2.433222216552925E-3</c:v>
                </c:pt>
                <c:pt idx="20767">
                  <c:v>2.4039875721740783E-3</c:v>
                </c:pt>
                <c:pt idx="20768">
                  <c:v>2.3995202307517363E-3</c:v>
                </c:pt>
                <c:pt idx="20769">
                  <c:v>1.8680245001849423E-3</c:v>
                </c:pt>
                <c:pt idx="20770">
                  <c:v>1.971021172318425E-3</c:v>
                </c:pt>
                <c:pt idx="20771">
                  <c:v>2.0565390254053319E-3</c:v>
                </c:pt>
                <c:pt idx="20772">
                  <c:v>2.0687273548393986E-3</c:v>
                </c:pt>
                <c:pt idx="20773">
                  <c:v>2.1306180084514808E-3</c:v>
                </c:pt>
                <c:pt idx="20774">
                  <c:v>2.1812858728007399E-3</c:v>
                </c:pt>
                <c:pt idx="20775">
                  <c:v>1.7467462461719309E-3</c:v>
                </c:pt>
                <c:pt idx="20776">
                  <c:v>1.7673466388064721E-3</c:v>
                </c:pt>
                <c:pt idx="20777">
                  <c:v>1.7673466388064721E-3</c:v>
                </c:pt>
                <c:pt idx="20778">
                  <c:v>2.0116780895195552E-3</c:v>
                </c:pt>
                <c:pt idx="20779">
                  <c:v>2.2091832985080898E-3</c:v>
                </c:pt>
                <c:pt idx="20780">
                  <c:v>2.2483049093992473E-3</c:v>
                </c:pt>
                <c:pt idx="20781">
                  <c:v>2.274719887332815E-3</c:v>
                </c:pt>
                <c:pt idx="20782">
                  <c:v>2.3014046654490521E-3</c:v>
                </c:pt>
                <c:pt idx="20783">
                  <c:v>2.274719887332815E-3</c:v>
                </c:pt>
                <c:pt idx="20784">
                  <c:v>2.2483049093992473E-3</c:v>
                </c:pt>
                <c:pt idx="20785">
                  <c:v>2.3877214779964057E-3</c:v>
                </c:pt>
                <c:pt idx="20786">
                  <c:v>2.3185176957774161E-3</c:v>
                </c:pt>
                <c:pt idx="20787">
                  <c:v>2.345986580762472E-3</c:v>
                </c:pt>
                <c:pt idx="20788">
                  <c:v>2.4412203964051765E-3</c:v>
                </c:pt>
                <c:pt idx="20789">
                  <c:v>2.2730628502591276E-3</c:v>
                </c:pt>
                <c:pt idx="20790">
                  <c:v>2.3797353402204933E-3</c:v>
                </c:pt>
                <c:pt idx="20791">
                  <c:v>2.3846782244004326E-3</c:v>
                </c:pt>
                <c:pt idx="20792">
                  <c:v>2.4219596638421241E-3</c:v>
                </c:pt>
                <c:pt idx="20793">
                  <c:v>2.4494686890882437E-3</c:v>
                </c:pt>
                <c:pt idx="20794">
                  <c:v>2.5433133778215607E-3</c:v>
                </c:pt>
                <c:pt idx="20795">
                  <c:v>2.522608954156538E-3</c:v>
                </c:pt>
                <c:pt idx="20796">
                  <c:v>2.5858207725408004E-3</c:v>
                </c:pt>
                <c:pt idx="20797">
                  <c:v>2.4895681896969753E-3</c:v>
                </c:pt>
                <c:pt idx="20798">
                  <c:v>2.4719458329682292E-3</c:v>
                </c:pt>
                <c:pt idx="20799">
                  <c:v>2.5527807236078786E-3</c:v>
                </c:pt>
                <c:pt idx="20800">
                  <c:v>2.4769936720769811E-3</c:v>
                </c:pt>
                <c:pt idx="20801">
                  <c:v>2.5562118411964754E-3</c:v>
                </c:pt>
                <c:pt idx="20802">
                  <c:v>2.677941319048915E-3</c:v>
                </c:pt>
                <c:pt idx="20803">
                  <c:v>2.7833248321391677E-3</c:v>
                </c:pt>
                <c:pt idx="20804">
                  <c:v>2.8534847077804526E-3</c:v>
                </c:pt>
                <c:pt idx="20805">
                  <c:v>2.9974267423037199E-3</c:v>
                </c:pt>
                <c:pt idx="20806">
                  <c:v>3.064853945393819E-3</c:v>
                </c:pt>
                <c:pt idx="20807">
                  <c:v>3.0899322912102869E-3</c:v>
                </c:pt>
                <c:pt idx="20808">
                  <c:v>3.1300079046472358E-3</c:v>
                </c:pt>
                <c:pt idx="20809">
                  <c:v>3.1723992253343321E-3</c:v>
                </c:pt>
                <c:pt idx="20810">
                  <c:v>3.1297000782928935E-3</c:v>
                </c:pt>
                <c:pt idx="20811">
                  <c:v>3.1652034773146202E-3</c:v>
                </c:pt>
                <c:pt idx="20812">
                  <c:v>3.2462012691619226E-3</c:v>
                </c:pt>
                <c:pt idx="20813">
                  <c:v>3.2314676708119863E-3</c:v>
                </c:pt>
                <c:pt idx="20814">
                  <c:v>3.3027600544943574E-3</c:v>
                </c:pt>
                <c:pt idx="20815">
                  <c:v>3.3172058510532111E-3</c:v>
                </c:pt>
                <c:pt idx="20816">
                  <c:v>3.4127028183592889E-3</c:v>
                </c:pt>
                <c:pt idx="20817">
                  <c:v>3.4133410889452573E-3</c:v>
                </c:pt>
                <c:pt idx="20818">
                  <c:v>3.4550697577168657E-3</c:v>
                </c:pt>
                <c:pt idx="20819">
                  <c:v>3.4182205182180549E-3</c:v>
                </c:pt>
                <c:pt idx="20820">
                  <c:v>3.5181805116975017E-3</c:v>
                </c:pt>
                <c:pt idx="20821">
                  <c:v>3.4868735713187672E-3</c:v>
                </c:pt>
                <c:pt idx="20822">
                  <c:v>3.590097960618723E-3</c:v>
                </c:pt>
                <c:pt idx="20823">
                  <c:v>3.7607417020370034E-3</c:v>
                </c:pt>
                <c:pt idx="20824">
                  <c:v>3.7819732616155583E-3</c:v>
                </c:pt>
                <c:pt idx="20825">
                  <c:v>3.7819732616155583E-3</c:v>
                </c:pt>
                <c:pt idx="20826">
                  <c:v>3.7819732616155583E-3</c:v>
                </c:pt>
                <c:pt idx="20827">
                  <c:v>3.8405374002334664E-3</c:v>
                </c:pt>
                <c:pt idx="20828">
                  <c:v>3.8152053375768206E-3</c:v>
                </c:pt>
                <c:pt idx="20829">
                  <c:v>3.8256760979166892E-3</c:v>
                </c:pt>
                <c:pt idx="20830">
                  <c:v>3.8851906280965862E-3</c:v>
                </c:pt>
                <c:pt idx="20831">
                  <c:v>4.037932377396451E-3</c:v>
                </c:pt>
                <c:pt idx="20832">
                  <c:v>3.9832608626148014E-3</c:v>
                </c:pt>
                <c:pt idx="20833">
                  <c:v>4.1634589120582615E-3</c:v>
                </c:pt>
                <c:pt idx="20834">
                  <c:v>4.1783744029039371E-3</c:v>
                </c:pt>
                <c:pt idx="20835">
                  <c:v>4.1465184733701149E-3</c:v>
                </c:pt>
                <c:pt idx="20836">
                  <c:v>4.3008465355883494E-3</c:v>
                </c:pt>
                <c:pt idx="20837">
                  <c:v>4.3798743242679681E-3</c:v>
                </c:pt>
                <c:pt idx="20838">
                  <c:v>4.371349210320819E-3</c:v>
                </c:pt>
                <c:pt idx="20839">
                  <c:v>4.4200438315661486E-3</c:v>
                </c:pt>
                <c:pt idx="20840">
                  <c:v>4.2730693763541926E-3</c:v>
                </c:pt>
                <c:pt idx="20841">
                  <c:v>4.2199291805087111E-3</c:v>
                </c:pt>
                <c:pt idx="20842">
                  <c:v>4.1590946978546182E-3</c:v>
                </c:pt>
                <c:pt idx="20843">
                  <c:v>3.7584634875937814E-3</c:v>
                </c:pt>
                <c:pt idx="20844">
                  <c:v>3.7227418825613607E-3</c:v>
                </c:pt>
                <c:pt idx="20845">
                  <c:v>3.6366277220358828E-3</c:v>
                </c:pt>
                <c:pt idx="20846">
                  <c:v>3.4549949759677323E-3</c:v>
                </c:pt>
                <c:pt idx="20847">
                  <c:v>3.2904624406485312E-3</c:v>
                </c:pt>
                <c:pt idx="20848">
                  <c:v>3.3099637677430371E-3</c:v>
                </c:pt>
                <c:pt idx="20849">
                  <c:v>3.0878447669840884E-3</c:v>
                </c:pt>
                <c:pt idx="20850">
                  <c:v>3.2937010847830278E-3</c:v>
                </c:pt>
                <c:pt idx="20851">
                  <c:v>3.3923154963987926E-3</c:v>
                </c:pt>
                <c:pt idx="20852">
                  <c:v>3.3573319299353018E-3</c:v>
                </c:pt>
                <c:pt idx="20853">
                  <c:v>3.3374311551806319E-3</c:v>
                </c:pt>
                <c:pt idx="20854">
                  <c:v>3.1039415954208431E-3</c:v>
                </c:pt>
                <c:pt idx="20855">
                  <c:v>3.1039415954208431E-3</c:v>
                </c:pt>
                <c:pt idx="20856">
                  <c:v>3.1039415954208431E-3</c:v>
                </c:pt>
                <c:pt idx="20857">
                  <c:v>3.0126896302129676E-3</c:v>
                </c:pt>
                <c:pt idx="20858">
                  <c:v>3.1065231056804634E-3</c:v>
                </c:pt>
                <c:pt idx="20859">
                  <c:v>3.051022554346714E-3</c:v>
                </c:pt>
                <c:pt idx="20860">
                  <c:v>3.1535670444849885E-3</c:v>
                </c:pt>
                <c:pt idx="20861">
                  <c:v>3.1682931646298267E-3</c:v>
                </c:pt>
                <c:pt idx="20862">
                  <c:v>3.1570904393102206E-3</c:v>
                </c:pt>
                <c:pt idx="20863">
                  <c:v>3.1562270828867827E-3</c:v>
                </c:pt>
                <c:pt idx="20864">
                  <c:v>3.1562270828867827E-3</c:v>
                </c:pt>
                <c:pt idx="20865">
                  <c:v>3.3107284589400246E-3</c:v>
                </c:pt>
                <c:pt idx="20866">
                  <c:v>3.3107284589400246E-3</c:v>
                </c:pt>
                <c:pt idx="20867">
                  <c:v>3.4030948069755326E-3</c:v>
                </c:pt>
                <c:pt idx="20868">
                  <c:v>3.7642412163957461E-3</c:v>
                </c:pt>
                <c:pt idx="20869">
                  <c:v>3.9931111620329059E-3</c:v>
                </c:pt>
                <c:pt idx="20870">
                  <c:v>4.1375551948196953E-3</c:v>
                </c:pt>
                <c:pt idx="20871">
                  <c:v>4.1957997341629093E-3</c:v>
                </c:pt>
                <c:pt idx="20872">
                  <c:v>4.2956899024019259E-3</c:v>
                </c:pt>
                <c:pt idx="20873">
                  <c:v>4.3226680647790216E-3</c:v>
                </c:pt>
                <c:pt idx="20874">
                  <c:v>4.3433840889265836E-3</c:v>
                </c:pt>
                <c:pt idx="20875">
                  <c:v>4.3161919428266176E-3</c:v>
                </c:pt>
                <c:pt idx="20876">
                  <c:v>4.4992768347075279E-3</c:v>
                </c:pt>
                <c:pt idx="20877">
                  <c:v>4.6676032509503718E-3</c:v>
                </c:pt>
                <c:pt idx="20878">
                  <c:v>4.7937546901652469E-3</c:v>
                </c:pt>
                <c:pt idx="20879">
                  <c:v>4.919906129380122E-3</c:v>
                </c:pt>
                <c:pt idx="20880">
                  <c:v>5.1772947590466552E-3</c:v>
                </c:pt>
                <c:pt idx="20881">
                  <c:v>5.4640808058676708E-3</c:v>
                </c:pt>
                <c:pt idx="20882">
                  <c:v>5.6029179639385564E-3</c:v>
                </c:pt>
                <c:pt idx="20883">
                  <c:v>5.8268955146725757E-3</c:v>
                </c:pt>
                <c:pt idx="20884">
                  <c:v>5.9723673924600125E-3</c:v>
                </c:pt>
                <c:pt idx="20885">
                  <c:v>5.8977333108527989E-3</c:v>
                </c:pt>
                <c:pt idx="20886">
                  <c:v>5.8607234167408163E-3</c:v>
                </c:pt>
                <c:pt idx="20887">
                  <c:v>6.0717432713939205E-3</c:v>
                </c:pt>
                <c:pt idx="20888">
                  <c:v>6.0794779712853445E-3</c:v>
                </c:pt>
                <c:pt idx="20889">
                  <c:v>6.0845159837991727E-3</c:v>
                </c:pt>
                <c:pt idx="20890">
                  <c:v>6.2040008309764937E-3</c:v>
                </c:pt>
                <c:pt idx="20891">
                  <c:v>6.2764648842388287E-3</c:v>
                </c:pt>
                <c:pt idx="20892">
                  <c:v>6.4633985307433282E-3</c:v>
                </c:pt>
                <c:pt idx="20893">
                  <c:v>6.674599650973622E-3</c:v>
                </c:pt>
                <c:pt idx="20894">
                  <c:v>6.8531554117281348E-3</c:v>
                </c:pt>
                <c:pt idx="20895">
                  <c:v>6.7660287606120797E-3</c:v>
                </c:pt>
                <c:pt idx="20896">
                  <c:v>6.8312634305366035E-3</c:v>
                </c:pt>
                <c:pt idx="20897">
                  <c:v>6.6948532976222885E-3</c:v>
                </c:pt>
                <c:pt idx="20898">
                  <c:v>6.7381458944728561E-3</c:v>
                </c:pt>
                <c:pt idx="20899">
                  <c:v>6.9304753771874863E-3</c:v>
                </c:pt>
                <c:pt idx="20900">
                  <c:v>7.0946845838670697E-3</c:v>
                </c:pt>
                <c:pt idx="20901">
                  <c:v>7.3263140187249378E-3</c:v>
                </c:pt>
                <c:pt idx="20902">
                  <c:v>7.3890872755124244E-3</c:v>
                </c:pt>
                <c:pt idx="20903">
                  <c:v>7.2571492275012809E-3</c:v>
                </c:pt>
                <c:pt idx="20904">
                  <c:v>7.2115735492138296E-3</c:v>
                </c:pt>
                <c:pt idx="20905">
                  <c:v>6.567395783344445E-3</c:v>
                </c:pt>
                <c:pt idx="20906">
                  <c:v>6.7333014836216424E-3</c:v>
                </c:pt>
                <c:pt idx="20907">
                  <c:v>6.8627880506143676E-3</c:v>
                </c:pt>
                <c:pt idx="20908">
                  <c:v>6.7218593149924039E-3</c:v>
                </c:pt>
                <c:pt idx="20909">
                  <c:v>6.6157862483157337E-3</c:v>
                </c:pt>
                <c:pt idx="20910">
                  <c:v>6.4375539026563771E-3</c:v>
                </c:pt>
                <c:pt idx="20911">
                  <c:v>6.1453977235770797E-3</c:v>
                </c:pt>
                <c:pt idx="20912">
                  <c:v>5.8893253016194967E-3</c:v>
                </c:pt>
                <c:pt idx="20913">
                  <c:v>5.9340738716239039E-3</c:v>
                </c:pt>
                <c:pt idx="20914">
                  <c:v>5.897721836288122E-3</c:v>
                </c:pt>
                <c:pt idx="20915">
                  <c:v>5.5793608120605744E-3</c:v>
                </c:pt>
                <c:pt idx="20916">
                  <c:v>5.7582860265410832E-3</c:v>
                </c:pt>
                <c:pt idx="20917">
                  <c:v>5.1813029415409334E-3</c:v>
                </c:pt>
                <c:pt idx="20918">
                  <c:v>4.7531017635909249E-3</c:v>
                </c:pt>
                <c:pt idx="20919">
                  <c:v>4.7242522491450483E-3</c:v>
                </c:pt>
                <c:pt idx="20920">
                  <c:v>4.6955557907714706E-3</c:v>
                </c:pt>
                <c:pt idx="20921">
                  <c:v>4.6172048497491675E-3</c:v>
                </c:pt>
                <c:pt idx="20922">
                  <c:v>3.6499234416573142E-3</c:v>
                </c:pt>
                <c:pt idx="20923">
                  <c:v>2.8033029444905658E-3</c:v>
                </c:pt>
                <c:pt idx="20924">
                  <c:v>2.8203953867351975E-3</c:v>
                </c:pt>
                <c:pt idx="20925">
                  <c:v>2.7863010338291631E-3</c:v>
                </c:pt>
                <c:pt idx="20926">
                  <c:v>2.8060648193127245E-3</c:v>
                </c:pt>
                <c:pt idx="20927">
                  <c:v>2.9351834595673404E-3</c:v>
                </c:pt>
                <c:pt idx="20928">
                  <c:v>3.182703548099625E-3</c:v>
                </c:pt>
                <c:pt idx="20929">
                  <c:v>3.5497863902620727E-3</c:v>
                </c:pt>
                <c:pt idx="20930">
                  <c:v>3.887556724411607E-3</c:v>
                </c:pt>
                <c:pt idx="20931">
                  <c:v>4.1527291612214459E-3</c:v>
                </c:pt>
                <c:pt idx="20932">
                  <c:v>4.223990944075497E-3</c:v>
                </c:pt>
                <c:pt idx="20933">
                  <c:v>4.3041459848869685E-3</c:v>
                </c:pt>
                <c:pt idx="20934">
                  <c:v>4.2868083723654089E-3</c:v>
                </c:pt>
                <c:pt idx="20935">
                  <c:v>4.480869334176258E-3</c:v>
                </c:pt>
                <c:pt idx="20936">
                  <c:v>4.5401825568213601E-3</c:v>
                </c:pt>
                <c:pt idx="20937">
                  <c:v>4.7273452257007888E-3</c:v>
                </c:pt>
                <c:pt idx="20938">
                  <c:v>4.9291907289951004E-3</c:v>
                </c:pt>
                <c:pt idx="20939">
                  <c:v>5.2166798410787276E-3</c:v>
                </c:pt>
                <c:pt idx="20940">
                  <c:v>5.2853466085126567E-3</c:v>
                </c:pt>
                <c:pt idx="20941">
                  <c:v>5.3364143100433992E-3</c:v>
                </c:pt>
                <c:pt idx="20942">
                  <c:v>5.4199768284164925E-3</c:v>
                </c:pt>
                <c:pt idx="20943">
                  <c:v>5.5343546859094638E-3</c:v>
                </c:pt>
                <c:pt idx="20944">
                  <c:v>5.5776032502521371E-3</c:v>
                </c:pt>
                <c:pt idx="20945">
                  <c:v>5.5409311542363943E-3</c:v>
                </c:pt>
                <c:pt idx="20946">
                  <c:v>5.5409311542363943E-3</c:v>
                </c:pt>
                <c:pt idx="20947">
                  <c:v>5.3714893857712302E-3</c:v>
                </c:pt>
                <c:pt idx="20948">
                  <c:v>5.3098012880771267E-3</c:v>
                </c:pt>
                <c:pt idx="20949">
                  <c:v>5.3133311562952633E-3</c:v>
                </c:pt>
                <c:pt idx="20950">
                  <c:v>5.1958278208599218E-3</c:v>
                </c:pt>
                <c:pt idx="20951">
                  <c:v>5.0547277762858171E-3</c:v>
                </c:pt>
                <c:pt idx="20952">
                  <c:v>5.0207366247031491E-3</c:v>
                </c:pt>
                <c:pt idx="20953">
                  <c:v>4.6486901063322377E-3</c:v>
                </c:pt>
                <c:pt idx="20954">
                  <c:v>4.6114631647131057E-3</c:v>
                </c:pt>
                <c:pt idx="20955">
                  <c:v>4.6045291038667282E-3</c:v>
                </c:pt>
                <c:pt idx="20956">
                  <c:v>4.4436008369352267E-3</c:v>
                </c:pt>
                <c:pt idx="20957">
                  <c:v>4.4274047540711122E-3</c:v>
                </c:pt>
                <c:pt idx="20958">
                  <c:v>4.7530794221141053E-3</c:v>
                </c:pt>
                <c:pt idx="20959">
                  <c:v>4.8605982217848455E-3</c:v>
                </c:pt>
                <c:pt idx="20960">
                  <c:v>5.0932195159030837E-3</c:v>
                </c:pt>
                <c:pt idx="20961">
                  <c:v>5.1142762150647499E-3</c:v>
                </c:pt>
                <c:pt idx="20962">
                  <c:v>5.4311625028457249E-3</c:v>
                </c:pt>
                <c:pt idx="20963">
                  <c:v>5.4872834289836714E-3</c:v>
                </c:pt>
                <c:pt idx="20964">
                  <c:v>5.4503835026045106E-3</c:v>
                </c:pt>
                <c:pt idx="20965">
                  <c:v>5.340990165301175E-3</c:v>
                </c:pt>
                <c:pt idx="20966">
                  <c:v>5.1945810806844342E-3</c:v>
                </c:pt>
                <c:pt idx="20967">
                  <c:v>5.2656480736002487E-3</c:v>
                </c:pt>
                <c:pt idx="20968">
                  <c:v>5.190056605754504E-3</c:v>
                </c:pt>
                <c:pt idx="20969">
                  <c:v>5.0054530388268506E-3</c:v>
                </c:pt>
                <c:pt idx="20970">
                  <c:v>4.9308254668401818E-3</c:v>
                </c:pt>
                <c:pt idx="20971">
                  <c:v>4.8970419994505982E-3</c:v>
                </c:pt>
                <c:pt idx="20972">
                  <c:v>4.8841491676873214E-3</c:v>
                </c:pt>
                <c:pt idx="20973">
                  <c:v>4.7482023014016562E-3</c:v>
                </c:pt>
                <c:pt idx="20974">
                  <c:v>4.989261931222613E-3</c:v>
                </c:pt>
                <c:pt idx="20975">
                  <c:v>4.9927982261023726E-3</c:v>
                </c:pt>
                <c:pt idx="20976">
                  <c:v>4.6845579012534675E-3</c:v>
                </c:pt>
                <c:pt idx="20977">
                  <c:v>4.703995776657398E-3</c:v>
                </c:pt>
                <c:pt idx="20978">
                  <c:v>4.8674117516987773E-3</c:v>
                </c:pt>
                <c:pt idx="20979">
                  <c:v>4.8435334720176053E-3</c:v>
                </c:pt>
                <c:pt idx="20980">
                  <c:v>4.8188014640132022E-3</c:v>
                </c:pt>
                <c:pt idx="20981">
                  <c:v>4.5312627482617896E-3</c:v>
                </c:pt>
                <c:pt idx="20982">
                  <c:v>4.1715464086315244E-3</c:v>
                </c:pt>
                <c:pt idx="20983">
                  <c:v>3.6904009622144179E-3</c:v>
                </c:pt>
                <c:pt idx="20984">
                  <c:v>3.384482953407578E-3</c:v>
                </c:pt>
                <c:pt idx="20985">
                  <c:v>3.4243503829539047E-3</c:v>
                </c:pt>
                <c:pt idx="20986">
                  <c:v>3.4121660331308179E-3</c:v>
                </c:pt>
                <c:pt idx="20987">
                  <c:v>3.4546731745461121E-3</c:v>
                </c:pt>
                <c:pt idx="20988">
                  <c:v>3.3269200102138121E-3</c:v>
                </c:pt>
                <c:pt idx="20989">
                  <c:v>3.0996448955892082E-3</c:v>
                </c:pt>
                <c:pt idx="20990">
                  <c:v>2.6211727218406395E-3</c:v>
                </c:pt>
                <c:pt idx="20991">
                  <c:v>2.7546209488002386E-3</c:v>
                </c:pt>
                <c:pt idx="20992">
                  <c:v>2.8996009987370935E-3</c:v>
                </c:pt>
                <c:pt idx="20993">
                  <c:v>2.8996009987370935E-3</c:v>
                </c:pt>
                <c:pt idx="20994">
                  <c:v>3.0445810486739479E-3</c:v>
                </c:pt>
                <c:pt idx="20995">
                  <c:v>2.99042824954739E-3</c:v>
                </c:pt>
                <c:pt idx="20996">
                  <c:v>3.2578305135383227E-3</c:v>
                </c:pt>
                <c:pt idx="20997">
                  <c:v>3.3097780630159768E-3</c:v>
                </c:pt>
                <c:pt idx="20998">
                  <c:v>3.2894710745021288E-3</c:v>
                </c:pt>
                <c:pt idx="20999">
                  <c:v>3.2093280727855059E-3</c:v>
                </c:pt>
                <c:pt idx="21000">
                  <c:v>3.2935438175204575E-3</c:v>
                </c:pt>
                <c:pt idx="21001">
                  <c:v>3.1929729902352619E-3</c:v>
                </c:pt>
                <c:pt idx="21002">
                  <c:v>3.1339287649592394E-3</c:v>
                </c:pt>
                <c:pt idx="21003">
                  <c:v>3.4553888295590128E-3</c:v>
                </c:pt>
                <c:pt idx="21004">
                  <c:v>3.5215739876347926E-3</c:v>
                </c:pt>
                <c:pt idx="21005">
                  <c:v>3.4127937581299728E-3</c:v>
                </c:pt>
                <c:pt idx="21006">
                  <c:v>3.4294466978923273E-3</c:v>
                </c:pt>
                <c:pt idx="21007">
                  <c:v>3.2808113144942547E-3</c:v>
                </c:pt>
                <c:pt idx="21008">
                  <c:v>3.1750027870318109E-3</c:v>
                </c:pt>
                <c:pt idx="21009">
                  <c:v>3.3160429411587746E-3</c:v>
                </c:pt>
                <c:pt idx="21010">
                  <c:v>3.232197361202178E-3</c:v>
                </c:pt>
                <c:pt idx="21011">
                  <c:v>3.2973417679935104E-3</c:v>
                </c:pt>
                <c:pt idx="21012">
                  <c:v>3.2973417679935104E-3</c:v>
                </c:pt>
                <c:pt idx="21013">
                  <c:v>3.2696316471416157E-3</c:v>
                </c:pt>
                <c:pt idx="21014">
                  <c:v>3.2706756723202973E-3</c:v>
                </c:pt>
                <c:pt idx="21015">
                  <c:v>3.3244963751995053E-3</c:v>
                </c:pt>
                <c:pt idx="21016">
                  <c:v>3.2773097464997079E-3</c:v>
                </c:pt>
                <c:pt idx="21017">
                  <c:v>3.259661455254879E-3</c:v>
                </c:pt>
                <c:pt idx="21018">
                  <c:v>3.3040050148592979E-3</c:v>
                </c:pt>
                <c:pt idx="21019">
                  <c:v>3.3477604135050115E-3</c:v>
                </c:pt>
                <c:pt idx="21020">
                  <c:v>3.3040050148592979E-3</c:v>
                </c:pt>
                <c:pt idx="21021">
                  <c:v>3.3813830717510053E-3</c:v>
                </c:pt>
                <c:pt idx="21022">
                  <c:v>3.4305380512578902E-3</c:v>
                </c:pt>
                <c:pt idx="21023">
                  <c:v>3.4492872438744954E-3</c:v>
                </c:pt>
                <c:pt idx="21024">
                  <c:v>3.5580565157939093E-3</c:v>
                </c:pt>
                <c:pt idx="21025">
                  <c:v>3.6815058402859028E-3</c:v>
                </c:pt>
                <c:pt idx="21026">
                  <c:v>3.8031228606400119E-3</c:v>
                </c:pt>
                <c:pt idx="21027">
                  <c:v>3.8966080090008328E-3</c:v>
                </c:pt>
                <c:pt idx="21028">
                  <c:v>3.8185884187883113E-3</c:v>
                </c:pt>
                <c:pt idx="21029">
                  <c:v>4.0334222981412053E-3</c:v>
                </c:pt>
                <c:pt idx="21030">
                  <c:v>4.2574050468712791E-3</c:v>
                </c:pt>
                <c:pt idx="21031">
                  <c:v>4.3843052215717642E-3</c:v>
                </c:pt>
                <c:pt idx="21032">
                  <c:v>4.1956231805528122E-3</c:v>
                </c:pt>
                <c:pt idx="21033">
                  <c:v>4.530188885281671E-3</c:v>
                </c:pt>
                <c:pt idx="21034">
                  <c:v>4.7695082081087989E-3</c:v>
                </c:pt>
                <c:pt idx="21035">
                  <c:v>4.9645353780469461E-3</c:v>
                </c:pt>
                <c:pt idx="21036">
                  <c:v>4.9842602551951262E-3</c:v>
                </c:pt>
                <c:pt idx="21037">
                  <c:v>4.9861507621360886E-3</c:v>
                </c:pt>
                <c:pt idx="21038">
                  <c:v>4.9365611687489453E-3</c:v>
                </c:pt>
                <c:pt idx="21039">
                  <c:v>4.9301092267529665E-3</c:v>
                </c:pt>
                <c:pt idx="21040">
                  <c:v>4.9104813676575489E-3</c:v>
                </c:pt>
                <c:pt idx="21041">
                  <c:v>4.7749948923691511E-3</c:v>
                </c:pt>
                <c:pt idx="21042">
                  <c:v>4.7009471973123726E-3</c:v>
                </c:pt>
                <c:pt idx="21043">
                  <c:v>4.6757951641276194E-3</c:v>
                </c:pt>
                <c:pt idx="21044">
                  <c:v>4.5660305092405373E-3</c:v>
                </c:pt>
                <c:pt idx="21045">
                  <c:v>4.7702997154838323E-3</c:v>
                </c:pt>
                <c:pt idx="21046">
                  <c:v>5.2456425749544911E-3</c:v>
                </c:pt>
                <c:pt idx="21047">
                  <c:v>5.2471933331895851E-3</c:v>
                </c:pt>
                <c:pt idx="21048">
                  <c:v>5.1005461609218324E-3</c:v>
                </c:pt>
                <c:pt idx="21049">
                  <c:v>5.0330651182328105E-3</c:v>
                </c:pt>
                <c:pt idx="21050">
                  <c:v>4.8495451907434265E-3</c:v>
                </c:pt>
                <c:pt idx="21051">
                  <c:v>4.7373764597657851E-3</c:v>
                </c:pt>
                <c:pt idx="21052">
                  <c:v>4.6451051821578358E-3</c:v>
                </c:pt>
                <c:pt idx="21053">
                  <c:v>4.5514945200644486E-3</c:v>
                </c:pt>
                <c:pt idx="21054">
                  <c:v>4.1916781234220815E-3</c:v>
                </c:pt>
                <c:pt idx="21055">
                  <c:v>3.9523789427443118E-3</c:v>
                </c:pt>
                <c:pt idx="21056">
                  <c:v>3.8587381055018876E-3</c:v>
                </c:pt>
                <c:pt idx="21057">
                  <c:v>3.9798001298723025E-3</c:v>
                </c:pt>
                <c:pt idx="21058">
                  <c:v>3.715920069329145E-3</c:v>
                </c:pt>
                <c:pt idx="21059">
                  <c:v>3.5768744079970917E-3</c:v>
                </c:pt>
                <c:pt idx="21060">
                  <c:v>3.3553486611643192E-3</c:v>
                </c:pt>
                <c:pt idx="21061">
                  <c:v>2.9043712241313838E-3</c:v>
                </c:pt>
                <c:pt idx="21062">
                  <c:v>2.6412731831944782E-3</c:v>
                </c:pt>
                <c:pt idx="21063">
                  <c:v>2.9754402923819903E-3</c:v>
                </c:pt>
                <c:pt idx="21064">
                  <c:v>2.8371808909391531E-3</c:v>
                </c:pt>
                <c:pt idx="21065">
                  <c:v>2.7362163362127066E-3</c:v>
                </c:pt>
                <c:pt idx="21066">
                  <c:v>2.8347886209845823E-3</c:v>
                </c:pt>
                <c:pt idx="21067">
                  <c:v>3.0044951653394945E-3</c:v>
                </c:pt>
                <c:pt idx="21068">
                  <c:v>2.8722199772597675E-3</c:v>
                </c:pt>
                <c:pt idx="21069">
                  <c:v>2.5652028151994127E-3</c:v>
                </c:pt>
                <c:pt idx="21070">
                  <c:v>2.7006077824243612E-3</c:v>
                </c:pt>
                <c:pt idx="21071">
                  <c:v>2.7666661528916456E-3</c:v>
                </c:pt>
                <c:pt idx="21072">
                  <c:v>2.7726303856221647E-3</c:v>
                </c:pt>
                <c:pt idx="21073">
                  <c:v>3.0059305551302694E-3</c:v>
                </c:pt>
                <c:pt idx="21074">
                  <c:v>3.4145156532368404E-3</c:v>
                </c:pt>
                <c:pt idx="21075">
                  <c:v>3.6209373337228205E-3</c:v>
                </c:pt>
                <c:pt idx="21076">
                  <c:v>3.8386867872721702E-3</c:v>
                </c:pt>
                <c:pt idx="21077">
                  <c:v>3.8832754318418512E-3</c:v>
                </c:pt>
                <c:pt idx="21078">
                  <c:v>3.7642412163957461E-3</c:v>
                </c:pt>
                <c:pt idx="21079">
                  <c:v>3.6713247673925455E-3</c:v>
                </c:pt>
                <c:pt idx="21080">
                  <c:v>3.8361660615367529E-3</c:v>
                </c:pt>
                <c:pt idx="21081">
                  <c:v>3.9155138025662077E-3</c:v>
                </c:pt>
                <c:pt idx="21082">
                  <c:v>3.9121785838095325E-3</c:v>
                </c:pt>
                <c:pt idx="21083">
                  <c:v>3.9009345184868784E-3</c:v>
                </c:pt>
                <c:pt idx="21084">
                  <c:v>4.0637159389116193E-3</c:v>
                </c:pt>
                <c:pt idx="21085">
                  <c:v>4.4497331006490811E-3</c:v>
                </c:pt>
                <c:pt idx="21086">
                  <c:v>4.5312627482617896E-3</c:v>
                </c:pt>
                <c:pt idx="21087">
                  <c:v>4.7625041805477147E-3</c:v>
                </c:pt>
                <c:pt idx="21088">
                  <c:v>4.7625041805477147E-3</c:v>
                </c:pt>
                <c:pt idx="21089">
                  <c:v>4.70214644805336E-3</c:v>
                </c:pt>
                <c:pt idx="21090">
                  <c:v>4.771041126089056E-3</c:v>
                </c:pt>
                <c:pt idx="21091">
                  <c:v>4.7102420236201301E-3</c:v>
                </c:pt>
                <c:pt idx="21092">
                  <c:v>4.7206823485888144E-3</c:v>
                </c:pt>
                <c:pt idx="21093">
                  <c:v>4.7433739552239403E-3</c:v>
                </c:pt>
                <c:pt idx="21094">
                  <c:v>4.5922315214367024E-3</c:v>
                </c:pt>
                <c:pt idx="21095">
                  <c:v>4.4119840657126635E-3</c:v>
                </c:pt>
                <c:pt idx="21096">
                  <c:v>4.4831502305404921E-3</c:v>
                </c:pt>
                <c:pt idx="21097">
                  <c:v>4.9133458913618294E-3</c:v>
                </c:pt>
                <c:pt idx="21098">
                  <c:v>5.0785149916870668E-3</c:v>
                </c:pt>
                <c:pt idx="21099">
                  <c:v>5.2621544227387154E-3</c:v>
                </c:pt>
                <c:pt idx="21100">
                  <c:v>5.6013648477402341E-3</c:v>
                </c:pt>
                <c:pt idx="21101">
                  <c:v>5.7208071071954501E-3</c:v>
                </c:pt>
                <c:pt idx="21102">
                  <c:v>5.9456202797616804E-3</c:v>
                </c:pt>
                <c:pt idx="21103">
                  <c:v>6.3241884802140843E-3</c:v>
                </c:pt>
                <c:pt idx="21104">
                  <c:v>6.2423269866578156E-3</c:v>
                </c:pt>
                <c:pt idx="21105">
                  <c:v>6.0864742011630052E-3</c:v>
                </c:pt>
                <c:pt idx="21106">
                  <c:v>5.863944947675186E-3</c:v>
                </c:pt>
                <c:pt idx="21107">
                  <c:v>5.6755003128046971E-3</c:v>
                </c:pt>
                <c:pt idx="21108">
                  <c:v>5.3558271153962556E-3</c:v>
                </c:pt>
                <c:pt idx="21109">
                  <c:v>5.1990291319674933E-3</c:v>
                </c:pt>
                <c:pt idx="21110">
                  <c:v>5.0729366218854295E-3</c:v>
                </c:pt>
                <c:pt idx="21111">
                  <c:v>5.0729366218854295E-3</c:v>
                </c:pt>
                <c:pt idx="21112">
                  <c:v>4.969429873146798E-3</c:v>
                </c:pt>
                <c:pt idx="21113">
                  <c:v>4.5479810902792671E-3</c:v>
                </c:pt>
                <c:pt idx="21114">
                  <c:v>4.3719744261875113E-3</c:v>
                </c:pt>
                <c:pt idx="21115">
                  <c:v>4.3038856101562765E-3</c:v>
                </c:pt>
                <c:pt idx="21116">
                  <c:v>4.2019789108847906E-3</c:v>
                </c:pt>
                <c:pt idx="21117">
                  <c:v>4.1365836005874783E-3</c:v>
                </c:pt>
                <c:pt idx="21118">
                  <c:v>4.1835599367154933E-3</c:v>
                </c:pt>
                <c:pt idx="21119">
                  <c:v>4.0108946051933304E-3</c:v>
                </c:pt>
                <c:pt idx="21120">
                  <c:v>3.8157803684325206E-3</c:v>
                </c:pt>
                <c:pt idx="21121">
                  <c:v>3.8346476311104214E-3</c:v>
                </c:pt>
                <c:pt idx="21122">
                  <c:v>4.1824544238430079E-3</c:v>
                </c:pt>
                <c:pt idx="21123">
                  <c:v>4.5414518117354958E-3</c:v>
                </c:pt>
                <c:pt idx="21124">
                  <c:v>4.3770695435036491E-3</c:v>
                </c:pt>
                <c:pt idx="21125">
                  <c:v>4.378862823687696E-3</c:v>
                </c:pt>
                <c:pt idx="21126">
                  <c:v>3.9769499001077761E-3</c:v>
                </c:pt>
                <c:pt idx="21127">
                  <c:v>3.6850001202521319E-3</c:v>
                </c:pt>
                <c:pt idx="21128">
                  <c:v>3.5176769245197121E-3</c:v>
                </c:pt>
                <c:pt idx="21129">
                  <c:v>3.4271902846438281E-3</c:v>
                </c:pt>
                <c:pt idx="21130">
                  <c:v>3.2715611352946141E-3</c:v>
                </c:pt>
                <c:pt idx="21131">
                  <c:v>3.0733736474774513E-3</c:v>
                </c:pt>
                <c:pt idx="21132">
                  <c:v>2.5938690792634222E-3</c:v>
                </c:pt>
                <c:pt idx="21133">
                  <c:v>2.6732943861409592E-3</c:v>
                </c:pt>
                <c:pt idx="21134">
                  <c:v>2.3448999989760903E-3</c:v>
                </c:pt>
                <c:pt idx="21135">
                  <c:v>2.4478103245480359E-3</c:v>
                </c:pt>
                <c:pt idx="21136">
                  <c:v>2.6047432164521505E-3</c:v>
                </c:pt>
                <c:pt idx="21137">
                  <c:v>2.9237864524051414E-3</c:v>
                </c:pt>
                <c:pt idx="21138">
                  <c:v>3.1252180074411054E-3</c:v>
                </c:pt>
                <c:pt idx="21139">
                  <c:v>3.1065231056804634E-3</c:v>
                </c:pt>
                <c:pt idx="21140">
                  <c:v>3.2892597589557846E-3</c:v>
                </c:pt>
                <c:pt idx="21141">
                  <c:v>2.9237864524051414E-3</c:v>
                </c:pt>
                <c:pt idx="21142">
                  <c:v>2.9768493902310282E-3</c:v>
                </c:pt>
                <c:pt idx="21143">
                  <c:v>2.7273248303538501E-3</c:v>
                </c:pt>
                <c:pt idx="21144">
                  <c:v>2.4975305426427155E-3</c:v>
                </c:pt>
                <c:pt idx="21145">
                  <c:v>2.6064839995283032E-3</c:v>
                </c:pt>
                <c:pt idx="21146">
                  <c:v>2.8441780306108708E-3</c:v>
                </c:pt>
                <c:pt idx="21147">
                  <c:v>3.5681000862562585E-3</c:v>
                </c:pt>
                <c:pt idx="21148">
                  <c:v>3.9356844537434517E-3</c:v>
                </c:pt>
                <c:pt idx="21149">
                  <c:v>4.0845993653633719E-3</c:v>
                </c:pt>
                <c:pt idx="21150">
                  <c:v>4.3844619894236846E-3</c:v>
                </c:pt>
                <c:pt idx="21151">
                  <c:v>4.5528297711557647E-3</c:v>
                </c:pt>
                <c:pt idx="21152">
                  <c:v>4.8143612769796862E-3</c:v>
                </c:pt>
                <c:pt idx="21153">
                  <c:v>5.1186640273161747E-3</c:v>
                </c:pt>
                <c:pt idx="21154">
                  <c:v>5.3141745904484337E-3</c:v>
                </c:pt>
                <c:pt idx="21155">
                  <c:v>5.832630648053159E-3</c:v>
                </c:pt>
                <c:pt idx="21156">
                  <c:v>6.1439069048549264E-3</c:v>
                </c:pt>
                <c:pt idx="21157">
                  <c:v>6.5279010864083588E-3</c:v>
                </c:pt>
                <c:pt idx="21158">
                  <c:v>6.6142292926548701E-3</c:v>
                </c:pt>
                <c:pt idx="21159">
                  <c:v>6.9519872850795734E-3</c:v>
                </c:pt>
                <c:pt idx="21160">
                  <c:v>7.3643195504837318E-3</c:v>
                </c:pt>
                <c:pt idx="21161">
                  <c:v>7.6418420974778611E-3</c:v>
                </c:pt>
                <c:pt idx="21162">
                  <c:v>7.8387353094681762E-3</c:v>
                </c:pt>
                <c:pt idx="21163">
                  <c:v>8.0836957878890579E-3</c:v>
                </c:pt>
                <c:pt idx="21164">
                  <c:v>8.1031463372555814E-3</c:v>
                </c:pt>
                <c:pt idx="21165">
                  <c:v>8.0012512471069139E-3</c:v>
                </c:pt>
                <c:pt idx="21166">
                  <c:v>7.7825625277798171E-3</c:v>
                </c:pt>
                <c:pt idx="21167">
                  <c:v>7.6357152764264481E-3</c:v>
                </c:pt>
                <c:pt idx="21168">
                  <c:v>7.66926457435586E-3</c:v>
                </c:pt>
                <c:pt idx="21169">
                  <c:v>7.7450491135529244E-3</c:v>
                </c:pt>
                <c:pt idx="21170">
                  <c:v>7.5373465871607743E-3</c:v>
                </c:pt>
                <c:pt idx="21171">
                  <c:v>7.3188727730401732E-3</c:v>
                </c:pt>
                <c:pt idx="21172">
                  <c:v>7.0550660710477159E-3</c:v>
                </c:pt>
                <c:pt idx="21173">
                  <c:v>6.3764191416429243E-3</c:v>
                </c:pt>
                <c:pt idx="21174">
                  <c:v>5.864108614547215E-3</c:v>
                </c:pt>
                <c:pt idx="21175">
                  <c:v>5.4969130531404521E-3</c:v>
                </c:pt>
                <c:pt idx="21176">
                  <c:v>5.8484320926991268E-3</c:v>
                </c:pt>
                <c:pt idx="21177">
                  <c:v>6.266177242177636E-3</c:v>
                </c:pt>
                <c:pt idx="21178">
                  <c:v>6.3706135295472635E-3</c:v>
                </c:pt>
                <c:pt idx="21179">
                  <c:v>6.1357410678454984E-3</c:v>
                </c:pt>
                <c:pt idx="21180">
                  <c:v>6.0964122613752824E-3</c:v>
                </c:pt>
                <c:pt idx="21181">
                  <c:v>5.7810805926834597E-3</c:v>
                </c:pt>
                <c:pt idx="21182">
                  <c:v>5.6263060938204082E-3</c:v>
                </c:pt>
                <c:pt idx="21183">
                  <c:v>5.5082510398667449E-3</c:v>
                </c:pt>
                <c:pt idx="21184">
                  <c:v>5.3900086540044035E-3</c:v>
                </c:pt>
                <c:pt idx="21185">
                  <c:v>5.50345599509582E-3</c:v>
                </c:pt>
                <c:pt idx="21186">
                  <c:v>5.6498110442856683E-3</c:v>
                </c:pt>
                <c:pt idx="21187">
                  <c:v>5.592319459610447E-3</c:v>
                </c:pt>
                <c:pt idx="21188">
                  <c:v>5.6129301337425417E-3</c:v>
                </c:pt>
                <c:pt idx="21189">
                  <c:v>5.6688022050735967E-3</c:v>
                </c:pt>
                <c:pt idx="21190">
                  <c:v>5.8374251009838422E-3</c:v>
                </c:pt>
                <c:pt idx="21191">
                  <c:v>6.0107271700768758E-3</c:v>
                </c:pt>
                <c:pt idx="21192">
                  <c:v>6.0130522249371614E-3</c:v>
                </c:pt>
                <c:pt idx="21193">
                  <c:v>5.805239166989073E-3</c:v>
                </c:pt>
                <c:pt idx="21194">
                  <c:v>5.6168538944367449E-3</c:v>
                </c:pt>
                <c:pt idx="21195">
                  <c:v>5.0549465616460711E-3</c:v>
                </c:pt>
                <c:pt idx="21196">
                  <c:v>4.5185853925002479E-3</c:v>
                </c:pt>
                <c:pt idx="21197">
                  <c:v>4.3844619894236846E-3</c:v>
                </c:pt>
                <c:pt idx="21198">
                  <c:v>4.4423972038055825E-3</c:v>
                </c:pt>
                <c:pt idx="21199">
                  <c:v>4.3001591586216978E-3</c:v>
                </c:pt>
                <c:pt idx="21200">
                  <c:v>4.2872344256190513E-3</c:v>
                </c:pt>
                <c:pt idx="21201">
                  <c:v>4.4350700954679852E-3</c:v>
                </c:pt>
                <c:pt idx="21202">
                  <c:v>4.643189367433128E-3</c:v>
                </c:pt>
                <c:pt idx="21203">
                  <c:v>4.5736666369393776E-3</c:v>
                </c:pt>
                <c:pt idx="21204">
                  <c:v>4.7449669607563961E-3</c:v>
                </c:pt>
                <c:pt idx="21205">
                  <c:v>5.0337936607612573E-3</c:v>
                </c:pt>
                <c:pt idx="21206">
                  <c:v>4.8993673490169178E-3</c:v>
                </c:pt>
                <c:pt idx="21207">
                  <c:v>4.5740072686205422E-3</c:v>
                </c:pt>
                <c:pt idx="21208">
                  <c:v>4.6316171729249922E-3</c:v>
                </c:pt>
                <c:pt idx="21209">
                  <c:v>4.9972533446270891E-3</c:v>
                </c:pt>
                <c:pt idx="21210">
                  <c:v>5.1999146547522298E-3</c:v>
                </c:pt>
                <c:pt idx="21211">
                  <c:v>5.5780604790845777E-3</c:v>
                </c:pt>
                <c:pt idx="21212">
                  <c:v>5.9337858709327179E-3</c:v>
                </c:pt>
                <c:pt idx="21213">
                  <c:v>6.2255534834483118E-3</c:v>
                </c:pt>
                <c:pt idx="21214">
                  <c:v>6.2597257026755816E-3</c:v>
                </c:pt>
                <c:pt idx="21215">
                  <c:v>7.3569364358909784E-3</c:v>
                </c:pt>
                <c:pt idx="21216">
                  <c:v>7.5963691796239767E-3</c:v>
                </c:pt>
                <c:pt idx="21217">
                  <c:v>7.8371536871611591E-3</c:v>
                </c:pt>
                <c:pt idx="21218">
                  <c:v>7.9014663125252568E-3</c:v>
                </c:pt>
                <c:pt idx="21219">
                  <c:v>7.9030354933191018E-3</c:v>
                </c:pt>
                <c:pt idx="21220">
                  <c:v>7.7014291906891746E-3</c:v>
                </c:pt>
                <c:pt idx="21221">
                  <c:v>7.5035455938929751E-3</c:v>
                </c:pt>
                <c:pt idx="21222">
                  <c:v>7.0554746382509893E-3</c:v>
                </c:pt>
                <c:pt idx="21223">
                  <c:v>6.8012621424268045E-3</c:v>
                </c:pt>
                <c:pt idx="21224">
                  <c:v>6.6514235200651603E-3</c:v>
                </c:pt>
                <c:pt idx="21225">
                  <c:v>6.5350891678510187E-3</c:v>
                </c:pt>
                <c:pt idx="21226">
                  <c:v>6.7415047270930738E-3</c:v>
                </c:pt>
                <c:pt idx="21227">
                  <c:v>6.9779122843566304E-3</c:v>
                </c:pt>
                <c:pt idx="21228">
                  <c:v>7.1083544558157349E-3</c:v>
                </c:pt>
                <c:pt idx="21229">
                  <c:v>6.9777649805012956E-3</c:v>
                </c:pt>
                <c:pt idx="21230">
                  <c:v>7.2383492850359573E-3</c:v>
                </c:pt>
                <c:pt idx="21231">
                  <c:v>7.2308625177414619E-3</c:v>
                </c:pt>
                <c:pt idx="21232">
                  <c:v>7.2221825003795309E-3</c:v>
                </c:pt>
                <c:pt idx="21233">
                  <c:v>6.9314584259291528E-3</c:v>
                </c:pt>
                <c:pt idx="21234">
                  <c:v>6.6185359121591356E-3</c:v>
                </c:pt>
                <c:pt idx="21235">
                  <c:v>6.6620942139465943E-3</c:v>
                </c:pt>
                <c:pt idx="21236">
                  <c:v>6.5720659137581267E-3</c:v>
                </c:pt>
                <c:pt idx="21237">
                  <c:v>6.5290962376704986E-3</c:v>
                </c:pt>
                <c:pt idx="21238">
                  <c:v>6.486373440931858E-3</c:v>
                </c:pt>
                <c:pt idx="21239">
                  <c:v>6.4438963147271334E-3</c:v>
                </c:pt>
                <c:pt idx="21240">
                  <c:v>6.486373440931858E-3</c:v>
                </c:pt>
                <c:pt idx="21241">
                  <c:v>6.3556237624705966E-3</c:v>
                </c:pt>
                <c:pt idx="21242">
                  <c:v>6.1309557181410705E-3</c:v>
                </c:pt>
                <c:pt idx="21243">
                  <c:v>6.1309557181410705E-3</c:v>
                </c:pt>
                <c:pt idx="21244">
                  <c:v>6.3139696323589118E-3</c:v>
                </c:pt>
                <c:pt idx="21245">
                  <c:v>6.2262756096872606E-3</c:v>
                </c:pt>
                <c:pt idx="21246">
                  <c:v>6.2351537676644808E-3</c:v>
                </c:pt>
                <c:pt idx="21247">
                  <c:v>6.2351537676644808E-3</c:v>
                </c:pt>
                <c:pt idx="21248">
                  <c:v>6.1533346680612711E-3</c:v>
                </c:pt>
                <c:pt idx="21249">
                  <c:v>6.1495859399678414E-3</c:v>
                </c:pt>
                <c:pt idx="21250">
                  <c:v>6.2326486822175267E-3</c:v>
                </c:pt>
                <c:pt idx="21251">
                  <c:v>6.4539240173758184E-3</c:v>
                </c:pt>
                <c:pt idx="21252">
                  <c:v>6.5107572364659786E-3</c:v>
                </c:pt>
                <c:pt idx="21253">
                  <c:v>6.3811257173631668E-3</c:v>
                </c:pt>
                <c:pt idx="21254">
                  <c:v>6.3264876858827113E-3</c:v>
                </c:pt>
                <c:pt idx="21255">
                  <c:v>6.2418578698124156E-3</c:v>
                </c:pt>
                <c:pt idx="21256">
                  <c:v>6.1870880604362067E-3</c:v>
                </c:pt>
                <c:pt idx="21257">
                  <c:v>6.049149012005259E-3</c:v>
                </c:pt>
                <c:pt idx="21258">
                  <c:v>5.8916722668144982E-3</c:v>
                </c:pt>
                <c:pt idx="21259">
                  <c:v>6.111102114146707E-3</c:v>
                </c:pt>
                <c:pt idx="21260">
                  <c:v>6.1393721384889709E-3</c:v>
                </c:pt>
                <c:pt idx="21261">
                  <c:v>6.0979868048276382E-3</c:v>
                </c:pt>
                <c:pt idx="21262">
                  <c:v>6.0843149921113102E-3</c:v>
                </c:pt>
                <c:pt idx="21263">
                  <c:v>6.1047629915841799E-3</c:v>
                </c:pt>
                <c:pt idx="21264">
                  <c:v>6.0636442605974906E-3</c:v>
                </c:pt>
                <c:pt idx="21265">
                  <c:v>6.3636390481645348E-3</c:v>
                </c:pt>
                <c:pt idx="21266">
                  <c:v>6.2079270568099892E-3</c:v>
                </c:pt>
                <c:pt idx="21267">
                  <c:v>6.1078578121074372E-3</c:v>
                </c:pt>
                <c:pt idx="21268">
                  <c:v>5.8779080800419785E-3</c:v>
                </c:pt>
                <c:pt idx="21269">
                  <c:v>5.7955840125471156E-3</c:v>
                </c:pt>
                <c:pt idx="21270">
                  <c:v>5.4595987091960599E-3</c:v>
                </c:pt>
                <c:pt idx="21271">
                  <c:v>5.0059497382302165E-3</c:v>
                </c:pt>
                <c:pt idx="21272">
                  <c:v>4.926058183674949E-3</c:v>
                </c:pt>
                <c:pt idx="21273">
                  <c:v>5.0211719073910629E-3</c:v>
                </c:pt>
                <c:pt idx="21274">
                  <c:v>4.7625041805477147E-3</c:v>
                </c:pt>
                <c:pt idx="21275">
                  <c:v>4.4328356100699438E-3</c:v>
                </c:pt>
                <c:pt idx="21276">
                  <c:v>4.2396722589188888E-3</c:v>
                </c:pt>
                <c:pt idx="21277">
                  <c:v>4.1670909036229178E-3</c:v>
                </c:pt>
                <c:pt idx="21278">
                  <c:v>4.0180344464366205E-3</c:v>
                </c:pt>
                <c:pt idx="21279">
                  <c:v>3.9869871110296299E-3</c:v>
                </c:pt>
                <c:pt idx="21280">
                  <c:v>4.0119677308164048E-3</c:v>
                </c:pt>
                <c:pt idx="21281">
                  <c:v>3.7915174506574158E-3</c:v>
                </c:pt>
                <c:pt idx="21282">
                  <c:v>3.6561061131339364E-3</c:v>
                </c:pt>
                <c:pt idx="21283">
                  <c:v>3.7915174506574158E-3</c:v>
                </c:pt>
                <c:pt idx="21284">
                  <c:v>3.7019384710839085E-3</c:v>
                </c:pt>
                <c:pt idx="21285">
                  <c:v>3.6789598545173686E-3</c:v>
                </c:pt>
                <c:pt idx="21286">
                  <c:v>3.7019384710839085E-3</c:v>
                </c:pt>
                <c:pt idx="21287">
                  <c:v>3.8390473033462756E-3</c:v>
                </c:pt>
                <c:pt idx="21288">
                  <c:v>3.8152176269069006E-3</c:v>
                </c:pt>
                <c:pt idx="21289">
                  <c:v>3.7445032154286456E-3</c:v>
                </c:pt>
                <c:pt idx="21290">
                  <c:v>4.2438451646855408E-3</c:v>
                </c:pt>
                <c:pt idx="21291">
                  <c:v>4.4243470818979818E-3</c:v>
                </c:pt>
                <c:pt idx="21292">
                  <c:v>4.5074687035751701E-3</c:v>
                </c:pt>
                <c:pt idx="21293">
                  <c:v>4.5071920413786099E-3</c:v>
                </c:pt>
                <c:pt idx="21294">
                  <c:v>4.5740694086086279E-3</c:v>
                </c:pt>
                <c:pt idx="21295">
                  <c:v>4.7934320081480701E-3</c:v>
                </c:pt>
                <c:pt idx="21296">
                  <c:v>5.009851148689454E-3</c:v>
                </c:pt>
                <c:pt idx="21297">
                  <c:v>5.0795296510666886E-3</c:v>
                </c:pt>
                <c:pt idx="21298">
                  <c:v>5.0443480259840827E-3</c:v>
                </c:pt>
                <c:pt idx="21299">
                  <c:v>5.062368833105407E-3</c:v>
                </c:pt>
                <c:pt idx="21300">
                  <c:v>5.0019296245739078E-3</c:v>
                </c:pt>
                <c:pt idx="21301">
                  <c:v>4.915133653511667E-3</c:v>
                </c:pt>
                <c:pt idx="21302">
                  <c:v>4.8182153266895919E-3</c:v>
                </c:pt>
                <c:pt idx="21303">
                  <c:v>4.721643826081901E-3</c:v>
                </c:pt>
                <c:pt idx="21304">
                  <c:v>4.6537680741877037E-3</c:v>
                </c:pt>
                <c:pt idx="21305">
                  <c:v>4.5510772031929101E-3</c:v>
                </c:pt>
                <c:pt idx="21306">
                  <c:v>4.4886994257266402E-3</c:v>
                </c:pt>
                <c:pt idx="21307">
                  <c:v>4.4229035891462888E-3</c:v>
                </c:pt>
                <c:pt idx="21308">
                  <c:v>4.3873399907201592E-3</c:v>
                </c:pt>
                <c:pt idx="21309">
                  <c:v>4.351141044582044E-3</c:v>
                </c:pt>
                <c:pt idx="21310">
                  <c:v>4.3445525013545835E-3</c:v>
                </c:pt>
                <c:pt idx="21311">
                  <c:v>4.30700539756912E-3</c:v>
                </c:pt>
                <c:pt idx="21312">
                  <c:v>4.3595298536370352E-3</c:v>
                </c:pt>
                <c:pt idx="21313">
                  <c:v>4.3901057607867644E-3</c:v>
                </c:pt>
                <c:pt idx="21314">
                  <c:v>4.3031638183331422E-3</c:v>
                </c:pt>
                <c:pt idx="21315">
                  <c:v>4.141995759066883E-3</c:v>
                </c:pt>
                <c:pt idx="21316">
                  <c:v>4.2108353704390818E-3</c:v>
                </c:pt>
                <c:pt idx="21317">
                  <c:v>4.1812407047117058E-3</c:v>
                </c:pt>
                <c:pt idx="21318">
                  <c:v>3.9858235811505213E-3</c:v>
                </c:pt>
                <c:pt idx="21319">
                  <c:v>4.0311170309363228E-3</c:v>
                </c:pt>
                <c:pt idx="21320">
                  <c:v>4.0717055035570165E-3</c:v>
                </c:pt>
                <c:pt idx="21321">
                  <c:v>3.9216728883596516E-3</c:v>
                </c:pt>
                <c:pt idx="21322">
                  <c:v>3.866033633728904E-3</c:v>
                </c:pt>
                <c:pt idx="21323">
                  <c:v>3.8263972710962219E-3</c:v>
                </c:pt>
                <c:pt idx="21324">
                  <c:v>3.7838817458618191E-3</c:v>
                </c:pt>
                <c:pt idx="21325">
                  <c:v>3.7801684173575387E-3</c:v>
                </c:pt>
                <c:pt idx="21326">
                  <c:v>3.8073526689816105E-3</c:v>
                </c:pt>
                <c:pt idx="21327">
                  <c:v>3.8622396851187677E-3</c:v>
                </c:pt>
                <c:pt idx="21328">
                  <c:v>3.8347094449776224E-3</c:v>
                </c:pt>
                <c:pt idx="21329">
                  <c:v>3.8226422197997585E-3</c:v>
                </c:pt>
                <c:pt idx="21330">
                  <c:v>3.7953260438920136E-3</c:v>
                </c:pt>
                <c:pt idx="21331">
                  <c:v>3.7953260438920136E-3</c:v>
                </c:pt>
                <c:pt idx="21332">
                  <c:v>3.7412104789713188E-3</c:v>
                </c:pt>
                <c:pt idx="21333">
                  <c:v>3.8929111559250166E-3</c:v>
                </c:pt>
                <c:pt idx="21334">
                  <c:v>4.1298636957502605E-3</c:v>
                </c:pt>
                <c:pt idx="21335">
                  <c:v>4.4697477059065785E-3</c:v>
                </c:pt>
                <c:pt idx="21336">
                  <c:v>4.6735416543547299E-3</c:v>
                </c:pt>
                <c:pt idx="21337">
                  <c:v>4.8200781754234815E-3</c:v>
                </c:pt>
                <c:pt idx="21338">
                  <c:v>4.6555117143532929E-3</c:v>
                </c:pt>
                <c:pt idx="21339">
                  <c:v>4.7506419409262396E-3</c:v>
                </c:pt>
                <c:pt idx="21340">
                  <c:v>4.9525677395496669E-3</c:v>
                </c:pt>
                <c:pt idx="21341">
                  <c:v>5.0746195902286496E-3</c:v>
                </c:pt>
                <c:pt idx="21342">
                  <c:v>5.5821420697285771E-3</c:v>
                </c:pt>
                <c:pt idx="21343">
                  <c:v>5.3178066732356153E-3</c:v>
                </c:pt>
                <c:pt idx="21344">
                  <c:v>5.3938337402146376E-3</c:v>
                </c:pt>
                <c:pt idx="21345">
                  <c:v>5.300332227420484E-3</c:v>
                </c:pt>
                <c:pt idx="21346">
                  <c:v>5.2378999216216833E-3</c:v>
                </c:pt>
                <c:pt idx="21347">
                  <c:v>5.2649825406595628E-3</c:v>
                </c:pt>
                <c:pt idx="21348">
                  <c:v>5.1449841406691838E-3</c:v>
                </c:pt>
                <c:pt idx="21349">
                  <c:v>4.9807803267801088E-3</c:v>
                </c:pt>
                <c:pt idx="21350">
                  <c:v>4.8344027867654182E-3</c:v>
                </c:pt>
                <c:pt idx="21351">
                  <c:v>4.2866001050194469E-3</c:v>
                </c:pt>
                <c:pt idx="21352">
                  <c:v>3.6968405141628857E-3</c:v>
                </c:pt>
                <c:pt idx="21353">
                  <c:v>3.4305601865952965E-3</c:v>
                </c:pt>
                <c:pt idx="21354">
                  <c:v>4.023285950073896E-3</c:v>
                </c:pt>
                <c:pt idx="21355">
                  <c:v>4.3717243569251635E-3</c:v>
                </c:pt>
                <c:pt idx="21356">
                  <c:v>4.3451488260798079E-3</c:v>
                </c:pt>
                <c:pt idx="21357">
                  <c:v>4.2098086400020086E-3</c:v>
                </c:pt>
                <c:pt idx="21358">
                  <c:v>4.2874045033385122E-3</c:v>
                </c:pt>
                <c:pt idx="21359">
                  <c:v>4.2874045033385122E-3</c:v>
                </c:pt>
                <c:pt idx="21360">
                  <c:v>4.0478929230788538E-3</c:v>
                </c:pt>
                <c:pt idx="21361">
                  <c:v>3.6342274835583356E-3</c:v>
                </c:pt>
                <c:pt idx="21362">
                  <c:v>3.7232348726152263E-3</c:v>
                </c:pt>
                <c:pt idx="21363">
                  <c:v>3.9115558926552454E-3</c:v>
                </c:pt>
                <c:pt idx="21364">
                  <c:v>4.0594413982319305E-3</c:v>
                </c:pt>
                <c:pt idx="21365">
                  <c:v>4.0877331716859646E-3</c:v>
                </c:pt>
                <c:pt idx="21366">
                  <c:v>4.2975921398673731E-3</c:v>
                </c:pt>
                <c:pt idx="21367">
                  <c:v>4.3353578084388356E-3</c:v>
                </c:pt>
                <c:pt idx="21368">
                  <c:v>4.5074687035751701E-3</c:v>
                </c:pt>
                <c:pt idx="21369">
                  <c:v>4.6077217684084631E-3</c:v>
                </c:pt>
                <c:pt idx="21370">
                  <c:v>4.752711305529499E-3</c:v>
                </c:pt>
                <c:pt idx="21371">
                  <c:v>4.7613420986349934E-3</c:v>
                </c:pt>
                <c:pt idx="21372">
                  <c:v>4.7337256318453246E-3</c:v>
                </c:pt>
                <c:pt idx="21373">
                  <c:v>4.8276699082555295E-3</c:v>
                </c:pt>
                <c:pt idx="21374">
                  <c:v>4.8566060049806577E-3</c:v>
                </c:pt>
                <c:pt idx="21375">
                  <c:v>4.933541662007386E-3</c:v>
                </c:pt>
                <c:pt idx="21376">
                  <c:v>5.0316701894911435E-3</c:v>
                </c:pt>
                <c:pt idx="21377">
                  <c:v>5.0880357596264419E-3</c:v>
                </c:pt>
                <c:pt idx="21378">
                  <c:v>5.1637724166094913E-3</c:v>
                </c:pt>
                <c:pt idx="21379">
                  <c:v>5.1657343412550511E-3</c:v>
                </c:pt>
                <c:pt idx="21380">
                  <c:v>5.0252357046636307E-3</c:v>
                </c:pt>
                <c:pt idx="21381">
                  <c:v>5.0335172685163285E-3</c:v>
                </c:pt>
                <c:pt idx="21382">
                  <c:v>5.0068479427888279E-3</c:v>
                </c:pt>
                <c:pt idx="21383">
                  <c:v>5.2122562796325708E-3</c:v>
                </c:pt>
                <c:pt idx="21384">
                  <c:v>5.1888324188661171E-3</c:v>
                </c:pt>
                <c:pt idx="21385">
                  <c:v>4.9907027300703571E-3</c:v>
                </c:pt>
                <c:pt idx="21386">
                  <c:v>5.1274241001433877E-3</c:v>
                </c:pt>
                <c:pt idx="21387">
                  <c:v>5.1279838873423264E-3</c:v>
                </c:pt>
                <c:pt idx="21388">
                  <c:v>5.3074037147468854E-3</c:v>
                </c:pt>
                <c:pt idx="21389">
                  <c:v>5.3433942340130871E-3</c:v>
                </c:pt>
                <c:pt idx="21390">
                  <c:v>5.2007085991580488E-3</c:v>
                </c:pt>
                <c:pt idx="21391">
                  <c:v>5.2691389754627605E-3</c:v>
                </c:pt>
                <c:pt idx="21392">
                  <c:v>5.3074037147468854E-3</c:v>
                </c:pt>
                <c:pt idx="21393">
                  <c:v>5.3738530820900184E-3</c:v>
                </c:pt>
                <c:pt idx="21394">
                  <c:v>5.2970597249976823E-3</c:v>
                </c:pt>
                <c:pt idx="21395">
                  <c:v>5.1274829148957694E-3</c:v>
                </c:pt>
                <c:pt idx="21396">
                  <c:v>5.3060615731296773E-3</c:v>
                </c:pt>
                <c:pt idx="21397">
                  <c:v>5.5054052805890569E-3</c:v>
                </c:pt>
                <c:pt idx="21398">
                  <c:v>5.7010736924505674E-3</c:v>
                </c:pt>
                <c:pt idx="21399">
                  <c:v>5.8702917776907318E-3</c:v>
                </c:pt>
                <c:pt idx="21400">
                  <c:v>5.8311966240933398E-3</c:v>
                </c:pt>
                <c:pt idx="21401">
                  <c:v>5.7904821920943287E-3</c:v>
                </c:pt>
                <c:pt idx="21402">
                  <c:v>5.7488018166637709E-3</c:v>
                </c:pt>
                <c:pt idx="21403">
                  <c:v>5.6720234425155346E-3</c:v>
                </c:pt>
                <c:pt idx="21404">
                  <c:v>5.4311625028457249E-3</c:v>
                </c:pt>
                <c:pt idx="21405">
                  <c:v>5.3699900258179865E-3</c:v>
                </c:pt>
                <c:pt idx="21406">
                  <c:v>5.4900937638955316E-3</c:v>
                </c:pt>
                <c:pt idx="21407">
                  <c:v>5.8645196127175845E-3</c:v>
                </c:pt>
                <c:pt idx="21408">
                  <c:v>6.234491697740918E-3</c:v>
                </c:pt>
                <c:pt idx="21409">
                  <c:v>6.3160063498542644E-3</c:v>
                </c:pt>
                <c:pt idx="21410">
                  <c:v>6.356839332062659E-3</c:v>
                </c:pt>
                <c:pt idx="21411">
                  <c:v>6.3226570901367589E-3</c:v>
                </c:pt>
                <c:pt idx="21412">
                  <c:v>6.2741843732476588E-3</c:v>
                </c:pt>
                <c:pt idx="21413">
                  <c:v>6.3331948599692437E-3</c:v>
                </c:pt>
                <c:pt idx="21414">
                  <c:v>6.2022996077959998E-3</c:v>
                </c:pt>
                <c:pt idx="21415">
                  <c:v>6.1255706525559592E-3</c:v>
                </c:pt>
                <c:pt idx="21416">
                  <c:v>6.0671889033421722E-3</c:v>
                </c:pt>
                <c:pt idx="21417">
                  <c:v>6.1686463918938506E-3</c:v>
                </c:pt>
                <c:pt idx="21418">
                  <c:v>6.0066689721108117E-3</c:v>
                </c:pt>
                <c:pt idx="21419">
                  <c:v>5.7955295427222176E-3</c:v>
                </c:pt>
                <c:pt idx="21420">
                  <c:v>5.3635239995137507E-3</c:v>
                </c:pt>
                <c:pt idx="21421">
                  <c:v>5.312221680792306E-3</c:v>
                </c:pt>
                <c:pt idx="21422">
                  <c:v>5.6177554542594472E-3</c:v>
                </c:pt>
                <c:pt idx="21423">
                  <c:v>5.5719291063545274E-3</c:v>
                </c:pt>
                <c:pt idx="21424">
                  <c:v>5.2797793694425452E-3</c:v>
                </c:pt>
                <c:pt idx="21425">
                  <c:v>5.4193700581403976E-3</c:v>
                </c:pt>
                <c:pt idx="21426">
                  <c:v>5.1532180705773159E-3</c:v>
                </c:pt>
                <c:pt idx="21427">
                  <c:v>5.2161773787242349E-3</c:v>
                </c:pt>
                <c:pt idx="21428">
                  <c:v>5.2551467230452335E-3</c:v>
                </c:pt>
                <c:pt idx="21429">
                  <c:v>5.2232499872204253E-3</c:v>
                </c:pt>
                <c:pt idx="21430">
                  <c:v>5.0662895097096563E-3</c:v>
                </c:pt>
                <c:pt idx="21431">
                  <c:v>4.9134655472581308E-3</c:v>
                </c:pt>
                <c:pt idx="21432">
                  <c:v>4.9079679625312293E-3</c:v>
                </c:pt>
                <c:pt idx="21433">
                  <c:v>4.9741047081881262E-3</c:v>
                </c:pt>
                <c:pt idx="21434">
                  <c:v>4.8534734091984178E-3</c:v>
                </c:pt>
                <c:pt idx="21435">
                  <c:v>4.759919748906315E-3</c:v>
                </c:pt>
                <c:pt idx="21436">
                  <c:v>4.9439387746955067E-3</c:v>
                </c:pt>
                <c:pt idx="21437">
                  <c:v>4.9907975817427451E-3</c:v>
                </c:pt>
                <c:pt idx="21438">
                  <c:v>5.1933062882129543E-3</c:v>
                </c:pt>
                <c:pt idx="21439">
                  <c:v>5.1874963250743335E-3</c:v>
                </c:pt>
                <c:pt idx="21440">
                  <c:v>5.379269274578752E-3</c:v>
                </c:pt>
                <c:pt idx="21441">
                  <c:v>5.361065211811877E-3</c:v>
                </c:pt>
                <c:pt idx="21442">
                  <c:v>5.3236742596595591E-3</c:v>
                </c:pt>
                <c:pt idx="21443">
                  <c:v>5.3314981934429627E-3</c:v>
                </c:pt>
                <c:pt idx="21444">
                  <c:v>5.3897713632793413E-3</c:v>
                </c:pt>
                <c:pt idx="21445">
                  <c:v>5.3818381382302509E-3</c:v>
                </c:pt>
                <c:pt idx="21446">
                  <c:v>5.4424102944916567E-3</c:v>
                </c:pt>
                <c:pt idx="21447">
                  <c:v>5.5180446151525423E-3</c:v>
                </c:pt>
                <c:pt idx="21448">
                  <c:v>5.4468896673923392E-3</c:v>
                </c:pt>
                <c:pt idx="21449">
                  <c:v>5.4725507151172515E-3</c:v>
                </c:pt>
                <c:pt idx="21450">
                  <c:v>5.5223990025531468E-3</c:v>
                </c:pt>
                <c:pt idx="21451">
                  <c:v>5.5556971988624014E-3</c:v>
                </c:pt>
                <c:pt idx="21452">
                  <c:v>5.6438828686856141E-3</c:v>
                </c:pt>
                <c:pt idx="21453">
                  <c:v>5.706476187929908E-3</c:v>
                </c:pt>
                <c:pt idx="21454">
                  <c:v>5.7618112120619196E-3</c:v>
                </c:pt>
                <c:pt idx="21455">
                  <c:v>5.7120983319574247E-3</c:v>
                </c:pt>
                <c:pt idx="21456">
                  <c:v>5.6641638996393238E-3</c:v>
                </c:pt>
                <c:pt idx="21457">
                  <c:v>5.7018333363927252E-3</c:v>
                </c:pt>
                <c:pt idx="21458">
                  <c:v>5.7082598801769507E-3</c:v>
                </c:pt>
                <c:pt idx="21459">
                  <c:v>5.7199680396872359E-3</c:v>
                </c:pt>
                <c:pt idx="21460">
                  <c:v>5.9528995893273909E-3</c:v>
                </c:pt>
                <c:pt idx="21461">
                  <c:v>6.072460258228397E-3</c:v>
                </c:pt>
                <c:pt idx="21462">
                  <c:v>6.1448330540754105E-3</c:v>
                </c:pt>
                <c:pt idx="21463">
                  <c:v>6.0690424123344055E-3</c:v>
                </c:pt>
                <c:pt idx="21464">
                  <c:v>6.1188083432156294E-3</c:v>
                </c:pt>
                <c:pt idx="21465">
                  <c:v>5.9945153018044197E-3</c:v>
                </c:pt>
                <c:pt idx="21466">
                  <c:v>6.041239286216654E-3</c:v>
                </c:pt>
                <c:pt idx="21467">
                  <c:v>6.041239286216654E-3</c:v>
                </c:pt>
                <c:pt idx="21468">
                  <c:v>6.1217891433662094E-3</c:v>
                </c:pt>
                <c:pt idx="21469">
                  <c:v>6.1627715870571937E-3</c:v>
                </c:pt>
                <c:pt idx="21470">
                  <c:v>6.2036512701725832E-3</c:v>
                </c:pt>
                <c:pt idx="21471">
                  <c:v>6.2023390005157639E-3</c:v>
                </c:pt>
                <c:pt idx="21472">
                  <c:v>6.1117466725425255E-3</c:v>
                </c:pt>
                <c:pt idx="21473">
                  <c:v>6.0624853726653095E-3</c:v>
                </c:pt>
                <c:pt idx="21474">
                  <c:v>6.0684641550841105E-3</c:v>
                </c:pt>
                <c:pt idx="21475">
                  <c:v>6.0328508789042794E-3</c:v>
                </c:pt>
                <c:pt idx="21476">
                  <c:v>6.0624853726653095E-3</c:v>
                </c:pt>
                <c:pt idx="21477">
                  <c:v>6.1901023991135845E-3</c:v>
                </c:pt>
                <c:pt idx="21478">
                  <c:v>6.3995501194939082E-3</c:v>
                </c:pt>
                <c:pt idx="21479">
                  <c:v>7.0038713554587311E-3</c:v>
                </c:pt>
                <c:pt idx="21480">
                  <c:v>6.9777649805012956E-3</c:v>
                </c:pt>
                <c:pt idx="21481">
                  <c:v>7.1610661769627073E-3</c:v>
                </c:pt>
                <c:pt idx="21482">
                  <c:v>7.4453374909481508E-3</c:v>
                </c:pt>
                <c:pt idx="21483">
                  <c:v>7.592235945003389E-3</c:v>
                </c:pt>
                <c:pt idx="21484">
                  <c:v>7.2169383140177268E-3</c:v>
                </c:pt>
                <c:pt idx="21485">
                  <c:v>7.2399976920040398E-3</c:v>
                </c:pt>
                <c:pt idx="21486">
                  <c:v>7.0168934831615756E-3</c:v>
                </c:pt>
                <c:pt idx="21487">
                  <c:v>6.9305998557034629E-3</c:v>
                </c:pt>
                <c:pt idx="21488">
                  <c:v>6.9639935537428466E-3</c:v>
                </c:pt>
                <c:pt idx="21489">
                  <c:v>7.1216911381416694E-3</c:v>
                </c:pt>
                <c:pt idx="21490">
                  <c:v>7.233453654414415E-3</c:v>
                </c:pt>
                <c:pt idx="21491">
                  <c:v>7.4105874766799895E-3</c:v>
                </c:pt>
                <c:pt idx="21492">
                  <c:v>7.4181714327375596E-3</c:v>
                </c:pt>
                <c:pt idx="21493">
                  <c:v>7.1180343254993806E-3</c:v>
                </c:pt>
                <c:pt idx="21494">
                  <c:v>5.7534907823567176E-3</c:v>
                </c:pt>
                <c:pt idx="21495">
                  <c:v>5.1768284060214591E-3</c:v>
                </c:pt>
                <c:pt idx="21496">
                  <c:v>5.2924328047893425E-3</c:v>
                </c:pt>
                <c:pt idx="21497">
                  <c:v>5.4886392844859036E-3</c:v>
                </c:pt>
                <c:pt idx="21498">
                  <c:v>5.4886392844859036E-3</c:v>
                </c:pt>
                <c:pt idx="21499">
                  <c:v>5.1819438491104135E-3</c:v>
                </c:pt>
                <c:pt idx="21500">
                  <c:v>5.3407407087342753E-3</c:v>
                </c:pt>
                <c:pt idx="21501">
                  <c:v>5.0395903000471746E-3</c:v>
                </c:pt>
                <c:pt idx="21502">
                  <c:v>4.5456328082808311E-3</c:v>
                </c:pt>
                <c:pt idx="21503">
                  <c:v>4.4369769019808403E-3</c:v>
                </c:pt>
                <c:pt idx="21504">
                  <c:v>4.7494137359384951E-3</c:v>
                </c:pt>
                <c:pt idx="21505">
                  <c:v>4.9176675039591571E-3</c:v>
                </c:pt>
                <c:pt idx="21506">
                  <c:v>4.7986779846019975E-3</c:v>
                </c:pt>
                <c:pt idx="21507">
                  <c:v>4.8330197459734306E-3</c:v>
                </c:pt>
                <c:pt idx="21508">
                  <c:v>5.2811942933810281E-3</c:v>
                </c:pt>
                <c:pt idx="21509">
                  <c:v>5.4302056639805151E-3</c:v>
                </c:pt>
                <c:pt idx="21510">
                  <c:v>5.6603688972938727E-3</c:v>
                </c:pt>
                <c:pt idx="21511">
                  <c:v>5.6485935808373352E-3</c:v>
                </c:pt>
                <c:pt idx="21512">
                  <c:v>5.5430839552633015E-3</c:v>
                </c:pt>
                <c:pt idx="21513">
                  <c:v>5.6865447929771891E-3</c:v>
                </c:pt>
                <c:pt idx="21514">
                  <c:v>5.8261788107997255E-3</c:v>
                </c:pt>
                <c:pt idx="21515">
                  <c:v>5.6901949391362401E-3</c:v>
                </c:pt>
                <c:pt idx="21516">
                  <c:v>5.6190507971668625E-3</c:v>
                </c:pt>
                <c:pt idx="21517">
                  <c:v>5.5067975155033482E-3</c:v>
                </c:pt>
                <c:pt idx="21518">
                  <c:v>5.3661356403599085E-3</c:v>
                </c:pt>
                <c:pt idx="21519">
                  <c:v>5.3422879134611247E-3</c:v>
                </c:pt>
                <c:pt idx="21520">
                  <c:v>5.8797505781229172E-3</c:v>
                </c:pt>
                <c:pt idx="21521">
                  <c:v>6.5657214789039253E-3</c:v>
                </c:pt>
                <c:pt idx="21522">
                  <c:v>6.8153200764416444E-3</c:v>
                </c:pt>
                <c:pt idx="21523">
                  <c:v>7.5389173211696629E-3</c:v>
                </c:pt>
                <c:pt idx="21524">
                  <c:v>7.4940015347951076E-3</c:v>
                </c:pt>
                <c:pt idx="21525">
                  <c:v>7.4418193204939358E-3</c:v>
                </c:pt>
                <c:pt idx="21526">
                  <c:v>7.3823206154543328E-3</c:v>
                </c:pt>
                <c:pt idx="21527">
                  <c:v>7.3662979044187308E-3</c:v>
                </c:pt>
                <c:pt idx="21528">
                  <c:v>7.5623772158312681E-3</c:v>
                </c:pt>
                <c:pt idx="21529">
                  <c:v>7.5781903563907462E-3</c:v>
                </c:pt>
                <c:pt idx="21530">
                  <c:v>7.7786071988592909E-3</c:v>
                </c:pt>
                <c:pt idx="21531">
                  <c:v>7.8352264726795212E-3</c:v>
                </c:pt>
                <c:pt idx="21532">
                  <c:v>8.1501808877509872E-3</c:v>
                </c:pt>
                <c:pt idx="21533">
                  <c:v>8.6930417803623254E-3</c:v>
                </c:pt>
                <c:pt idx="21534">
                  <c:v>8.9176217101530932E-3</c:v>
                </c:pt>
                <c:pt idx="21535">
                  <c:v>8.934748012027826E-3</c:v>
                </c:pt>
                <c:pt idx="21536">
                  <c:v>8.934748012027826E-3</c:v>
                </c:pt>
                <c:pt idx="21537">
                  <c:v>8.9176217101530932E-3</c:v>
                </c:pt>
                <c:pt idx="21538">
                  <c:v>8.6651926686186643E-3</c:v>
                </c:pt>
                <c:pt idx="21539">
                  <c:v>8.4156136188039306E-3</c:v>
                </c:pt>
                <c:pt idx="21540">
                  <c:v>8.3068367652767393E-3</c:v>
                </c:pt>
                <c:pt idx="21541">
                  <c:v>8.0796879082024146E-3</c:v>
                </c:pt>
                <c:pt idx="21542">
                  <c:v>7.767984598575175E-3</c:v>
                </c:pt>
                <c:pt idx="21543">
                  <c:v>7.652074315878314E-3</c:v>
                </c:pt>
                <c:pt idx="21544">
                  <c:v>7.6017628126320387E-3</c:v>
                </c:pt>
                <c:pt idx="21545">
                  <c:v>7.2260301420141743E-3</c:v>
                </c:pt>
                <c:pt idx="21546">
                  <c:v>7.5022844139468496E-3</c:v>
                </c:pt>
                <c:pt idx="21547">
                  <c:v>7.4207378442300367E-3</c:v>
                </c:pt>
                <c:pt idx="21548">
                  <c:v>7.403285786963274E-3</c:v>
                </c:pt>
                <c:pt idx="21549">
                  <c:v>7.6267937821872384E-3</c:v>
                </c:pt>
                <c:pt idx="21550">
                  <c:v>7.7649387572852144E-3</c:v>
                </c:pt>
                <c:pt idx="21551">
                  <c:v>7.9920817973168738E-3</c:v>
                </c:pt>
                <c:pt idx="21552">
                  <c:v>8.1853772669422155E-3</c:v>
                </c:pt>
                <c:pt idx="21553">
                  <c:v>8.4088444984486664E-3</c:v>
                </c:pt>
                <c:pt idx="21554">
                  <c:v>8.462814242504153E-3</c:v>
                </c:pt>
                <c:pt idx="21555">
                  <c:v>8.5612565220538964E-3</c:v>
                </c:pt>
                <c:pt idx="21556">
                  <c:v>8.4789378887252364E-3</c:v>
                </c:pt>
                <c:pt idx="21557">
                  <c:v>8.3721505980661661E-3</c:v>
                </c:pt>
                <c:pt idx="21558">
                  <c:v>8.2900748720694736E-3</c:v>
                </c:pt>
                <c:pt idx="21559">
                  <c:v>8.1863159220332393E-3</c:v>
                </c:pt>
                <c:pt idx="21560">
                  <c:v>8.206176027099497E-3</c:v>
                </c:pt>
                <c:pt idx="21561">
                  <c:v>8.247891366107667E-3</c:v>
                </c:pt>
                <c:pt idx="21562">
                  <c:v>8.3034696280023784E-3</c:v>
                </c:pt>
                <c:pt idx="21563">
                  <c:v>9.2513896738642756E-3</c:v>
                </c:pt>
                <c:pt idx="21564">
                  <c:v>9.3829818311785013E-3</c:v>
                </c:pt>
                <c:pt idx="21565">
                  <c:v>9.4428077484718827E-3</c:v>
                </c:pt>
                <c:pt idx="21566">
                  <c:v>9.2207460974789105E-3</c:v>
                </c:pt>
                <c:pt idx="21567">
                  <c:v>8.9296521524721058E-3</c:v>
                </c:pt>
                <c:pt idx="21568">
                  <c:v>8.8495688159357759E-3</c:v>
                </c:pt>
                <c:pt idx="21569">
                  <c:v>8.5791550971518402E-3</c:v>
                </c:pt>
                <c:pt idx="21570">
                  <c:v>8.3464309834389693E-3</c:v>
                </c:pt>
                <c:pt idx="21571">
                  <c:v>8.6096618905322549E-3</c:v>
                </c:pt>
                <c:pt idx="21572">
                  <c:v>8.4337456887255378E-3</c:v>
                </c:pt>
                <c:pt idx="21573">
                  <c:v>7.5311713098799209E-3</c:v>
                </c:pt>
                <c:pt idx="21574">
                  <c:v>6.7316623674054986E-3</c:v>
                </c:pt>
                <c:pt idx="21575">
                  <c:v>6.4950166881356328E-3</c:v>
                </c:pt>
                <c:pt idx="21576">
                  <c:v>6.6496599426150542E-3</c:v>
                </c:pt>
                <c:pt idx="21577">
                  <c:v>6.3764722837778313E-3</c:v>
                </c:pt>
                <c:pt idx="21578">
                  <c:v>6.0358808802958063E-3</c:v>
                </c:pt>
                <c:pt idx="21579">
                  <c:v>6.5434233791836077E-3</c:v>
                </c:pt>
                <c:pt idx="21580">
                  <c:v>6.6833300479760193E-3</c:v>
                </c:pt>
                <c:pt idx="21581">
                  <c:v>6.9312439305665493E-3</c:v>
                </c:pt>
                <c:pt idx="21582">
                  <c:v>7.1051899584057103E-3</c:v>
                </c:pt>
                <c:pt idx="21583">
                  <c:v>7.3102797640113102E-3</c:v>
                </c:pt>
                <c:pt idx="21584">
                  <c:v>7.5194082976578558E-3</c:v>
                </c:pt>
                <c:pt idx="21585">
                  <c:v>7.6087526906746085E-3</c:v>
                </c:pt>
                <c:pt idx="21586">
                  <c:v>8.2182058568199268E-3</c:v>
                </c:pt>
                <c:pt idx="21587">
                  <c:v>8.9845466652048716E-3</c:v>
                </c:pt>
                <c:pt idx="21588">
                  <c:v>9.0845462510661442E-3</c:v>
                </c:pt>
                <c:pt idx="21589">
                  <c:v>8.9115169323964235E-3</c:v>
                </c:pt>
                <c:pt idx="21590">
                  <c:v>8.7954752198337906E-3</c:v>
                </c:pt>
                <c:pt idx="21591">
                  <c:v>8.6326115627523084E-3</c:v>
                </c:pt>
                <c:pt idx="21592">
                  <c:v>8.3094437282957428E-3</c:v>
                </c:pt>
                <c:pt idx="21593">
                  <c:v>8.1528548463943532E-3</c:v>
                </c:pt>
                <c:pt idx="21594">
                  <c:v>7.8953570931735648E-3</c:v>
                </c:pt>
                <c:pt idx="21595">
                  <c:v>7.7437927222336056E-3</c:v>
                </c:pt>
                <c:pt idx="21596">
                  <c:v>7.792053712009213E-3</c:v>
                </c:pt>
                <c:pt idx="21597">
                  <c:v>7.792053712009213E-3</c:v>
                </c:pt>
                <c:pt idx="21598">
                  <c:v>7.7437927222336056E-3</c:v>
                </c:pt>
                <c:pt idx="21599">
                  <c:v>7.7358267728810486E-3</c:v>
                </c:pt>
                <c:pt idx="21600">
                  <c:v>7.793761596186913E-3</c:v>
                </c:pt>
                <c:pt idx="21601">
                  <c:v>7.7437927222336056E-3</c:v>
                </c:pt>
                <c:pt idx="21602">
                  <c:v>7.6915755148412859E-3</c:v>
                </c:pt>
                <c:pt idx="21603">
                  <c:v>7.7889372302190236E-3</c:v>
                </c:pt>
                <c:pt idx="21604">
                  <c:v>7.7339514711197233E-3</c:v>
                </c:pt>
                <c:pt idx="21605">
                  <c:v>7.6338270476810164E-3</c:v>
                </c:pt>
                <c:pt idx="21606">
                  <c:v>7.6338270476810164E-3</c:v>
                </c:pt>
                <c:pt idx="21607">
                  <c:v>7.7889372302190236E-3</c:v>
                </c:pt>
                <c:pt idx="21608">
                  <c:v>7.6915755148412859E-3</c:v>
                </c:pt>
                <c:pt idx="21609">
                  <c:v>7.7416715945285083E-3</c:v>
                </c:pt>
                <c:pt idx="21610">
                  <c:v>7.792053712009213E-3</c:v>
                </c:pt>
                <c:pt idx="21611">
                  <c:v>7.7889372302190236E-3</c:v>
                </c:pt>
                <c:pt idx="21612">
                  <c:v>7.6883401974717873E-3</c:v>
                </c:pt>
                <c:pt idx="21613">
                  <c:v>7.4475088240412149E-3</c:v>
                </c:pt>
                <c:pt idx="21614">
                  <c:v>7.4000274400665943E-3</c:v>
                </c:pt>
                <c:pt idx="21615">
                  <c:v>7.4000274400665943E-3</c:v>
                </c:pt>
                <c:pt idx="21616">
                  <c:v>7.3918803045622495E-3</c:v>
                </c:pt>
                <c:pt idx="21617">
                  <c:v>7.3379413267944263E-3</c:v>
                </c:pt>
                <c:pt idx="21618">
                  <c:v>7.2627878755471553E-3</c:v>
                </c:pt>
                <c:pt idx="21619">
                  <c:v>7.2627878755471553E-3</c:v>
                </c:pt>
                <c:pt idx="21620">
                  <c:v>7.3194105953266544E-3</c:v>
                </c:pt>
                <c:pt idx="21621">
                  <c:v>7.2786038817470788E-3</c:v>
                </c:pt>
                <c:pt idx="21622">
                  <c:v>7.3268347516626522E-3</c:v>
                </c:pt>
                <c:pt idx="21623">
                  <c:v>7.2497053673509018E-3</c:v>
                </c:pt>
                <c:pt idx="21624">
                  <c:v>7.286982201058315E-3</c:v>
                </c:pt>
                <c:pt idx="21625">
                  <c:v>7.2445548871852413E-3</c:v>
                </c:pt>
                <c:pt idx="21626">
                  <c:v>7.3352345584989697E-3</c:v>
                </c:pt>
                <c:pt idx="21627">
                  <c:v>7.4756343604454037E-3</c:v>
                </c:pt>
                <c:pt idx="21628">
                  <c:v>7.6390647297233157E-3</c:v>
                </c:pt>
                <c:pt idx="21629">
                  <c:v>7.6086802644051328E-3</c:v>
                </c:pt>
                <c:pt idx="21630">
                  <c:v>7.2649944419992457E-3</c:v>
                </c:pt>
                <c:pt idx="21631">
                  <c:v>6.8191549198490346E-3</c:v>
                </c:pt>
                <c:pt idx="21632">
                  <c:v>6.6142292926548701E-3</c:v>
                </c:pt>
                <c:pt idx="21633">
                  <c:v>6.5970779791346291E-3</c:v>
                </c:pt>
                <c:pt idx="21634">
                  <c:v>6.9423134062300872E-3</c:v>
                </c:pt>
                <c:pt idx="21635">
                  <c:v>6.9039824008494738E-3</c:v>
                </c:pt>
                <c:pt idx="21636">
                  <c:v>6.3247667991598788E-3</c:v>
                </c:pt>
                <c:pt idx="21637">
                  <c:v>5.7945106178346091E-3</c:v>
                </c:pt>
                <c:pt idx="21638">
                  <c:v>5.6573703089337866E-3</c:v>
                </c:pt>
                <c:pt idx="21639">
                  <c:v>5.5146697221301324E-3</c:v>
                </c:pt>
                <c:pt idx="21640">
                  <c:v>5.5146697221301324E-3</c:v>
                </c:pt>
                <c:pt idx="21641">
                  <c:v>5.5146697221301324E-3</c:v>
                </c:pt>
                <c:pt idx="21642">
                  <c:v>5.5037399664017578E-3</c:v>
                </c:pt>
                <c:pt idx="21643">
                  <c:v>5.469919784410515E-3</c:v>
                </c:pt>
                <c:pt idx="21644">
                  <c:v>5.4132417289151713E-3</c:v>
                </c:pt>
                <c:pt idx="21645">
                  <c:v>5.3364489690063905E-3</c:v>
                </c:pt>
                <c:pt idx="21646">
                  <c:v>5.4028240444313818E-3</c:v>
                </c:pt>
                <c:pt idx="21647">
                  <c:v>5.2805440654102804E-3</c:v>
                </c:pt>
                <c:pt idx="21648">
                  <c:v>5.4542507421034576E-3</c:v>
                </c:pt>
                <c:pt idx="21649">
                  <c:v>5.4150902278608032E-3</c:v>
                </c:pt>
                <c:pt idx="21650">
                  <c:v>5.4285858751891031E-3</c:v>
                </c:pt>
                <c:pt idx="21651">
                  <c:v>5.498808591791614E-3</c:v>
                </c:pt>
                <c:pt idx="21652">
                  <c:v>5.7414198003649447E-3</c:v>
                </c:pt>
                <c:pt idx="21653">
                  <c:v>5.7887327599472332E-3</c:v>
                </c:pt>
                <c:pt idx="21654">
                  <c:v>5.9747521733122567E-3</c:v>
                </c:pt>
                <c:pt idx="21655">
                  <c:v>5.8611318128704102E-3</c:v>
                </c:pt>
                <c:pt idx="21656">
                  <c:v>5.8935976107550112E-3</c:v>
                </c:pt>
                <c:pt idx="21657">
                  <c:v>5.9913017051446754E-3</c:v>
                </c:pt>
                <c:pt idx="21658">
                  <c:v>6.0124994135296247E-3</c:v>
                </c:pt>
                <c:pt idx="21659">
                  <c:v>6.0768668393802305E-3</c:v>
                </c:pt>
                <c:pt idx="21660">
                  <c:v>6.1226286429030335E-3</c:v>
                </c:pt>
                <c:pt idx="21661">
                  <c:v>6.3985754035797487E-3</c:v>
                </c:pt>
                <c:pt idx="21662">
                  <c:v>6.7047470368533577E-3</c:v>
                </c:pt>
                <c:pt idx="21663">
                  <c:v>6.7140679821825269E-3</c:v>
                </c:pt>
                <c:pt idx="21664">
                  <c:v>6.7218903972203611E-3</c:v>
                </c:pt>
                <c:pt idx="21665">
                  <c:v>6.7218903972203611E-3</c:v>
                </c:pt>
                <c:pt idx="21666">
                  <c:v>6.6347992209926047E-3</c:v>
                </c:pt>
                <c:pt idx="21667">
                  <c:v>6.765627114949776E-3</c:v>
                </c:pt>
                <c:pt idx="21668">
                  <c:v>6.765627114949776E-3</c:v>
                </c:pt>
                <c:pt idx="21669">
                  <c:v>6.765627114949776E-3</c:v>
                </c:pt>
                <c:pt idx="21670">
                  <c:v>6.6782202094168566E-3</c:v>
                </c:pt>
                <c:pt idx="21671">
                  <c:v>6.6782202094168566E-3</c:v>
                </c:pt>
                <c:pt idx="21672">
                  <c:v>6.6347992209926047E-3</c:v>
                </c:pt>
                <c:pt idx="21673">
                  <c:v>6.6347992209926047E-3</c:v>
                </c:pt>
                <c:pt idx="21674">
                  <c:v>6.7331704254115698E-3</c:v>
                </c:pt>
                <c:pt idx="21675">
                  <c:v>6.6409352141045619E-3</c:v>
                </c:pt>
                <c:pt idx="21676">
                  <c:v>6.6409352141045619E-3</c:v>
                </c:pt>
                <c:pt idx="21677">
                  <c:v>6.6409352141045619E-3</c:v>
                </c:pt>
                <c:pt idx="21678">
                  <c:v>6.5916262208873576E-3</c:v>
                </c:pt>
                <c:pt idx="21679">
                  <c:v>6.6782202094168566E-3</c:v>
                </c:pt>
                <c:pt idx="21680">
                  <c:v>6.6782202094168566E-3</c:v>
                </c:pt>
                <c:pt idx="21681">
                  <c:v>6.7282470973446112E-3</c:v>
                </c:pt>
                <c:pt idx="21682">
                  <c:v>6.7773058327433387E-3</c:v>
                </c:pt>
                <c:pt idx="21683">
                  <c:v>6.7773058327433387E-3</c:v>
                </c:pt>
                <c:pt idx="21684">
                  <c:v>6.7331704254115698E-3</c:v>
                </c:pt>
                <c:pt idx="21685">
                  <c:v>6.7809215918597857E-3</c:v>
                </c:pt>
                <c:pt idx="21686">
                  <c:v>6.7831585020963264E-3</c:v>
                </c:pt>
                <c:pt idx="21687">
                  <c:v>6.7840476795019231E-3</c:v>
                </c:pt>
                <c:pt idx="21688">
                  <c:v>6.7391606115073032E-3</c:v>
                </c:pt>
                <c:pt idx="21689">
                  <c:v>6.6444758756642932E-3</c:v>
                </c:pt>
                <c:pt idx="21690">
                  <c:v>6.6834776350197219E-3</c:v>
                </c:pt>
                <c:pt idx="21691">
                  <c:v>6.6737312114052557E-3</c:v>
                </c:pt>
                <c:pt idx="21692">
                  <c:v>6.8010182104630288E-3</c:v>
                </c:pt>
                <c:pt idx="21693">
                  <c:v>6.762685422150235E-3</c:v>
                </c:pt>
                <c:pt idx="21694">
                  <c:v>6.7235080206498815E-3</c:v>
                </c:pt>
                <c:pt idx="21695">
                  <c:v>6.6834776350197219E-3</c:v>
                </c:pt>
                <c:pt idx="21696">
                  <c:v>6.6379552908991659E-3</c:v>
                </c:pt>
                <c:pt idx="21697">
                  <c:v>6.5065273797727426E-3</c:v>
                </c:pt>
                <c:pt idx="21698">
                  <c:v>6.4565929124369027E-3</c:v>
                </c:pt>
                <c:pt idx="21699">
                  <c:v>6.259684271979816E-3</c:v>
                </c:pt>
                <c:pt idx="21700">
                  <c:v>5.8187718022612665E-3</c:v>
                </c:pt>
                <c:pt idx="21701">
                  <c:v>5.6174032311588178E-3</c:v>
                </c:pt>
                <c:pt idx="21702">
                  <c:v>5.4146986597763958E-3</c:v>
                </c:pt>
                <c:pt idx="21703">
                  <c:v>5.1849374074075319E-3</c:v>
                </c:pt>
                <c:pt idx="21704">
                  <c:v>4.9917585691327685E-3</c:v>
                </c:pt>
                <c:pt idx="21705">
                  <c:v>4.8756711605482846E-3</c:v>
                </c:pt>
                <c:pt idx="21706">
                  <c:v>4.9966620647802461E-3</c:v>
                </c:pt>
                <c:pt idx="21707">
                  <c:v>5.0058556903578308E-3</c:v>
                </c:pt>
                <c:pt idx="21708">
                  <c:v>4.8588047911962244E-3</c:v>
                </c:pt>
                <c:pt idx="21709">
                  <c:v>4.6451051821578358E-3</c:v>
                </c:pt>
                <c:pt idx="21710">
                  <c:v>4.6428964362032676E-3</c:v>
                </c:pt>
                <c:pt idx="21711">
                  <c:v>4.3919290612733607E-3</c:v>
                </c:pt>
                <c:pt idx="21712">
                  <c:v>4.5745792793310735E-3</c:v>
                </c:pt>
                <c:pt idx="21713">
                  <c:v>4.4302142040444402E-3</c:v>
                </c:pt>
                <c:pt idx="21714">
                  <c:v>4.2730567107598892E-3</c:v>
                </c:pt>
                <c:pt idx="21715">
                  <c:v>4.068681662738498E-3</c:v>
                </c:pt>
                <c:pt idx="21716">
                  <c:v>3.9869871110296299E-3</c:v>
                </c:pt>
                <c:pt idx="21717">
                  <c:v>3.992918401285156E-3</c:v>
                </c:pt>
                <c:pt idx="21718">
                  <c:v>4.1409616863434546E-3</c:v>
                </c:pt>
                <c:pt idx="21719">
                  <c:v>4.1409616863434546E-3</c:v>
                </c:pt>
                <c:pt idx="21720">
                  <c:v>4.4049530278869832E-3</c:v>
                </c:pt>
                <c:pt idx="21721">
                  <c:v>4.4764633662960455E-3</c:v>
                </c:pt>
                <c:pt idx="21722">
                  <c:v>4.5609764281653083E-3</c:v>
                </c:pt>
                <c:pt idx="21723">
                  <c:v>4.3651798455561818E-3</c:v>
                </c:pt>
                <c:pt idx="21724">
                  <c:v>4.4457428674920746E-3</c:v>
                </c:pt>
                <c:pt idx="21725">
                  <c:v>4.4961401134555792E-3</c:v>
                </c:pt>
                <c:pt idx="21726">
                  <c:v>4.6501232274940704E-3</c:v>
                </c:pt>
                <c:pt idx="21727">
                  <c:v>4.799345453792429E-3</c:v>
                </c:pt>
                <c:pt idx="21728">
                  <c:v>4.9438916659364585E-3</c:v>
                </c:pt>
                <c:pt idx="21729">
                  <c:v>5.0838456250413295E-3</c:v>
                </c:pt>
                <c:pt idx="21730">
                  <c:v>5.3144353518811633E-3</c:v>
                </c:pt>
                <c:pt idx="21731">
                  <c:v>5.6303380985141685E-3</c:v>
                </c:pt>
                <c:pt idx="21732">
                  <c:v>5.9586352644000352E-3</c:v>
                </c:pt>
                <c:pt idx="21733">
                  <c:v>6.1615013325142581E-3</c:v>
                </c:pt>
                <c:pt idx="21734">
                  <c:v>6.3069053229431659E-3</c:v>
                </c:pt>
                <c:pt idx="21735">
                  <c:v>7.0995085716426673E-3</c:v>
                </c:pt>
                <c:pt idx="21736">
                  <c:v>7.1610472439612534E-3</c:v>
                </c:pt>
                <c:pt idx="21737">
                  <c:v>7.0527553712194865E-3</c:v>
                </c:pt>
                <c:pt idx="21738">
                  <c:v>6.6582620397983424E-3</c:v>
                </c:pt>
                <c:pt idx="21739">
                  <c:v>6.3270986339186005E-3</c:v>
                </c:pt>
                <c:pt idx="21740">
                  <c:v>6.1993912627201107E-3</c:v>
                </c:pt>
                <c:pt idx="21741">
                  <c:v>6.1512927038468368E-3</c:v>
                </c:pt>
                <c:pt idx="21742">
                  <c:v>6.1095231577406308E-3</c:v>
                </c:pt>
                <c:pt idx="21743">
                  <c:v>6.1095231577406308E-3</c:v>
                </c:pt>
                <c:pt idx="21744">
                  <c:v>6.1512927038468368E-3</c:v>
                </c:pt>
                <c:pt idx="21745">
                  <c:v>6.2355866205340144E-3</c:v>
                </c:pt>
                <c:pt idx="21746">
                  <c:v>6.4072300574560138E-3</c:v>
                </c:pt>
                <c:pt idx="21747">
                  <c:v>6.3390680355681853E-3</c:v>
                </c:pt>
                <c:pt idx="21748">
                  <c:v>6.1692505926559931E-3</c:v>
                </c:pt>
                <c:pt idx="21749">
                  <c:v>6.2536520258715481E-3</c:v>
                </c:pt>
                <c:pt idx="21750">
                  <c:v>6.1864084557008859E-3</c:v>
                </c:pt>
                <c:pt idx="21751">
                  <c:v>6.0254268590170038E-3</c:v>
                </c:pt>
                <c:pt idx="21752">
                  <c:v>5.9441713647702945E-3</c:v>
                </c:pt>
                <c:pt idx="21753">
                  <c:v>5.7702757666487064E-3</c:v>
                </c:pt>
                <c:pt idx="21754">
                  <c:v>5.5457133579834882E-3</c:v>
                </c:pt>
                <c:pt idx="21755">
                  <c:v>5.4161010756027068E-3</c:v>
                </c:pt>
                <c:pt idx="21756">
                  <c:v>5.3417459916662085E-3</c:v>
                </c:pt>
                <c:pt idx="21757">
                  <c:v>5.3049069130269881E-3</c:v>
                </c:pt>
                <c:pt idx="21758">
                  <c:v>5.2116436108004807E-3</c:v>
                </c:pt>
                <c:pt idx="21759">
                  <c:v>5.1756428300304266E-3</c:v>
                </c:pt>
                <c:pt idx="21760">
                  <c:v>5.139861410353979E-3</c:v>
                </c:pt>
                <c:pt idx="21761">
                  <c:v>5.0689520766108902E-3</c:v>
                </c:pt>
                <c:pt idx="21762">
                  <c:v>5.0532424432831683E-3</c:v>
                </c:pt>
                <c:pt idx="21763">
                  <c:v>4.9989065030328116E-3</c:v>
                </c:pt>
                <c:pt idx="21764">
                  <c:v>5.0181635496281815E-3</c:v>
                </c:pt>
                <c:pt idx="21765">
                  <c:v>5.0132486000203187E-3</c:v>
                </c:pt>
                <c:pt idx="21766">
                  <c:v>5.2464539456706918E-3</c:v>
                </c:pt>
                <c:pt idx="21767">
                  <c:v>5.3365141150827945E-3</c:v>
                </c:pt>
                <c:pt idx="21768">
                  <c:v>5.389694358618552E-3</c:v>
                </c:pt>
                <c:pt idx="21769">
                  <c:v>5.464531071197677E-3</c:v>
                </c:pt>
                <c:pt idx="21770">
                  <c:v>5.4518911717508865E-3</c:v>
                </c:pt>
                <c:pt idx="21771">
                  <c:v>5.5413230296396127E-3</c:v>
                </c:pt>
                <c:pt idx="21772">
                  <c:v>5.5236196706894142E-3</c:v>
                </c:pt>
                <c:pt idx="21773">
                  <c:v>5.596758547588703E-3</c:v>
                </c:pt>
                <c:pt idx="21774">
                  <c:v>5.5681351222545417E-3</c:v>
                </c:pt>
                <c:pt idx="21775">
                  <c:v>5.5627178978440934E-3</c:v>
                </c:pt>
                <c:pt idx="21776">
                  <c:v>5.3752105179802039E-3</c:v>
                </c:pt>
                <c:pt idx="21777">
                  <c:v>5.3343772894975331E-3</c:v>
                </c:pt>
                <c:pt idx="21778">
                  <c:v>5.375305409450375E-3</c:v>
                </c:pt>
                <c:pt idx="21779">
                  <c:v>5.2949139458116886E-3</c:v>
                </c:pt>
                <c:pt idx="21780">
                  <c:v>5.1038633851085129E-3</c:v>
                </c:pt>
                <c:pt idx="21781">
                  <c:v>5.0645855861126063E-3</c:v>
                </c:pt>
                <c:pt idx="21782">
                  <c:v>4.8784390446006453E-3</c:v>
                </c:pt>
                <c:pt idx="21783">
                  <c:v>4.8539839558708817E-3</c:v>
                </c:pt>
                <c:pt idx="21784">
                  <c:v>4.7899017284653246E-3</c:v>
                </c:pt>
                <c:pt idx="21785">
                  <c:v>4.7628030214349002E-3</c:v>
                </c:pt>
                <c:pt idx="21786">
                  <c:v>4.7674816098646003E-3</c:v>
                </c:pt>
                <c:pt idx="21787">
                  <c:v>4.8866686501112151E-3</c:v>
                </c:pt>
                <c:pt idx="21788">
                  <c:v>4.9205346162858911E-3</c:v>
                </c:pt>
                <c:pt idx="21789">
                  <c:v>4.7975212508787439E-3</c:v>
                </c:pt>
                <c:pt idx="21790">
                  <c:v>4.5700855865223001E-3</c:v>
                </c:pt>
                <c:pt idx="21791">
                  <c:v>4.5560347449717393E-3</c:v>
                </c:pt>
                <c:pt idx="21792">
                  <c:v>4.4258623236868334E-3</c:v>
                </c:pt>
                <c:pt idx="21793">
                  <c:v>4.4431387646744584E-3</c:v>
                </c:pt>
                <c:pt idx="21794">
                  <c:v>4.73380255744191E-3</c:v>
                </c:pt>
                <c:pt idx="21795">
                  <c:v>4.7040734226031326E-3</c:v>
                </c:pt>
                <c:pt idx="21796">
                  <c:v>4.4462123004744549E-3</c:v>
                </c:pt>
                <c:pt idx="21797">
                  <c:v>4.3400757857289425E-3</c:v>
                </c:pt>
                <c:pt idx="21798">
                  <c:v>4.4296290352731889E-3</c:v>
                </c:pt>
                <c:pt idx="21799">
                  <c:v>4.5919468915834923E-3</c:v>
                </c:pt>
                <c:pt idx="21800">
                  <c:v>4.6712020451058836E-3</c:v>
                </c:pt>
                <c:pt idx="21801">
                  <c:v>4.6044992866606056E-3</c:v>
                </c:pt>
                <c:pt idx="21802">
                  <c:v>4.4952580545398781E-3</c:v>
                </c:pt>
                <c:pt idx="21803">
                  <c:v>4.4763778815796844E-3</c:v>
                </c:pt>
                <c:pt idx="21804">
                  <c:v>4.5031082566130646E-3</c:v>
                </c:pt>
                <c:pt idx="21805">
                  <c:v>4.4542382178900533E-3</c:v>
                </c:pt>
                <c:pt idx="21806">
                  <c:v>4.3711751942355683E-3</c:v>
                </c:pt>
                <c:pt idx="21807">
                  <c:v>4.4047213448334954E-3</c:v>
                </c:pt>
                <c:pt idx="21808">
                  <c:v>4.1960880204721194E-3</c:v>
                </c:pt>
                <c:pt idx="21809">
                  <c:v>4.3094958048092045E-3</c:v>
                </c:pt>
                <c:pt idx="21810">
                  <c:v>4.3275571747632127E-3</c:v>
                </c:pt>
                <c:pt idx="21811">
                  <c:v>4.2909160507205758E-3</c:v>
                </c:pt>
                <c:pt idx="21812">
                  <c:v>4.2174930143488018E-3</c:v>
                </c:pt>
                <c:pt idx="21813">
                  <c:v>4.1880223652952823E-3</c:v>
                </c:pt>
                <c:pt idx="21814">
                  <c:v>4.0840025487881779E-3</c:v>
                </c:pt>
                <c:pt idx="21815">
                  <c:v>4.0459554385176844E-3</c:v>
                </c:pt>
                <c:pt idx="21816">
                  <c:v>3.9328973613902999E-3</c:v>
                </c:pt>
                <c:pt idx="21817">
                  <c:v>4.0540948021063391E-3</c:v>
                </c:pt>
                <c:pt idx="21818">
                  <c:v>4.017425310396343E-3</c:v>
                </c:pt>
                <c:pt idx="21819">
                  <c:v>3.9575538320206528E-3</c:v>
                </c:pt>
                <c:pt idx="21820">
                  <c:v>4.0142714668695914E-3</c:v>
                </c:pt>
                <c:pt idx="21821">
                  <c:v>3.8622396851187677E-3</c:v>
                </c:pt>
                <c:pt idx="21822">
                  <c:v>3.8501319124533136E-3</c:v>
                </c:pt>
                <c:pt idx="21823">
                  <c:v>3.905635636636956E-3</c:v>
                </c:pt>
                <c:pt idx="21824">
                  <c:v>3.8777960679548993E-3</c:v>
                </c:pt>
                <c:pt idx="21825">
                  <c:v>3.8501319124533136E-3</c:v>
                </c:pt>
                <c:pt idx="21826">
                  <c:v>3.8937654967677905E-3</c:v>
                </c:pt>
                <c:pt idx="21827">
                  <c:v>3.8412659760321171E-3</c:v>
                </c:pt>
                <c:pt idx="21828">
                  <c:v>3.8412659760321171E-3</c:v>
                </c:pt>
                <c:pt idx="21829">
                  <c:v>3.8816052978841282E-3</c:v>
                </c:pt>
                <c:pt idx="21830">
                  <c:v>3.8281052170116049E-3</c:v>
                </c:pt>
                <c:pt idx="21831">
                  <c:v>3.907589824684198E-3</c:v>
                </c:pt>
                <c:pt idx="21832">
                  <c:v>3.8374963332685921E-3</c:v>
                </c:pt>
                <c:pt idx="21833">
                  <c:v>3.8382228594037661E-3</c:v>
                </c:pt>
                <c:pt idx="21834">
                  <c:v>3.8107036573723089E-3</c:v>
                </c:pt>
                <c:pt idx="21835">
                  <c:v>3.8107036573723089E-3</c:v>
                </c:pt>
                <c:pt idx="21836">
                  <c:v>3.9490315881551448E-3</c:v>
                </c:pt>
                <c:pt idx="21837">
                  <c:v>3.7157986186721857E-3</c:v>
                </c:pt>
                <c:pt idx="21838">
                  <c:v>3.9490315881551448E-3</c:v>
                </c:pt>
                <c:pt idx="21839">
                  <c:v>4.2784788606352337E-3</c:v>
                </c:pt>
                <c:pt idx="21840">
                  <c:v>4.7545879714992623E-3</c:v>
                </c:pt>
                <c:pt idx="21841">
                  <c:v>4.780881145595578E-3</c:v>
                </c:pt>
                <c:pt idx="21842">
                  <c:v>4.3336561417288543E-3</c:v>
                </c:pt>
                <c:pt idx="21843">
                  <c:v>4.0980749773056532E-3</c:v>
                </c:pt>
                <c:pt idx="21844">
                  <c:v>4.1969009433264664E-3</c:v>
                </c:pt>
                <c:pt idx="21845">
                  <c:v>4.3074803838992351E-3</c:v>
                </c:pt>
                <c:pt idx="21846">
                  <c:v>4.4016463743596851E-3</c:v>
                </c:pt>
                <c:pt idx="21847">
                  <c:v>4.3804746556090762E-3</c:v>
                </c:pt>
                <c:pt idx="21848">
                  <c:v>4.4453620465227071E-3</c:v>
                </c:pt>
                <c:pt idx="21849">
                  <c:v>4.3876837440059574E-3</c:v>
                </c:pt>
                <c:pt idx="21850">
                  <c:v>4.3453754864888738E-3</c:v>
                </c:pt>
                <c:pt idx="21851">
                  <c:v>4.2246706118641824E-3</c:v>
                </c:pt>
                <c:pt idx="21852">
                  <c:v>4.1409616863434546E-3</c:v>
                </c:pt>
                <c:pt idx="21853">
                  <c:v>4.0646809924703188E-3</c:v>
                </c:pt>
                <c:pt idx="21854">
                  <c:v>3.7408213046956772E-3</c:v>
                </c:pt>
                <c:pt idx="21855">
                  <c:v>3.3492629076844814E-3</c:v>
                </c:pt>
                <c:pt idx="21856">
                  <c:v>2.7039568675437499E-3</c:v>
                </c:pt>
                <c:pt idx="21857">
                  <c:v>2.8462703868881575E-3</c:v>
                </c:pt>
                <c:pt idx="21858">
                  <c:v>3.3345411485476571E-3</c:v>
                </c:pt>
                <c:pt idx="21859">
                  <c:v>4.0095316039379485E-3</c:v>
                </c:pt>
                <c:pt idx="21860">
                  <c:v>3.890332623846035E-3</c:v>
                </c:pt>
                <c:pt idx="21861">
                  <c:v>3.4155244642657887E-3</c:v>
                </c:pt>
                <c:pt idx="21862">
                  <c:v>2.8639511456699631E-3</c:v>
                </c:pt>
                <c:pt idx="21863">
                  <c:v>2.5458166390202042E-3</c:v>
                </c:pt>
                <c:pt idx="21864">
                  <c:v>2.6732664284867462E-3</c:v>
                </c:pt>
                <c:pt idx="21865">
                  <c:v>2.6239088192981305E-3</c:v>
                </c:pt>
                <c:pt idx="21866">
                  <c:v>2.6940417431910442E-3</c:v>
                </c:pt>
                <c:pt idx="21867">
                  <c:v>3.6426086559093146E-3</c:v>
                </c:pt>
                <c:pt idx="21868">
                  <c:v>3.7494986451362912E-3</c:v>
                </c:pt>
                <c:pt idx="21869">
                  <c:v>3.5968137294266726E-3</c:v>
                </c:pt>
                <c:pt idx="21870">
                  <c:v>3.6961037028733728E-3</c:v>
                </c:pt>
                <c:pt idx="21871">
                  <c:v>3.9441434631520044E-3</c:v>
                </c:pt>
                <c:pt idx="21872">
                  <c:v>4.1775877746936252E-3</c:v>
                </c:pt>
                <c:pt idx="21873">
                  <c:v>4.3700705428269355E-3</c:v>
                </c:pt>
                <c:pt idx="21874">
                  <c:v>4.8234776663178634E-3</c:v>
                </c:pt>
                <c:pt idx="21875">
                  <c:v>4.5423887696274274E-3</c:v>
                </c:pt>
                <c:pt idx="21876">
                  <c:v>4.5505171286215436E-3</c:v>
                </c:pt>
                <c:pt idx="21877">
                  <c:v>4.3068746573372198E-3</c:v>
                </c:pt>
                <c:pt idx="21878">
                  <c:v>4.5426353562845511E-3</c:v>
                </c:pt>
                <c:pt idx="21879">
                  <c:v>4.4274047540711122E-3</c:v>
                </c:pt>
                <c:pt idx="21880">
                  <c:v>4.382955970524606E-3</c:v>
                </c:pt>
                <c:pt idx="21881">
                  <c:v>4.0025023029056101E-3</c:v>
                </c:pt>
                <c:pt idx="21882">
                  <c:v>3.9508066787226365E-3</c:v>
                </c:pt>
                <c:pt idx="21883">
                  <c:v>4.2024646006164701E-3</c:v>
                </c:pt>
                <c:pt idx="21884">
                  <c:v>4.1129617826749197E-3</c:v>
                </c:pt>
                <c:pt idx="21885">
                  <c:v>3.9997089240154321E-3</c:v>
                </c:pt>
                <c:pt idx="21886">
                  <c:v>3.9165830755597359E-3</c:v>
                </c:pt>
                <c:pt idx="21887">
                  <c:v>4.0763509021460734E-3</c:v>
                </c:pt>
                <c:pt idx="21888">
                  <c:v>4.0586547758716665E-3</c:v>
                </c:pt>
                <c:pt idx="21889">
                  <c:v>4.2386673212688308E-3</c:v>
                </c:pt>
                <c:pt idx="21890">
                  <c:v>4.170056774491563E-3</c:v>
                </c:pt>
                <c:pt idx="21891">
                  <c:v>4.0920340188939554E-3</c:v>
                </c:pt>
                <c:pt idx="21892">
                  <c:v>3.9969176723809868E-3</c:v>
                </c:pt>
                <c:pt idx="21893">
                  <c:v>4.0766911724325287E-3</c:v>
                </c:pt>
                <c:pt idx="21894">
                  <c:v>4.2232689394462834E-3</c:v>
                </c:pt>
                <c:pt idx="21895">
                  <c:v>4.0672497844892715E-3</c:v>
                </c:pt>
                <c:pt idx="21896">
                  <c:v>3.796941276985212E-3</c:v>
                </c:pt>
                <c:pt idx="21897">
                  <c:v>3.8137577964559876E-3</c:v>
                </c:pt>
                <c:pt idx="21898">
                  <c:v>3.7596047114217589E-3</c:v>
                </c:pt>
                <c:pt idx="21899">
                  <c:v>3.7373166439628063E-3</c:v>
                </c:pt>
                <c:pt idx="21900">
                  <c:v>3.7105656118590104E-3</c:v>
                </c:pt>
                <c:pt idx="21901">
                  <c:v>3.6688738634111564E-3</c:v>
                </c:pt>
                <c:pt idx="21902">
                  <c:v>3.7327837317883161E-3</c:v>
                </c:pt>
                <c:pt idx="21903">
                  <c:v>3.8705254104321723E-3</c:v>
                </c:pt>
                <c:pt idx="21904">
                  <c:v>3.6731770169063163E-3</c:v>
                </c:pt>
                <c:pt idx="21905">
                  <c:v>3.8431189656201845E-3</c:v>
                </c:pt>
                <c:pt idx="21906">
                  <c:v>3.8158839841195419E-3</c:v>
                </c:pt>
                <c:pt idx="21907">
                  <c:v>3.708640317055323E-3</c:v>
                </c:pt>
                <c:pt idx="21908">
                  <c:v>3.7888195441754631E-3</c:v>
                </c:pt>
                <c:pt idx="21909">
                  <c:v>3.8669420558106902E-3</c:v>
                </c:pt>
                <c:pt idx="21910">
                  <c:v>3.990289283285312E-3</c:v>
                </c:pt>
                <c:pt idx="21911">
                  <c:v>4.1229284183933752E-3</c:v>
                </c:pt>
                <c:pt idx="21912">
                  <c:v>4.2192778774284186E-3</c:v>
                </c:pt>
                <c:pt idx="21913">
                  <c:v>4.2766966380201211E-3</c:v>
                </c:pt>
                <c:pt idx="21914">
                  <c:v>4.0565408118677848E-3</c:v>
                </c:pt>
                <c:pt idx="21915">
                  <c:v>3.9700177417979904E-3</c:v>
                </c:pt>
                <c:pt idx="21916">
                  <c:v>3.6247023942972655E-3</c:v>
                </c:pt>
                <c:pt idx="21917">
                  <c:v>3.7443874174249389E-3</c:v>
                </c:pt>
                <c:pt idx="21918">
                  <c:v>3.4828302137925623E-3</c:v>
                </c:pt>
                <c:pt idx="21919">
                  <c:v>3.2584272431488582E-3</c:v>
                </c:pt>
                <c:pt idx="21920">
                  <c:v>2.9305659064352051E-3</c:v>
                </c:pt>
                <c:pt idx="21921">
                  <c:v>2.6724676555276274E-3</c:v>
                </c:pt>
                <c:pt idx="21922">
                  <c:v>2.4341582928309193E-3</c:v>
                </c:pt>
                <c:pt idx="21923">
                  <c:v>2.4812326564092489E-3</c:v>
                </c:pt>
                <c:pt idx="21924">
                  <c:v>2.3859442126192248E-3</c:v>
                </c:pt>
                <c:pt idx="21925">
                  <c:v>2.3859442126192248E-3</c:v>
                </c:pt>
                <c:pt idx="21926">
                  <c:v>2.2868481100836147E-3</c:v>
                </c:pt>
                <c:pt idx="21927">
                  <c:v>2.3184169269168825E-3</c:v>
                </c:pt>
                <c:pt idx="21928">
                  <c:v>2.5128013278028949E-3</c:v>
                </c:pt>
                <c:pt idx="21929">
                  <c:v>2.5828646978576916E-3</c:v>
                </c:pt>
                <c:pt idx="21930">
                  <c:v>2.6659826154778882E-3</c:v>
                </c:pt>
                <c:pt idx="21931">
                  <c:v>2.6324688920070015E-3</c:v>
                </c:pt>
                <c:pt idx="21932">
                  <c:v>2.4811540567316686E-3</c:v>
                </c:pt>
                <c:pt idx="21933">
                  <c:v>2.5609351288509094E-3</c:v>
                </c:pt>
                <c:pt idx="21934">
                  <c:v>2.6324585338887473E-3</c:v>
                </c:pt>
                <c:pt idx="21935">
                  <c:v>2.7521157399745992E-3</c:v>
                </c:pt>
                <c:pt idx="21936">
                  <c:v>2.9537548294424625E-3</c:v>
                </c:pt>
                <c:pt idx="21937">
                  <c:v>3.0902895688777838E-3</c:v>
                </c:pt>
                <c:pt idx="21938">
                  <c:v>3.012456144248598E-3</c:v>
                </c:pt>
                <c:pt idx="21939">
                  <c:v>2.9175840677597175E-3</c:v>
                </c:pt>
                <c:pt idx="21940">
                  <c:v>2.9957716326319849E-3</c:v>
                </c:pt>
                <c:pt idx="21941">
                  <c:v>3.2495515288229193E-3</c:v>
                </c:pt>
                <c:pt idx="21942">
                  <c:v>3.8473784596211287E-3</c:v>
                </c:pt>
                <c:pt idx="21943">
                  <c:v>4.0235248842191706E-3</c:v>
                </c:pt>
                <c:pt idx="21944">
                  <c:v>4.1473006427826939E-3</c:v>
                </c:pt>
                <c:pt idx="21945">
                  <c:v>4.1314112436642899E-3</c:v>
                </c:pt>
                <c:pt idx="21946">
                  <c:v>4.0386745493293111E-3</c:v>
                </c:pt>
                <c:pt idx="21947">
                  <c:v>3.9411169087167318E-3</c:v>
                </c:pt>
                <c:pt idx="21948">
                  <c:v>3.7747653280512457E-3</c:v>
                </c:pt>
                <c:pt idx="21949">
                  <c:v>3.6738862168003168E-3</c:v>
                </c:pt>
                <c:pt idx="21950">
                  <c:v>3.6415981901178982E-3</c:v>
                </c:pt>
                <c:pt idx="21951">
                  <c:v>3.6327885989240437E-3</c:v>
                </c:pt>
                <c:pt idx="21952">
                  <c:v>3.6735358662606174E-3</c:v>
                </c:pt>
                <c:pt idx="21953">
                  <c:v>3.6753241070574916E-3</c:v>
                </c:pt>
                <c:pt idx="21954">
                  <c:v>3.7007418892176843E-3</c:v>
                </c:pt>
                <c:pt idx="21955">
                  <c:v>3.7678041356724004E-3</c:v>
                </c:pt>
                <c:pt idx="21956">
                  <c:v>3.8266760752922817E-3</c:v>
                </c:pt>
                <c:pt idx="21957">
                  <c:v>3.7656378186257215E-3</c:v>
                </c:pt>
                <c:pt idx="21958">
                  <c:v>3.7957188139567995E-3</c:v>
                </c:pt>
                <c:pt idx="21959">
                  <c:v>3.7701998036976645E-3</c:v>
                </c:pt>
                <c:pt idx="21960">
                  <c:v>4.0685105867616237E-3</c:v>
                </c:pt>
                <c:pt idx="21961">
                  <c:v>4.0675516732957889E-3</c:v>
                </c:pt>
                <c:pt idx="21962">
                  <c:v>3.7369404964963048E-3</c:v>
                </c:pt>
                <c:pt idx="21963">
                  <c:v>2.953167773851672E-3</c:v>
                </c:pt>
                <c:pt idx="21964">
                  <c:v>3.0250356740854582E-3</c:v>
                </c:pt>
                <c:pt idx="21965">
                  <c:v>2.9036198468995592E-3</c:v>
                </c:pt>
                <c:pt idx="21966">
                  <c:v>2.7447452106056187E-3</c:v>
                </c:pt>
                <c:pt idx="21967">
                  <c:v>2.6921284227689915E-3</c:v>
                </c:pt>
                <c:pt idx="21968">
                  <c:v>2.8311219768772356E-3</c:v>
                </c:pt>
                <c:pt idx="21969">
                  <c:v>2.6212408693375199E-3</c:v>
                </c:pt>
                <c:pt idx="21970">
                  <c:v>2.7925871483097538E-3</c:v>
                </c:pt>
                <c:pt idx="21971">
                  <c:v>2.9785278690049751E-3</c:v>
                </c:pt>
                <c:pt idx="21972">
                  <c:v>2.7157429121538925E-3</c:v>
                </c:pt>
                <c:pt idx="21973">
                  <c:v>2.4767646917460803E-3</c:v>
                </c:pt>
                <c:pt idx="21974">
                  <c:v>2.3895578332349351E-3</c:v>
                </c:pt>
                <c:pt idx="21975">
                  <c:v>2.2912258201057238E-3</c:v>
                </c:pt>
                <c:pt idx="21976">
                  <c:v>2.2592511806576272E-3</c:v>
                </c:pt>
                <c:pt idx="21977">
                  <c:v>2.2941019712539546E-3</c:v>
                </c:pt>
                <c:pt idx="21978">
                  <c:v>2.2452912910145093E-3</c:v>
                </c:pt>
                <c:pt idx="21979">
                  <c:v>2.2294978410496197E-3</c:v>
                </c:pt>
                <c:pt idx="21980">
                  <c:v>2.2138025034525236E-3</c:v>
                </c:pt>
                <c:pt idx="21981">
                  <c:v>2.1656763620731207E-3</c:v>
                </c:pt>
                <c:pt idx="21982">
                  <c:v>2.1607422480887963E-3</c:v>
                </c:pt>
                <c:pt idx="21983">
                  <c:v>2.1719296098894735E-3</c:v>
                </c:pt>
                <c:pt idx="21984">
                  <c:v>2.1298436041360955E-3</c:v>
                </c:pt>
                <c:pt idx="21985">
                  <c:v>2.0813616582497974E-3</c:v>
                </c:pt>
                <c:pt idx="21986">
                  <c:v>2.0564808913374599E-3</c:v>
                </c:pt>
                <c:pt idx="21987">
                  <c:v>2.0998736959668045E-3</c:v>
                </c:pt>
                <c:pt idx="21988">
                  <c:v>2.0876486726235334E-3</c:v>
                </c:pt>
                <c:pt idx="21989">
                  <c:v>2.2349339673985993E-3</c:v>
                </c:pt>
                <c:pt idx="21990">
                  <c:v>2.2779680991687088E-3</c:v>
                </c:pt>
                <c:pt idx="21991">
                  <c:v>2.2193993774556713E-3</c:v>
                </c:pt>
                <c:pt idx="21992">
                  <c:v>2.172794140203597E-3</c:v>
                </c:pt>
                <c:pt idx="21993">
                  <c:v>2.1054942649642795E-3</c:v>
                </c:pt>
                <c:pt idx="21994">
                  <c:v>1.8885559399528472E-3</c:v>
                </c:pt>
                <c:pt idx="21995">
                  <c:v>1.8068307475085973E-3</c:v>
                </c:pt>
                <c:pt idx="21996">
                  <c:v>1.5708065161969458E-3</c:v>
                </c:pt>
                <c:pt idx="21997">
                  <c:v>1.4356248857790733E-3</c:v>
                </c:pt>
                <c:pt idx="21998">
                  <c:v>1.3166107874059674E-3</c:v>
                </c:pt>
                <c:pt idx="21999">
                  <c:v>1.3526736302736696E-3</c:v>
                </c:pt>
                <c:pt idx="22000">
                  <c:v>1.4334989309846211E-3</c:v>
                </c:pt>
                <c:pt idx="22001">
                  <c:v>1.44318815148179E-3</c:v>
                </c:pt>
                <c:pt idx="22002">
                  <c:v>1.5255816777539702E-3</c:v>
                </c:pt>
                <c:pt idx="22003">
                  <c:v>1.5036953177327381E-3</c:v>
                </c:pt>
                <c:pt idx="22004">
                  <c:v>1.4935917031203992E-3</c:v>
                </c:pt>
                <c:pt idx="22005">
                  <c:v>1.5036953177327381E-3</c:v>
                </c:pt>
                <c:pt idx="22006">
                  <c:v>1.4935917031203992E-3</c:v>
                </c:pt>
                <c:pt idx="22007">
                  <c:v>1.4820919721597416E-3</c:v>
                </c:pt>
                <c:pt idx="22008">
                  <c:v>1.5215045585156301E-3</c:v>
                </c:pt>
                <c:pt idx="22009">
                  <c:v>1.5112398290289132E-3</c:v>
                </c:pt>
                <c:pt idx="22010">
                  <c:v>1.4808103185766936E-3</c:v>
                </c:pt>
                <c:pt idx="22011">
                  <c:v>1.5065805736981062E-3</c:v>
                </c:pt>
                <c:pt idx="22012">
                  <c:v>1.4972193354373256E-3</c:v>
                </c:pt>
                <c:pt idx="22013">
                  <c:v>1.4660267317107686E-3</c:v>
                </c:pt>
                <c:pt idx="22014">
                  <c:v>1.4425190582544041E-3</c:v>
                </c:pt>
                <c:pt idx="22015">
                  <c:v>1.4692429220880218E-3</c:v>
                </c:pt>
                <c:pt idx="22016">
                  <c:v>1.4868189117914791E-3</c:v>
                </c:pt>
                <c:pt idx="22017">
                  <c:v>1.4990972970608902E-3</c:v>
                </c:pt>
                <c:pt idx="22018">
                  <c:v>1.467803898657965E-3</c:v>
                </c:pt>
                <c:pt idx="22019">
                  <c:v>1.4474042868174114E-3</c:v>
                </c:pt>
                <c:pt idx="22020">
                  <c:v>1.4886306594087747E-3</c:v>
                </c:pt>
                <c:pt idx="22021">
                  <c:v>1.4782285291421715E-3</c:v>
                </c:pt>
                <c:pt idx="22022">
                  <c:v>1.4678905651281308E-3</c:v>
                </c:pt>
                <c:pt idx="22023">
                  <c:v>1.4749418781413036E-3</c:v>
                </c:pt>
                <c:pt idx="22024">
                  <c:v>1.4542908153533523E-3</c:v>
                </c:pt>
                <c:pt idx="22025">
                  <c:v>1.4608777268344663E-3</c:v>
                </c:pt>
                <c:pt idx="22026">
                  <c:v>1.4692224895598491E-3</c:v>
                </c:pt>
                <c:pt idx="22027">
                  <c:v>1.458784589123468E-3</c:v>
                </c:pt>
                <c:pt idx="22028">
                  <c:v>1.4923035028464157E-3</c:v>
                </c:pt>
                <c:pt idx="22029">
                  <c:v>1.5083524434077152E-3</c:v>
                </c:pt>
                <c:pt idx="22030">
                  <c:v>1.4745372175151185E-3</c:v>
                </c:pt>
                <c:pt idx="22031">
                  <c:v>1.5178689660467182E-3</c:v>
                </c:pt>
                <c:pt idx="22032">
                  <c:v>1.4975692751505317E-3</c:v>
                </c:pt>
                <c:pt idx="22033">
                  <c:v>1.5283771654601059E-3</c:v>
                </c:pt>
                <c:pt idx="22034">
                  <c:v>1.5033645622460003E-3</c:v>
                </c:pt>
                <c:pt idx="22035">
                  <c:v>1.518769983900456E-3</c:v>
                </c:pt>
                <c:pt idx="22036">
                  <c:v>1.514210756651599E-3</c:v>
                </c:pt>
                <c:pt idx="22037">
                  <c:v>1.518769983900456E-3</c:v>
                </c:pt>
                <c:pt idx="22038">
                  <c:v>1.5647263811131838E-3</c:v>
                </c:pt>
                <c:pt idx="22039">
                  <c:v>1.525581390430497E-3</c:v>
                </c:pt>
                <c:pt idx="22040">
                  <c:v>1.5724496319074297E-3</c:v>
                </c:pt>
                <c:pt idx="22041">
                  <c:v>1.5901512726962865E-3</c:v>
                </c:pt>
                <c:pt idx="22042">
                  <c:v>1.6081093947181296E-3</c:v>
                </c:pt>
                <c:pt idx="22043">
                  <c:v>1.6638130567716426E-3</c:v>
                </c:pt>
                <c:pt idx="22044">
                  <c:v>1.6458175253370652E-3</c:v>
                </c:pt>
                <c:pt idx="22045">
                  <c:v>1.6660404189202153E-3</c:v>
                </c:pt>
                <c:pt idx="22046">
                  <c:v>1.6872779059785964E-3</c:v>
                </c:pt>
                <c:pt idx="22047">
                  <c:v>1.692710703778117E-3</c:v>
                </c:pt>
                <c:pt idx="22048">
                  <c:v>1.6924605028934038E-3</c:v>
                </c:pt>
                <c:pt idx="22049">
                  <c:v>1.699948283875509E-3</c:v>
                </c:pt>
                <c:pt idx="22050">
                  <c:v>1.7237752320267213E-3</c:v>
                </c:pt>
                <c:pt idx="22051">
                  <c:v>1.7094098236080423E-3</c:v>
                </c:pt>
                <c:pt idx="22052">
                  <c:v>1.7486659608393581E-3</c:v>
                </c:pt>
                <c:pt idx="22053">
                  <c:v>1.76759361637657E-3</c:v>
                </c:pt>
                <c:pt idx="22054">
                  <c:v>1.8137763160353008E-3</c:v>
                </c:pt>
                <c:pt idx="22055">
                  <c:v>1.8101948665452503E-3</c:v>
                </c:pt>
                <c:pt idx="22056">
                  <c:v>1.8479075118335163E-3</c:v>
                </c:pt>
                <c:pt idx="22057">
                  <c:v>1.8389496712115658E-3</c:v>
                </c:pt>
                <c:pt idx="22058">
                  <c:v>1.8753396663766209E-3</c:v>
                </c:pt>
                <c:pt idx="22059">
                  <c:v>2.0515736889322048E-3</c:v>
                </c:pt>
                <c:pt idx="22060">
                  <c:v>2.1033948701039144E-3</c:v>
                </c:pt>
                <c:pt idx="22061">
                  <c:v>2.3196178945833657E-3</c:v>
                </c:pt>
                <c:pt idx="22062">
                  <c:v>2.3832060924276629E-3</c:v>
                </c:pt>
                <c:pt idx="22063">
                  <c:v>2.3603722003840326E-3</c:v>
                </c:pt>
                <c:pt idx="22064">
                  <c:v>2.3512303291503612E-3</c:v>
                </c:pt>
                <c:pt idx="22065">
                  <c:v>2.3085115202425635E-3</c:v>
                </c:pt>
                <c:pt idx="22066">
                  <c:v>2.3100073281384598E-3</c:v>
                </c:pt>
                <c:pt idx="22067">
                  <c:v>2.2290170996005615E-3</c:v>
                </c:pt>
                <c:pt idx="22068">
                  <c:v>2.2610278159530166E-3</c:v>
                </c:pt>
                <c:pt idx="22069">
                  <c:v>2.238833743007785E-3</c:v>
                </c:pt>
                <c:pt idx="22070">
                  <c:v>2.2282671837451063E-3</c:v>
                </c:pt>
                <c:pt idx="22071">
                  <c:v>1.9503788391906874E-3</c:v>
                </c:pt>
                <c:pt idx="22072">
                  <c:v>1.9632147882895305E-3</c:v>
                </c:pt>
                <c:pt idx="22073">
                  <c:v>1.9111610857969468E-3</c:v>
                </c:pt>
                <c:pt idx="22074">
                  <c:v>1.9005513265991712E-3</c:v>
                </c:pt>
                <c:pt idx="22075">
                  <c:v>1.9255790888404354E-3</c:v>
                </c:pt>
                <c:pt idx="22076">
                  <c:v>1.9382011096814298E-3</c:v>
                </c:pt>
                <c:pt idx="22077">
                  <c:v>1.9636631973416465E-3</c:v>
                </c:pt>
                <c:pt idx="22078">
                  <c:v>1.8701554260396635E-3</c:v>
                </c:pt>
                <c:pt idx="22079">
                  <c:v>1.8946841758532805E-3</c:v>
                </c:pt>
                <c:pt idx="22080">
                  <c:v>1.7999499670606166E-3</c:v>
                </c:pt>
                <c:pt idx="22081">
                  <c:v>1.7766476547376802E-3</c:v>
                </c:pt>
                <c:pt idx="22082">
                  <c:v>1.7536105278070078E-3</c:v>
                </c:pt>
                <c:pt idx="22083">
                  <c:v>1.8100488824754012E-3</c:v>
                </c:pt>
                <c:pt idx="22084">
                  <c:v>1.8271731116776665E-3</c:v>
                </c:pt>
                <c:pt idx="22085">
                  <c:v>1.7918424055271671E-3</c:v>
                </c:pt>
                <c:pt idx="22086">
                  <c:v>1.9288747494580164E-3</c:v>
                </c:pt>
                <c:pt idx="22087">
                  <c:v>1.7550750744245382E-3</c:v>
                </c:pt>
                <c:pt idx="22088">
                  <c:v>1.7616792606636915E-3</c:v>
                </c:pt>
                <c:pt idx="22089">
                  <c:v>1.7858203399420433E-3</c:v>
                </c:pt>
                <c:pt idx="22090">
                  <c:v>1.8394067459904147E-3</c:v>
                </c:pt>
                <c:pt idx="22091">
                  <c:v>1.7792714153327556E-3</c:v>
                </c:pt>
                <c:pt idx="22092">
                  <c:v>1.8000726937487E-3</c:v>
                </c:pt>
                <c:pt idx="22093">
                  <c:v>1.8003149802369365E-3</c:v>
                </c:pt>
                <c:pt idx="22094">
                  <c:v>1.8038780715081712E-3</c:v>
                </c:pt>
                <c:pt idx="22095">
                  <c:v>1.8569333089054703E-3</c:v>
                </c:pt>
                <c:pt idx="22096">
                  <c:v>1.8961809060974901E-3</c:v>
                </c:pt>
                <c:pt idx="22097">
                  <c:v>1.8955742212048835E-3</c:v>
                </c:pt>
                <c:pt idx="22098">
                  <c:v>1.8267406686688426E-3</c:v>
                </c:pt>
                <c:pt idx="22099">
                  <c:v>1.8086356324220137E-3</c:v>
                </c:pt>
                <c:pt idx="22100">
                  <c:v>1.8370180524844338E-3</c:v>
                </c:pt>
                <c:pt idx="22101">
                  <c:v>1.8470049292270321E-3</c:v>
                </c:pt>
                <c:pt idx="22102">
                  <c:v>1.8267933737644373E-3</c:v>
                </c:pt>
                <c:pt idx="22103">
                  <c:v>1.8846024460582385E-3</c:v>
                </c:pt>
                <c:pt idx="22104">
                  <c:v>1.8784317056518176E-3</c:v>
                </c:pt>
                <c:pt idx="22105">
                  <c:v>1.8915985188746169E-3</c:v>
                </c:pt>
                <c:pt idx="22106">
                  <c:v>1.9395903982702533E-3</c:v>
                </c:pt>
                <c:pt idx="22107">
                  <c:v>1.9538964885586693E-3</c:v>
                </c:pt>
                <c:pt idx="22108">
                  <c:v>1.9783175797156256E-3</c:v>
                </c:pt>
                <c:pt idx="22109">
                  <c:v>1.9678325804127119E-3</c:v>
                </c:pt>
                <c:pt idx="22110">
                  <c:v>1.9614940784203798E-3</c:v>
                </c:pt>
                <c:pt idx="22111">
                  <c:v>1.9492306139661034E-3</c:v>
                </c:pt>
                <c:pt idx="22112">
                  <c:v>1.952093728130923E-3</c:v>
                </c:pt>
                <c:pt idx="22113">
                  <c:v>1.9237633950700485E-3</c:v>
                </c:pt>
                <c:pt idx="22114">
                  <c:v>1.9094127722110109E-3</c:v>
                </c:pt>
                <c:pt idx="22115">
                  <c:v>1.92316441333112E-3</c:v>
                </c:pt>
                <c:pt idx="22116">
                  <c:v>1.8810290523679908E-3</c:v>
                </c:pt>
                <c:pt idx="22117">
                  <c:v>1.9091041128510952E-3</c:v>
                </c:pt>
                <c:pt idx="22118">
                  <c:v>1.9245498602917213E-3</c:v>
                </c:pt>
                <c:pt idx="22119">
                  <c:v>1.8944666838912976E-3</c:v>
                </c:pt>
                <c:pt idx="22120">
                  <c:v>1.9823387029720774E-3</c:v>
                </c:pt>
                <c:pt idx="22121">
                  <c:v>1.937995590580671E-3</c:v>
                </c:pt>
                <c:pt idx="22122">
                  <c:v>1.9525860631834564E-3</c:v>
                </c:pt>
                <c:pt idx="22123">
                  <c:v>1.9052076424993091E-3</c:v>
                </c:pt>
                <c:pt idx="22124">
                  <c:v>1.8766108968329726E-3</c:v>
                </c:pt>
                <c:pt idx="22125">
                  <c:v>1.9213788431105352E-3</c:v>
                </c:pt>
                <c:pt idx="22126">
                  <c:v>1.9962104430398132E-3</c:v>
                </c:pt>
                <c:pt idx="22127">
                  <c:v>1.9697580526048964E-3</c:v>
                </c:pt>
                <c:pt idx="22128">
                  <c:v>2.0672635958805361E-3</c:v>
                </c:pt>
                <c:pt idx="22129">
                  <c:v>2.150842962332894E-3</c:v>
                </c:pt>
                <c:pt idx="22130">
                  <c:v>2.1783775712495238E-3</c:v>
                </c:pt>
                <c:pt idx="22131">
                  <c:v>2.1185987768479642E-3</c:v>
                </c:pt>
                <c:pt idx="22132">
                  <c:v>2.1500419776978312E-3</c:v>
                </c:pt>
                <c:pt idx="22133">
                  <c:v>2.14798040659796E-3</c:v>
                </c:pt>
                <c:pt idx="22134">
                  <c:v>2.0051096564835513E-3</c:v>
                </c:pt>
                <c:pt idx="22135">
                  <c:v>1.7801278656186552E-3</c:v>
                </c:pt>
                <c:pt idx="22136">
                  <c:v>1.8270920850488456E-3</c:v>
                </c:pt>
                <c:pt idx="22137">
                  <c:v>1.7995992347101515E-3</c:v>
                </c:pt>
                <c:pt idx="22138">
                  <c:v>1.6521225042546873E-3</c:v>
                </c:pt>
                <c:pt idx="22139">
                  <c:v>1.5135936620600712E-3</c:v>
                </c:pt>
                <c:pt idx="22140">
                  <c:v>1.5727742114422974E-3</c:v>
                </c:pt>
                <c:pt idx="22141">
                  <c:v>1.4981064671871734E-3</c:v>
                </c:pt>
                <c:pt idx="22142">
                  <c:v>1.5187493285377862E-3</c:v>
                </c:pt>
                <c:pt idx="22143">
                  <c:v>1.4470370445684244E-3</c:v>
                </c:pt>
                <c:pt idx="22144">
                  <c:v>1.3603691489672506E-3</c:v>
                </c:pt>
                <c:pt idx="22145">
                  <c:v>1.2536042254602884E-3</c:v>
                </c:pt>
                <c:pt idx="22146">
                  <c:v>1.3017242128490684E-3</c:v>
                </c:pt>
                <c:pt idx="22147">
                  <c:v>1.2935936997210235E-3</c:v>
                </c:pt>
                <c:pt idx="22148">
                  <c:v>1.3098994135694005E-3</c:v>
                </c:pt>
                <c:pt idx="22149">
                  <c:v>1.3181195097799448E-3</c:v>
                </c:pt>
                <c:pt idx="22150">
                  <c:v>1.3181195097799448E-3</c:v>
                </c:pt>
                <c:pt idx="22151">
                  <c:v>1.3263847101526211E-3</c:v>
                </c:pt>
                <c:pt idx="22152">
                  <c:v>1.3017242128490684E-3</c:v>
                </c:pt>
                <c:pt idx="22153">
                  <c:v>1.2855076670592936E-3</c:v>
                </c:pt>
                <c:pt idx="22154">
                  <c:v>1.2457375151162919E-3</c:v>
                </c:pt>
                <c:pt idx="22155">
                  <c:v>1.3193824018571856E-3</c:v>
                </c:pt>
                <c:pt idx="22156">
                  <c:v>1.2540598796209998E-3</c:v>
                </c:pt>
                <c:pt idx="22157">
                  <c:v>1.2427434259656451E-3</c:v>
                </c:pt>
                <c:pt idx="22158">
                  <c:v>1.3241411698666746E-3</c:v>
                </c:pt>
                <c:pt idx="22159">
                  <c:v>1.3115338852415471E-3</c:v>
                </c:pt>
                <c:pt idx="22160">
                  <c:v>1.2858748312316211E-3</c:v>
                </c:pt>
                <c:pt idx="22161">
                  <c:v>1.2690147408265292E-3</c:v>
                </c:pt>
                <c:pt idx="22162">
                  <c:v>1.3126407238485394E-3</c:v>
                </c:pt>
                <c:pt idx="22163">
                  <c:v>1.3407803479443211E-3</c:v>
                </c:pt>
                <c:pt idx="22164">
                  <c:v>1.3883987312405565E-3</c:v>
                </c:pt>
                <c:pt idx="22165">
                  <c:v>1.3984506510127429E-3</c:v>
                </c:pt>
                <c:pt idx="22166">
                  <c:v>1.3904212970328692E-3</c:v>
                </c:pt>
                <c:pt idx="22167">
                  <c:v>1.4000356050538796E-3</c:v>
                </c:pt>
                <c:pt idx="22168">
                  <c:v>1.4179148154340035E-3</c:v>
                </c:pt>
                <c:pt idx="22169">
                  <c:v>1.4079080780966795E-3</c:v>
                </c:pt>
                <c:pt idx="22170">
                  <c:v>1.4179148154340035E-3</c:v>
                </c:pt>
                <c:pt idx="22171">
                  <c:v>1.4141183576472421E-3</c:v>
                </c:pt>
                <c:pt idx="22172">
                  <c:v>1.4218585582501295E-3</c:v>
                </c:pt>
                <c:pt idx="22173">
                  <c:v>1.4343508023894037E-3</c:v>
                </c:pt>
                <c:pt idx="22174">
                  <c:v>1.3986316704271381E-3</c:v>
                </c:pt>
                <c:pt idx="22175">
                  <c:v>1.4238447596713836E-3</c:v>
                </c:pt>
                <c:pt idx="22176">
                  <c:v>1.4540081551325942E-3</c:v>
                </c:pt>
                <c:pt idx="22177">
                  <c:v>1.4623775919883884E-3</c:v>
                </c:pt>
                <c:pt idx="22178">
                  <c:v>1.430965779038947E-3</c:v>
                </c:pt>
                <c:pt idx="22179">
                  <c:v>1.4435570762626302E-3</c:v>
                </c:pt>
                <c:pt idx="22180">
                  <c:v>1.4235355895188186E-3</c:v>
                </c:pt>
                <c:pt idx="22181">
                  <c:v>1.4545277723258098E-3</c:v>
                </c:pt>
                <c:pt idx="22182">
                  <c:v>1.4636228710171032E-3</c:v>
                </c:pt>
                <c:pt idx="22183">
                  <c:v>1.4529515494647624E-3</c:v>
                </c:pt>
                <c:pt idx="22184">
                  <c:v>1.4667374816456943E-3</c:v>
                </c:pt>
                <c:pt idx="22185">
                  <c:v>1.4851736928559066E-3</c:v>
                </c:pt>
                <c:pt idx="22186">
                  <c:v>1.4816678580192868E-3</c:v>
                </c:pt>
                <c:pt idx="22187">
                  <c:v>1.4595865588448336E-3</c:v>
                </c:pt>
                <c:pt idx="22188">
                  <c:v>1.4693464284402675E-3</c:v>
                </c:pt>
                <c:pt idx="22189">
                  <c:v>1.4584691389200087E-3</c:v>
                </c:pt>
                <c:pt idx="22190">
                  <c:v>1.4693464284402675E-3</c:v>
                </c:pt>
                <c:pt idx="22191">
                  <c:v>1.4854980697759719E-3</c:v>
                </c:pt>
                <c:pt idx="22192">
                  <c:v>1.4526127826666039E-3</c:v>
                </c:pt>
                <c:pt idx="22193">
                  <c:v>1.4712196101153831E-3</c:v>
                </c:pt>
                <c:pt idx="22194">
                  <c:v>1.478348373636101E-3</c:v>
                </c:pt>
                <c:pt idx="22195">
                  <c:v>1.4894592346678711E-3</c:v>
                </c:pt>
                <c:pt idx="22196">
                  <c:v>1.4960818013526759E-3</c:v>
                </c:pt>
                <c:pt idx="22197">
                  <c:v>1.5058592640367725E-3</c:v>
                </c:pt>
                <c:pt idx="22198">
                  <c:v>1.5088297355210318E-3</c:v>
                </c:pt>
                <c:pt idx="22199">
                  <c:v>1.5774210781880429E-3</c:v>
                </c:pt>
                <c:pt idx="22200">
                  <c:v>1.5781857305417187E-3</c:v>
                </c:pt>
                <c:pt idx="22201">
                  <c:v>1.6043701525260271E-3</c:v>
                </c:pt>
                <c:pt idx="22202">
                  <c:v>1.6437858592212732E-3</c:v>
                </c:pt>
                <c:pt idx="22203">
                  <c:v>1.6561238734331745E-3</c:v>
                </c:pt>
                <c:pt idx="22204">
                  <c:v>1.7212289691132278E-3</c:v>
                </c:pt>
                <c:pt idx="22205">
                  <c:v>1.6979584647132037E-3</c:v>
                </c:pt>
                <c:pt idx="22206">
                  <c:v>1.7154049400352851E-3</c:v>
                </c:pt>
                <c:pt idx="22207">
                  <c:v>1.7252016369083058E-3</c:v>
                </c:pt>
                <c:pt idx="22208">
                  <c:v>1.7921161071303346E-3</c:v>
                </c:pt>
                <c:pt idx="22209">
                  <c:v>1.7702995156315458E-3</c:v>
                </c:pt>
                <c:pt idx="22210">
                  <c:v>1.7300055432132905E-3</c:v>
                </c:pt>
                <c:pt idx="22211">
                  <c:v>1.7736860494822165E-3</c:v>
                </c:pt>
                <c:pt idx="22212">
                  <c:v>1.8524518477967128E-3</c:v>
                </c:pt>
                <c:pt idx="22213">
                  <c:v>1.7964924826057692E-3</c:v>
                </c:pt>
                <c:pt idx="22214">
                  <c:v>1.8411786498059035E-3</c:v>
                </c:pt>
                <c:pt idx="22215">
                  <c:v>1.7207357747234069E-3</c:v>
                </c:pt>
                <c:pt idx="22216">
                  <c:v>1.774088286601148E-3</c:v>
                </c:pt>
                <c:pt idx="22217">
                  <c:v>1.8067885644536656E-3</c:v>
                </c:pt>
                <c:pt idx="22218">
                  <c:v>1.8400139937473155E-3</c:v>
                </c:pt>
                <c:pt idx="22219">
                  <c:v>1.8288800636075272E-3</c:v>
                </c:pt>
                <c:pt idx="22220">
                  <c:v>1.7556698217704478E-3</c:v>
                </c:pt>
                <c:pt idx="22221">
                  <c:v>1.7346079947134997E-3</c:v>
                </c:pt>
                <c:pt idx="22222">
                  <c:v>1.7241600350398039E-3</c:v>
                </c:pt>
                <c:pt idx="22223">
                  <c:v>1.6829155114740043E-3</c:v>
                </c:pt>
                <c:pt idx="22224">
                  <c:v>1.6626182396432064E-3</c:v>
                </c:pt>
                <c:pt idx="22225">
                  <c:v>1.6425350585942415E-3</c:v>
                </c:pt>
                <c:pt idx="22226">
                  <c:v>1.6030033432451287E-3</c:v>
                </c:pt>
                <c:pt idx="22227">
                  <c:v>1.5452641464775614E-3</c:v>
                </c:pt>
                <c:pt idx="22228">
                  <c:v>1.588526507935576E-3</c:v>
                </c:pt>
                <c:pt idx="22229">
                  <c:v>1.5672606499670711E-3</c:v>
                </c:pt>
                <c:pt idx="22230">
                  <c:v>1.515774305367291E-3</c:v>
                </c:pt>
                <c:pt idx="22231">
                  <c:v>1.4404975838315747E-3</c:v>
                </c:pt>
                <c:pt idx="22232">
                  <c:v>1.4737880534471679E-3</c:v>
                </c:pt>
                <c:pt idx="22233">
                  <c:v>1.6120573631244817E-3</c:v>
                </c:pt>
                <c:pt idx="22234">
                  <c:v>1.6011274048967209E-3</c:v>
                </c:pt>
                <c:pt idx="22235">
                  <c:v>1.6632634533470898E-3</c:v>
                </c:pt>
                <c:pt idx="22236">
                  <c:v>1.7006355319876488E-3</c:v>
                </c:pt>
                <c:pt idx="22237">
                  <c:v>1.6557644125686931E-3</c:v>
                </c:pt>
                <c:pt idx="22238">
                  <c:v>1.6326871779002712E-3</c:v>
                </c:pt>
                <c:pt idx="22239">
                  <c:v>1.6411247654457542E-3</c:v>
                </c:pt>
                <c:pt idx="22240">
                  <c:v>1.6188134693329208E-3</c:v>
                </c:pt>
                <c:pt idx="22241">
                  <c:v>1.6598666992158528E-3</c:v>
                </c:pt>
                <c:pt idx="22242">
                  <c:v>1.6723447719777741E-3</c:v>
                </c:pt>
                <c:pt idx="22243">
                  <c:v>1.6944652821039431E-3</c:v>
                </c:pt>
                <c:pt idx="22244">
                  <c:v>1.763116667086193E-3</c:v>
                </c:pt>
                <c:pt idx="22245">
                  <c:v>1.7630820385823654E-3</c:v>
                </c:pt>
                <c:pt idx="22246">
                  <c:v>1.7931107497884038E-3</c:v>
                </c:pt>
                <c:pt idx="22247">
                  <c:v>1.8059173295896106E-3</c:v>
                </c:pt>
                <c:pt idx="22248">
                  <c:v>1.810246868355502E-3</c:v>
                </c:pt>
                <c:pt idx="22249">
                  <c:v>1.8046539719152144E-3</c:v>
                </c:pt>
                <c:pt idx="22250">
                  <c:v>1.8698707482313673E-3</c:v>
                </c:pt>
                <c:pt idx="22251">
                  <c:v>1.8566634547235916E-3</c:v>
                </c:pt>
                <c:pt idx="22252">
                  <c:v>1.8831608953108498E-3</c:v>
                </c:pt>
                <c:pt idx="22253">
                  <c:v>1.8896270353806603E-3</c:v>
                </c:pt>
                <c:pt idx="22254">
                  <c:v>1.8896270353806603E-3</c:v>
                </c:pt>
                <c:pt idx="22255">
                  <c:v>1.9577413230731596E-3</c:v>
                </c:pt>
                <c:pt idx="22256">
                  <c:v>1.9633642856429355E-3</c:v>
                </c:pt>
                <c:pt idx="22257">
                  <c:v>1.9570483992573033E-3</c:v>
                </c:pt>
                <c:pt idx="22258">
                  <c:v>1.9710397628685461E-3</c:v>
                </c:pt>
                <c:pt idx="22259">
                  <c:v>1.9884084374032873E-3</c:v>
                </c:pt>
                <c:pt idx="22260">
                  <c:v>1.9742349613263597E-3</c:v>
                </c:pt>
                <c:pt idx="22261">
                  <c:v>1.9183093186025913E-3</c:v>
                </c:pt>
                <c:pt idx="22262">
                  <c:v>1.9591353631303889E-3</c:v>
                </c:pt>
                <c:pt idx="22263">
                  <c:v>1.9183093186025913E-3</c:v>
                </c:pt>
                <c:pt idx="22264">
                  <c:v>1.9172168924230957E-3</c:v>
                </c:pt>
                <c:pt idx="22265">
                  <c:v>1.9431448029771053E-3</c:v>
                </c:pt>
                <c:pt idx="22266">
                  <c:v>1.9461039803342392E-3</c:v>
                </c:pt>
                <c:pt idx="22267">
                  <c:v>1.9461039803342392E-3</c:v>
                </c:pt>
                <c:pt idx="22268">
                  <c:v>1.9164359696586433E-3</c:v>
                </c:pt>
                <c:pt idx="22269">
                  <c:v>1.9165558140827525E-3</c:v>
                </c:pt>
                <c:pt idx="22270">
                  <c:v>1.9137283195578354E-3</c:v>
                </c:pt>
                <c:pt idx="22271">
                  <c:v>1.9408085500506112E-3</c:v>
                </c:pt>
                <c:pt idx="22272">
                  <c:v>2.0135841075657711E-3</c:v>
                </c:pt>
                <c:pt idx="22273">
                  <c:v>2.1186078389766267E-3</c:v>
                </c:pt>
                <c:pt idx="22274">
                  <c:v>2.2429910295997317E-3</c:v>
                </c:pt>
                <c:pt idx="22275">
                  <c:v>2.3289548631394191E-3</c:v>
                </c:pt>
                <c:pt idx="22276">
                  <c:v>2.2338083483125211E-3</c:v>
                </c:pt>
                <c:pt idx="22277">
                  <c:v>2.2921279540161535E-3</c:v>
                </c:pt>
                <c:pt idx="22278">
                  <c:v>2.3217851995936049E-3</c:v>
                </c:pt>
                <c:pt idx="22279">
                  <c:v>2.3081574506846466E-3</c:v>
                </c:pt>
                <c:pt idx="22280">
                  <c:v>2.2490885194634417E-3</c:v>
                </c:pt>
                <c:pt idx="22281">
                  <c:v>2.2777304243812415E-3</c:v>
                </c:pt>
                <c:pt idx="22282">
                  <c:v>2.3440035990474309E-3</c:v>
                </c:pt>
                <c:pt idx="22283">
                  <c:v>2.2556870653209949E-3</c:v>
                </c:pt>
                <c:pt idx="22284">
                  <c:v>2.2556870653209949E-3</c:v>
                </c:pt>
                <c:pt idx="22285">
                  <c:v>2.2698090956426499E-3</c:v>
                </c:pt>
                <c:pt idx="22286">
                  <c:v>2.2474636300593262E-3</c:v>
                </c:pt>
                <c:pt idx="22287">
                  <c:v>2.2689499689606397E-3</c:v>
                </c:pt>
                <c:pt idx="22288">
                  <c:v>2.1570256120918454E-3</c:v>
                </c:pt>
                <c:pt idx="22289">
                  <c:v>2.2398128905616868E-3</c:v>
                </c:pt>
                <c:pt idx="22290">
                  <c:v>2.2535118958071873E-3</c:v>
                </c:pt>
                <c:pt idx="22291">
                  <c:v>2.281129613513642E-3</c:v>
                </c:pt>
                <c:pt idx="22292">
                  <c:v>2.2101238606101661E-3</c:v>
                </c:pt>
                <c:pt idx="22293">
                  <c:v>2.1967811275952105E-3</c:v>
                </c:pt>
                <c:pt idx="22294">
                  <c:v>2.2370217284371626E-3</c:v>
                </c:pt>
                <c:pt idx="22295">
                  <c:v>2.2505774960764192E-3</c:v>
                </c:pt>
                <c:pt idx="22296">
                  <c:v>2.1703064896895041E-3</c:v>
                </c:pt>
                <c:pt idx="22297">
                  <c:v>2.1703064896895041E-3</c:v>
                </c:pt>
                <c:pt idx="22298">
                  <c:v>2.0545877356739021E-3</c:v>
                </c:pt>
                <c:pt idx="22299">
                  <c:v>2.0420691143894537E-3</c:v>
                </c:pt>
                <c:pt idx="22300">
                  <c:v>2.106773132246231E-3</c:v>
                </c:pt>
                <c:pt idx="22301">
                  <c:v>2.0445583206247287E-3</c:v>
                </c:pt>
                <c:pt idx="22302">
                  <c:v>2.0487621214346158E-3</c:v>
                </c:pt>
                <c:pt idx="22303">
                  <c:v>2.1227861766943005E-3</c:v>
                </c:pt>
                <c:pt idx="22304">
                  <c:v>2.1234756910163462E-3</c:v>
                </c:pt>
                <c:pt idx="22305">
                  <c:v>2.1714019643309886E-3</c:v>
                </c:pt>
                <c:pt idx="22306">
                  <c:v>2.1998797593988741E-3</c:v>
                </c:pt>
                <c:pt idx="22307">
                  <c:v>2.237071670931665E-3</c:v>
                </c:pt>
                <c:pt idx="22308">
                  <c:v>2.2988563139594493E-3</c:v>
                </c:pt>
                <c:pt idx="22309">
                  <c:v>2.2988563139594493E-3</c:v>
                </c:pt>
                <c:pt idx="22310">
                  <c:v>2.2259483760210317E-3</c:v>
                </c:pt>
                <c:pt idx="22311">
                  <c:v>2.2801885412810927E-3</c:v>
                </c:pt>
                <c:pt idx="22312">
                  <c:v>2.0361845517354168E-3</c:v>
                </c:pt>
                <c:pt idx="22313">
                  <c:v>2.0113912485065994E-3</c:v>
                </c:pt>
                <c:pt idx="22314">
                  <c:v>2.0113358935445573E-3</c:v>
                </c:pt>
                <c:pt idx="22315">
                  <c:v>2.1370511734341347E-3</c:v>
                </c:pt>
                <c:pt idx="22316">
                  <c:v>2.0408589723753391E-3</c:v>
                </c:pt>
                <c:pt idx="22317">
                  <c:v>2.0523925650714654E-3</c:v>
                </c:pt>
                <c:pt idx="22318">
                  <c:v>1.965141336595829E-3</c:v>
                </c:pt>
                <c:pt idx="22319">
                  <c:v>1.9787231881154338E-3</c:v>
                </c:pt>
                <c:pt idx="22320">
                  <c:v>1.868259712312318E-3</c:v>
                </c:pt>
                <c:pt idx="22321">
                  <c:v>1.9446066098354462E-3</c:v>
                </c:pt>
                <c:pt idx="22322">
                  <c:v>1.987530780982915E-3</c:v>
                </c:pt>
                <c:pt idx="22323">
                  <c:v>2.0085381910960776E-3</c:v>
                </c:pt>
                <c:pt idx="22324">
                  <c:v>1.987962504708438E-3</c:v>
                </c:pt>
                <c:pt idx="22325">
                  <c:v>1.9450461188312907E-3</c:v>
                </c:pt>
                <c:pt idx="22326">
                  <c:v>1.9890079476946039E-3</c:v>
                </c:pt>
                <c:pt idx="22327">
                  <c:v>1.9999927197178625E-3</c:v>
                </c:pt>
                <c:pt idx="22328">
                  <c:v>1.9824252157219727E-3</c:v>
                </c:pt>
                <c:pt idx="22329">
                  <c:v>1.9260781046341522E-3</c:v>
                </c:pt>
                <c:pt idx="22330">
                  <c:v>2.0160273994956801E-3</c:v>
                </c:pt>
                <c:pt idx="22331">
                  <c:v>1.9945182602231371E-3</c:v>
                </c:pt>
                <c:pt idx="22332">
                  <c:v>2.0019515764462836E-3</c:v>
                </c:pt>
                <c:pt idx="22333">
                  <c:v>1.924155776759365E-3</c:v>
                </c:pt>
                <c:pt idx="22334">
                  <c:v>2.0083655271816961E-3</c:v>
                </c:pt>
                <c:pt idx="22335">
                  <c:v>2.0366036214633457E-3</c:v>
                </c:pt>
                <c:pt idx="22336">
                  <c:v>1.9945182602231371E-3</c:v>
                </c:pt>
                <c:pt idx="22337">
                  <c:v>2.0341925969148155E-3</c:v>
                </c:pt>
                <c:pt idx="22338">
                  <c:v>2.0677204097391592E-3</c:v>
                </c:pt>
                <c:pt idx="22339">
                  <c:v>2.0532836681500344E-3</c:v>
                </c:pt>
                <c:pt idx="22340">
                  <c:v>1.987962504708438E-3</c:v>
                </c:pt>
                <c:pt idx="22341">
                  <c:v>1.9807485937228756E-3</c:v>
                </c:pt>
                <c:pt idx="22342">
                  <c:v>1.919960003420504E-3</c:v>
                </c:pt>
                <c:pt idx="22343">
                  <c:v>2.0657473993868879E-3</c:v>
                </c:pt>
                <c:pt idx="22344">
                  <c:v>2.2110528765730015E-3</c:v>
                </c:pt>
                <c:pt idx="22345">
                  <c:v>2.3132096686439571E-3</c:v>
                </c:pt>
                <c:pt idx="22346">
                  <c:v>2.3706725928301199E-3</c:v>
                </c:pt>
                <c:pt idx="22347">
                  <c:v>2.3435988933569827E-3</c:v>
                </c:pt>
                <c:pt idx="22348">
                  <c:v>2.4044422810918864E-3</c:v>
                </c:pt>
                <c:pt idx="22349">
                  <c:v>2.354544563118116E-3</c:v>
                </c:pt>
                <c:pt idx="22350">
                  <c:v>2.3999705921553035E-3</c:v>
                </c:pt>
                <c:pt idx="22351">
                  <c:v>2.3445067687316297E-3</c:v>
                </c:pt>
                <c:pt idx="22352">
                  <c:v>2.4352235428142326E-3</c:v>
                </c:pt>
                <c:pt idx="22353">
                  <c:v>2.3428310881653566E-3</c:v>
                </c:pt>
                <c:pt idx="22354">
                  <c:v>2.313462365673521E-3</c:v>
                </c:pt>
                <c:pt idx="22355">
                  <c:v>2.3048573866139427E-3</c:v>
                </c:pt>
                <c:pt idx="22356">
                  <c:v>2.2042699831277867E-3</c:v>
                </c:pt>
                <c:pt idx="22357">
                  <c:v>2.2042699831277867E-3</c:v>
                </c:pt>
                <c:pt idx="22358">
                  <c:v>2.2460287469570702E-3</c:v>
                </c:pt>
                <c:pt idx="22359">
                  <c:v>2.2460287469570702E-3</c:v>
                </c:pt>
                <c:pt idx="22360">
                  <c:v>2.3194356031690524E-3</c:v>
                </c:pt>
                <c:pt idx="22361">
                  <c:v>2.1774623733083033E-3</c:v>
                </c:pt>
                <c:pt idx="22362">
                  <c:v>2.2518661053385807E-3</c:v>
                </c:pt>
                <c:pt idx="22363">
                  <c:v>2.3631001636858062E-3</c:v>
                </c:pt>
                <c:pt idx="22364">
                  <c:v>2.3654169285521652E-3</c:v>
                </c:pt>
                <c:pt idx="22365">
                  <c:v>2.3072982791294116E-3</c:v>
                </c:pt>
                <c:pt idx="22366">
                  <c:v>2.3977407144173337E-3</c:v>
                </c:pt>
                <c:pt idx="22367">
                  <c:v>2.2787103077824247E-3</c:v>
                </c:pt>
                <c:pt idx="22368">
                  <c:v>2.2787103077824247E-3</c:v>
                </c:pt>
                <c:pt idx="22369">
                  <c:v>2.3679629310987944E-3</c:v>
                </c:pt>
                <c:pt idx="22370">
                  <c:v>2.3531957700240877E-3</c:v>
                </c:pt>
                <c:pt idx="22371">
                  <c:v>2.3385092623770913E-3</c:v>
                </c:pt>
                <c:pt idx="22372">
                  <c:v>2.4376754212020449E-3</c:v>
                </c:pt>
                <c:pt idx="22373">
                  <c:v>2.4072602237068174E-3</c:v>
                </c:pt>
                <c:pt idx="22374">
                  <c:v>2.4709735522239367E-3</c:v>
                </c:pt>
                <c:pt idx="22375">
                  <c:v>2.439998490937398E-3</c:v>
                </c:pt>
                <c:pt idx="22376">
                  <c:v>2.5138820843941994E-3</c:v>
                </c:pt>
                <c:pt idx="22377">
                  <c:v>2.5138820843941994E-3</c:v>
                </c:pt>
                <c:pt idx="22378">
                  <c:v>2.4093639679987331E-3</c:v>
                </c:pt>
                <c:pt idx="22379">
                  <c:v>2.4354455453915206E-3</c:v>
                </c:pt>
                <c:pt idx="22380">
                  <c:v>2.4354455453915206E-3</c:v>
                </c:pt>
                <c:pt idx="22381">
                  <c:v>2.5007501615165093E-3</c:v>
                </c:pt>
                <c:pt idx="22382">
                  <c:v>2.4848717069067341E-3</c:v>
                </c:pt>
                <c:pt idx="22383">
                  <c:v>2.4690816639684593E-3</c:v>
                </c:pt>
                <c:pt idx="22384">
                  <c:v>2.4866181590986877E-3</c:v>
                </c:pt>
                <c:pt idx="22385">
                  <c:v>2.5676713761055873E-3</c:v>
                </c:pt>
                <c:pt idx="22386">
                  <c:v>2.4525258475313525E-3</c:v>
                </c:pt>
                <c:pt idx="22387">
                  <c:v>2.4518936955387678E-3</c:v>
                </c:pt>
                <c:pt idx="22388">
                  <c:v>2.4359644476886861E-3</c:v>
                </c:pt>
                <c:pt idx="22389">
                  <c:v>2.5002312742773676E-3</c:v>
                </c:pt>
                <c:pt idx="22390">
                  <c:v>2.5494030109463684E-3</c:v>
                </c:pt>
                <c:pt idx="22391">
                  <c:v>2.4968542908684658E-3</c:v>
                </c:pt>
                <c:pt idx="22392">
                  <c:v>2.4323702162463339E-3</c:v>
                </c:pt>
                <c:pt idx="22393">
                  <c:v>2.4895940734251348E-3</c:v>
                </c:pt>
                <c:pt idx="22394">
                  <c:v>2.4249921852449452E-3</c:v>
                </c:pt>
                <c:pt idx="22395">
                  <c:v>2.4644895611457725E-3</c:v>
                </c:pt>
                <c:pt idx="22396">
                  <c:v>2.5093197489399178E-3</c:v>
                </c:pt>
                <c:pt idx="22397">
                  <c:v>2.495092155909769E-3</c:v>
                </c:pt>
                <c:pt idx="22398">
                  <c:v>2.51555178052896E-3</c:v>
                </c:pt>
                <c:pt idx="22399">
                  <c:v>2.5667070160662552E-3</c:v>
                </c:pt>
                <c:pt idx="22400">
                  <c:v>2.5156718007350999E-3</c:v>
                </c:pt>
                <c:pt idx="22401">
                  <c:v>2.5452725450090322E-3</c:v>
                </c:pt>
                <c:pt idx="22402">
                  <c:v>2.5981211549348997E-3</c:v>
                </c:pt>
                <c:pt idx="22403">
                  <c:v>2.6019695688788498E-3</c:v>
                </c:pt>
                <c:pt idx="22404">
                  <c:v>2.5684967324337078E-3</c:v>
                </c:pt>
                <c:pt idx="22405">
                  <c:v>2.6329177221153361E-3</c:v>
                </c:pt>
                <c:pt idx="22406">
                  <c:v>2.6430896292632842E-3</c:v>
                </c:pt>
                <c:pt idx="22407">
                  <c:v>2.5749900756650537E-3</c:v>
                </c:pt>
                <c:pt idx="22408">
                  <c:v>2.6322902057057704E-3</c:v>
                </c:pt>
                <c:pt idx="22409">
                  <c:v>2.6849772191369593E-3</c:v>
                </c:pt>
                <c:pt idx="22410">
                  <c:v>2.6849772191369593E-3</c:v>
                </c:pt>
                <c:pt idx="22411">
                  <c:v>2.7203917827213543E-3</c:v>
                </c:pt>
                <c:pt idx="22412">
                  <c:v>2.7356209999051134E-3</c:v>
                </c:pt>
                <c:pt idx="22413">
                  <c:v>2.7382523462376853E-3</c:v>
                </c:pt>
                <c:pt idx="22414">
                  <c:v>2.6277652412501394E-3</c:v>
                </c:pt>
                <c:pt idx="22415">
                  <c:v>2.6620653323507566E-3</c:v>
                </c:pt>
                <c:pt idx="22416">
                  <c:v>2.7606603446600443E-3</c:v>
                </c:pt>
                <c:pt idx="22417">
                  <c:v>2.818565765902295E-3</c:v>
                </c:pt>
                <c:pt idx="22418">
                  <c:v>2.8362058061276499E-3</c:v>
                </c:pt>
                <c:pt idx="22419">
                  <c:v>2.8543149760074482E-3</c:v>
                </c:pt>
                <c:pt idx="22420">
                  <c:v>3.0631022706178622E-3</c:v>
                </c:pt>
                <c:pt idx="22421">
                  <c:v>3.2691089651560247E-3</c:v>
                </c:pt>
                <c:pt idx="22422">
                  <c:v>3.2377379684579359E-3</c:v>
                </c:pt>
                <c:pt idx="22423">
                  <c:v>3.2226557093616459E-3</c:v>
                </c:pt>
                <c:pt idx="22424">
                  <c:v>3.0440294285177913E-3</c:v>
                </c:pt>
                <c:pt idx="22425">
                  <c:v>2.9713921617160904E-3</c:v>
                </c:pt>
                <c:pt idx="22426">
                  <c:v>3.6298016030081419E-3</c:v>
                </c:pt>
                <c:pt idx="22427">
                  <c:v>3.5654167162771657E-3</c:v>
                </c:pt>
                <c:pt idx="22428">
                  <c:v>3.3995348146608627E-3</c:v>
                </c:pt>
                <c:pt idx="22429">
                  <c:v>4.210685245046141E-3</c:v>
                </c:pt>
                <c:pt idx="22430">
                  <c:v>4.905051695062705E-3</c:v>
                </c:pt>
                <c:pt idx="22431">
                  <c:v>5.9986641157005046E-3</c:v>
                </c:pt>
                <c:pt idx="22432">
                  <c:v>6.2913214221804615E-3</c:v>
                </c:pt>
                <c:pt idx="22433">
                  <c:v>6.2883737695946544E-3</c:v>
                </c:pt>
                <c:pt idx="22434">
                  <c:v>6.0226840365294725E-3</c:v>
                </c:pt>
                <c:pt idx="22435">
                  <c:v>6.3683345707734648E-3</c:v>
                </c:pt>
                <c:pt idx="22436">
                  <c:v>6.6734382417722631E-3</c:v>
                </c:pt>
                <c:pt idx="22437">
                  <c:v>6.7175701862903945E-3</c:v>
                </c:pt>
                <c:pt idx="22438">
                  <c:v>6.3793336561888082E-3</c:v>
                </c:pt>
                <c:pt idx="22439">
                  <c:v>6.2427492427549278E-3</c:v>
                </c:pt>
                <c:pt idx="22440">
                  <c:v>5.6637634912784646E-3</c:v>
                </c:pt>
                <c:pt idx="22441">
                  <c:v>5.4749713749025156E-3</c:v>
                </c:pt>
                <c:pt idx="22442">
                  <c:v>5.191783200338594E-3</c:v>
                </c:pt>
                <c:pt idx="22443">
                  <c:v>5.4873496798881769E-3</c:v>
                </c:pt>
                <c:pt idx="22444">
                  <c:v>6.0053767395040342E-3</c:v>
                </c:pt>
                <c:pt idx="22445">
                  <c:v>6.2971968800965032E-3</c:v>
                </c:pt>
                <c:pt idx="22446">
                  <c:v>6.2971030100173984E-3</c:v>
                </c:pt>
                <c:pt idx="22447">
                  <c:v>6.3388469389666679E-3</c:v>
                </c:pt>
                <c:pt idx="22448">
                  <c:v>6.2937402387589318E-3</c:v>
                </c:pt>
                <c:pt idx="22449">
                  <c:v>6.3810643834842978E-3</c:v>
                </c:pt>
                <c:pt idx="22450">
                  <c:v>6.3356643027282934E-3</c:v>
                </c:pt>
                <c:pt idx="22451">
                  <c:v>6.4067127665098879E-3</c:v>
                </c:pt>
                <c:pt idx="22452">
                  <c:v>6.357394063818936E-3</c:v>
                </c:pt>
                <c:pt idx="22453">
                  <c:v>6.442752331352667E-3</c:v>
                </c:pt>
                <c:pt idx="22454">
                  <c:v>6.5998926321173676E-3</c:v>
                </c:pt>
                <c:pt idx="22455">
                  <c:v>6.6100093875090327E-3</c:v>
                </c:pt>
                <c:pt idx="22456">
                  <c:v>6.7180399428326864E-3</c:v>
                </c:pt>
                <c:pt idx="22457">
                  <c:v>6.5461287888199417E-3</c:v>
                </c:pt>
                <c:pt idx="22458">
                  <c:v>5.3453151877899821E-3</c:v>
                </c:pt>
                <c:pt idx="22459">
                  <c:v>4.3496019908797583E-3</c:v>
                </c:pt>
                <c:pt idx="22460">
                  <c:v>4.3804746556090762E-3</c:v>
                </c:pt>
                <c:pt idx="22461">
                  <c:v>5.758159549466439E-3</c:v>
                </c:pt>
                <c:pt idx="22462">
                  <c:v>6.0520846403977688E-3</c:v>
                </c:pt>
                <c:pt idx="22463">
                  <c:v>6.0684240714095304E-3</c:v>
                </c:pt>
                <c:pt idx="22464">
                  <c:v>6.1721927600458136E-3</c:v>
                </c:pt>
                <c:pt idx="22465">
                  <c:v>6.214339026411022E-3</c:v>
                </c:pt>
                <c:pt idx="22466">
                  <c:v>6.2556007703167028E-3</c:v>
                </c:pt>
                <c:pt idx="22467">
                  <c:v>6.3356643027282934E-3</c:v>
                </c:pt>
                <c:pt idx="22468">
                  <c:v>6.1314811727255425E-3</c:v>
                </c:pt>
                <c:pt idx="22469">
                  <c:v>6.2130512613389442E-3</c:v>
                </c:pt>
                <c:pt idx="22470">
                  <c:v>6.3698695905776747E-3</c:v>
                </c:pt>
                <c:pt idx="22471">
                  <c:v>6.2856120305879682E-3</c:v>
                </c:pt>
                <c:pt idx="22472">
                  <c:v>6.3218999607846278E-3</c:v>
                </c:pt>
                <c:pt idx="22473">
                  <c:v>6.0919849064695122E-3</c:v>
                </c:pt>
                <c:pt idx="22474">
                  <c:v>6.0887847497749243E-3</c:v>
                </c:pt>
                <c:pt idx="22475">
                  <c:v>6.1325322760313978E-3</c:v>
                </c:pt>
                <c:pt idx="22476">
                  <c:v>6.1732113718891059E-3</c:v>
                </c:pt>
                <c:pt idx="22477">
                  <c:v>6.248522327830631E-3</c:v>
                </c:pt>
                <c:pt idx="22478">
                  <c:v>6.2106228508132322E-3</c:v>
                </c:pt>
                <c:pt idx="22479">
                  <c:v>6.1694271084910017E-3</c:v>
                </c:pt>
                <c:pt idx="22480">
                  <c:v>6.3999481084486354E-3</c:v>
                </c:pt>
                <c:pt idx="22481">
                  <c:v>6.2070418802056193E-3</c:v>
                </c:pt>
                <c:pt idx="22482">
                  <c:v>6.0792395535051134E-3</c:v>
                </c:pt>
                <c:pt idx="22483">
                  <c:v>6.0178454601098356E-3</c:v>
                </c:pt>
                <c:pt idx="22484">
                  <c:v>5.6989827102667734E-3</c:v>
                </c:pt>
                <c:pt idx="22485">
                  <c:v>5.4999105267644717E-3</c:v>
                </c:pt>
                <c:pt idx="22486">
                  <c:v>5.3381126573369209E-3</c:v>
                </c:pt>
                <c:pt idx="22487">
                  <c:v>5.4311966477471928E-3</c:v>
                </c:pt>
                <c:pt idx="22488">
                  <c:v>5.5095679328943711E-3</c:v>
                </c:pt>
                <c:pt idx="22489">
                  <c:v>5.5138054832188305E-3</c:v>
                </c:pt>
                <c:pt idx="22490">
                  <c:v>5.5104831228079635E-3</c:v>
                </c:pt>
                <c:pt idx="22491">
                  <c:v>5.5458070629413186E-3</c:v>
                </c:pt>
                <c:pt idx="22492">
                  <c:v>5.7460161929010264E-3</c:v>
                </c:pt>
                <c:pt idx="22493">
                  <c:v>5.7702916483042821E-3</c:v>
                </c:pt>
                <c:pt idx="22494">
                  <c:v>5.7609203797698129E-3</c:v>
                </c:pt>
                <c:pt idx="22495">
                  <c:v>5.7791075788013969E-3</c:v>
                </c:pt>
                <c:pt idx="22496">
                  <c:v>5.7070008919034619E-3</c:v>
                </c:pt>
                <c:pt idx="22497">
                  <c:v>5.5301690572143441E-3</c:v>
                </c:pt>
                <c:pt idx="22498">
                  <c:v>5.6712437982663596E-3</c:v>
                </c:pt>
                <c:pt idx="22499">
                  <c:v>5.5222583530768901E-3</c:v>
                </c:pt>
                <c:pt idx="22500">
                  <c:v>5.4961785403899194E-3</c:v>
                </c:pt>
                <c:pt idx="22501">
                  <c:v>5.4722504189550804E-3</c:v>
                </c:pt>
                <c:pt idx="22502">
                  <c:v>5.5077395338384919E-3</c:v>
                </c:pt>
                <c:pt idx="22503">
                  <c:v>5.4372059064951538E-3</c:v>
                </c:pt>
                <c:pt idx="22504">
                  <c:v>5.3700460454925289E-3</c:v>
                </c:pt>
                <c:pt idx="22505">
                  <c:v>5.1583748343671972E-3</c:v>
                </c:pt>
                <c:pt idx="22506">
                  <c:v>4.7893812134084173E-3</c:v>
                </c:pt>
                <c:pt idx="22507">
                  <c:v>4.7452302352077999E-3</c:v>
                </c:pt>
                <c:pt idx="22508">
                  <c:v>4.686207166256646E-3</c:v>
                </c:pt>
                <c:pt idx="22509">
                  <c:v>4.2421753012956689E-3</c:v>
                </c:pt>
                <c:pt idx="22510">
                  <c:v>3.7608126763808659E-3</c:v>
                </c:pt>
                <c:pt idx="22511">
                  <c:v>3.384482953407578E-3</c:v>
                </c:pt>
                <c:pt idx="22512">
                  <c:v>3.3423199343541629E-3</c:v>
                </c:pt>
                <c:pt idx="22513">
                  <c:v>2.9197769025003585E-3</c:v>
                </c:pt>
                <c:pt idx="22514">
                  <c:v>2.4294023955981122E-3</c:v>
                </c:pt>
                <c:pt idx="22515">
                  <c:v>2.6221148854255302E-3</c:v>
                </c:pt>
                <c:pt idx="22516">
                  <c:v>2.7334455329556841E-3</c:v>
                </c:pt>
                <c:pt idx="22517">
                  <c:v>2.6369297675759825E-3</c:v>
                </c:pt>
                <c:pt idx="22518">
                  <c:v>2.6214190350754237E-3</c:v>
                </c:pt>
                <c:pt idx="22519">
                  <c:v>2.5544067460022001E-3</c:v>
                </c:pt>
                <c:pt idx="22520">
                  <c:v>2.7046694968103891E-3</c:v>
                </c:pt>
                <c:pt idx="22521">
                  <c:v>3.0661811419594796E-3</c:v>
                </c:pt>
                <c:pt idx="22522">
                  <c:v>3.213016145128234E-3</c:v>
                </c:pt>
                <c:pt idx="22523">
                  <c:v>3.5356567672057324E-3</c:v>
                </c:pt>
                <c:pt idx="22524">
                  <c:v>3.8816694508945629E-3</c:v>
                </c:pt>
                <c:pt idx="22525">
                  <c:v>3.7083464847789895E-3</c:v>
                </c:pt>
                <c:pt idx="22526">
                  <c:v>3.4528586051523619E-3</c:v>
                </c:pt>
                <c:pt idx="22527">
                  <c:v>3.5131703540011478E-3</c:v>
                </c:pt>
                <c:pt idx="22528">
                  <c:v>3.4919745924668864E-3</c:v>
                </c:pt>
                <c:pt idx="22529">
                  <c:v>3.4919745924668864E-3</c:v>
                </c:pt>
                <c:pt idx="22530">
                  <c:v>3.7976080603582584E-3</c:v>
                </c:pt>
                <c:pt idx="22531">
                  <c:v>3.8035158175249652E-3</c:v>
                </c:pt>
                <c:pt idx="22532">
                  <c:v>3.8022988790050905E-3</c:v>
                </c:pt>
                <c:pt idx="22533">
                  <c:v>3.7757294892091829E-3</c:v>
                </c:pt>
                <c:pt idx="22534">
                  <c:v>3.7206914434781868E-3</c:v>
                </c:pt>
                <c:pt idx="22535">
                  <c:v>3.6396573980461994E-3</c:v>
                </c:pt>
                <c:pt idx="22536">
                  <c:v>3.6357467373659552E-3</c:v>
                </c:pt>
                <c:pt idx="22537">
                  <c:v>3.6311422477013303E-3</c:v>
                </c:pt>
                <c:pt idx="22538">
                  <c:v>3.6516974681577918E-3</c:v>
                </c:pt>
                <c:pt idx="22539">
                  <c:v>3.703856476956236E-3</c:v>
                </c:pt>
                <c:pt idx="22540">
                  <c:v>3.6829642274616168E-3</c:v>
                </c:pt>
                <c:pt idx="22541">
                  <c:v>3.7745020571334884E-3</c:v>
                </c:pt>
                <c:pt idx="22542">
                  <c:v>3.7405711395830268E-3</c:v>
                </c:pt>
                <c:pt idx="22543">
                  <c:v>3.697721847034552E-3</c:v>
                </c:pt>
                <c:pt idx="22544">
                  <c:v>3.7151153745720849E-3</c:v>
                </c:pt>
                <c:pt idx="22545">
                  <c:v>3.7340302084301084E-3</c:v>
                </c:pt>
                <c:pt idx="22546">
                  <c:v>3.8188437336005793E-3</c:v>
                </c:pt>
                <c:pt idx="22547">
                  <c:v>3.8188437336005793E-3</c:v>
                </c:pt>
                <c:pt idx="22548">
                  <c:v>3.7320518305642017E-3</c:v>
                </c:pt>
                <c:pt idx="22549">
                  <c:v>3.7485361990230691E-3</c:v>
                </c:pt>
                <c:pt idx="22550">
                  <c:v>3.6731380052358615E-3</c:v>
                </c:pt>
                <c:pt idx="22551">
                  <c:v>3.7412104789713188E-3</c:v>
                </c:pt>
                <c:pt idx="22552">
                  <c:v>3.6613150962978439E-3</c:v>
                </c:pt>
                <c:pt idx="22553">
                  <c:v>3.6754095032518353E-3</c:v>
                </c:pt>
                <c:pt idx="22554">
                  <c:v>3.5580770722049501E-3</c:v>
                </c:pt>
                <c:pt idx="22555">
                  <c:v>3.5033964290754013E-3</c:v>
                </c:pt>
                <c:pt idx="22556">
                  <c:v>3.4903880137663024E-3</c:v>
                </c:pt>
                <c:pt idx="22557">
                  <c:v>3.5536552221754666E-3</c:v>
                </c:pt>
                <c:pt idx="22558">
                  <c:v>3.6987323616132534E-3</c:v>
                </c:pt>
                <c:pt idx="22559">
                  <c:v>3.8700059928487669E-3</c:v>
                </c:pt>
                <c:pt idx="22560">
                  <c:v>4.0227792294194823E-3</c:v>
                </c:pt>
                <c:pt idx="22561">
                  <c:v>4.2801197660002222E-3</c:v>
                </c:pt>
                <c:pt idx="22562">
                  <c:v>4.9330279714281189E-3</c:v>
                </c:pt>
                <c:pt idx="22563">
                  <c:v>5.008348768590869E-3</c:v>
                </c:pt>
                <c:pt idx="22564">
                  <c:v>4.7973942591427914E-3</c:v>
                </c:pt>
                <c:pt idx="22565">
                  <c:v>4.6088297511776063E-3</c:v>
                </c:pt>
                <c:pt idx="22566">
                  <c:v>4.6506255135856578E-3</c:v>
                </c:pt>
                <c:pt idx="22567">
                  <c:v>4.6586514828427768E-3</c:v>
                </c:pt>
                <c:pt idx="22568">
                  <c:v>4.4444322490375943E-3</c:v>
                </c:pt>
                <c:pt idx="22569">
                  <c:v>3.9746521079959728E-3</c:v>
                </c:pt>
                <c:pt idx="22570">
                  <c:v>2.8264861995897675E-3</c:v>
                </c:pt>
                <c:pt idx="22571">
                  <c:v>2.8627100200545284E-3</c:v>
                </c:pt>
                <c:pt idx="22572">
                  <c:v>2.9927167671359514E-3</c:v>
                </c:pt>
                <c:pt idx="22573">
                  <c:v>2.9124219494236049E-3</c:v>
                </c:pt>
                <c:pt idx="22574">
                  <c:v>2.5645126435661957E-3</c:v>
                </c:pt>
                <c:pt idx="22575">
                  <c:v>2.3965229460087699E-3</c:v>
                </c:pt>
                <c:pt idx="22576">
                  <c:v>2.619541661789195E-3</c:v>
                </c:pt>
                <c:pt idx="22577">
                  <c:v>2.6697201203049713E-3</c:v>
                </c:pt>
                <c:pt idx="22578">
                  <c:v>2.8293074043643871E-3</c:v>
                </c:pt>
                <c:pt idx="22579">
                  <c:v>2.9152828747177344E-3</c:v>
                </c:pt>
                <c:pt idx="22580">
                  <c:v>3.0947851464494295E-3</c:v>
                </c:pt>
                <c:pt idx="22581">
                  <c:v>3.1983475005858296E-3</c:v>
                </c:pt>
                <c:pt idx="22582">
                  <c:v>3.279693234057452E-3</c:v>
                </c:pt>
                <c:pt idx="22583">
                  <c:v>3.238484077285819E-3</c:v>
                </c:pt>
                <c:pt idx="22584">
                  <c:v>3.2353059771118393E-3</c:v>
                </c:pt>
                <c:pt idx="22585">
                  <c:v>3.1977291103419047E-3</c:v>
                </c:pt>
                <c:pt idx="22586">
                  <c:v>3.3452094285043093E-3</c:v>
                </c:pt>
                <c:pt idx="22587">
                  <c:v>3.3980524734388948E-3</c:v>
                </c:pt>
                <c:pt idx="22588">
                  <c:v>4.3228421855421853E-3</c:v>
                </c:pt>
                <c:pt idx="22589">
                  <c:v>4.3965677900760711E-3</c:v>
                </c:pt>
                <c:pt idx="22590">
                  <c:v>4.1639537919428973E-3</c:v>
                </c:pt>
                <c:pt idx="22591">
                  <c:v>4.0777021626043674E-3</c:v>
                </c:pt>
                <c:pt idx="22592">
                  <c:v>4.0449327092826996E-3</c:v>
                </c:pt>
                <c:pt idx="22593">
                  <c:v>4.1565465518182661E-3</c:v>
                </c:pt>
                <c:pt idx="22594">
                  <c:v>4.214581187734984E-3</c:v>
                </c:pt>
                <c:pt idx="22595">
                  <c:v>4.1691013505810318E-3</c:v>
                </c:pt>
                <c:pt idx="22596">
                  <c:v>4.195959870693519E-3</c:v>
                </c:pt>
                <c:pt idx="22597">
                  <c:v>4.1741005912084087E-3</c:v>
                </c:pt>
                <c:pt idx="22598">
                  <c:v>4.1557332451956867E-3</c:v>
                </c:pt>
                <c:pt idx="22599">
                  <c:v>4.129238420491118E-3</c:v>
                </c:pt>
                <c:pt idx="22600">
                  <c:v>4.046535892320343E-3</c:v>
                </c:pt>
                <c:pt idx="22601">
                  <c:v>4.068385193829631E-3</c:v>
                </c:pt>
                <c:pt idx="22602">
                  <c:v>4.0603808692287529E-3</c:v>
                </c:pt>
                <c:pt idx="22603">
                  <c:v>3.9987363670731853E-3</c:v>
                </c:pt>
                <c:pt idx="22604">
                  <c:v>3.9707481996257366E-3</c:v>
                </c:pt>
                <c:pt idx="22605">
                  <c:v>4.1065673363000687E-3</c:v>
                </c:pt>
                <c:pt idx="22606">
                  <c:v>4.0559850480106846E-3</c:v>
                </c:pt>
                <c:pt idx="22607">
                  <c:v>3.9531383620345223E-3</c:v>
                </c:pt>
                <c:pt idx="22608">
                  <c:v>3.9432748969488529E-3</c:v>
                </c:pt>
                <c:pt idx="22609">
                  <c:v>3.9713720961926319E-3</c:v>
                </c:pt>
                <c:pt idx="22610">
                  <c:v>3.9049174146350168E-3</c:v>
                </c:pt>
                <c:pt idx="22611">
                  <c:v>3.949801522849212E-3</c:v>
                </c:pt>
                <c:pt idx="22612">
                  <c:v>4.0349789643197567E-3</c:v>
                </c:pt>
                <c:pt idx="22613">
                  <c:v>3.9891269306343057E-3</c:v>
                </c:pt>
                <c:pt idx="22614">
                  <c:v>4.0271649554157966E-3</c:v>
                </c:pt>
                <c:pt idx="22615">
                  <c:v>3.9702180393756609E-3</c:v>
                </c:pt>
                <c:pt idx="22616">
                  <c:v>3.791605136005845E-3</c:v>
                </c:pt>
                <c:pt idx="22617">
                  <c:v>3.6854735508025341E-3</c:v>
                </c:pt>
                <c:pt idx="22618">
                  <c:v>3.9037588542678407E-3</c:v>
                </c:pt>
                <c:pt idx="22619">
                  <c:v>3.658961045896982E-3</c:v>
                </c:pt>
                <c:pt idx="22620">
                  <c:v>3.6848420935128943E-3</c:v>
                </c:pt>
                <c:pt idx="22621">
                  <c:v>3.5279190676777679E-3</c:v>
                </c:pt>
                <c:pt idx="22622">
                  <c:v>3.617637616980033E-3</c:v>
                </c:pt>
                <c:pt idx="22623">
                  <c:v>3.5023478431372547E-3</c:v>
                </c:pt>
                <c:pt idx="22624">
                  <c:v>3.5023478431372547E-3</c:v>
                </c:pt>
                <c:pt idx="22625">
                  <c:v>3.5536552221754666E-3</c:v>
                </c:pt>
                <c:pt idx="22626">
                  <c:v>3.4266146676470832E-3</c:v>
                </c:pt>
                <c:pt idx="22627">
                  <c:v>3.4149763711169455E-3</c:v>
                </c:pt>
                <c:pt idx="22628">
                  <c:v>3.4483158453413026E-3</c:v>
                </c:pt>
                <c:pt idx="22629">
                  <c:v>3.3736264793826853E-3</c:v>
                </c:pt>
                <c:pt idx="22630">
                  <c:v>3.4116316342206509E-3</c:v>
                </c:pt>
                <c:pt idx="22631">
                  <c:v>3.6029089342452126E-3</c:v>
                </c:pt>
                <c:pt idx="22632">
                  <c:v>3.9663294810608953E-3</c:v>
                </c:pt>
                <c:pt idx="22633">
                  <c:v>4.2686055291892011E-3</c:v>
                </c:pt>
                <c:pt idx="22634">
                  <c:v>4.3925859158159873E-3</c:v>
                </c:pt>
                <c:pt idx="22635">
                  <c:v>4.4738408974302948E-3</c:v>
                </c:pt>
                <c:pt idx="22636">
                  <c:v>4.4400299321925183E-3</c:v>
                </c:pt>
                <c:pt idx="22637">
                  <c:v>4.5784543933712002E-3</c:v>
                </c:pt>
                <c:pt idx="22638">
                  <c:v>4.5043892893450628E-3</c:v>
                </c:pt>
                <c:pt idx="22639">
                  <c:v>4.3748433317822273E-3</c:v>
                </c:pt>
                <c:pt idx="22640">
                  <c:v>4.3838982640509996E-3</c:v>
                </c:pt>
                <c:pt idx="22641">
                  <c:v>4.4400792301844726E-3</c:v>
                </c:pt>
                <c:pt idx="22642">
                  <c:v>4.3439151906740836E-3</c:v>
                </c:pt>
                <c:pt idx="22643">
                  <c:v>4.0477954063399772E-3</c:v>
                </c:pt>
                <c:pt idx="22644">
                  <c:v>4.0590759089858671E-3</c:v>
                </c:pt>
                <c:pt idx="22645">
                  <c:v>3.9754505471979104E-3</c:v>
                </c:pt>
                <c:pt idx="22646">
                  <c:v>3.9772598977507049E-3</c:v>
                </c:pt>
                <c:pt idx="22647">
                  <c:v>3.8478580311895184E-3</c:v>
                </c:pt>
                <c:pt idx="22648">
                  <c:v>3.5219903393852495E-3</c:v>
                </c:pt>
                <c:pt idx="22649">
                  <c:v>2.6505963573503462E-3</c:v>
                </c:pt>
                <c:pt idx="22650">
                  <c:v>2.5033410041642159E-3</c:v>
                </c:pt>
                <c:pt idx="22651">
                  <c:v>2.2088302977919553E-3</c:v>
                </c:pt>
                <c:pt idx="22652">
                  <c:v>2.2224873614425053E-3</c:v>
                </c:pt>
                <c:pt idx="22653">
                  <c:v>2.2088302977919553E-3</c:v>
                </c:pt>
                <c:pt idx="22654">
                  <c:v>2.3415964314089477E-3</c:v>
                </c:pt>
                <c:pt idx="22655">
                  <c:v>2.4879462083720076E-3</c:v>
                </c:pt>
                <c:pt idx="22656">
                  <c:v>2.7295816875921872E-3</c:v>
                </c:pt>
                <c:pt idx="22657">
                  <c:v>2.99829546830296E-3</c:v>
                </c:pt>
                <c:pt idx="22658">
                  <c:v>3.1216388482339093E-3</c:v>
                </c:pt>
                <c:pt idx="22659">
                  <c:v>2.9927167671359514E-3</c:v>
                </c:pt>
                <c:pt idx="22660">
                  <c:v>2.9756608863163009E-3</c:v>
                </c:pt>
                <c:pt idx="22661">
                  <c:v>3.0426528921366327E-3</c:v>
                </c:pt>
                <c:pt idx="22662">
                  <c:v>3.225131459692747E-3</c:v>
                </c:pt>
                <c:pt idx="22663">
                  <c:v>3.1830793114645452E-3</c:v>
                </c:pt>
                <c:pt idx="22664">
                  <c:v>3.3297850133608732E-3</c:v>
                </c:pt>
                <c:pt idx="22665">
                  <c:v>3.3494962646364612E-3</c:v>
                </c:pt>
                <c:pt idx="22666">
                  <c:v>3.3782052131575944E-3</c:v>
                </c:pt>
                <c:pt idx="22667">
                  <c:v>3.3593498309697563E-3</c:v>
                </c:pt>
                <c:pt idx="22668">
                  <c:v>3.3366678295335367E-3</c:v>
                </c:pt>
                <c:pt idx="22669">
                  <c:v>3.4260631932202029E-3</c:v>
                </c:pt>
                <c:pt idx="22670">
                  <c:v>3.439196330440074E-3</c:v>
                </c:pt>
                <c:pt idx="22671">
                  <c:v>3.3711733227348448E-3</c:v>
                </c:pt>
                <c:pt idx="22672">
                  <c:v>3.4292970007130321E-3</c:v>
                </c:pt>
                <c:pt idx="22673">
                  <c:v>3.4811075105411829E-3</c:v>
                </c:pt>
                <c:pt idx="22674">
                  <c:v>3.4968692591110773E-3</c:v>
                </c:pt>
                <c:pt idx="22675">
                  <c:v>3.4395435335518787E-3</c:v>
                </c:pt>
                <c:pt idx="22676">
                  <c:v>3.3988576349079937E-3</c:v>
                </c:pt>
                <c:pt idx="22677">
                  <c:v>3.3857195616588953E-3</c:v>
                </c:pt>
                <c:pt idx="22678">
                  <c:v>3.4084003799090749E-3</c:v>
                </c:pt>
                <c:pt idx="22679">
                  <c:v>3.4385824332180278E-3</c:v>
                </c:pt>
                <c:pt idx="22680">
                  <c:v>3.3923663197249982E-3</c:v>
                </c:pt>
                <c:pt idx="22681">
                  <c:v>3.3457557191845016E-3</c:v>
                </c:pt>
                <c:pt idx="22682">
                  <c:v>3.3677499254258112E-3</c:v>
                </c:pt>
                <c:pt idx="22683">
                  <c:v>3.3119994827715037E-3</c:v>
                </c:pt>
                <c:pt idx="22684">
                  <c:v>3.3119994827715037E-3</c:v>
                </c:pt>
                <c:pt idx="22685">
                  <c:v>3.3316795929272175E-3</c:v>
                </c:pt>
                <c:pt idx="22686">
                  <c:v>3.3079312120020141E-3</c:v>
                </c:pt>
                <c:pt idx="22687">
                  <c:v>3.3357372416566939E-3</c:v>
                </c:pt>
                <c:pt idx="22688">
                  <c:v>3.3349427462993305E-3</c:v>
                </c:pt>
                <c:pt idx="22689">
                  <c:v>3.3011476203218993E-3</c:v>
                </c:pt>
                <c:pt idx="22690">
                  <c:v>3.2716034474844459E-3</c:v>
                </c:pt>
                <c:pt idx="22691">
                  <c:v>3.2887287706314912E-3</c:v>
                </c:pt>
                <c:pt idx="22692">
                  <c:v>3.2481271808706084E-3</c:v>
                </c:pt>
                <c:pt idx="22693">
                  <c:v>3.24164102507458E-3</c:v>
                </c:pt>
                <c:pt idx="22694">
                  <c:v>3.2183213560023067E-3</c:v>
                </c:pt>
                <c:pt idx="22695">
                  <c:v>3.2112883979142103E-3</c:v>
                </c:pt>
                <c:pt idx="22696">
                  <c:v>3.2037163537013791E-3</c:v>
                </c:pt>
                <c:pt idx="22697">
                  <c:v>3.1805728186629356E-3</c:v>
                </c:pt>
                <c:pt idx="22698">
                  <c:v>3.1924934702116511E-3</c:v>
                </c:pt>
                <c:pt idx="22699">
                  <c:v>3.1544875955662743E-3</c:v>
                </c:pt>
                <c:pt idx="22700">
                  <c:v>3.1693922995794017E-3</c:v>
                </c:pt>
                <c:pt idx="22701">
                  <c:v>3.1544875955662743E-3</c:v>
                </c:pt>
                <c:pt idx="22702">
                  <c:v>3.238469164971767E-3</c:v>
                </c:pt>
                <c:pt idx="22703">
                  <c:v>3.4038307079547587E-3</c:v>
                </c:pt>
                <c:pt idx="22704">
                  <c:v>3.5651552891955368E-3</c:v>
                </c:pt>
                <c:pt idx="22705">
                  <c:v>3.6483746616971886E-3</c:v>
                </c:pt>
                <c:pt idx="22706">
                  <c:v>3.688176244050071E-3</c:v>
                </c:pt>
                <c:pt idx="22707">
                  <c:v>3.510652778760409E-3</c:v>
                </c:pt>
                <c:pt idx="22708">
                  <c:v>3.4088711176101568E-3</c:v>
                </c:pt>
                <c:pt idx="22709">
                  <c:v>3.344970058312793E-3</c:v>
                </c:pt>
                <c:pt idx="22710">
                  <c:v>3.4098136270682548E-3</c:v>
                </c:pt>
                <c:pt idx="22711">
                  <c:v>3.3818368605062327E-3</c:v>
                </c:pt>
                <c:pt idx="22712">
                  <c:v>3.4093129599399264E-3</c:v>
                </c:pt>
                <c:pt idx="22713">
                  <c:v>3.2875517827992144E-3</c:v>
                </c:pt>
                <c:pt idx="22714">
                  <c:v>3.350179847770651E-3</c:v>
                </c:pt>
                <c:pt idx="22715">
                  <c:v>3.2415735045996856E-3</c:v>
                </c:pt>
                <c:pt idx="22716">
                  <c:v>3.3269337369486352E-3</c:v>
                </c:pt>
                <c:pt idx="22717">
                  <c:v>3.1185814154736412E-3</c:v>
                </c:pt>
                <c:pt idx="22718">
                  <c:v>2.9212619534839837E-3</c:v>
                </c:pt>
                <c:pt idx="22719">
                  <c:v>2.7140195056583796E-3</c:v>
                </c:pt>
                <c:pt idx="22720">
                  <c:v>2.5648053491922063E-3</c:v>
                </c:pt>
                <c:pt idx="22721">
                  <c:v>2.2169714420831213E-3</c:v>
                </c:pt>
                <c:pt idx="22722">
                  <c:v>2.5804920532380335E-3</c:v>
                </c:pt>
                <c:pt idx="22723">
                  <c:v>2.232740716430062E-3</c:v>
                </c:pt>
                <c:pt idx="22724">
                  <c:v>1.9137777569400529E-3</c:v>
                </c:pt>
                <c:pt idx="22725">
                  <c:v>1.9021260655472734E-3</c:v>
                </c:pt>
                <c:pt idx="22726">
                  <c:v>1.8335086107408288E-3</c:v>
                </c:pt>
                <c:pt idx="22727">
                  <c:v>1.6910596512896717E-3</c:v>
                </c:pt>
                <c:pt idx="22728">
                  <c:v>1.6601951179526235E-3</c:v>
                </c:pt>
                <c:pt idx="22729">
                  <c:v>1.6398933325290298E-3</c:v>
                </c:pt>
                <c:pt idx="22730">
                  <c:v>1.8446290122678503E-3</c:v>
                </c:pt>
                <c:pt idx="22731">
                  <c:v>2.6969168701073188E-3</c:v>
                </c:pt>
                <c:pt idx="22732">
                  <c:v>2.9392614298868074E-3</c:v>
                </c:pt>
                <c:pt idx="22733">
                  <c:v>2.9595940897693602E-3</c:v>
                </c:pt>
                <c:pt idx="22734">
                  <c:v>3.005218872487839E-3</c:v>
                </c:pt>
                <c:pt idx="22735">
                  <c:v>2.9457337750493249E-3</c:v>
                </c:pt>
                <c:pt idx="22736">
                  <c:v>2.9894855528685574E-3</c:v>
                </c:pt>
                <c:pt idx="22737">
                  <c:v>2.8695968499719568E-3</c:v>
                </c:pt>
                <c:pt idx="22738">
                  <c:v>2.9581285715177775E-3</c:v>
                </c:pt>
                <c:pt idx="22739">
                  <c:v>3.060015376312604E-3</c:v>
                </c:pt>
                <c:pt idx="22740">
                  <c:v>3.0451748111399168E-3</c:v>
                </c:pt>
                <c:pt idx="22741">
                  <c:v>3.086395298566674E-3</c:v>
                </c:pt>
                <c:pt idx="22742">
                  <c:v>3.0347597525175662E-3</c:v>
                </c:pt>
                <c:pt idx="22743">
                  <c:v>3.1294302351094075E-3</c:v>
                </c:pt>
                <c:pt idx="22744">
                  <c:v>3.1053355607156496E-3</c:v>
                </c:pt>
                <c:pt idx="22745">
                  <c:v>3.0962397570239962E-3</c:v>
                </c:pt>
                <c:pt idx="22746">
                  <c:v>3.1232719221146155E-3</c:v>
                </c:pt>
                <c:pt idx="22747">
                  <c:v>3.1662123399601727E-3</c:v>
                </c:pt>
                <c:pt idx="22748">
                  <c:v>3.1623587036840113E-3</c:v>
                </c:pt>
                <c:pt idx="22749">
                  <c:v>3.15732222020714E-3</c:v>
                </c:pt>
                <c:pt idx="22750">
                  <c:v>3.1510113362084318E-3</c:v>
                </c:pt>
                <c:pt idx="22751">
                  <c:v>3.1456335595174698E-3</c:v>
                </c:pt>
                <c:pt idx="22752">
                  <c:v>3.1032333655753785E-3</c:v>
                </c:pt>
                <c:pt idx="22753">
                  <c:v>3.118540445210473E-3</c:v>
                </c:pt>
                <c:pt idx="22754">
                  <c:v>3.0602809058693906E-3</c:v>
                </c:pt>
                <c:pt idx="22755">
                  <c:v>3.0192590908688591E-3</c:v>
                </c:pt>
                <c:pt idx="22756">
                  <c:v>3.035089106695677E-3</c:v>
                </c:pt>
                <c:pt idx="22757">
                  <c:v>3.0192590908688591E-3</c:v>
                </c:pt>
                <c:pt idx="22758">
                  <c:v>2.9299213800449528E-3</c:v>
                </c:pt>
                <c:pt idx="22759">
                  <c:v>2.9228814420671112E-3</c:v>
                </c:pt>
                <c:pt idx="22760">
                  <c:v>2.854007312051592E-3</c:v>
                </c:pt>
                <c:pt idx="22761">
                  <c:v>2.7880922064577956E-3</c:v>
                </c:pt>
                <c:pt idx="22762">
                  <c:v>2.8013989666936176E-3</c:v>
                </c:pt>
                <c:pt idx="22763">
                  <c:v>2.7855417068997782E-3</c:v>
                </c:pt>
                <c:pt idx="22764">
                  <c:v>2.7855417068997782E-3</c:v>
                </c:pt>
                <c:pt idx="22765">
                  <c:v>2.7689491188586722E-3</c:v>
                </c:pt>
                <c:pt idx="22766">
                  <c:v>2.7684110385084479E-3</c:v>
                </c:pt>
                <c:pt idx="22767">
                  <c:v>2.7882860829656891E-3</c:v>
                </c:pt>
                <c:pt idx="22768">
                  <c:v>2.7716771475472034E-3</c:v>
                </c:pt>
                <c:pt idx="22769">
                  <c:v>2.7777214446935354E-3</c:v>
                </c:pt>
                <c:pt idx="22770">
                  <c:v>2.737661657927343E-3</c:v>
                </c:pt>
                <c:pt idx="22771">
                  <c:v>2.7179014517067787E-3</c:v>
                </c:pt>
                <c:pt idx="22772">
                  <c:v>2.6778314524811228E-3</c:v>
                </c:pt>
                <c:pt idx="22773">
                  <c:v>2.6763077295733082E-3</c:v>
                </c:pt>
                <c:pt idx="22774">
                  <c:v>2.7368141040737715E-3</c:v>
                </c:pt>
                <c:pt idx="22775">
                  <c:v>2.7882860829656891E-3</c:v>
                </c:pt>
                <c:pt idx="22776">
                  <c:v>2.917696107618991E-3</c:v>
                </c:pt>
                <c:pt idx="22777">
                  <c:v>2.9331634789808887E-3</c:v>
                </c:pt>
                <c:pt idx="22778">
                  <c:v>2.8020502683783954E-3</c:v>
                </c:pt>
                <c:pt idx="22779">
                  <c:v>2.9040442205560597E-3</c:v>
                </c:pt>
                <c:pt idx="22780">
                  <c:v>2.8644264707850821E-3</c:v>
                </c:pt>
                <c:pt idx="22781">
                  <c:v>2.5639877099969846E-3</c:v>
                </c:pt>
                <c:pt idx="22782">
                  <c:v>2.316132772309082E-3</c:v>
                </c:pt>
                <c:pt idx="22783">
                  <c:v>2.2940567687769731E-3</c:v>
                </c:pt>
                <c:pt idx="22784">
                  <c:v>2.2796834045102246E-3</c:v>
                </c:pt>
                <c:pt idx="22785">
                  <c:v>2.2940567687769731E-3</c:v>
                </c:pt>
                <c:pt idx="22786">
                  <c:v>2.2653889376069358E-3</c:v>
                </c:pt>
                <c:pt idx="22787">
                  <c:v>1.7289807532373403E-3</c:v>
                </c:pt>
                <c:pt idx="22788">
                  <c:v>1.6584543339924354E-3</c:v>
                </c:pt>
                <c:pt idx="22789">
                  <c:v>1.6480633233658978E-3</c:v>
                </c:pt>
                <c:pt idx="22790">
                  <c:v>1.6899722627944746E-3</c:v>
                </c:pt>
                <c:pt idx="22791">
                  <c:v>1.7345232464584766E-3</c:v>
                </c:pt>
                <c:pt idx="22792">
                  <c:v>1.6111301243120425E-3</c:v>
                </c:pt>
                <c:pt idx="22793">
                  <c:v>1.5811987387513633E-3</c:v>
                </c:pt>
                <c:pt idx="22794">
                  <c:v>2.319323846774861E-3</c:v>
                </c:pt>
                <c:pt idx="22795">
                  <c:v>2.916926763317256E-3</c:v>
                </c:pt>
                <c:pt idx="22796">
                  <c:v>2.7919200652959286E-3</c:v>
                </c:pt>
                <c:pt idx="22797">
                  <c:v>2.8281305381279518E-3</c:v>
                </c:pt>
                <c:pt idx="22798">
                  <c:v>2.5199764373516212E-3</c:v>
                </c:pt>
                <c:pt idx="22799">
                  <c:v>2.2699809794774475E-3</c:v>
                </c:pt>
                <c:pt idx="22800">
                  <c:v>2.4602804781128701E-3</c:v>
                </c:pt>
                <c:pt idx="22801">
                  <c:v>2.5674509760156791E-3</c:v>
                </c:pt>
                <c:pt idx="22802">
                  <c:v>2.7505044875435797E-3</c:v>
                </c:pt>
                <c:pt idx="22803">
                  <c:v>2.7780573750515662E-3</c:v>
                </c:pt>
                <c:pt idx="22804">
                  <c:v>2.8220280653876804E-3</c:v>
                </c:pt>
                <c:pt idx="22805">
                  <c:v>2.7323477059455247E-3</c:v>
                </c:pt>
                <c:pt idx="22806">
                  <c:v>3.0843421358901376E-3</c:v>
                </c:pt>
                <c:pt idx="22807">
                  <c:v>2.8123698430510963E-3</c:v>
                </c:pt>
                <c:pt idx="22808">
                  <c:v>2.9414725147604813E-3</c:v>
                </c:pt>
                <c:pt idx="22809">
                  <c:v>2.9191266742354806E-3</c:v>
                </c:pt>
                <c:pt idx="22810">
                  <c:v>2.9191266742354806E-3</c:v>
                </c:pt>
                <c:pt idx="22811">
                  <c:v>3.2037991672253948E-3</c:v>
                </c:pt>
                <c:pt idx="22812">
                  <c:v>3.2755128589714542E-3</c:v>
                </c:pt>
                <c:pt idx="22813">
                  <c:v>3.146633475784537E-3</c:v>
                </c:pt>
                <c:pt idx="22814">
                  <c:v>3.1151066659649632E-3</c:v>
                </c:pt>
                <c:pt idx="22815">
                  <c:v>3.1094813946029266E-3</c:v>
                </c:pt>
                <c:pt idx="22816">
                  <c:v>3.1417710647924911E-3</c:v>
                </c:pt>
                <c:pt idx="22817">
                  <c:v>3.1193124167638721E-3</c:v>
                </c:pt>
                <c:pt idx="22818">
                  <c:v>3.0712398549694424E-3</c:v>
                </c:pt>
                <c:pt idx="22819">
                  <c:v>2.9876946189142622E-3</c:v>
                </c:pt>
                <c:pt idx="22820">
                  <c:v>2.9466779759334495E-3</c:v>
                </c:pt>
                <c:pt idx="22821">
                  <c:v>2.9766045856031934E-3</c:v>
                </c:pt>
                <c:pt idx="22822">
                  <c:v>2.9668423245954095E-3</c:v>
                </c:pt>
                <c:pt idx="22823">
                  <c:v>2.9768665251561281E-3</c:v>
                </c:pt>
                <c:pt idx="22824">
                  <c:v>2.9867633895520815E-3</c:v>
                </c:pt>
                <c:pt idx="22825">
                  <c:v>2.9828012979504779E-3</c:v>
                </c:pt>
                <c:pt idx="22826">
                  <c:v>2.9711858938058031E-3</c:v>
                </c:pt>
                <c:pt idx="22827">
                  <c:v>2.9405874755112117E-3</c:v>
                </c:pt>
                <c:pt idx="22828">
                  <c:v>2.8989020698627571E-3</c:v>
                </c:pt>
                <c:pt idx="22829">
                  <c:v>2.8824046678386193E-3</c:v>
                </c:pt>
                <c:pt idx="22830">
                  <c:v>2.8785654274515308E-3</c:v>
                </c:pt>
                <c:pt idx="22831">
                  <c:v>2.8804787240660568E-3</c:v>
                </c:pt>
                <c:pt idx="22832">
                  <c:v>2.8393846022892479E-3</c:v>
                </c:pt>
                <c:pt idx="22833">
                  <c:v>2.8859205128205128E-3</c:v>
                </c:pt>
                <c:pt idx="22834">
                  <c:v>2.9662261265294408E-3</c:v>
                </c:pt>
                <c:pt idx="22835">
                  <c:v>2.875786968985264E-3</c:v>
                </c:pt>
                <c:pt idx="22836">
                  <c:v>3.0644579004004018E-3</c:v>
                </c:pt>
                <c:pt idx="22837">
                  <c:v>2.9983589743589746E-3</c:v>
                </c:pt>
                <c:pt idx="22838">
                  <c:v>3.2405385645743147E-3</c:v>
                </c:pt>
                <c:pt idx="22839">
                  <c:v>2.9919338697130711E-3</c:v>
                </c:pt>
                <c:pt idx="22840">
                  <c:v>2.9667022508033242E-3</c:v>
                </c:pt>
                <c:pt idx="22841">
                  <c:v>3.0686529086387834E-3</c:v>
                </c:pt>
                <c:pt idx="22842">
                  <c:v>2.9885099321875722E-3</c:v>
                </c:pt>
                <c:pt idx="22843">
                  <c:v>3.1826177339901482E-3</c:v>
                </c:pt>
                <c:pt idx="22844">
                  <c:v>3.317280382797585E-3</c:v>
                </c:pt>
                <c:pt idx="22845">
                  <c:v>3.3655076008935248E-3</c:v>
                </c:pt>
                <c:pt idx="22846">
                  <c:v>3.510358798436585E-3</c:v>
                </c:pt>
                <c:pt idx="22847">
                  <c:v>3.6830833774240848E-3</c:v>
                </c:pt>
                <c:pt idx="22848">
                  <c:v>3.7170899628098985E-3</c:v>
                </c:pt>
                <c:pt idx="22849">
                  <c:v>3.8730760870545411E-3</c:v>
                </c:pt>
                <c:pt idx="22850">
                  <c:v>3.9005314493685364E-3</c:v>
                </c:pt>
                <c:pt idx="22851">
                  <c:v>4.0449041143302607E-3</c:v>
                </c:pt>
                <c:pt idx="22852">
                  <c:v>4.0337257309796988E-3</c:v>
                </c:pt>
                <c:pt idx="22853">
                  <c:v>3.887906034563746E-3</c:v>
                </c:pt>
                <c:pt idx="22854">
                  <c:v>3.7533484781192982E-3</c:v>
                </c:pt>
                <c:pt idx="22855">
                  <c:v>3.4672651365174863E-3</c:v>
                </c:pt>
                <c:pt idx="22856">
                  <c:v>3.2841623454212794E-3</c:v>
                </c:pt>
                <c:pt idx="22857">
                  <c:v>3.2628697834588705E-3</c:v>
                </c:pt>
                <c:pt idx="22858">
                  <c:v>3.2166591592665307E-3</c:v>
                </c:pt>
                <c:pt idx="22859">
                  <c:v>2.9025923130539628E-3</c:v>
                </c:pt>
                <c:pt idx="22860">
                  <c:v>2.827343350992969E-3</c:v>
                </c:pt>
                <c:pt idx="22861">
                  <c:v>2.8052045396013102E-3</c:v>
                </c:pt>
                <c:pt idx="22862">
                  <c:v>2.5174912534883555E-3</c:v>
                </c:pt>
                <c:pt idx="22863">
                  <c:v>2.718033755383232E-3</c:v>
                </c:pt>
                <c:pt idx="22864">
                  <c:v>2.6484971169207523E-3</c:v>
                </c:pt>
                <c:pt idx="22865">
                  <c:v>2.7716763039960192E-3</c:v>
                </c:pt>
                <c:pt idx="22866">
                  <c:v>2.8672513489613992E-3</c:v>
                </c:pt>
                <c:pt idx="22867">
                  <c:v>2.7357939361103891E-3</c:v>
                </c:pt>
                <c:pt idx="22868">
                  <c:v>2.58052621406526E-3</c:v>
                </c:pt>
                <c:pt idx="22869">
                  <c:v>2.58052621406526E-3</c:v>
                </c:pt>
                <c:pt idx="22870">
                  <c:v>2.6173658385171862E-3</c:v>
                </c:pt>
                <c:pt idx="22871">
                  <c:v>2.6827347998792709E-3</c:v>
                </c:pt>
                <c:pt idx="22872">
                  <c:v>2.7934343973007925E-3</c:v>
                </c:pt>
                <c:pt idx="22873">
                  <c:v>2.6414562141755487E-3</c:v>
                </c:pt>
                <c:pt idx="22874">
                  <c:v>2.4331613083480789E-3</c:v>
                </c:pt>
                <c:pt idx="22875">
                  <c:v>2.2673232794277369E-3</c:v>
                </c:pt>
                <c:pt idx="22876">
                  <c:v>2.4794216739780603E-3</c:v>
                </c:pt>
                <c:pt idx="22877">
                  <c:v>2.5616932380894855E-3</c:v>
                </c:pt>
                <c:pt idx="22878">
                  <c:v>2.6640947034159731E-3</c:v>
                </c:pt>
                <c:pt idx="22879">
                  <c:v>2.6112633676779922E-3</c:v>
                </c:pt>
                <c:pt idx="22880">
                  <c:v>2.6287705362788259E-3</c:v>
                </c:pt>
                <c:pt idx="22881">
                  <c:v>2.6917998966669121E-3</c:v>
                </c:pt>
                <c:pt idx="22882">
                  <c:v>2.8388058214757553E-3</c:v>
                </c:pt>
                <c:pt idx="22883">
                  <c:v>3.294403348674859E-3</c:v>
                </c:pt>
                <c:pt idx="22884">
                  <c:v>3.4211249643425769E-3</c:v>
                </c:pt>
                <c:pt idx="22885">
                  <c:v>3.397641663961253E-3</c:v>
                </c:pt>
                <c:pt idx="22886">
                  <c:v>3.3758820643898834E-3</c:v>
                </c:pt>
                <c:pt idx="22887">
                  <c:v>3.3988119233734761E-3</c:v>
                </c:pt>
                <c:pt idx="22888">
                  <c:v>3.3758820643898834E-3</c:v>
                </c:pt>
                <c:pt idx="22889">
                  <c:v>3.3754154317950317E-3</c:v>
                </c:pt>
                <c:pt idx="22890">
                  <c:v>3.3734311079358092E-3</c:v>
                </c:pt>
                <c:pt idx="22891">
                  <c:v>3.3525694462010645E-3</c:v>
                </c:pt>
                <c:pt idx="22892">
                  <c:v>3.4162397911295466E-3</c:v>
                </c:pt>
                <c:pt idx="22893">
                  <c:v>3.3589099964924677E-3</c:v>
                </c:pt>
                <c:pt idx="22894">
                  <c:v>3.4286187748114884E-3</c:v>
                </c:pt>
                <c:pt idx="22895">
                  <c:v>3.6058512868595697E-3</c:v>
                </c:pt>
                <c:pt idx="22896">
                  <c:v>3.5679173739432577E-3</c:v>
                </c:pt>
                <c:pt idx="22897">
                  <c:v>3.6862187039243084E-3</c:v>
                </c:pt>
                <c:pt idx="22898">
                  <c:v>3.9225891453291348E-3</c:v>
                </c:pt>
                <c:pt idx="22899">
                  <c:v>3.9848524650962633E-3</c:v>
                </c:pt>
                <c:pt idx="22900">
                  <c:v>4.0122528003837697E-3</c:v>
                </c:pt>
                <c:pt idx="22901">
                  <c:v>4.2181656563262887E-3</c:v>
                </c:pt>
                <c:pt idx="22902">
                  <c:v>4.4060302209505591E-3</c:v>
                </c:pt>
                <c:pt idx="22903">
                  <c:v>4.4112432986934819E-3</c:v>
                </c:pt>
                <c:pt idx="22904">
                  <c:v>4.4456705906593969E-3</c:v>
                </c:pt>
                <c:pt idx="22905">
                  <c:v>4.4456705906593969E-3</c:v>
                </c:pt>
                <c:pt idx="22906">
                  <c:v>4.3107965515050764E-3</c:v>
                </c:pt>
                <c:pt idx="22907">
                  <c:v>4.2454814522398477E-3</c:v>
                </c:pt>
                <c:pt idx="22908">
                  <c:v>4.3915923369689898E-3</c:v>
                </c:pt>
                <c:pt idx="22909">
                  <c:v>4.4519183571426072E-3</c:v>
                </c:pt>
                <c:pt idx="22910">
                  <c:v>4.3872699035664613E-3</c:v>
                </c:pt>
                <c:pt idx="22911">
                  <c:v>4.4475365477359714E-3</c:v>
                </c:pt>
                <c:pt idx="22912">
                  <c:v>4.4170145129372356E-3</c:v>
                </c:pt>
                <c:pt idx="22913">
                  <c:v>4.1429496152233991E-3</c:v>
                </c:pt>
                <c:pt idx="22914">
                  <c:v>4.2846776656569434E-3</c:v>
                </c:pt>
                <c:pt idx="22915">
                  <c:v>4.3193599394651221E-3</c:v>
                </c:pt>
                <c:pt idx="22916">
                  <c:v>4.3244814498265135E-3</c:v>
                </c:pt>
                <c:pt idx="22917">
                  <c:v>4.34349616085515E-3</c:v>
                </c:pt>
                <c:pt idx="22918">
                  <c:v>4.4110169486792188E-3</c:v>
                </c:pt>
                <c:pt idx="22919">
                  <c:v>4.4422119826927672E-3</c:v>
                </c:pt>
                <c:pt idx="22920">
                  <c:v>4.5873789009901128E-3</c:v>
                </c:pt>
                <c:pt idx="22921">
                  <c:v>4.6988614940485377E-3</c:v>
                </c:pt>
                <c:pt idx="22922">
                  <c:v>4.6709550668532808E-3</c:v>
                </c:pt>
                <c:pt idx="22923">
                  <c:v>4.7476774169333234E-3</c:v>
                </c:pt>
                <c:pt idx="22924">
                  <c:v>4.654286661904759E-3</c:v>
                </c:pt>
                <c:pt idx="22925">
                  <c:v>4.6616288931645667E-3</c:v>
                </c:pt>
                <c:pt idx="22926">
                  <c:v>4.7848690660942852E-3</c:v>
                </c:pt>
                <c:pt idx="22927">
                  <c:v>4.7831475824257281E-3</c:v>
                </c:pt>
                <c:pt idx="22928">
                  <c:v>4.531300493288027E-3</c:v>
                </c:pt>
                <c:pt idx="22929">
                  <c:v>4.3823638098298354E-3</c:v>
                </c:pt>
                <c:pt idx="22930">
                  <c:v>4.4438303590041139E-3</c:v>
                </c:pt>
                <c:pt idx="22931">
                  <c:v>4.4728605931088176E-3</c:v>
                </c:pt>
                <c:pt idx="22932">
                  <c:v>4.4326923808122578E-3</c:v>
                </c:pt>
                <c:pt idx="22933">
                  <c:v>4.4274047540711122E-3</c:v>
                </c:pt>
                <c:pt idx="22934">
                  <c:v>4.4649979189010699E-3</c:v>
                </c:pt>
                <c:pt idx="22935">
                  <c:v>4.3540547930603401E-3</c:v>
                </c:pt>
                <c:pt idx="22936">
                  <c:v>4.4049797394274427E-3</c:v>
                </c:pt>
                <c:pt idx="22937">
                  <c:v>4.3317331411009546E-3</c:v>
                </c:pt>
                <c:pt idx="22938">
                  <c:v>4.2702997389119342E-3</c:v>
                </c:pt>
                <c:pt idx="22939">
                  <c:v>4.2413028287632331E-3</c:v>
                </c:pt>
                <c:pt idx="22940">
                  <c:v>4.3288175672370286E-3</c:v>
                </c:pt>
                <c:pt idx="22941">
                  <c:v>4.2912888911373617E-3</c:v>
                </c:pt>
                <c:pt idx="22942">
                  <c:v>4.3359966579721168E-3</c:v>
                </c:pt>
                <c:pt idx="22943">
                  <c:v>4.3065536415134373E-3</c:v>
                </c:pt>
                <c:pt idx="22944">
                  <c:v>4.3023190754942504E-3</c:v>
                </c:pt>
                <c:pt idx="22945">
                  <c:v>4.3083212705426919E-3</c:v>
                </c:pt>
                <c:pt idx="22946">
                  <c:v>4.3726245730881051E-3</c:v>
                </c:pt>
                <c:pt idx="22947">
                  <c:v>4.3767050983172101E-3</c:v>
                </c:pt>
                <c:pt idx="22948">
                  <c:v>4.5915634135388376E-3</c:v>
                </c:pt>
                <c:pt idx="22949">
                  <c:v>4.6266808420305332E-3</c:v>
                </c:pt>
                <c:pt idx="22950">
                  <c:v>4.6418260647687259E-3</c:v>
                </c:pt>
                <c:pt idx="22951">
                  <c:v>4.4406590524311848E-3</c:v>
                </c:pt>
                <c:pt idx="22952">
                  <c:v>4.4954820036957671E-3</c:v>
                </c:pt>
                <c:pt idx="22953">
                  <c:v>4.6218060126456111E-3</c:v>
                </c:pt>
                <c:pt idx="22954">
                  <c:v>4.4376692918334662E-3</c:v>
                </c:pt>
                <c:pt idx="22955">
                  <c:v>4.3901486243732562E-3</c:v>
                </c:pt>
                <c:pt idx="22956">
                  <c:v>4.4760465624555578E-3</c:v>
                </c:pt>
                <c:pt idx="22957">
                  <c:v>4.4098579405544855E-3</c:v>
                </c:pt>
                <c:pt idx="22958">
                  <c:v>4.3612385574154948E-3</c:v>
                </c:pt>
                <c:pt idx="22959">
                  <c:v>4.3060330060558042E-3</c:v>
                </c:pt>
                <c:pt idx="22960">
                  <c:v>4.2761901986374373E-3</c:v>
                </c:pt>
                <c:pt idx="22961">
                  <c:v>4.2508274546961145E-3</c:v>
                </c:pt>
                <c:pt idx="22962">
                  <c:v>4.1692877420455611E-3</c:v>
                </c:pt>
                <c:pt idx="22963">
                  <c:v>4.2024646006164701E-3</c:v>
                </c:pt>
                <c:pt idx="22964">
                  <c:v>4.2934257794762561E-3</c:v>
                </c:pt>
                <c:pt idx="22965">
                  <c:v>4.3530406388095468E-3</c:v>
                </c:pt>
                <c:pt idx="22966">
                  <c:v>4.2584149253752828E-3</c:v>
                </c:pt>
                <c:pt idx="22967">
                  <c:v>4.1634386044873311E-3</c:v>
                </c:pt>
                <c:pt idx="22968">
                  <c:v>4.2337792514449014E-3</c:v>
                </c:pt>
                <c:pt idx="22969">
                  <c:v>4.2638890061363014E-3</c:v>
                </c:pt>
                <c:pt idx="22970">
                  <c:v>4.378174784300911E-3</c:v>
                </c:pt>
                <c:pt idx="22971">
                  <c:v>4.3655268942467788E-3</c:v>
                </c:pt>
                <c:pt idx="22972">
                  <c:v>4.2584974619580222E-3</c:v>
                </c:pt>
                <c:pt idx="22973">
                  <c:v>4.2611553185652254E-3</c:v>
                </c:pt>
                <c:pt idx="22974">
                  <c:v>4.3102920813316977E-3</c:v>
                </c:pt>
                <c:pt idx="22975">
                  <c:v>4.3145303232995759E-3</c:v>
                </c:pt>
                <c:pt idx="22976">
                  <c:v>4.3445661565408673E-3</c:v>
                </c:pt>
                <c:pt idx="22977">
                  <c:v>4.370563184641128E-3</c:v>
                </c:pt>
                <c:pt idx="22978">
                  <c:v>4.3403228301459951E-3</c:v>
                </c:pt>
                <c:pt idx="22979">
                  <c:v>4.3179707228127627E-3</c:v>
                </c:pt>
                <c:pt idx="22980">
                  <c:v>4.3522398312499039E-3</c:v>
                </c:pt>
                <c:pt idx="22981">
                  <c:v>4.3522398312499039E-3</c:v>
                </c:pt>
                <c:pt idx="22982">
                  <c:v>4.3747861270602983E-3</c:v>
                </c:pt>
                <c:pt idx="22983">
                  <c:v>4.4316015313078348E-3</c:v>
                </c:pt>
                <c:pt idx="22984">
                  <c:v>4.4272482881533085E-3</c:v>
                </c:pt>
                <c:pt idx="22985">
                  <c:v>4.4272482881533085E-3</c:v>
                </c:pt>
                <c:pt idx="22986">
                  <c:v>4.5151720541195539E-3</c:v>
                </c:pt>
                <c:pt idx="22987">
                  <c:v>4.5151720541195539E-3</c:v>
                </c:pt>
                <c:pt idx="22988">
                  <c:v>4.5201232550367357E-3</c:v>
                </c:pt>
                <c:pt idx="22989">
                  <c:v>4.5780735531782326E-3</c:v>
                </c:pt>
                <c:pt idx="22990">
                  <c:v>4.582989657167337E-3</c:v>
                </c:pt>
                <c:pt idx="22991">
                  <c:v>4.558766288827865E-3</c:v>
                </c:pt>
                <c:pt idx="22992">
                  <c:v>4.6420651688360353E-3</c:v>
                </c:pt>
                <c:pt idx="22993">
                  <c:v>4.8651672364369404E-3</c:v>
                </c:pt>
                <c:pt idx="22994">
                  <c:v>4.8374750009456445E-3</c:v>
                </c:pt>
                <c:pt idx="22995">
                  <c:v>4.8082927136591245E-3</c:v>
                </c:pt>
                <c:pt idx="22996">
                  <c:v>4.8462433774900601E-3</c:v>
                </c:pt>
                <c:pt idx="22997">
                  <c:v>4.7816267991235267E-3</c:v>
                </c:pt>
                <c:pt idx="22998">
                  <c:v>4.8462433774900601E-3</c:v>
                </c:pt>
                <c:pt idx="22999">
                  <c:v>4.8595613760378659E-3</c:v>
                </c:pt>
                <c:pt idx="23000">
                  <c:v>4.8128433757895711E-3</c:v>
                </c:pt>
                <c:pt idx="23001">
                  <c:v>4.8322150332979034E-3</c:v>
                </c:pt>
                <c:pt idx="23002">
                  <c:v>5.2130097544304411E-3</c:v>
                </c:pt>
                <c:pt idx="23003">
                  <c:v>5.0705065619309651E-3</c:v>
                </c:pt>
                <c:pt idx="23004">
                  <c:v>5.1255257553236124E-3</c:v>
                </c:pt>
                <c:pt idx="23005">
                  <c:v>5.2100501322151077E-3</c:v>
                </c:pt>
                <c:pt idx="23006">
                  <c:v>5.2056051549477173E-3</c:v>
                </c:pt>
                <c:pt idx="23007">
                  <c:v>5.2800041257249743E-3</c:v>
                </c:pt>
                <c:pt idx="23008">
                  <c:v>5.1927326049927922E-3</c:v>
                </c:pt>
                <c:pt idx="23009">
                  <c:v>4.8642770552752247E-3</c:v>
                </c:pt>
                <c:pt idx="23010">
                  <c:v>4.7690359845257843E-3</c:v>
                </c:pt>
                <c:pt idx="23011">
                  <c:v>4.6954067773895807E-3</c:v>
                </c:pt>
                <c:pt idx="23012">
                  <c:v>4.9938615893262532E-3</c:v>
                </c:pt>
                <c:pt idx="23013">
                  <c:v>4.8541973413923148E-3</c:v>
                </c:pt>
                <c:pt idx="23014">
                  <c:v>4.683874627659252E-3</c:v>
                </c:pt>
                <c:pt idx="23015">
                  <c:v>4.6905528747296791E-3</c:v>
                </c:pt>
                <c:pt idx="23016">
                  <c:v>4.6963293709888828E-3</c:v>
                </c:pt>
                <c:pt idx="23017">
                  <c:v>4.6139376276382012E-3</c:v>
                </c:pt>
                <c:pt idx="23018">
                  <c:v>4.8942346405978368E-3</c:v>
                </c:pt>
                <c:pt idx="23019">
                  <c:v>5.0670666251996016E-3</c:v>
                </c:pt>
                <c:pt idx="23020">
                  <c:v>5.1649584051670396E-3</c:v>
                </c:pt>
                <c:pt idx="23021">
                  <c:v>5.2890420644384839E-3</c:v>
                </c:pt>
                <c:pt idx="23022">
                  <c:v>5.3266096318386738E-3</c:v>
                </c:pt>
                <c:pt idx="23023">
                  <c:v>5.3637614230543041E-3</c:v>
                </c:pt>
                <c:pt idx="23024">
                  <c:v>5.3977637740213824E-3</c:v>
                </c:pt>
                <c:pt idx="23025">
                  <c:v>5.3944252529190525E-3</c:v>
                </c:pt>
                <c:pt idx="23026">
                  <c:v>5.3580321211025113E-3</c:v>
                </c:pt>
                <c:pt idx="23027">
                  <c:v>5.3174552348890366E-3</c:v>
                </c:pt>
                <c:pt idx="23028">
                  <c:v>5.3483188339003432E-3</c:v>
                </c:pt>
                <c:pt idx="23029">
                  <c:v>5.3295840312205505E-3</c:v>
                </c:pt>
                <c:pt idx="23030">
                  <c:v>5.3214765403538063E-3</c:v>
                </c:pt>
                <c:pt idx="23031">
                  <c:v>5.2134580989354933E-3</c:v>
                </c:pt>
                <c:pt idx="23032">
                  <c:v>5.2134580989354933E-3</c:v>
                </c:pt>
                <c:pt idx="23033">
                  <c:v>5.2134580989354933E-3</c:v>
                </c:pt>
                <c:pt idx="23034">
                  <c:v>5.0780379376700723E-3</c:v>
                </c:pt>
                <c:pt idx="23035">
                  <c:v>4.5546285996711112E-3</c:v>
                </c:pt>
                <c:pt idx="23036">
                  <c:v>4.2622303740277858E-3</c:v>
                </c:pt>
                <c:pt idx="23037">
                  <c:v>4.1470519034241338E-3</c:v>
                </c:pt>
                <c:pt idx="23038">
                  <c:v>4.0748889544784594E-3</c:v>
                </c:pt>
                <c:pt idx="23039">
                  <c:v>3.9745691824342394E-3</c:v>
                </c:pt>
                <c:pt idx="23040">
                  <c:v>4.0318668014942749E-3</c:v>
                </c:pt>
                <c:pt idx="23041">
                  <c:v>4.0318668014942749E-3</c:v>
                </c:pt>
                <c:pt idx="23042">
                  <c:v>4.1044526097896395E-3</c:v>
                </c:pt>
                <c:pt idx="23043">
                  <c:v>4.2378731880976152E-3</c:v>
                </c:pt>
                <c:pt idx="23044">
                  <c:v>4.0173064854711667E-3</c:v>
                </c:pt>
                <c:pt idx="23045">
                  <c:v>3.9886231771867064E-3</c:v>
                </c:pt>
                <c:pt idx="23046">
                  <c:v>3.8756906473840303E-3</c:v>
                </c:pt>
                <c:pt idx="23047">
                  <c:v>3.9736263766830806E-3</c:v>
                </c:pt>
                <c:pt idx="23048">
                  <c:v>3.8332042335950645E-3</c:v>
                </c:pt>
                <c:pt idx="23049">
                  <c:v>3.8019246590380866E-3</c:v>
                </c:pt>
                <c:pt idx="23050">
                  <c:v>3.9413198434739205E-3</c:v>
                </c:pt>
                <c:pt idx="23051">
                  <c:v>3.9413198434739205E-3</c:v>
                </c:pt>
                <c:pt idx="23052">
                  <c:v>3.9413198434739205E-3</c:v>
                </c:pt>
                <c:pt idx="23053">
                  <c:v>3.9983299344756376E-3</c:v>
                </c:pt>
                <c:pt idx="23054">
                  <c:v>3.9983299344756376E-3</c:v>
                </c:pt>
                <c:pt idx="23055">
                  <c:v>3.6812330415114123E-3</c:v>
                </c:pt>
                <c:pt idx="23056">
                  <c:v>3.6521374860011839E-3</c:v>
                </c:pt>
                <c:pt idx="23057">
                  <c:v>3.7868445233520957E-3</c:v>
                </c:pt>
                <c:pt idx="23058">
                  <c:v>3.5474402161500595E-3</c:v>
                </c:pt>
                <c:pt idx="23059">
                  <c:v>3.678734826405323E-3</c:v>
                </c:pt>
                <c:pt idx="23060">
                  <c:v>3.6257102898224697E-3</c:v>
                </c:pt>
                <c:pt idx="23061">
                  <c:v>3.5733625857002935E-3</c:v>
                </c:pt>
                <c:pt idx="23062">
                  <c:v>3.6257102898224697E-3</c:v>
                </c:pt>
                <c:pt idx="23063">
                  <c:v>3.9220827239314507E-3</c:v>
                </c:pt>
                <c:pt idx="23064">
                  <c:v>4.1850580005644176E-3</c:v>
                </c:pt>
                <c:pt idx="23065">
                  <c:v>4.5192109299661736E-3</c:v>
                </c:pt>
                <c:pt idx="23066">
                  <c:v>4.7724861031612992E-3</c:v>
                </c:pt>
                <c:pt idx="23067">
                  <c:v>5.1541521217611189E-3</c:v>
                </c:pt>
                <c:pt idx="23068">
                  <c:v>5.3423040424691376E-3</c:v>
                </c:pt>
                <c:pt idx="23069">
                  <c:v>5.3487020565296615E-3</c:v>
                </c:pt>
                <c:pt idx="23070">
                  <c:v>5.4473330458646493E-3</c:v>
                </c:pt>
                <c:pt idx="23071">
                  <c:v>5.4261981150605749E-3</c:v>
                </c:pt>
                <c:pt idx="23072">
                  <c:v>5.2087576823105801E-3</c:v>
                </c:pt>
                <c:pt idx="23073">
                  <c:v>4.9743161427926869E-3</c:v>
                </c:pt>
                <c:pt idx="23074">
                  <c:v>4.4635533581209854E-3</c:v>
                </c:pt>
                <c:pt idx="23075">
                  <c:v>3.7552900558066229E-3</c:v>
                </c:pt>
                <c:pt idx="23076">
                  <c:v>3.7709541969608265E-3</c:v>
                </c:pt>
                <c:pt idx="23077">
                  <c:v>3.8427459446593285E-3</c:v>
                </c:pt>
                <c:pt idx="23078">
                  <c:v>3.7967912084190128E-3</c:v>
                </c:pt>
                <c:pt idx="23079">
                  <c:v>3.677840543308151E-3</c:v>
                </c:pt>
                <c:pt idx="23080">
                  <c:v>3.4212945034740876E-3</c:v>
                </c:pt>
                <c:pt idx="23081">
                  <c:v>3.533444770711464E-3</c:v>
                </c:pt>
                <c:pt idx="23082">
                  <c:v>3.8950112841103723E-3</c:v>
                </c:pt>
                <c:pt idx="23083">
                  <c:v>3.8634413904124758E-3</c:v>
                </c:pt>
                <c:pt idx="23084">
                  <c:v>3.7991539399436529E-3</c:v>
                </c:pt>
                <c:pt idx="23085">
                  <c:v>3.7746475899059395E-3</c:v>
                </c:pt>
                <c:pt idx="23086">
                  <c:v>3.6844701336179197E-3</c:v>
                </c:pt>
                <c:pt idx="23087">
                  <c:v>3.533444770711464E-3</c:v>
                </c:pt>
                <c:pt idx="23088">
                  <c:v>3.4542052794350694E-3</c:v>
                </c:pt>
                <c:pt idx="23089">
                  <c:v>3.5835369396335836E-3</c:v>
                </c:pt>
                <c:pt idx="23090">
                  <c:v>3.6065673090322288E-3</c:v>
                </c:pt>
                <c:pt idx="23091">
                  <c:v>3.9899079479913191E-3</c:v>
                </c:pt>
                <c:pt idx="23092">
                  <c:v>4.1748724769867188E-3</c:v>
                </c:pt>
                <c:pt idx="23093">
                  <c:v>4.2675755553567415E-3</c:v>
                </c:pt>
                <c:pt idx="23094">
                  <c:v>4.3836620137842628E-3</c:v>
                </c:pt>
                <c:pt idx="23095">
                  <c:v>4.466302761027695E-3</c:v>
                </c:pt>
                <c:pt idx="23096">
                  <c:v>4.2414022157597564E-3</c:v>
                </c:pt>
                <c:pt idx="23097">
                  <c:v>4.1565741714445614E-3</c:v>
                </c:pt>
                <c:pt idx="23098">
                  <c:v>4.2394079614135908E-3</c:v>
                </c:pt>
                <c:pt idx="23099">
                  <c:v>4.2076510149012779E-3</c:v>
                </c:pt>
                <c:pt idx="23100">
                  <c:v>4.2429760993299391E-3</c:v>
                </c:pt>
                <c:pt idx="23101">
                  <c:v>4.1090126045587941E-3</c:v>
                </c:pt>
                <c:pt idx="23102">
                  <c:v>4.0070915616512714E-3</c:v>
                </c:pt>
                <c:pt idx="23103">
                  <c:v>4.0097658623749815E-3</c:v>
                </c:pt>
                <c:pt idx="23104">
                  <c:v>3.8564740458234149E-3</c:v>
                </c:pt>
                <c:pt idx="23105">
                  <c:v>3.7605072435006217E-3</c:v>
                </c:pt>
                <c:pt idx="23106">
                  <c:v>3.7537322589577017E-3</c:v>
                </c:pt>
                <c:pt idx="23107">
                  <c:v>3.7398709909322904E-3</c:v>
                </c:pt>
                <c:pt idx="23108">
                  <c:v>3.6861595781295616E-3</c:v>
                </c:pt>
                <c:pt idx="23109">
                  <c:v>3.650828607583383E-3</c:v>
                </c:pt>
                <c:pt idx="23110">
                  <c:v>3.6462479590511662E-3</c:v>
                </c:pt>
                <c:pt idx="23111">
                  <c:v>3.660991311268525E-3</c:v>
                </c:pt>
                <c:pt idx="23112">
                  <c:v>3.687077142206167E-3</c:v>
                </c:pt>
                <c:pt idx="23113">
                  <c:v>3.5955667515537065E-3</c:v>
                </c:pt>
                <c:pt idx="23114">
                  <c:v>3.6917049349626395E-3</c:v>
                </c:pt>
                <c:pt idx="23115">
                  <c:v>3.7096400784108374E-3</c:v>
                </c:pt>
                <c:pt idx="23116">
                  <c:v>3.690961014653629E-3</c:v>
                </c:pt>
                <c:pt idx="23117">
                  <c:v>3.7876617020520848E-3</c:v>
                </c:pt>
                <c:pt idx="23118">
                  <c:v>3.7338791659868105E-3</c:v>
                </c:pt>
                <c:pt idx="23119">
                  <c:v>3.6587757842965231E-3</c:v>
                </c:pt>
                <c:pt idx="23120">
                  <c:v>3.5805760181690594E-3</c:v>
                </c:pt>
                <c:pt idx="23121">
                  <c:v>3.5567796335336916E-3</c:v>
                </c:pt>
                <c:pt idx="23122">
                  <c:v>3.6347236918854529E-3</c:v>
                </c:pt>
                <c:pt idx="23123">
                  <c:v>3.6085762705614123E-3</c:v>
                </c:pt>
                <c:pt idx="23124">
                  <c:v>3.6746657104776005E-3</c:v>
                </c:pt>
                <c:pt idx="23125">
                  <c:v>3.7821053051155067E-3</c:v>
                </c:pt>
                <c:pt idx="23126">
                  <c:v>3.7280435282690374E-3</c:v>
                </c:pt>
                <c:pt idx="23127">
                  <c:v>3.7549884534348603E-3</c:v>
                </c:pt>
                <c:pt idx="23128">
                  <c:v>3.7958035453200217E-3</c:v>
                </c:pt>
                <c:pt idx="23129">
                  <c:v>3.7958035453200217E-3</c:v>
                </c:pt>
                <c:pt idx="23130">
                  <c:v>3.8232151453885021E-3</c:v>
                </c:pt>
                <c:pt idx="23131">
                  <c:v>3.7012695918152076E-3</c:v>
                </c:pt>
                <c:pt idx="23132">
                  <c:v>3.5690599857595875E-3</c:v>
                </c:pt>
                <c:pt idx="23133">
                  <c:v>3.6332975367300456E-3</c:v>
                </c:pt>
                <c:pt idx="23134">
                  <c:v>3.8328719393172866E-3</c:v>
                </c:pt>
                <c:pt idx="23135">
                  <c:v>3.8470409446687824E-3</c:v>
                </c:pt>
                <c:pt idx="23136">
                  <c:v>4.0565061326717231E-3</c:v>
                </c:pt>
                <c:pt idx="23137">
                  <c:v>4.442779064768118E-3</c:v>
                </c:pt>
                <c:pt idx="23138">
                  <c:v>4.6605338200258551E-3</c:v>
                </c:pt>
                <c:pt idx="23139">
                  <c:v>4.8340592420237066E-3</c:v>
                </c:pt>
                <c:pt idx="23140">
                  <c:v>4.9622111564793609E-3</c:v>
                </c:pt>
                <c:pt idx="23141">
                  <c:v>4.882359392856743E-3</c:v>
                </c:pt>
                <c:pt idx="23142">
                  <c:v>4.7634442526951178E-3</c:v>
                </c:pt>
                <c:pt idx="23143">
                  <c:v>4.4192842085268485E-3</c:v>
                </c:pt>
                <c:pt idx="23144">
                  <c:v>4.4392758701040794E-3</c:v>
                </c:pt>
                <c:pt idx="23145">
                  <c:v>4.4681893634856617E-3</c:v>
                </c:pt>
                <c:pt idx="23146">
                  <c:v>4.2864477648372271E-3</c:v>
                </c:pt>
                <c:pt idx="23147">
                  <c:v>4.1940399331573995E-3</c:v>
                </c:pt>
                <c:pt idx="23148">
                  <c:v>4.0712616618588703E-3</c:v>
                </c:pt>
                <c:pt idx="23149">
                  <c:v>4.2296806710805041E-3</c:v>
                </c:pt>
                <c:pt idx="23150">
                  <c:v>4.065799277708163E-3</c:v>
                </c:pt>
                <c:pt idx="23151">
                  <c:v>3.7637688638513683E-3</c:v>
                </c:pt>
                <c:pt idx="23152">
                  <c:v>3.8610141036685688E-3</c:v>
                </c:pt>
                <c:pt idx="23153">
                  <c:v>3.8856666730133485E-3</c:v>
                </c:pt>
                <c:pt idx="23154">
                  <c:v>3.847438352029288E-3</c:v>
                </c:pt>
                <c:pt idx="23155">
                  <c:v>3.7745964913620607E-3</c:v>
                </c:pt>
                <c:pt idx="23156">
                  <c:v>3.7272059035283727E-3</c:v>
                </c:pt>
                <c:pt idx="23157">
                  <c:v>3.7037066214026916E-3</c:v>
                </c:pt>
                <c:pt idx="23158">
                  <c:v>3.6333961391560401E-3</c:v>
                </c:pt>
                <c:pt idx="23159">
                  <c:v>3.6564130177612324E-3</c:v>
                </c:pt>
                <c:pt idx="23160">
                  <c:v>3.2875517827992144E-3</c:v>
                </c:pt>
                <c:pt idx="23161">
                  <c:v>3.2258089928346024E-3</c:v>
                </c:pt>
                <c:pt idx="23162">
                  <c:v>3.1852135365245198E-3</c:v>
                </c:pt>
                <c:pt idx="23163">
                  <c:v>3.2515139204964461E-3</c:v>
                </c:pt>
                <c:pt idx="23164">
                  <c:v>3.8929855425927995E-3</c:v>
                </c:pt>
                <c:pt idx="23165">
                  <c:v>4.0235250597928113E-3</c:v>
                </c:pt>
                <c:pt idx="23166">
                  <c:v>4.0986945696870137E-3</c:v>
                </c:pt>
                <c:pt idx="23167">
                  <c:v>4.1303896099714821E-3</c:v>
                </c:pt>
                <c:pt idx="23168">
                  <c:v>4.1203776255034864E-3</c:v>
                </c:pt>
                <c:pt idx="23169">
                  <c:v>4.0803119700073423E-3</c:v>
                </c:pt>
                <c:pt idx="23170">
                  <c:v>4.0889625588097691E-3</c:v>
                </c:pt>
                <c:pt idx="23171">
                  <c:v>4.1606987440520457E-3</c:v>
                </c:pt>
                <c:pt idx="23172">
                  <c:v>4.1197770227360255E-3</c:v>
                </c:pt>
                <c:pt idx="23173">
                  <c:v>4.1456901288961677E-3</c:v>
                </c:pt>
                <c:pt idx="23174">
                  <c:v>4.0634249341198712E-3</c:v>
                </c:pt>
                <c:pt idx="23175">
                  <c:v>4.1674800172607869E-3</c:v>
                </c:pt>
                <c:pt idx="23176">
                  <c:v>4.0869849814031065E-3</c:v>
                </c:pt>
                <c:pt idx="23177">
                  <c:v>4.6011071637817071E-3</c:v>
                </c:pt>
                <c:pt idx="23178">
                  <c:v>4.6214250617203183E-3</c:v>
                </c:pt>
                <c:pt idx="23179">
                  <c:v>4.2947930714928584E-3</c:v>
                </c:pt>
                <c:pt idx="23180">
                  <c:v>4.2380319728340336E-3</c:v>
                </c:pt>
                <c:pt idx="23181">
                  <c:v>4.356147258228471E-3</c:v>
                </c:pt>
                <c:pt idx="23182">
                  <c:v>4.1520283993930953E-3</c:v>
                </c:pt>
                <c:pt idx="23183">
                  <c:v>4.1778167143958454E-3</c:v>
                </c:pt>
                <c:pt idx="23184">
                  <c:v>4.0888388396680287E-3</c:v>
                </c:pt>
                <c:pt idx="23185">
                  <c:v>4.0808883843500565E-3</c:v>
                </c:pt>
                <c:pt idx="23186">
                  <c:v>4.1043970791177532E-3</c:v>
                </c:pt>
                <c:pt idx="23187">
                  <c:v>4.0985388566592085E-3</c:v>
                </c:pt>
                <c:pt idx="23188">
                  <c:v>4.149770592367449E-3</c:v>
                </c:pt>
                <c:pt idx="23189">
                  <c:v>4.2148820692663571E-3</c:v>
                </c:pt>
                <c:pt idx="23190">
                  <c:v>4.149770592367449E-3</c:v>
                </c:pt>
                <c:pt idx="23191">
                  <c:v>4.0394191408026385E-3</c:v>
                </c:pt>
                <c:pt idx="23192">
                  <c:v>3.9734753399916552E-3</c:v>
                </c:pt>
                <c:pt idx="23193">
                  <c:v>3.9674862135153401E-3</c:v>
                </c:pt>
                <c:pt idx="23194">
                  <c:v>3.9957323243559727E-3</c:v>
                </c:pt>
                <c:pt idx="23195">
                  <c:v>4.0527575647665839E-3</c:v>
                </c:pt>
                <c:pt idx="23196">
                  <c:v>3.8936093379568818E-3</c:v>
                </c:pt>
                <c:pt idx="23197">
                  <c:v>3.8349467695248992E-3</c:v>
                </c:pt>
                <c:pt idx="23198">
                  <c:v>3.8785257100876821E-3</c:v>
                </c:pt>
                <c:pt idx="23199">
                  <c:v>3.8509023866301608E-3</c:v>
                </c:pt>
                <c:pt idx="23200">
                  <c:v>3.7571212419353879E-3</c:v>
                </c:pt>
                <c:pt idx="23201">
                  <c:v>3.7841851650938963E-3</c:v>
                </c:pt>
                <c:pt idx="23202">
                  <c:v>3.8262316669282733E-3</c:v>
                </c:pt>
                <c:pt idx="23203">
                  <c:v>3.8388301553717481E-3</c:v>
                </c:pt>
                <c:pt idx="23204">
                  <c:v>3.7571212419353879E-3</c:v>
                </c:pt>
                <c:pt idx="23205">
                  <c:v>3.7988670335124476E-3</c:v>
                </c:pt>
                <c:pt idx="23206">
                  <c:v>4.0024878911351395E-3</c:v>
                </c:pt>
                <c:pt idx="23207">
                  <c:v>4.0958749473010989E-3</c:v>
                </c:pt>
                <c:pt idx="23208">
                  <c:v>4.1943707160092122E-3</c:v>
                </c:pt>
                <c:pt idx="23209">
                  <c:v>4.4931037645099762E-3</c:v>
                </c:pt>
                <c:pt idx="23210">
                  <c:v>4.6026833094675893E-3</c:v>
                </c:pt>
                <c:pt idx="23211">
                  <c:v>4.7162358883113759E-3</c:v>
                </c:pt>
                <c:pt idx="23212">
                  <c:v>4.8328656184908727E-3</c:v>
                </c:pt>
                <c:pt idx="23213">
                  <c:v>4.7356671168759211E-3</c:v>
                </c:pt>
                <c:pt idx="23214">
                  <c:v>4.7294414361493085E-3</c:v>
                </c:pt>
                <c:pt idx="23215">
                  <c:v>4.8264330659085908E-3</c:v>
                </c:pt>
                <c:pt idx="23216">
                  <c:v>4.7452045948401201E-3</c:v>
                </c:pt>
                <c:pt idx="23217">
                  <c:v>4.7476994376052543E-3</c:v>
                </c:pt>
                <c:pt idx="23218">
                  <c:v>4.6101507763448282E-3</c:v>
                </c:pt>
                <c:pt idx="23219">
                  <c:v>4.233509263616396E-3</c:v>
                </c:pt>
                <c:pt idx="23220">
                  <c:v>4.1791024161613255E-3</c:v>
                </c:pt>
                <c:pt idx="23221">
                  <c:v>4.0809308221427055E-3</c:v>
                </c:pt>
                <c:pt idx="23222">
                  <c:v>4.0404523379195291E-3</c:v>
                </c:pt>
                <c:pt idx="23223">
                  <c:v>4.0220543195373564E-3</c:v>
                </c:pt>
                <c:pt idx="23224">
                  <c:v>4.077106361169495E-3</c:v>
                </c:pt>
                <c:pt idx="23225">
                  <c:v>3.9785436561204247E-3</c:v>
                </c:pt>
                <c:pt idx="23226">
                  <c:v>3.9276351018374392E-3</c:v>
                </c:pt>
                <c:pt idx="23227">
                  <c:v>3.8489611913716496E-3</c:v>
                </c:pt>
                <c:pt idx="23228">
                  <c:v>3.76759825605198E-3</c:v>
                </c:pt>
                <c:pt idx="23229">
                  <c:v>3.7712956046840229E-3</c:v>
                </c:pt>
                <c:pt idx="23230">
                  <c:v>3.8187953059591281E-3</c:v>
                </c:pt>
                <c:pt idx="23231">
                  <c:v>3.6001406212546826E-3</c:v>
                </c:pt>
                <c:pt idx="23232">
                  <c:v>3.3600429876561389E-3</c:v>
                </c:pt>
                <c:pt idx="23233">
                  <c:v>3.3600429876561389E-3</c:v>
                </c:pt>
                <c:pt idx="23234">
                  <c:v>3.3811615766132625E-3</c:v>
                </c:pt>
                <c:pt idx="23235">
                  <c:v>3.1952087886127321E-3</c:v>
                </c:pt>
                <c:pt idx="23236">
                  <c:v>3.0556007825987127E-3</c:v>
                </c:pt>
                <c:pt idx="23237">
                  <c:v>3.4025755900723418E-3</c:v>
                </c:pt>
                <c:pt idx="23238">
                  <c:v>3.6730663846500726E-3</c:v>
                </c:pt>
                <c:pt idx="23239">
                  <c:v>3.7496806970310124E-3</c:v>
                </c:pt>
                <c:pt idx="23240">
                  <c:v>3.8181747722345E-3</c:v>
                </c:pt>
                <c:pt idx="23241">
                  <c:v>3.9765531234811947E-3</c:v>
                </c:pt>
                <c:pt idx="23242">
                  <c:v>4.0505453536400686E-3</c:v>
                </c:pt>
                <c:pt idx="23243">
                  <c:v>4.0377456701253334E-3</c:v>
                </c:pt>
                <c:pt idx="23244">
                  <c:v>3.9802716744771318E-3</c:v>
                </c:pt>
                <c:pt idx="23245">
                  <c:v>3.9263570450086193E-3</c:v>
                </c:pt>
                <c:pt idx="23246">
                  <c:v>3.7976080603582584E-3</c:v>
                </c:pt>
                <c:pt idx="23247">
                  <c:v>3.7854469883244722E-3</c:v>
                </c:pt>
                <c:pt idx="23248">
                  <c:v>3.7692181479569409E-3</c:v>
                </c:pt>
                <c:pt idx="23249">
                  <c:v>3.8035158175249652E-3</c:v>
                </c:pt>
                <c:pt idx="23250">
                  <c:v>3.7517099183458735E-3</c:v>
                </c:pt>
                <c:pt idx="23251">
                  <c:v>3.8844236015616695E-3</c:v>
                </c:pt>
                <c:pt idx="23252">
                  <c:v>3.8290330352311868E-3</c:v>
                </c:pt>
                <c:pt idx="23253">
                  <c:v>3.8506570754456544E-3</c:v>
                </c:pt>
                <c:pt idx="23254">
                  <c:v>3.842368194703012E-3</c:v>
                </c:pt>
                <c:pt idx="23255">
                  <c:v>3.869519101217315E-3</c:v>
                </c:pt>
                <c:pt idx="23256">
                  <c:v>3.837141563725457E-3</c:v>
                </c:pt>
                <c:pt idx="23257">
                  <c:v>3.9191283204636903E-3</c:v>
                </c:pt>
                <c:pt idx="23258">
                  <c:v>3.9967580799433397E-3</c:v>
                </c:pt>
                <c:pt idx="23259">
                  <c:v>3.9901515868069736E-3</c:v>
                </c:pt>
                <c:pt idx="23260">
                  <c:v>4.0394127175082941E-3</c:v>
                </c:pt>
                <c:pt idx="23261">
                  <c:v>4.011046305097455E-3</c:v>
                </c:pt>
                <c:pt idx="23262">
                  <c:v>4.1587335079576798E-3</c:v>
                </c:pt>
                <c:pt idx="23263">
                  <c:v>4.0149825625116825E-3</c:v>
                </c:pt>
                <c:pt idx="23264">
                  <c:v>4.0926862857446579E-3</c:v>
                </c:pt>
                <c:pt idx="23265">
                  <c:v>3.8952366815789181E-3</c:v>
                </c:pt>
                <c:pt idx="23266">
                  <c:v>4.0540948021063391E-3</c:v>
                </c:pt>
                <c:pt idx="23267">
                  <c:v>4.0552755456733066E-3</c:v>
                </c:pt>
                <c:pt idx="23268">
                  <c:v>3.970161483215209E-3</c:v>
                </c:pt>
                <c:pt idx="23269">
                  <c:v>3.9328973613902999E-3</c:v>
                </c:pt>
                <c:pt idx="23270">
                  <c:v>3.7588226142729326E-3</c:v>
                </c:pt>
                <c:pt idx="23271">
                  <c:v>3.8401553231746581E-3</c:v>
                </c:pt>
                <c:pt idx="23272">
                  <c:v>3.6580724683275122E-3</c:v>
                </c:pt>
                <c:pt idx="23273">
                  <c:v>3.5946312724111358E-3</c:v>
                </c:pt>
                <c:pt idx="23274">
                  <c:v>3.5829310920056207E-3</c:v>
                </c:pt>
                <c:pt idx="23275">
                  <c:v>3.5431207465388918E-3</c:v>
                </c:pt>
                <c:pt idx="23276">
                  <c:v>3.3938981354268891E-3</c:v>
                </c:pt>
                <c:pt idx="23277">
                  <c:v>3.5707414770411836E-3</c:v>
                </c:pt>
                <c:pt idx="23278">
                  <c:v>3.6350203878314858E-3</c:v>
                </c:pt>
                <c:pt idx="23279">
                  <c:v>3.6877777329409433E-3</c:v>
                </c:pt>
                <c:pt idx="23280">
                  <c:v>3.9686547456551638E-3</c:v>
                </c:pt>
                <c:pt idx="23281">
                  <c:v>4.154553103905877E-3</c:v>
                </c:pt>
                <c:pt idx="23282">
                  <c:v>4.3383328919573876E-3</c:v>
                </c:pt>
                <c:pt idx="23283">
                  <c:v>4.4238005750851022E-3</c:v>
                </c:pt>
                <c:pt idx="23284">
                  <c:v>4.4252819999098195E-3</c:v>
                </c:pt>
                <c:pt idx="23285">
                  <c:v>4.4121169302950465E-3</c:v>
                </c:pt>
                <c:pt idx="23286">
                  <c:v>4.6550174418090139E-3</c:v>
                </c:pt>
                <c:pt idx="23287">
                  <c:v>4.6378952159026729E-3</c:v>
                </c:pt>
                <c:pt idx="23288">
                  <c:v>4.506447478511106E-3</c:v>
                </c:pt>
                <c:pt idx="23289">
                  <c:v>4.4086664497889174E-3</c:v>
                </c:pt>
                <c:pt idx="23290">
                  <c:v>4.3608918496371675E-3</c:v>
                </c:pt>
                <c:pt idx="23291">
                  <c:v>4.3046996108487001E-3</c:v>
                </c:pt>
                <c:pt idx="23292">
                  <c:v>4.249308796729908E-3</c:v>
                </c:pt>
                <c:pt idx="23293">
                  <c:v>4.2140383002859192E-3</c:v>
                </c:pt>
                <c:pt idx="23294">
                  <c:v>3.962039189057861E-3</c:v>
                </c:pt>
                <c:pt idx="23295">
                  <c:v>3.9402983200621721E-3</c:v>
                </c:pt>
                <c:pt idx="23296">
                  <c:v>2.9439553919096521E-3</c:v>
                </c:pt>
                <c:pt idx="23297">
                  <c:v>3.0186992981608208E-3</c:v>
                </c:pt>
                <c:pt idx="23298">
                  <c:v>2.9421096692653641E-3</c:v>
                </c:pt>
                <c:pt idx="23299">
                  <c:v>2.6913901273020765E-3</c:v>
                </c:pt>
                <c:pt idx="23300">
                  <c:v>2.8642323465054758E-3</c:v>
                </c:pt>
                <c:pt idx="23301">
                  <c:v>2.7620092834717168E-3</c:v>
                </c:pt>
                <c:pt idx="23302">
                  <c:v>3.0006243630057369E-3</c:v>
                </c:pt>
                <c:pt idx="23303">
                  <c:v>2.981984449581089E-3</c:v>
                </c:pt>
                <c:pt idx="23304">
                  <c:v>2.926671129909172E-3</c:v>
                </c:pt>
                <c:pt idx="23305">
                  <c:v>2.7075451139304016E-3</c:v>
                </c:pt>
                <c:pt idx="23306">
                  <c:v>2.6570103128429512E-3</c:v>
                </c:pt>
                <c:pt idx="23307">
                  <c:v>2.8689436131086681E-3</c:v>
                </c:pt>
                <c:pt idx="23308">
                  <c:v>2.879566747130388E-3</c:v>
                </c:pt>
                <c:pt idx="23309">
                  <c:v>3.0563178329066202E-3</c:v>
                </c:pt>
                <c:pt idx="23310">
                  <c:v>3.092351460977822E-3</c:v>
                </c:pt>
                <c:pt idx="23311">
                  <c:v>3.0864984438124447E-3</c:v>
                </c:pt>
                <c:pt idx="23312">
                  <c:v>3.0952088693339979E-3</c:v>
                </c:pt>
                <c:pt idx="23313">
                  <c:v>3.0261616148113146E-3</c:v>
                </c:pt>
                <c:pt idx="23314">
                  <c:v>3.3907008035732465E-3</c:v>
                </c:pt>
                <c:pt idx="23315">
                  <c:v>3.6176082497383971E-3</c:v>
                </c:pt>
                <c:pt idx="23316">
                  <c:v>3.5855339830930663E-3</c:v>
                </c:pt>
                <c:pt idx="23317">
                  <c:v>3.2647619949299918E-3</c:v>
                </c:pt>
                <c:pt idx="23318">
                  <c:v>2.9879449859108883E-3</c:v>
                </c:pt>
                <c:pt idx="23319">
                  <c:v>2.9614476551346552E-3</c:v>
                </c:pt>
                <c:pt idx="23320">
                  <c:v>3.0378738886155283E-3</c:v>
                </c:pt>
                <c:pt idx="23321">
                  <c:v>3.0220582767684452E-3</c:v>
                </c:pt>
                <c:pt idx="23322">
                  <c:v>3.105382197251429E-3</c:v>
                </c:pt>
                <c:pt idx="23323">
                  <c:v>3.0378738886155283E-3</c:v>
                </c:pt>
                <c:pt idx="23324">
                  <c:v>3.0427025679421022E-3</c:v>
                </c:pt>
                <c:pt idx="23325">
                  <c:v>3.147797310016714E-3</c:v>
                </c:pt>
                <c:pt idx="23326">
                  <c:v>3.1638518490866964E-3</c:v>
                </c:pt>
                <c:pt idx="23327">
                  <c:v>3.1638518490866964E-3</c:v>
                </c:pt>
                <c:pt idx="23328">
                  <c:v>3.1749939839395844E-3</c:v>
                </c:pt>
                <c:pt idx="23329">
                  <c:v>3.1530021232059357E-3</c:v>
                </c:pt>
                <c:pt idx="23330">
                  <c:v>3.1418093173233392E-3</c:v>
                </c:pt>
                <c:pt idx="23331">
                  <c:v>3.0975965274736188E-3</c:v>
                </c:pt>
                <c:pt idx="23332">
                  <c:v>3.1970166723508673E-3</c:v>
                </c:pt>
                <c:pt idx="23333">
                  <c:v>3.1859904866791446E-3</c:v>
                </c:pt>
                <c:pt idx="23334">
                  <c:v>3.1759035552456475E-3</c:v>
                </c:pt>
                <c:pt idx="23335">
                  <c:v>3.1920055937675398E-3</c:v>
                </c:pt>
                <c:pt idx="23336">
                  <c:v>3.1556081978399335E-3</c:v>
                </c:pt>
                <c:pt idx="23337">
                  <c:v>3.2484202036587549E-3</c:v>
                </c:pt>
                <c:pt idx="23338">
                  <c:v>3.4621473144248668E-3</c:v>
                </c:pt>
                <c:pt idx="23339">
                  <c:v>3.5822092616713012E-3</c:v>
                </c:pt>
                <c:pt idx="23340">
                  <c:v>3.5822092616713012E-3</c:v>
                </c:pt>
                <c:pt idx="23341">
                  <c:v>3.5610878463274692E-3</c:v>
                </c:pt>
                <c:pt idx="23342">
                  <c:v>3.6112440131771521E-3</c:v>
                </c:pt>
                <c:pt idx="23343">
                  <c:v>3.6363183485250417E-3</c:v>
                </c:pt>
                <c:pt idx="23344">
                  <c:v>3.662353082531196E-3</c:v>
                </c:pt>
                <c:pt idx="23345">
                  <c:v>3.6596753398973263E-3</c:v>
                </c:pt>
                <c:pt idx="23346">
                  <c:v>3.6830833774240848E-3</c:v>
                </c:pt>
                <c:pt idx="23347">
                  <c:v>3.6314730218654206E-3</c:v>
                </c:pt>
                <c:pt idx="23348">
                  <c:v>3.5732622240246302E-3</c:v>
                </c:pt>
                <c:pt idx="23349">
                  <c:v>3.5772320603713668E-3</c:v>
                </c:pt>
                <c:pt idx="23350">
                  <c:v>3.6571978673502125E-3</c:v>
                </c:pt>
                <c:pt idx="23351">
                  <c:v>3.8367597226594673E-3</c:v>
                </c:pt>
                <c:pt idx="23352">
                  <c:v>3.9326915376183633E-3</c:v>
                </c:pt>
                <c:pt idx="23353">
                  <c:v>4.1510659350928944E-3</c:v>
                </c:pt>
                <c:pt idx="23354">
                  <c:v>4.4035768154961101E-3</c:v>
                </c:pt>
                <c:pt idx="23355">
                  <c:v>4.5226643117662422E-3</c:v>
                </c:pt>
                <c:pt idx="23356">
                  <c:v>4.4900697027179665E-3</c:v>
                </c:pt>
                <c:pt idx="23357">
                  <c:v>4.326734220185569E-3</c:v>
                </c:pt>
                <c:pt idx="23358">
                  <c:v>4.1783206171694849E-3</c:v>
                </c:pt>
                <c:pt idx="23359">
                  <c:v>3.9375848637413849E-3</c:v>
                </c:pt>
                <c:pt idx="23360">
                  <c:v>3.4570150250281049E-3</c:v>
                </c:pt>
                <c:pt idx="23361">
                  <c:v>3.2959277772909726E-3</c:v>
                </c:pt>
                <c:pt idx="23362">
                  <c:v>3.4070577374136655E-3</c:v>
                </c:pt>
                <c:pt idx="23363">
                  <c:v>3.495581025929635E-3</c:v>
                </c:pt>
                <c:pt idx="23364">
                  <c:v>3.7379008761355076E-3</c:v>
                </c:pt>
                <c:pt idx="23365">
                  <c:v>3.7255158309041332E-3</c:v>
                </c:pt>
                <c:pt idx="23366">
                  <c:v>3.682319411017924E-3</c:v>
                </c:pt>
                <c:pt idx="23367">
                  <c:v>3.6589569761337837E-3</c:v>
                </c:pt>
                <c:pt idx="23368">
                  <c:v>3.6359054595816696E-3</c:v>
                </c:pt>
                <c:pt idx="23369">
                  <c:v>3.2307445643180079E-3</c:v>
                </c:pt>
                <c:pt idx="23370">
                  <c:v>2.7695911383435671E-3</c:v>
                </c:pt>
                <c:pt idx="23371">
                  <c:v>2.7695911383435671E-3</c:v>
                </c:pt>
                <c:pt idx="23372">
                  <c:v>2.8900081443585042E-3</c:v>
                </c:pt>
                <c:pt idx="23373">
                  <c:v>3.3082054089755581E-3</c:v>
                </c:pt>
                <c:pt idx="23374">
                  <c:v>3.3831351194083398E-3</c:v>
                </c:pt>
                <c:pt idx="23375">
                  <c:v>3.3901726451207588E-3</c:v>
                </c:pt>
                <c:pt idx="23376">
                  <c:v>3.3713603546308424E-3</c:v>
                </c:pt>
                <c:pt idx="23377">
                  <c:v>3.4310258589653098E-3</c:v>
                </c:pt>
                <c:pt idx="23378">
                  <c:v>3.2648541213404735E-3</c:v>
                </c:pt>
                <c:pt idx="23379">
                  <c:v>3.2230848978158965E-3</c:v>
                </c:pt>
                <c:pt idx="23380">
                  <c:v>3.3006125102953612E-3</c:v>
                </c:pt>
                <c:pt idx="23381">
                  <c:v>3.5348641772346189E-3</c:v>
                </c:pt>
                <c:pt idx="23382">
                  <c:v>3.5775869795454792E-3</c:v>
                </c:pt>
                <c:pt idx="23383">
                  <c:v>3.6485945001602949E-3</c:v>
                </c:pt>
                <c:pt idx="23384">
                  <c:v>3.6695956372566111E-3</c:v>
                </c:pt>
                <c:pt idx="23385">
                  <c:v>3.6582322948273496E-3</c:v>
                </c:pt>
                <c:pt idx="23386">
                  <c:v>3.6638387482410759E-3</c:v>
                </c:pt>
                <c:pt idx="23387">
                  <c:v>3.6844048520197235E-3</c:v>
                </c:pt>
                <c:pt idx="23388">
                  <c:v>3.7929886349272481E-3</c:v>
                </c:pt>
                <c:pt idx="23389">
                  <c:v>3.9145714513124036E-3</c:v>
                </c:pt>
                <c:pt idx="23390">
                  <c:v>4.0217059663761644E-3</c:v>
                </c:pt>
                <c:pt idx="23391">
                  <c:v>3.9456987053288579E-3</c:v>
                </c:pt>
                <c:pt idx="23392">
                  <c:v>3.957144723827976E-3</c:v>
                </c:pt>
                <c:pt idx="23393">
                  <c:v>4.0270469643431898E-3</c:v>
                </c:pt>
                <c:pt idx="23394">
                  <c:v>4.1501307263855421E-3</c:v>
                </c:pt>
                <c:pt idx="23395">
                  <c:v>4.228399312560349E-3</c:v>
                </c:pt>
                <c:pt idx="23396">
                  <c:v>4.3037069519575163E-3</c:v>
                </c:pt>
                <c:pt idx="23397">
                  <c:v>4.2815008487319083E-3</c:v>
                </c:pt>
                <c:pt idx="23398">
                  <c:v>4.2668058907454802E-3</c:v>
                </c:pt>
                <c:pt idx="23399">
                  <c:v>4.2376196145591473E-3</c:v>
                </c:pt>
                <c:pt idx="23400">
                  <c:v>4.2696036609420722E-3</c:v>
                </c:pt>
                <c:pt idx="23401">
                  <c:v>4.4829590232332954E-3</c:v>
                </c:pt>
                <c:pt idx="23402">
                  <c:v>4.5101005992196786E-3</c:v>
                </c:pt>
                <c:pt idx="23403">
                  <c:v>4.3616180587874968E-3</c:v>
                </c:pt>
                <c:pt idx="23404">
                  <c:v>4.54323272527026E-3</c:v>
                </c:pt>
                <c:pt idx="23405">
                  <c:v>4.6355696890228223E-3</c:v>
                </c:pt>
                <c:pt idx="23406">
                  <c:v>4.7320123023018128E-3</c:v>
                </c:pt>
                <c:pt idx="23407">
                  <c:v>4.6643855979441335E-3</c:v>
                </c:pt>
                <c:pt idx="23408">
                  <c:v>4.6234379434510944E-3</c:v>
                </c:pt>
                <c:pt idx="23409">
                  <c:v>4.7201072143042777E-3</c:v>
                </c:pt>
                <c:pt idx="23410">
                  <c:v>4.7201072143042777E-3</c:v>
                </c:pt>
                <c:pt idx="23411">
                  <c:v>4.8604071350275219E-3</c:v>
                </c:pt>
                <c:pt idx="23412">
                  <c:v>4.8663617365722594E-3</c:v>
                </c:pt>
                <c:pt idx="23413">
                  <c:v>4.8324563572118267E-3</c:v>
                </c:pt>
                <c:pt idx="23414">
                  <c:v>4.734162793857976E-3</c:v>
                </c:pt>
                <c:pt idx="23415">
                  <c:v>4.7972849644427494E-3</c:v>
                </c:pt>
                <c:pt idx="23416">
                  <c:v>4.8966806505813644E-3</c:v>
                </c:pt>
                <c:pt idx="23417">
                  <c:v>4.9639475441573605E-3</c:v>
                </c:pt>
                <c:pt idx="23418">
                  <c:v>4.8986324448921318E-3</c:v>
                </c:pt>
                <c:pt idx="23419">
                  <c:v>4.9235293056122962E-3</c:v>
                </c:pt>
                <c:pt idx="23420">
                  <c:v>4.9573286018292431E-3</c:v>
                </c:pt>
                <c:pt idx="23421">
                  <c:v>5.0982374661650582E-3</c:v>
                </c:pt>
                <c:pt idx="23422">
                  <c:v>5.235161053646146E-3</c:v>
                </c:pt>
                <c:pt idx="23423">
                  <c:v>5.2656480736002487E-3</c:v>
                </c:pt>
                <c:pt idx="23424">
                  <c:v>5.4160200078280391E-3</c:v>
                </c:pt>
                <c:pt idx="23425">
                  <c:v>5.4874710575979714E-3</c:v>
                </c:pt>
                <c:pt idx="23426">
                  <c:v>5.5524643402224544E-3</c:v>
                </c:pt>
                <c:pt idx="23427">
                  <c:v>5.4999852358816647E-3</c:v>
                </c:pt>
                <c:pt idx="23428">
                  <c:v>5.4884860074423149E-3</c:v>
                </c:pt>
                <c:pt idx="23429">
                  <c:v>5.4016980113080499E-3</c:v>
                </c:pt>
                <c:pt idx="23430">
                  <c:v>5.4526003783787079E-3</c:v>
                </c:pt>
                <c:pt idx="23431">
                  <c:v>5.3022962658519279E-3</c:v>
                </c:pt>
                <c:pt idx="23432">
                  <c:v>5.1896296332934562E-3</c:v>
                </c:pt>
                <c:pt idx="23433">
                  <c:v>4.4250244127049176E-3</c:v>
                </c:pt>
                <c:pt idx="23434">
                  <c:v>4.0967208390213254E-3</c:v>
                </c:pt>
                <c:pt idx="23435">
                  <c:v>4.1815672105434999E-3</c:v>
                </c:pt>
                <c:pt idx="23436">
                  <c:v>4.1298217100783092E-3</c:v>
                </c:pt>
                <c:pt idx="23437">
                  <c:v>4.3501423930720554E-3</c:v>
                </c:pt>
                <c:pt idx="23438">
                  <c:v>4.509442303140359E-3</c:v>
                </c:pt>
                <c:pt idx="23439">
                  <c:v>4.4062040725764886E-3</c:v>
                </c:pt>
                <c:pt idx="23440">
                  <c:v>4.0205732547128371E-3</c:v>
                </c:pt>
                <c:pt idx="23441">
                  <c:v>3.9949642698817065E-3</c:v>
                </c:pt>
                <c:pt idx="23442">
                  <c:v>3.5510793510059612E-3</c:v>
                </c:pt>
                <c:pt idx="23443">
                  <c:v>4.1587239386499299E-3</c:v>
                </c:pt>
                <c:pt idx="23444">
                  <c:v>3.7857869388611882E-3</c:v>
                </c:pt>
                <c:pt idx="23445">
                  <c:v>4.0021176210818278E-3</c:v>
                </c:pt>
                <c:pt idx="23446">
                  <c:v>4.133894512553732E-3</c:v>
                </c:pt>
                <c:pt idx="23447">
                  <c:v>4.1605416601109184E-3</c:v>
                </c:pt>
                <c:pt idx="23448">
                  <c:v>4.158819222988254E-3</c:v>
                </c:pt>
                <c:pt idx="23449">
                  <c:v>4.12738459150787E-3</c:v>
                </c:pt>
                <c:pt idx="23450">
                  <c:v>4.2280525083739163E-3</c:v>
                </c:pt>
                <c:pt idx="23451">
                  <c:v>3.9236994324751886E-3</c:v>
                </c:pt>
                <c:pt idx="23452">
                  <c:v>4.2966397061776239E-3</c:v>
                </c:pt>
                <c:pt idx="23453">
                  <c:v>4.6208477782870407E-3</c:v>
                </c:pt>
                <c:pt idx="23454">
                  <c:v>4.6520039579009418E-3</c:v>
                </c:pt>
                <c:pt idx="23455">
                  <c:v>4.7432197217813516E-3</c:v>
                </c:pt>
                <c:pt idx="23456">
                  <c:v>5.1875011203409444E-3</c:v>
                </c:pt>
                <c:pt idx="23457">
                  <c:v>5.4375290947759431E-3</c:v>
                </c:pt>
                <c:pt idx="23458">
                  <c:v>5.5030517946709559E-3</c:v>
                </c:pt>
                <c:pt idx="23459">
                  <c:v>5.389394618127227E-3</c:v>
                </c:pt>
                <c:pt idx="23460">
                  <c:v>5.4375290947759431E-3</c:v>
                </c:pt>
                <c:pt idx="23461">
                  <c:v>5.6136673638854549E-3</c:v>
                </c:pt>
                <c:pt idx="23462">
                  <c:v>5.4221245623963825E-3</c:v>
                </c:pt>
                <c:pt idx="23463">
                  <c:v>5.5030517946709559E-3</c:v>
                </c:pt>
                <c:pt idx="23464">
                  <c:v>5.4741144276043976E-3</c:v>
                </c:pt>
                <c:pt idx="23465">
                  <c:v>5.4476377511071469E-3</c:v>
                </c:pt>
                <c:pt idx="23466">
                  <c:v>5.3397961604826219E-3</c:v>
                </c:pt>
                <c:pt idx="23467">
                  <c:v>5.4119555680567123E-3</c:v>
                </c:pt>
                <c:pt idx="23468">
                  <c:v>5.5562743832048914E-3</c:v>
                </c:pt>
                <c:pt idx="23469">
                  <c:v>5.666446231657604E-3</c:v>
                </c:pt>
                <c:pt idx="23470">
                  <c:v>5.7278826281824662E-3</c:v>
                </c:pt>
                <c:pt idx="23471">
                  <c:v>5.7264092711742706E-3</c:v>
                </c:pt>
                <c:pt idx="23472">
                  <c:v>5.5805397390934807E-3</c:v>
                </c:pt>
                <c:pt idx="23473">
                  <c:v>5.2557535248146875E-3</c:v>
                </c:pt>
                <c:pt idx="23474">
                  <c:v>5.4797171825817269E-3</c:v>
                </c:pt>
                <c:pt idx="23475">
                  <c:v>5.5490806912220011E-3</c:v>
                </c:pt>
                <c:pt idx="23476">
                  <c:v>5.4797171825817269E-3</c:v>
                </c:pt>
                <c:pt idx="23477">
                  <c:v>5.4059997280721823E-3</c:v>
                </c:pt>
                <c:pt idx="23478">
                  <c:v>5.2656480736002487E-3</c:v>
                </c:pt>
                <c:pt idx="23479">
                  <c:v>5.1981397649643489E-3</c:v>
                </c:pt>
                <c:pt idx="23480">
                  <c:v>5.1945810806844342E-3</c:v>
                </c:pt>
                <c:pt idx="23481">
                  <c:v>5.357802347898049E-3</c:v>
                </c:pt>
                <c:pt idx="23482">
                  <c:v>5.3943726607107592E-3</c:v>
                </c:pt>
                <c:pt idx="23483">
                  <c:v>5.2905230404835021E-3</c:v>
                </c:pt>
                <c:pt idx="23484">
                  <c:v>5.2905230404835021E-3</c:v>
                </c:pt>
                <c:pt idx="23485">
                  <c:v>5.2609316071051447E-3</c:v>
                </c:pt>
                <c:pt idx="23486">
                  <c:v>5.2708359042146335E-3</c:v>
                </c:pt>
                <c:pt idx="23487">
                  <c:v>5.2716266566609007E-3</c:v>
                </c:pt>
                <c:pt idx="23488">
                  <c:v>5.3074037147468854E-3</c:v>
                </c:pt>
                <c:pt idx="23489">
                  <c:v>5.3074037147468854E-3</c:v>
                </c:pt>
                <c:pt idx="23490">
                  <c:v>5.2007085991580488E-3</c:v>
                </c:pt>
                <c:pt idx="23491">
                  <c:v>5.1629569471496398E-3</c:v>
                </c:pt>
                <c:pt idx="23492">
                  <c:v>5.0945777426878161E-3</c:v>
                </c:pt>
                <c:pt idx="23493">
                  <c:v>4.9913320380720596E-3</c:v>
                </c:pt>
                <c:pt idx="23494">
                  <c:v>5.0553234744575995E-3</c:v>
                </c:pt>
                <c:pt idx="23495">
                  <c:v>4.9913320380720596E-3</c:v>
                </c:pt>
                <c:pt idx="23496">
                  <c:v>5.0636466718387016E-3</c:v>
                </c:pt>
                <c:pt idx="23497">
                  <c:v>5.1706546754967404E-3</c:v>
                </c:pt>
                <c:pt idx="23498">
                  <c:v>5.0964624959418791E-3</c:v>
                </c:pt>
                <c:pt idx="23499">
                  <c:v>4.7994044513592991E-3</c:v>
                </c:pt>
                <c:pt idx="23500">
                  <c:v>4.5086280616178764E-3</c:v>
                </c:pt>
                <c:pt idx="23501">
                  <c:v>4.2112597760686028E-3</c:v>
                </c:pt>
                <c:pt idx="23502">
                  <c:v>3.9929239128928705E-3</c:v>
                </c:pt>
                <c:pt idx="23503">
                  <c:v>4.1272888460032161E-3</c:v>
                </c:pt>
                <c:pt idx="23504">
                  <c:v>4.1765138894680658E-3</c:v>
                </c:pt>
                <c:pt idx="23505">
                  <c:v>3.9695712135360602E-3</c:v>
                </c:pt>
                <c:pt idx="23506">
                  <c:v>3.6453133592053905E-3</c:v>
                </c:pt>
                <c:pt idx="23507">
                  <c:v>3.6880488644039414E-3</c:v>
                </c:pt>
                <c:pt idx="23508">
                  <c:v>3.6763838614157452E-3</c:v>
                </c:pt>
                <c:pt idx="23509">
                  <c:v>3.7222542040382151E-3</c:v>
                </c:pt>
                <c:pt idx="23510">
                  <c:v>4.0808154925139443E-3</c:v>
                </c:pt>
                <c:pt idx="23511">
                  <c:v>4.4641794072094098E-3</c:v>
                </c:pt>
                <c:pt idx="23512">
                  <c:v>4.1125701805041093E-3</c:v>
                </c:pt>
                <c:pt idx="23513">
                  <c:v>3.925838810872685E-3</c:v>
                </c:pt>
                <c:pt idx="23514">
                  <c:v>4.2650289231505895E-3</c:v>
                </c:pt>
                <c:pt idx="23515">
                  <c:v>4.9814146490747193E-3</c:v>
                </c:pt>
                <c:pt idx="23516">
                  <c:v>5.0151622033278833E-3</c:v>
                </c:pt>
                <c:pt idx="23517">
                  <c:v>4.7015957979996562E-3</c:v>
                </c:pt>
                <c:pt idx="23518">
                  <c:v>4.527423392630783E-3</c:v>
                </c:pt>
                <c:pt idx="23519">
                  <c:v>4.577728096993347E-3</c:v>
                </c:pt>
                <c:pt idx="23520">
                  <c:v>4.6280328013559111E-3</c:v>
                </c:pt>
                <c:pt idx="23521">
                  <c:v>4.6752115897174089E-3</c:v>
                </c:pt>
                <c:pt idx="23522">
                  <c:v>4.6563730569177363E-3</c:v>
                </c:pt>
                <c:pt idx="23523">
                  <c:v>4.6609742160648882E-3</c:v>
                </c:pt>
                <c:pt idx="23524">
                  <c:v>4.6425155835047756E-3</c:v>
                </c:pt>
                <c:pt idx="23525">
                  <c:v>4.6280328013559111E-3</c:v>
                </c:pt>
                <c:pt idx="23526">
                  <c:v>4.7081105353279327E-3</c:v>
                </c:pt>
                <c:pt idx="23527">
                  <c:v>4.6046355785075389E-3</c:v>
                </c:pt>
                <c:pt idx="23528">
                  <c:v>4.6046355785075389E-3</c:v>
                </c:pt>
                <c:pt idx="23529">
                  <c:v>4.6891122519973176E-3</c:v>
                </c:pt>
                <c:pt idx="23530">
                  <c:v>4.7081105353279327E-3</c:v>
                </c:pt>
                <c:pt idx="23531">
                  <c:v>4.527423392630783E-3</c:v>
                </c:pt>
                <c:pt idx="23532">
                  <c:v>4.2145711113511118E-3</c:v>
                </c:pt>
                <c:pt idx="23533">
                  <c:v>3.9268580190859933E-3</c:v>
                </c:pt>
                <c:pt idx="23534">
                  <c:v>3.9411753583334921E-3</c:v>
                </c:pt>
                <c:pt idx="23535">
                  <c:v>3.9411753583334921E-3</c:v>
                </c:pt>
                <c:pt idx="23536">
                  <c:v>3.8571490076256781E-3</c:v>
                </c:pt>
                <c:pt idx="23537">
                  <c:v>3.8986237281377818E-3</c:v>
                </c:pt>
                <c:pt idx="23538">
                  <c:v>3.7178842817048863E-3</c:v>
                </c:pt>
                <c:pt idx="23539">
                  <c:v>3.6529445514795703E-3</c:v>
                </c:pt>
                <c:pt idx="23540">
                  <c:v>3.6277810866512444E-3</c:v>
                </c:pt>
                <c:pt idx="23541">
                  <c:v>3.6144872856278031E-3</c:v>
                </c:pt>
                <c:pt idx="23542">
                  <c:v>3.5497916637276554E-3</c:v>
                </c:pt>
                <c:pt idx="23543">
                  <c:v>3.5367563762594622E-3</c:v>
                </c:pt>
                <c:pt idx="23544">
                  <c:v>3.6143934038992288E-3</c:v>
                </c:pt>
                <c:pt idx="23545">
                  <c:v>3.6406050540279335E-3</c:v>
                </c:pt>
                <c:pt idx="23546">
                  <c:v>3.666984553056034E-3</c:v>
                </c:pt>
                <c:pt idx="23547">
                  <c:v>3.6406050540279335E-3</c:v>
                </c:pt>
                <c:pt idx="23548">
                  <c:v>3.6016179996795623E-3</c:v>
                </c:pt>
                <c:pt idx="23549">
                  <c:v>3.6144872856278031E-3</c:v>
                </c:pt>
                <c:pt idx="23550">
                  <c:v>3.6269610477217338E-3</c:v>
                </c:pt>
                <c:pt idx="23551">
                  <c:v>3.6407660214152096E-3</c:v>
                </c:pt>
                <c:pt idx="23552">
                  <c:v>3.6541120127332864E-3</c:v>
                </c:pt>
                <c:pt idx="23553">
                  <c:v>3.574674795065172E-3</c:v>
                </c:pt>
                <c:pt idx="23554">
                  <c:v>3.6005984050825716E-3</c:v>
                </c:pt>
                <c:pt idx="23555">
                  <c:v>3.6005984050825716E-3</c:v>
                </c:pt>
                <c:pt idx="23556">
                  <c:v>3.6005984050825716E-3</c:v>
                </c:pt>
                <c:pt idx="23557">
                  <c:v>3.6406050540279335E-3</c:v>
                </c:pt>
                <c:pt idx="23558">
                  <c:v>3.7072810866060992E-3</c:v>
                </c:pt>
                <c:pt idx="23559">
                  <c:v>3.7072810866060992E-3</c:v>
                </c:pt>
                <c:pt idx="23560">
                  <c:v>3.7036285929247137E-3</c:v>
                </c:pt>
                <c:pt idx="23561">
                  <c:v>3.7438854254565048E-3</c:v>
                </c:pt>
                <c:pt idx="23562">
                  <c:v>3.7036285929247137E-3</c:v>
                </c:pt>
                <c:pt idx="23563">
                  <c:v>3.7304421600265589E-3</c:v>
                </c:pt>
                <c:pt idx="23564">
                  <c:v>3.6898938756784443E-3</c:v>
                </c:pt>
                <c:pt idx="23565">
                  <c:v>3.7304421600265589E-3</c:v>
                </c:pt>
                <c:pt idx="23566">
                  <c:v>3.7537288675386074E-3</c:v>
                </c:pt>
                <c:pt idx="23567">
                  <c:v>3.7397631386469894E-3</c:v>
                </c:pt>
                <c:pt idx="23568">
                  <c:v>3.8081631172570507E-3</c:v>
                </c:pt>
                <c:pt idx="23569">
                  <c:v>3.8185948520593122E-3</c:v>
                </c:pt>
                <c:pt idx="23570">
                  <c:v>3.8790295333224977E-3</c:v>
                </c:pt>
                <c:pt idx="23571">
                  <c:v>3.8753057344426117E-3</c:v>
                </c:pt>
                <c:pt idx="23572">
                  <c:v>3.8756998257039234E-3</c:v>
                </c:pt>
                <c:pt idx="23573">
                  <c:v>3.8150463571367094E-3</c:v>
                </c:pt>
                <c:pt idx="23574">
                  <c:v>3.7097800513786103E-3</c:v>
                </c:pt>
                <c:pt idx="23575">
                  <c:v>3.734136355323282E-3</c:v>
                </c:pt>
                <c:pt idx="23576">
                  <c:v>3.8367597226594673E-3</c:v>
                </c:pt>
                <c:pt idx="23577">
                  <c:v>3.9718418139351851E-3</c:v>
                </c:pt>
                <c:pt idx="23578">
                  <c:v>3.929725061287517E-3</c:v>
                </c:pt>
                <c:pt idx="23579">
                  <c:v>3.8692610289470992E-3</c:v>
                </c:pt>
                <c:pt idx="23580">
                  <c:v>3.741042258223551E-3</c:v>
                </c:pt>
                <c:pt idx="23581">
                  <c:v>3.659244015690268E-3</c:v>
                </c:pt>
                <c:pt idx="23582">
                  <c:v>3.7767480119451358E-3</c:v>
                </c:pt>
                <c:pt idx="23583">
                  <c:v>3.9005314493685364E-3</c:v>
                </c:pt>
                <c:pt idx="23584">
                  <c:v>3.8843564838554013E-3</c:v>
                </c:pt>
                <c:pt idx="23585">
                  <c:v>3.9194881635597652E-3</c:v>
                </c:pt>
                <c:pt idx="23586">
                  <c:v>3.9532840184098314E-3</c:v>
                </c:pt>
                <c:pt idx="23587">
                  <c:v>3.932554221165673E-3</c:v>
                </c:pt>
                <c:pt idx="23588">
                  <c:v>3.9367369336771041E-3</c:v>
                </c:pt>
                <c:pt idx="23589">
                  <c:v>3.8540672109400424E-3</c:v>
                </c:pt>
                <c:pt idx="23590">
                  <c:v>3.8031228606400119E-3</c:v>
                </c:pt>
                <c:pt idx="23591">
                  <c:v>3.7966222189040363E-3</c:v>
                </c:pt>
                <c:pt idx="23592">
                  <c:v>3.8287660738973391E-3</c:v>
                </c:pt>
                <c:pt idx="23593">
                  <c:v>3.8762598387292427E-3</c:v>
                </c:pt>
                <c:pt idx="23594">
                  <c:v>3.8762598387292427E-3</c:v>
                </c:pt>
                <c:pt idx="23595">
                  <c:v>3.8631277466833745E-3</c:v>
                </c:pt>
                <c:pt idx="23596">
                  <c:v>3.9596667568751066E-3</c:v>
                </c:pt>
                <c:pt idx="23597">
                  <c:v>4.0270370144382265E-3</c:v>
                </c:pt>
                <c:pt idx="23598">
                  <c:v>4.0338937015750803E-3</c:v>
                </c:pt>
                <c:pt idx="23599">
                  <c:v>4.0843867088496107E-3</c:v>
                </c:pt>
                <c:pt idx="23600">
                  <c:v>4.038765494616842E-3</c:v>
                </c:pt>
                <c:pt idx="23601">
                  <c:v>4.0473486953422995E-3</c:v>
                </c:pt>
                <c:pt idx="23602">
                  <c:v>4.0786668443103793E-3</c:v>
                </c:pt>
                <c:pt idx="23603">
                  <c:v>4.0686819559837412E-3</c:v>
                </c:pt>
                <c:pt idx="23604">
                  <c:v>3.9791667421125391E-3</c:v>
                </c:pt>
                <c:pt idx="23605">
                  <c:v>3.9405301313647197E-3</c:v>
                </c:pt>
                <c:pt idx="23606">
                  <c:v>3.929461260922907E-3</c:v>
                </c:pt>
                <c:pt idx="23607">
                  <c:v>3.8899443333754772E-3</c:v>
                </c:pt>
                <c:pt idx="23608">
                  <c:v>3.8777960679548993E-3</c:v>
                </c:pt>
                <c:pt idx="23609">
                  <c:v>3.6613150962978439E-3</c:v>
                </c:pt>
                <c:pt idx="23610">
                  <c:v>3.5193006741649599E-3</c:v>
                </c:pt>
                <c:pt idx="23611">
                  <c:v>3.544952268444047E-3</c:v>
                </c:pt>
                <c:pt idx="23612">
                  <c:v>3.5830700347714017E-3</c:v>
                </c:pt>
                <c:pt idx="23613">
                  <c:v>3.480352748863119E-3</c:v>
                </c:pt>
                <c:pt idx="23614">
                  <c:v>3.4183276727569032E-3</c:v>
                </c:pt>
                <c:pt idx="23615">
                  <c:v>3.327891370565082E-3</c:v>
                </c:pt>
                <c:pt idx="23616">
                  <c:v>3.2794798416646703E-3</c:v>
                </c:pt>
                <c:pt idx="23617">
                  <c:v>3.2794798416646703E-3</c:v>
                </c:pt>
                <c:pt idx="23618">
                  <c:v>3.3036071632720023E-3</c:v>
                </c:pt>
                <c:pt idx="23619">
                  <c:v>3.2316923655448708E-3</c:v>
                </c:pt>
                <c:pt idx="23620">
                  <c:v>3.2660720715613051E-3</c:v>
                </c:pt>
                <c:pt idx="23621">
                  <c:v>3.2555085322496405E-3</c:v>
                </c:pt>
                <c:pt idx="23622">
                  <c:v>3.2660720715613051E-3</c:v>
                </c:pt>
                <c:pt idx="23623">
                  <c:v>3.2183998959528994E-3</c:v>
                </c:pt>
                <c:pt idx="23624">
                  <c:v>3.2660720715613051E-3</c:v>
                </c:pt>
                <c:pt idx="23625">
                  <c:v>3.2660720715613051E-3</c:v>
                </c:pt>
                <c:pt idx="23626">
                  <c:v>3.18452200231129E-3</c:v>
                </c:pt>
                <c:pt idx="23627">
                  <c:v>3.161166086749983E-3</c:v>
                </c:pt>
                <c:pt idx="23628">
                  <c:v>3.0790562629269902E-3</c:v>
                </c:pt>
                <c:pt idx="23629">
                  <c:v>3.1248988452191083E-3</c:v>
                </c:pt>
                <c:pt idx="23630">
                  <c:v>3.1480458445253385E-3</c:v>
                </c:pt>
                <c:pt idx="23631">
                  <c:v>3.1713444489530544E-3</c:v>
                </c:pt>
                <c:pt idx="23632">
                  <c:v>3.1019026002878174E-3</c:v>
                </c:pt>
                <c:pt idx="23633">
                  <c:v>3.0563589902603524E-3</c:v>
                </c:pt>
                <c:pt idx="23634">
                  <c:v>2.8800472781370882E-3</c:v>
                </c:pt>
                <c:pt idx="23635">
                  <c:v>3.0431073216631928E-3</c:v>
                </c:pt>
                <c:pt idx="23636">
                  <c:v>3.0885311901578303E-3</c:v>
                </c:pt>
                <c:pt idx="23637">
                  <c:v>2.9982758659937575E-3</c:v>
                </c:pt>
                <c:pt idx="23638">
                  <c:v>2.9982758659937575E-3</c:v>
                </c:pt>
                <c:pt idx="23639">
                  <c:v>3.1577925172740456E-3</c:v>
                </c:pt>
                <c:pt idx="23640">
                  <c:v>3.3377368359849974E-3</c:v>
                </c:pt>
                <c:pt idx="23641">
                  <c:v>3.4238788931261104E-3</c:v>
                </c:pt>
                <c:pt idx="23642">
                  <c:v>3.7458038333508612E-3</c:v>
                </c:pt>
                <c:pt idx="23643">
                  <c:v>4.1630929530161419E-3</c:v>
                </c:pt>
                <c:pt idx="23644">
                  <c:v>4.2717437977693026E-3</c:v>
                </c:pt>
                <c:pt idx="23645">
                  <c:v>4.2637154461576433E-3</c:v>
                </c:pt>
                <c:pt idx="23646">
                  <c:v>4.330947072779992E-3</c:v>
                </c:pt>
                <c:pt idx="23647">
                  <c:v>4.2667432484255257E-3</c:v>
                </c:pt>
                <c:pt idx="23648">
                  <c:v>4.2812705477276438E-3</c:v>
                </c:pt>
                <c:pt idx="23649">
                  <c:v>4.2858038419882121E-3</c:v>
                </c:pt>
                <c:pt idx="23650">
                  <c:v>4.2507026943711668E-3</c:v>
                </c:pt>
                <c:pt idx="23651">
                  <c:v>4.1307573933360795E-3</c:v>
                </c:pt>
                <c:pt idx="23652">
                  <c:v>4.023620991539115E-3</c:v>
                </c:pt>
                <c:pt idx="23653">
                  <c:v>3.9470141286523592E-3</c:v>
                </c:pt>
                <c:pt idx="23654">
                  <c:v>3.7539186145177377E-3</c:v>
                </c:pt>
                <c:pt idx="23655">
                  <c:v>3.7115056004637216E-3</c:v>
                </c:pt>
                <c:pt idx="23656">
                  <c:v>3.6014335903487731E-3</c:v>
                </c:pt>
                <c:pt idx="23657">
                  <c:v>3.6070442858206343E-3</c:v>
                </c:pt>
                <c:pt idx="23658">
                  <c:v>3.5175364116599391E-3</c:v>
                </c:pt>
                <c:pt idx="23659">
                  <c:v>3.5140020628820967E-3</c:v>
                </c:pt>
                <c:pt idx="23660">
                  <c:v>3.438624465772192E-3</c:v>
                </c:pt>
                <c:pt idx="23661">
                  <c:v>3.5830005375389372E-3</c:v>
                </c:pt>
                <c:pt idx="23662">
                  <c:v>3.5598701598462197E-3</c:v>
                </c:pt>
                <c:pt idx="23663">
                  <c:v>3.6587554420641701E-3</c:v>
                </c:pt>
                <c:pt idx="23664">
                  <c:v>3.782201671469824E-3</c:v>
                </c:pt>
                <c:pt idx="23665">
                  <c:v>3.8042432029399532E-3</c:v>
                </c:pt>
                <c:pt idx="23666">
                  <c:v>3.8488679604701472E-3</c:v>
                </c:pt>
                <c:pt idx="23667">
                  <c:v>3.9456956687114412E-3</c:v>
                </c:pt>
                <c:pt idx="23668">
                  <c:v>3.9547609669814115E-3</c:v>
                </c:pt>
                <c:pt idx="23669">
                  <c:v>4.0933968754888099E-3</c:v>
                </c:pt>
                <c:pt idx="23670">
                  <c:v>4.2167240361864287E-3</c:v>
                </c:pt>
                <c:pt idx="23671">
                  <c:v>4.2751094116577322E-3</c:v>
                </c:pt>
                <c:pt idx="23672">
                  <c:v>4.1618716502397485E-3</c:v>
                </c:pt>
                <c:pt idx="23673">
                  <c:v>4.1630170589375161E-3</c:v>
                </c:pt>
                <c:pt idx="23674">
                  <c:v>4.1507542172211235E-3</c:v>
                </c:pt>
                <c:pt idx="23675">
                  <c:v>4.1175599881860883E-3</c:v>
                </c:pt>
                <c:pt idx="23676">
                  <c:v>4.0778718045301286E-3</c:v>
                </c:pt>
                <c:pt idx="23677">
                  <c:v>4.0274787039883599E-3</c:v>
                </c:pt>
                <c:pt idx="23678">
                  <c:v>3.9991492913857944E-3</c:v>
                </c:pt>
                <c:pt idx="23679">
                  <c:v>3.8698259627694509E-3</c:v>
                </c:pt>
                <c:pt idx="23680">
                  <c:v>3.7411933269387923E-3</c:v>
                </c:pt>
                <c:pt idx="23681">
                  <c:v>3.7458038333508612E-3</c:v>
                </c:pt>
                <c:pt idx="23682">
                  <c:v>3.7190144077044185E-3</c:v>
                </c:pt>
                <c:pt idx="23683">
                  <c:v>3.6360975253114497E-3</c:v>
                </c:pt>
                <c:pt idx="23684">
                  <c:v>3.6382801729929726E-3</c:v>
                </c:pt>
                <c:pt idx="23685">
                  <c:v>3.4454393264675594E-3</c:v>
                </c:pt>
                <c:pt idx="23686">
                  <c:v>3.45830782778865E-3</c:v>
                </c:pt>
                <c:pt idx="23687">
                  <c:v>3.3471449432901932E-3</c:v>
                </c:pt>
                <c:pt idx="23688">
                  <c:v>3.2507112276078131E-3</c:v>
                </c:pt>
                <c:pt idx="23689">
                  <c:v>3.2034224543220709E-3</c:v>
                </c:pt>
                <c:pt idx="23690">
                  <c:v>3.2777935766491817E-3</c:v>
                </c:pt>
                <c:pt idx="23691">
                  <c:v>3.2065371945481131E-3</c:v>
                </c:pt>
                <c:pt idx="23692">
                  <c:v>3.2175984180692063E-3</c:v>
                </c:pt>
                <c:pt idx="23693">
                  <c:v>3.194178262394245E-3</c:v>
                </c:pt>
                <c:pt idx="23694">
                  <c:v>3.2065371945481131E-3</c:v>
                </c:pt>
                <c:pt idx="23695">
                  <c:v>3.1814456268549453E-3</c:v>
                </c:pt>
                <c:pt idx="23696">
                  <c:v>3.1124213789351469E-3</c:v>
                </c:pt>
                <c:pt idx="23697">
                  <c:v>3.1452928356406847E-3</c:v>
                </c:pt>
                <c:pt idx="23698">
                  <c:v>2.9014393154296E-3</c:v>
                </c:pt>
                <c:pt idx="23699">
                  <c:v>2.9351278424837447E-3</c:v>
                </c:pt>
                <c:pt idx="23700">
                  <c:v>2.9598423905679207E-3</c:v>
                </c:pt>
                <c:pt idx="23701">
                  <c:v>2.9920145904653982E-3</c:v>
                </c:pt>
                <c:pt idx="23702">
                  <c:v>2.9480102178612178E-3</c:v>
                </c:pt>
                <c:pt idx="23703">
                  <c:v>2.8830776989577072E-3</c:v>
                </c:pt>
                <c:pt idx="23704">
                  <c:v>2.8404959750190327E-3</c:v>
                </c:pt>
                <c:pt idx="23705">
                  <c:v>2.7866449300134846E-3</c:v>
                </c:pt>
                <c:pt idx="23706">
                  <c:v>2.7866449300134846E-3</c:v>
                </c:pt>
                <c:pt idx="23707">
                  <c:v>2.7337882902163614E-3</c:v>
                </c:pt>
                <c:pt idx="23708">
                  <c:v>2.7542994775780851E-3</c:v>
                </c:pt>
                <c:pt idx="23709">
                  <c:v>2.7957311908977881E-3</c:v>
                </c:pt>
                <c:pt idx="23710">
                  <c:v>2.7656695651892102E-3</c:v>
                </c:pt>
                <c:pt idx="23711">
                  <c:v>2.8183129760750514E-3</c:v>
                </c:pt>
                <c:pt idx="23712">
                  <c:v>3.0567969756826159E-3</c:v>
                </c:pt>
                <c:pt idx="23713">
                  <c:v>3.3923815521695851E-3</c:v>
                </c:pt>
                <c:pt idx="23714">
                  <c:v>3.8515708295779496E-3</c:v>
                </c:pt>
                <c:pt idx="23715">
                  <c:v>4.193725424737043E-3</c:v>
                </c:pt>
                <c:pt idx="23716">
                  <c:v>4.2417316151877205E-3</c:v>
                </c:pt>
                <c:pt idx="23717">
                  <c:v>4.1414294678855674E-3</c:v>
                </c:pt>
                <c:pt idx="23718">
                  <c:v>4.1524754974090411E-3</c:v>
                </c:pt>
                <c:pt idx="23719">
                  <c:v>4.2557529718202187E-3</c:v>
                </c:pt>
                <c:pt idx="23720">
                  <c:v>4.3001684143841624E-3</c:v>
                </c:pt>
                <c:pt idx="23721">
                  <c:v>4.1244290944153312E-3</c:v>
                </c:pt>
                <c:pt idx="23722">
                  <c:v>3.795236654685724E-3</c:v>
                </c:pt>
                <c:pt idx="23723">
                  <c:v>3.7540237221135178E-3</c:v>
                </c:pt>
                <c:pt idx="23724">
                  <c:v>3.678918008355952E-3</c:v>
                </c:pt>
                <c:pt idx="23725">
                  <c:v>3.5403798929307213E-3</c:v>
                </c:pt>
                <c:pt idx="23726">
                  <c:v>3.463037791226743E-3</c:v>
                </c:pt>
                <c:pt idx="23727">
                  <c:v>3.2819415813097287E-3</c:v>
                </c:pt>
                <c:pt idx="23728">
                  <c:v>3.2180500866586048E-3</c:v>
                </c:pt>
                <c:pt idx="23729">
                  <c:v>3.0467237243481998E-3</c:v>
                </c:pt>
                <c:pt idx="23730">
                  <c:v>2.954712776299411E-3</c:v>
                </c:pt>
                <c:pt idx="23731">
                  <c:v>2.6025062910449677E-3</c:v>
                </c:pt>
                <c:pt idx="23732">
                  <c:v>2.191584245090499E-3</c:v>
                </c:pt>
                <c:pt idx="23733">
                  <c:v>1.7586164660866395E-3</c:v>
                </c:pt>
                <c:pt idx="23734">
                  <c:v>1.5832987149923109E-3</c:v>
                </c:pt>
                <c:pt idx="23735">
                  <c:v>1.7045436420036818E-3</c:v>
                </c:pt>
                <c:pt idx="23736">
                  <c:v>1.9180830307683765E-3</c:v>
                </c:pt>
                <c:pt idx="23737">
                  <c:v>2.0077389994392508E-3</c:v>
                </c:pt>
                <c:pt idx="23738">
                  <c:v>2.0670225102370175E-3</c:v>
                </c:pt>
                <c:pt idx="23739">
                  <c:v>2.3964684103457345E-3</c:v>
                </c:pt>
                <c:pt idx="23740">
                  <c:v>2.3842670088134723E-3</c:v>
                </c:pt>
                <c:pt idx="23741">
                  <c:v>2.4903507052892108E-3</c:v>
                </c:pt>
                <c:pt idx="23742">
                  <c:v>2.5380294816530584E-3</c:v>
                </c:pt>
                <c:pt idx="23743">
                  <c:v>2.5372699681408752E-3</c:v>
                </c:pt>
                <c:pt idx="23744">
                  <c:v>2.5204939254808829E-3</c:v>
                </c:pt>
                <c:pt idx="23745">
                  <c:v>2.6093154150046952E-3</c:v>
                </c:pt>
                <c:pt idx="23746">
                  <c:v>2.6315663340692745E-3</c:v>
                </c:pt>
                <c:pt idx="23747">
                  <c:v>2.7437059499204617E-3</c:v>
                </c:pt>
                <c:pt idx="23748">
                  <c:v>2.6882817881837009E-3</c:v>
                </c:pt>
                <c:pt idx="23749">
                  <c:v>2.793592465976053E-3</c:v>
                </c:pt>
                <c:pt idx="23750">
                  <c:v>2.7783043345496849E-3</c:v>
                </c:pt>
                <c:pt idx="23751">
                  <c:v>2.8554807604828487E-3</c:v>
                </c:pt>
                <c:pt idx="23752">
                  <c:v>3.0104582751896607E-3</c:v>
                </c:pt>
                <c:pt idx="23753">
                  <c:v>3.0276264017022811E-3</c:v>
                </c:pt>
                <c:pt idx="23754">
                  <c:v>3.0803647572095966E-3</c:v>
                </c:pt>
                <c:pt idx="23755">
                  <c:v>2.897514907074831E-3</c:v>
                </c:pt>
                <c:pt idx="23756">
                  <c:v>2.7214960939767876E-3</c:v>
                </c:pt>
                <c:pt idx="23757">
                  <c:v>2.4325836182184702E-3</c:v>
                </c:pt>
                <c:pt idx="23758">
                  <c:v>2.3429102702948834E-3</c:v>
                </c:pt>
                <c:pt idx="23759">
                  <c:v>2.2445356946056202E-3</c:v>
                </c:pt>
                <c:pt idx="23760">
                  <c:v>2.214169033048166E-3</c:v>
                </c:pt>
                <c:pt idx="23761">
                  <c:v>2.126923329998644E-3</c:v>
                </c:pt>
                <c:pt idx="23762">
                  <c:v>2.2195992034372575E-3</c:v>
                </c:pt>
                <c:pt idx="23763">
                  <c:v>2.2501398468520849E-3</c:v>
                </c:pt>
                <c:pt idx="23764">
                  <c:v>2.3073553840237981E-3</c:v>
                </c:pt>
                <c:pt idx="23765">
                  <c:v>2.3595899335771258E-3</c:v>
                </c:pt>
                <c:pt idx="23766">
                  <c:v>2.4736314161429907E-3</c:v>
                </c:pt>
                <c:pt idx="23767">
                  <c:v>2.489424236882188E-3</c:v>
                </c:pt>
                <c:pt idx="23768">
                  <c:v>2.5214787603698818E-3</c:v>
                </c:pt>
                <c:pt idx="23769">
                  <c:v>2.5465087003065257E-3</c:v>
                </c:pt>
                <c:pt idx="23770">
                  <c:v>2.5700152913698251E-3</c:v>
                </c:pt>
                <c:pt idx="23771">
                  <c:v>2.5818381660087848E-3</c:v>
                </c:pt>
                <c:pt idx="23772">
                  <c:v>2.4641756548266867E-3</c:v>
                </c:pt>
                <c:pt idx="23773">
                  <c:v>2.4373721686480341E-3</c:v>
                </c:pt>
                <c:pt idx="23774">
                  <c:v>2.3171973551108977E-3</c:v>
                </c:pt>
                <c:pt idx="23775">
                  <c:v>2.3601557405488614E-3</c:v>
                </c:pt>
                <c:pt idx="23776">
                  <c:v>2.5621969341799154E-3</c:v>
                </c:pt>
                <c:pt idx="23777">
                  <c:v>2.3548775847952504E-3</c:v>
                </c:pt>
                <c:pt idx="23778">
                  <c:v>2.2237682738679857E-3</c:v>
                </c:pt>
                <c:pt idx="23779">
                  <c:v>2.1035645833886352E-3</c:v>
                </c:pt>
                <c:pt idx="23780">
                  <c:v>2.0575716712477252E-3</c:v>
                </c:pt>
                <c:pt idx="23781">
                  <c:v>2.1462693508334427E-3</c:v>
                </c:pt>
                <c:pt idx="23782">
                  <c:v>2.1764631108669324E-3</c:v>
                </c:pt>
                <c:pt idx="23783">
                  <c:v>2.2678780246643128E-3</c:v>
                </c:pt>
                <c:pt idx="23784">
                  <c:v>2.2012841436449774E-3</c:v>
                </c:pt>
                <c:pt idx="23785">
                  <c:v>2.0487089470152737E-3</c:v>
                </c:pt>
                <c:pt idx="23786">
                  <c:v>2.0043122169304929E-3</c:v>
                </c:pt>
                <c:pt idx="23787">
                  <c:v>1.8824906215238752E-3</c:v>
                </c:pt>
                <c:pt idx="23788">
                  <c:v>1.7984581054674249E-3</c:v>
                </c:pt>
                <c:pt idx="23789">
                  <c:v>1.8482607577092992E-3</c:v>
                </c:pt>
                <c:pt idx="23790">
                  <c:v>1.8052920370643019E-3</c:v>
                </c:pt>
                <c:pt idx="23791">
                  <c:v>1.8955566389175168E-3</c:v>
                </c:pt>
                <c:pt idx="23792">
                  <c:v>1.9205387162473735E-3</c:v>
                </c:pt>
                <c:pt idx="23793">
                  <c:v>1.9713713943871488E-3</c:v>
                </c:pt>
                <c:pt idx="23794">
                  <c:v>2.0631746794633151E-3</c:v>
                </c:pt>
                <c:pt idx="23795">
                  <c:v>2.0034792483252257E-3</c:v>
                </c:pt>
                <c:pt idx="23796">
                  <c:v>2.1310243574878839E-3</c:v>
                </c:pt>
                <c:pt idx="23797">
                  <c:v>2.1608278959848754E-3</c:v>
                </c:pt>
                <c:pt idx="23798">
                  <c:v>2.0980810438172509E-3</c:v>
                </c:pt>
                <c:pt idx="23799">
                  <c:v>2.2029850960081135E-3</c:v>
                </c:pt>
                <c:pt idx="23800">
                  <c:v>2.2625381528415243E-3</c:v>
                </c:pt>
                <c:pt idx="23801">
                  <c:v>2.1966032102224975E-3</c:v>
                </c:pt>
                <c:pt idx="23802">
                  <c:v>2.2894682210595125E-3</c:v>
                </c:pt>
                <c:pt idx="23803">
                  <c:v>2.3041677190924295E-3</c:v>
                </c:pt>
                <c:pt idx="23804">
                  <c:v>2.3189498721128991E-3</c:v>
                </c:pt>
                <c:pt idx="23805">
                  <c:v>2.3212300588111422E-3</c:v>
                </c:pt>
                <c:pt idx="23806">
                  <c:v>2.3189498721128991E-3</c:v>
                </c:pt>
                <c:pt idx="23807">
                  <c:v>2.4755837745867762E-3</c:v>
                </c:pt>
                <c:pt idx="23808">
                  <c:v>2.2748509852179846E-3</c:v>
                </c:pt>
                <c:pt idx="23809">
                  <c:v>2.2458617364363082E-3</c:v>
                </c:pt>
                <c:pt idx="23810">
                  <c:v>2.4221484026675437E-3</c:v>
                </c:pt>
                <c:pt idx="23811">
                  <c:v>2.504212407639198E-3</c:v>
                </c:pt>
                <c:pt idx="23812">
                  <c:v>2.6053593580018289E-3</c:v>
                </c:pt>
                <c:pt idx="23813">
                  <c:v>2.6268663632647961E-3</c:v>
                </c:pt>
                <c:pt idx="23814">
                  <c:v>2.7690893822600949E-3</c:v>
                </c:pt>
                <c:pt idx="23815">
                  <c:v>2.7437059499204617E-3</c:v>
                </c:pt>
                <c:pt idx="23816">
                  <c:v>2.832126858015233E-3</c:v>
                </c:pt>
                <c:pt idx="23817">
                  <c:v>2.7998895160327463E-3</c:v>
                </c:pt>
                <c:pt idx="23818">
                  <c:v>2.8351946084271083E-3</c:v>
                </c:pt>
                <c:pt idx="23819">
                  <c:v>2.8479958274209433E-3</c:v>
                </c:pt>
                <c:pt idx="23820">
                  <c:v>2.8229655706027111E-3</c:v>
                </c:pt>
                <c:pt idx="23821">
                  <c:v>2.7565923768640317E-3</c:v>
                </c:pt>
                <c:pt idx="23822">
                  <c:v>2.7711329527681894E-3</c:v>
                </c:pt>
                <c:pt idx="23823">
                  <c:v>2.7950584810572296E-3</c:v>
                </c:pt>
                <c:pt idx="23824">
                  <c:v>2.9253633387128493E-3</c:v>
                </c:pt>
                <c:pt idx="23825">
                  <c:v>2.9224981444535814E-3</c:v>
                </c:pt>
                <c:pt idx="23826">
                  <c:v>2.9930667418312583E-3</c:v>
                </c:pt>
                <c:pt idx="23827">
                  <c:v>3.0064025869774502E-3</c:v>
                </c:pt>
                <c:pt idx="23828">
                  <c:v>3.0192575694265081E-3</c:v>
                </c:pt>
                <c:pt idx="23829">
                  <c:v>3.0660207617363281E-3</c:v>
                </c:pt>
                <c:pt idx="23830">
                  <c:v>3.0444920519991374E-3</c:v>
                </c:pt>
                <c:pt idx="23831">
                  <c:v>3.1055257476536756E-3</c:v>
                </c:pt>
                <c:pt idx="23832">
                  <c:v>3.1162833971746288E-3</c:v>
                </c:pt>
                <c:pt idx="23833">
                  <c:v>3.0619727169500476E-3</c:v>
                </c:pt>
                <c:pt idx="23834">
                  <c:v>2.9858884857424718E-3</c:v>
                </c:pt>
                <c:pt idx="23835">
                  <c:v>3.0531734085955152E-3</c:v>
                </c:pt>
                <c:pt idx="23836">
                  <c:v>3.0531577725592448E-3</c:v>
                </c:pt>
                <c:pt idx="23837">
                  <c:v>3.0097327452420579E-3</c:v>
                </c:pt>
                <c:pt idx="23838">
                  <c:v>2.9577481833685613E-3</c:v>
                </c:pt>
                <c:pt idx="23839">
                  <c:v>2.9702708855204483E-3</c:v>
                </c:pt>
                <c:pt idx="23840">
                  <c:v>2.968614112889895E-3</c:v>
                </c:pt>
                <c:pt idx="23841">
                  <c:v>2.926180457354904E-3</c:v>
                </c:pt>
                <c:pt idx="23842">
                  <c:v>2.9008939066477277E-3</c:v>
                </c:pt>
                <c:pt idx="23843">
                  <c:v>2.8191358933476532E-3</c:v>
                </c:pt>
                <c:pt idx="23844">
                  <c:v>2.839911698345431E-3</c:v>
                </c:pt>
                <c:pt idx="23845">
                  <c:v>2.8350274135897809E-3</c:v>
                </c:pt>
                <c:pt idx="23846">
                  <c:v>2.8080316010112684E-3</c:v>
                </c:pt>
                <c:pt idx="23847">
                  <c:v>2.745426525413566E-3</c:v>
                </c:pt>
                <c:pt idx="23848">
                  <c:v>2.7576486544679522E-3</c:v>
                </c:pt>
                <c:pt idx="23849">
                  <c:v>2.7576486544679522E-3</c:v>
                </c:pt>
                <c:pt idx="23850">
                  <c:v>2.745426525413566E-3</c:v>
                </c:pt>
                <c:pt idx="23851">
                  <c:v>2.6771301234296855E-3</c:v>
                </c:pt>
                <c:pt idx="23852">
                  <c:v>2.6997194699157614E-3</c:v>
                </c:pt>
                <c:pt idx="23853">
                  <c:v>2.7328540492355738E-3</c:v>
                </c:pt>
                <c:pt idx="23854">
                  <c:v>2.820151385618321E-3</c:v>
                </c:pt>
                <c:pt idx="23855">
                  <c:v>3.0160636084093657E-3</c:v>
                </c:pt>
                <c:pt idx="23856">
                  <c:v>3.0640654957758053E-3</c:v>
                </c:pt>
                <c:pt idx="23857">
                  <c:v>3.076732011300556E-3</c:v>
                </c:pt>
                <c:pt idx="23858">
                  <c:v>3.0217813089408415E-3</c:v>
                </c:pt>
                <c:pt idx="23859">
                  <c:v>2.974803083484833E-3</c:v>
                </c:pt>
                <c:pt idx="23860">
                  <c:v>2.8346608248793104E-3</c:v>
                </c:pt>
                <c:pt idx="23861">
                  <c:v>2.6699026198846645E-3</c:v>
                </c:pt>
                <c:pt idx="23862">
                  <c:v>2.655499709275077E-3</c:v>
                </c:pt>
                <c:pt idx="23863">
                  <c:v>2.5806827998764389E-3</c:v>
                </c:pt>
                <c:pt idx="23864">
                  <c:v>2.4739277516308113E-3</c:v>
                </c:pt>
                <c:pt idx="23865">
                  <c:v>2.4223930344341553E-3</c:v>
                </c:pt>
                <c:pt idx="23866">
                  <c:v>2.3941143156400902E-3</c:v>
                </c:pt>
                <c:pt idx="23867">
                  <c:v>2.4714049248781055E-3</c:v>
                </c:pt>
                <c:pt idx="23868">
                  <c:v>2.4012358721562797E-3</c:v>
                </c:pt>
                <c:pt idx="23869">
                  <c:v>2.3248363202736859E-3</c:v>
                </c:pt>
                <c:pt idx="23870">
                  <c:v>2.4939248581875816E-3</c:v>
                </c:pt>
                <c:pt idx="23871">
                  <c:v>2.5121439006271138E-3</c:v>
                </c:pt>
                <c:pt idx="23872">
                  <c:v>2.5760763879259076E-3</c:v>
                </c:pt>
                <c:pt idx="23873">
                  <c:v>2.5922802880236264E-3</c:v>
                </c:pt>
                <c:pt idx="23874">
                  <c:v>2.4961649711585559E-3</c:v>
                </c:pt>
                <c:pt idx="23875">
                  <c:v>2.3647878674133687E-3</c:v>
                </c:pt>
                <c:pt idx="23876">
                  <c:v>2.3353508328756685E-3</c:v>
                </c:pt>
                <c:pt idx="23877">
                  <c:v>2.3353508328756685E-3</c:v>
                </c:pt>
                <c:pt idx="23878">
                  <c:v>2.2489550962552641E-3</c:v>
                </c:pt>
                <c:pt idx="23879">
                  <c:v>2.1791094804165878E-3</c:v>
                </c:pt>
                <c:pt idx="23880">
                  <c:v>2.1929246057605816E-3</c:v>
                </c:pt>
                <c:pt idx="23881">
                  <c:v>2.0321683926186399E-3</c:v>
                </c:pt>
                <c:pt idx="23882">
                  <c:v>2.097808126361169E-3</c:v>
                </c:pt>
                <c:pt idx="23883">
                  <c:v>2.2578883823661413E-3</c:v>
                </c:pt>
                <c:pt idx="23884">
                  <c:v>2.2094963820061667E-3</c:v>
                </c:pt>
                <c:pt idx="23885">
                  <c:v>2.283324491962667E-3</c:v>
                </c:pt>
                <c:pt idx="23886">
                  <c:v>2.2471682423643581E-3</c:v>
                </c:pt>
                <c:pt idx="23887">
                  <c:v>2.2953658830120499E-3</c:v>
                </c:pt>
                <c:pt idx="23888">
                  <c:v>2.3104238891435203E-3</c:v>
                </c:pt>
                <c:pt idx="23889">
                  <c:v>2.4028408447092616E-3</c:v>
                </c:pt>
                <c:pt idx="23890">
                  <c:v>2.5373690838186532E-3</c:v>
                </c:pt>
                <c:pt idx="23891">
                  <c:v>2.5207924052770897E-3</c:v>
                </c:pt>
                <c:pt idx="23892">
                  <c:v>2.5767784902332035E-3</c:v>
                </c:pt>
                <c:pt idx="23893">
                  <c:v>2.6108207054655573E-3</c:v>
                </c:pt>
                <c:pt idx="23894">
                  <c:v>2.5767784902332035E-3</c:v>
                </c:pt>
                <c:pt idx="23895">
                  <c:v>2.6308206801495468E-3</c:v>
                </c:pt>
                <c:pt idx="23896">
                  <c:v>2.5964083327079199E-3</c:v>
                </c:pt>
                <c:pt idx="23897">
                  <c:v>2.613564765448721E-3</c:v>
                </c:pt>
                <c:pt idx="23898">
                  <c:v>2.613564765448721E-3</c:v>
                </c:pt>
                <c:pt idx="23899">
                  <c:v>2.5964083327079199E-3</c:v>
                </c:pt>
                <c:pt idx="23900">
                  <c:v>2.6478050246246422E-3</c:v>
                </c:pt>
                <c:pt idx="23901">
                  <c:v>2.615636909709923E-3</c:v>
                </c:pt>
                <c:pt idx="23902">
                  <c:v>2.615636909709923E-3</c:v>
                </c:pt>
                <c:pt idx="23903">
                  <c:v>2.5787160000695936E-3</c:v>
                </c:pt>
                <c:pt idx="23904">
                  <c:v>2.5812591124956975E-3</c:v>
                </c:pt>
                <c:pt idx="23905">
                  <c:v>2.5472789226503069E-3</c:v>
                </c:pt>
                <c:pt idx="23906">
                  <c:v>2.4970455716362165E-3</c:v>
                </c:pt>
                <c:pt idx="23907">
                  <c:v>2.466474712457568E-3</c:v>
                </c:pt>
                <c:pt idx="23908">
                  <c:v>2.3852907046923834E-3</c:v>
                </c:pt>
                <c:pt idx="23909">
                  <c:v>2.3492570079457218E-3</c:v>
                </c:pt>
                <c:pt idx="23910">
                  <c:v>2.4011540446187943E-3</c:v>
                </c:pt>
                <c:pt idx="23911">
                  <c:v>2.4675421083024652E-3</c:v>
                </c:pt>
                <c:pt idx="23912">
                  <c:v>2.4501011652794096E-3</c:v>
                </c:pt>
                <c:pt idx="23913">
                  <c:v>2.4501011652794096E-3</c:v>
                </c:pt>
                <c:pt idx="23914">
                  <c:v>2.3553128075900461E-3</c:v>
                </c:pt>
                <c:pt idx="23915">
                  <c:v>2.3396520421224676E-3</c:v>
                </c:pt>
                <c:pt idx="23916">
                  <c:v>2.357640191787269E-3</c:v>
                </c:pt>
                <c:pt idx="23917">
                  <c:v>2.3561771523087196E-3</c:v>
                </c:pt>
                <c:pt idx="23918">
                  <c:v>2.3519464574465747E-3</c:v>
                </c:pt>
                <c:pt idx="23919">
                  <c:v>2.2347724040034621E-3</c:v>
                </c:pt>
                <c:pt idx="23920">
                  <c:v>2.1424513703138331E-3</c:v>
                </c:pt>
                <c:pt idx="23921">
                  <c:v>2.2049498038561638E-3</c:v>
                </c:pt>
                <c:pt idx="23922">
                  <c:v>2.1901701951945055E-3</c:v>
                </c:pt>
                <c:pt idx="23923">
                  <c:v>2.1463528427111325E-3</c:v>
                </c:pt>
                <c:pt idx="23924">
                  <c:v>2.1033085243588137E-3</c:v>
                </c:pt>
                <c:pt idx="23925">
                  <c:v>2.1541252536539327E-3</c:v>
                </c:pt>
                <c:pt idx="23926">
                  <c:v>2.1765674923417346E-3</c:v>
                </c:pt>
                <c:pt idx="23927">
                  <c:v>2.2435290926494009E-3</c:v>
                </c:pt>
                <c:pt idx="23928">
                  <c:v>2.3108861179317267E-3</c:v>
                </c:pt>
                <c:pt idx="23929">
                  <c:v>2.3892696197751334E-3</c:v>
                </c:pt>
                <c:pt idx="23930">
                  <c:v>2.5354375653552758E-3</c:v>
                </c:pt>
                <c:pt idx="23931">
                  <c:v>2.6875181807442298E-3</c:v>
                </c:pt>
                <c:pt idx="23932">
                  <c:v>3.06066812910896E-3</c:v>
                </c:pt>
                <c:pt idx="23933">
                  <c:v>3.295277044835291E-3</c:v>
                </c:pt>
                <c:pt idx="23934">
                  <c:v>3.537873269116846E-3</c:v>
                </c:pt>
                <c:pt idx="23935">
                  <c:v>3.6742665881980526E-3</c:v>
                </c:pt>
                <c:pt idx="23936">
                  <c:v>3.9173137956161237E-3</c:v>
                </c:pt>
                <c:pt idx="23937">
                  <c:v>4.095373513598676E-3</c:v>
                </c:pt>
                <c:pt idx="23938">
                  <c:v>4.1767650022385035E-3</c:v>
                </c:pt>
                <c:pt idx="23939">
                  <c:v>4.0725745700174601E-3</c:v>
                </c:pt>
                <c:pt idx="23940">
                  <c:v>4.1951017999030732E-3</c:v>
                </c:pt>
                <c:pt idx="23941">
                  <c:v>4.3097720612763945E-3</c:v>
                </c:pt>
                <c:pt idx="23942">
                  <c:v>4.3347803536719232E-3</c:v>
                </c:pt>
                <c:pt idx="23943">
                  <c:v>4.4253336179442132E-3</c:v>
                </c:pt>
                <c:pt idx="23944">
                  <c:v>4.3688541451423783E-3</c:v>
                </c:pt>
                <c:pt idx="23945">
                  <c:v>4.4253336179442132E-3</c:v>
                </c:pt>
                <c:pt idx="23946">
                  <c:v>4.3733010146356091E-3</c:v>
                </c:pt>
                <c:pt idx="23947">
                  <c:v>4.1926811240688621E-3</c:v>
                </c:pt>
                <c:pt idx="23948">
                  <c:v>4.0940487813839544E-3</c:v>
                </c:pt>
                <c:pt idx="23949">
                  <c:v>3.9358579182944388E-3</c:v>
                </c:pt>
                <c:pt idx="23950">
                  <c:v>3.9100214505913044E-3</c:v>
                </c:pt>
                <c:pt idx="23951">
                  <c:v>3.754642941526496E-3</c:v>
                </c:pt>
                <c:pt idx="23952">
                  <c:v>3.8334035791139668E-3</c:v>
                </c:pt>
                <c:pt idx="23953">
                  <c:v>5.0420350245452151E-3</c:v>
                </c:pt>
                <c:pt idx="23954">
                  <c:v>5.0847261607148125E-3</c:v>
                </c:pt>
                <c:pt idx="23955">
                  <c:v>4.9243878952787657E-3</c:v>
                </c:pt>
                <c:pt idx="23956">
                  <c:v>4.7402938107325189E-3</c:v>
                </c:pt>
                <c:pt idx="23957">
                  <c:v>4.7038929148931494E-3</c:v>
                </c:pt>
                <c:pt idx="23958">
                  <c:v>4.121710885497132E-3</c:v>
                </c:pt>
                <c:pt idx="23959">
                  <c:v>3.673482660740086E-3</c:v>
                </c:pt>
                <c:pt idx="23960">
                  <c:v>4.5057474302428206E-3</c:v>
                </c:pt>
                <c:pt idx="23961">
                  <c:v>4.2029443267843801E-3</c:v>
                </c:pt>
                <c:pt idx="23962">
                  <c:v>3.6906815880705592E-3</c:v>
                </c:pt>
                <c:pt idx="23963">
                  <c:v>3.4362461337457415E-3</c:v>
                </c:pt>
                <c:pt idx="23964">
                  <c:v>3.2340558104173569E-3</c:v>
                </c:pt>
                <c:pt idx="23965">
                  <c:v>3.0371053974231183E-3</c:v>
                </c:pt>
                <c:pt idx="23966">
                  <c:v>2.831346250069229E-3</c:v>
                </c:pt>
                <c:pt idx="23967">
                  <c:v>2.7722125967088044E-3</c:v>
                </c:pt>
                <c:pt idx="23968">
                  <c:v>2.7406516634499701E-3</c:v>
                </c:pt>
                <c:pt idx="23969">
                  <c:v>2.715138046130325E-3</c:v>
                </c:pt>
                <c:pt idx="23970">
                  <c:v>2.6198177290222826E-3</c:v>
                </c:pt>
                <c:pt idx="23971">
                  <c:v>2.5584712131204953E-3</c:v>
                </c:pt>
                <c:pt idx="23972">
                  <c:v>2.4657778936133996E-3</c:v>
                </c:pt>
                <c:pt idx="23973">
                  <c:v>2.3490330106150543E-3</c:v>
                </c:pt>
                <c:pt idx="23974">
                  <c:v>2.1381551320302943E-3</c:v>
                </c:pt>
                <c:pt idx="23975">
                  <c:v>2.1054186105733987E-3</c:v>
                </c:pt>
                <c:pt idx="23976">
                  <c:v>2.0824781687098421E-3</c:v>
                </c:pt>
                <c:pt idx="23977">
                  <c:v>2.0323696688997264E-3</c:v>
                </c:pt>
                <c:pt idx="23978">
                  <c:v>1.9730777048677442E-3</c:v>
                </c:pt>
                <c:pt idx="23979">
                  <c:v>1.9624457841127176E-3</c:v>
                </c:pt>
                <c:pt idx="23980">
                  <c:v>1.9190386827607428E-3</c:v>
                </c:pt>
                <c:pt idx="23981">
                  <c:v>1.9644442661958142E-3</c:v>
                </c:pt>
                <c:pt idx="23982">
                  <c:v>2.0155566643574887E-3</c:v>
                </c:pt>
                <c:pt idx="23983">
                  <c:v>2.0278213169394274E-3</c:v>
                </c:pt>
                <c:pt idx="23984">
                  <c:v>2.0278213169394274E-3</c:v>
                </c:pt>
                <c:pt idx="23985">
                  <c:v>2.0031293399951004E-3</c:v>
                </c:pt>
                <c:pt idx="23986">
                  <c:v>1.9621296940467714E-3</c:v>
                </c:pt>
                <c:pt idx="23987">
                  <c:v>1.885837105765288E-3</c:v>
                </c:pt>
                <c:pt idx="23988">
                  <c:v>1.791519750852337E-3</c:v>
                </c:pt>
                <c:pt idx="23989">
                  <c:v>1.871759733195581E-3</c:v>
                </c:pt>
                <c:pt idx="23990">
                  <c:v>1.8151328358185323E-3</c:v>
                </c:pt>
                <c:pt idx="23991">
                  <c:v>1.7499240682494802E-3</c:v>
                </c:pt>
                <c:pt idx="23992">
                  <c:v>1.7769870884768175E-3</c:v>
                </c:pt>
                <c:pt idx="23993">
                  <c:v>1.7478078546784227E-3</c:v>
                </c:pt>
                <c:pt idx="23994">
                  <c:v>1.6952258255350133E-3</c:v>
                </c:pt>
                <c:pt idx="23995">
                  <c:v>1.6745019376257656E-3</c:v>
                </c:pt>
                <c:pt idx="23996">
                  <c:v>1.6273446797001731E-3</c:v>
                </c:pt>
                <c:pt idx="23997">
                  <c:v>1.5722760428651427E-3</c:v>
                </c:pt>
                <c:pt idx="23998">
                  <c:v>1.5564605541644925E-3</c:v>
                </c:pt>
                <c:pt idx="23999">
                  <c:v>1.5883188943241855E-3</c:v>
                </c:pt>
                <c:pt idx="24000">
                  <c:v>1.6637970220127786E-3</c:v>
                </c:pt>
                <c:pt idx="24001">
                  <c:v>1.7354834009840594E-3</c:v>
                </c:pt>
                <c:pt idx="24002">
                  <c:v>1.7810383705697721E-3</c:v>
                </c:pt>
                <c:pt idx="24003">
                  <c:v>1.6877398217058082E-3</c:v>
                </c:pt>
                <c:pt idx="24004">
                  <c:v>1.7000207119499265E-3</c:v>
                </c:pt>
                <c:pt idx="24005">
                  <c:v>1.6424392998141729E-3</c:v>
                </c:pt>
                <c:pt idx="24006">
                  <c:v>1.5850144144005729E-3</c:v>
                </c:pt>
                <c:pt idx="24007">
                  <c:v>1.5878937920535718E-3</c:v>
                </c:pt>
                <c:pt idx="24008">
                  <c:v>1.5370360112791095E-3</c:v>
                </c:pt>
                <c:pt idx="24009">
                  <c:v>1.5597924925520375E-3</c:v>
                </c:pt>
                <c:pt idx="24010">
                  <c:v>1.4519885171072806E-3</c:v>
                </c:pt>
                <c:pt idx="24011">
                  <c:v>1.4065277760593299E-3</c:v>
                </c:pt>
                <c:pt idx="24012">
                  <c:v>1.3793116596369788E-3</c:v>
                </c:pt>
                <c:pt idx="24013">
                  <c:v>1.2489868999822939E-3</c:v>
                </c:pt>
                <c:pt idx="24014">
                  <c:v>1.1068620757010833E-3</c:v>
                </c:pt>
                <c:pt idx="24015">
                  <c:v>1.1225141724675947E-3</c:v>
                </c:pt>
                <c:pt idx="24016">
                  <c:v>1.101932191566016E-3</c:v>
                </c:pt>
                <c:pt idx="24017">
                  <c:v>1.056819695308697E-3</c:v>
                </c:pt>
                <c:pt idx="24018">
                  <c:v>1.0494592300628726E-3</c:v>
                </c:pt>
                <c:pt idx="24019">
                  <c:v>1.0494592300628726E-3</c:v>
                </c:pt>
                <c:pt idx="24020">
                  <c:v>1.0716773175696733E-3</c:v>
                </c:pt>
                <c:pt idx="24021">
                  <c:v>1.1463584098116671E-3</c:v>
                </c:pt>
                <c:pt idx="24022">
                  <c:v>1.1304131802447567E-3</c:v>
                </c:pt>
                <c:pt idx="24023">
                  <c:v>1.0714908009917951E-3</c:v>
                </c:pt>
                <c:pt idx="24024">
                  <c:v>1.181109186648707E-3</c:v>
                </c:pt>
                <c:pt idx="24025">
                  <c:v>1.0451371667994406E-3</c:v>
                </c:pt>
                <c:pt idx="24026">
                  <c:v>1.2468261232232681E-3</c:v>
                </c:pt>
                <c:pt idx="24027">
                  <c:v>1.2740937724653473E-3</c:v>
                </c:pt>
                <c:pt idx="24028">
                  <c:v>1.2769014344539461E-3</c:v>
                </c:pt>
                <c:pt idx="24029">
                  <c:v>1.3205801248247508E-3</c:v>
                </c:pt>
                <c:pt idx="24030">
                  <c:v>1.3461343793667081E-3</c:v>
                </c:pt>
                <c:pt idx="24031">
                  <c:v>1.3381846431837342E-3</c:v>
                </c:pt>
                <c:pt idx="24032">
                  <c:v>1.4022270389905205E-3</c:v>
                </c:pt>
                <c:pt idx="24033">
                  <c:v>1.4175943308839323E-3</c:v>
                </c:pt>
                <c:pt idx="24034">
                  <c:v>1.4056351686519051E-3</c:v>
                </c:pt>
                <c:pt idx="24035">
                  <c:v>1.3666596471095017E-3</c:v>
                </c:pt>
                <c:pt idx="24036">
                  <c:v>1.3775558538877779E-3</c:v>
                </c:pt>
                <c:pt idx="24037">
                  <c:v>1.3607741261858722E-3</c:v>
                </c:pt>
                <c:pt idx="24038">
                  <c:v>1.4258863350600703E-3</c:v>
                </c:pt>
                <c:pt idx="24039">
                  <c:v>1.4367141141024831E-3</c:v>
                </c:pt>
                <c:pt idx="24040">
                  <c:v>1.4744223918175786E-3</c:v>
                </c:pt>
                <c:pt idx="24041">
                  <c:v>1.4772897891289492E-3</c:v>
                </c:pt>
                <c:pt idx="24042">
                  <c:v>1.5183954237032676E-3</c:v>
                </c:pt>
                <c:pt idx="24043">
                  <c:v>1.4710750816806773E-3</c:v>
                </c:pt>
                <c:pt idx="24044">
                  <c:v>1.5532292264482277E-3</c:v>
                </c:pt>
                <c:pt idx="24045">
                  <c:v>1.5046074877115797E-3</c:v>
                </c:pt>
                <c:pt idx="24046">
                  <c:v>1.4973758819744145E-3</c:v>
                </c:pt>
                <c:pt idx="24047">
                  <c:v>1.6236525385375483E-3</c:v>
                </c:pt>
                <c:pt idx="24048">
                  <c:v>1.6778973137141844E-3</c:v>
                </c:pt>
                <c:pt idx="24049">
                  <c:v>1.7293781003085442E-3</c:v>
                </c:pt>
                <c:pt idx="24050">
                  <c:v>1.7238075540513388E-3</c:v>
                </c:pt>
                <c:pt idx="24051">
                  <c:v>1.6351266247583381E-3</c:v>
                </c:pt>
                <c:pt idx="24052">
                  <c:v>1.5867373343448124E-3</c:v>
                </c:pt>
                <c:pt idx="24053">
                  <c:v>1.54721131970269E-3</c:v>
                </c:pt>
                <c:pt idx="24054">
                  <c:v>1.486523681454379E-3</c:v>
                </c:pt>
                <c:pt idx="24055">
                  <c:v>1.486523681454379E-3</c:v>
                </c:pt>
                <c:pt idx="24056">
                  <c:v>1.5017568500527028E-3</c:v>
                </c:pt>
                <c:pt idx="24057">
                  <c:v>1.4661100642360046E-3</c:v>
                </c:pt>
                <c:pt idx="24058">
                  <c:v>1.4399295273746474E-3</c:v>
                </c:pt>
                <c:pt idx="24059">
                  <c:v>1.4331272699241765E-3</c:v>
                </c:pt>
                <c:pt idx="24060">
                  <c:v>1.4115058790216198E-3</c:v>
                </c:pt>
                <c:pt idx="24061">
                  <c:v>1.3883405764306572E-3</c:v>
                </c:pt>
                <c:pt idx="24062">
                  <c:v>1.393577705873865E-3</c:v>
                </c:pt>
                <c:pt idx="24063">
                  <c:v>1.3619852595785169E-3</c:v>
                </c:pt>
                <c:pt idx="24064">
                  <c:v>1.3515131520289436E-3</c:v>
                </c:pt>
                <c:pt idx="24065">
                  <c:v>1.3440237121063001E-3</c:v>
                </c:pt>
                <c:pt idx="24066">
                  <c:v>1.3460865656408224E-3</c:v>
                </c:pt>
                <c:pt idx="24067">
                  <c:v>1.351110244010019E-3</c:v>
                </c:pt>
                <c:pt idx="24068">
                  <c:v>1.3189758036444336E-3</c:v>
                </c:pt>
                <c:pt idx="24069">
                  <c:v>1.3206887059117505E-3</c:v>
                </c:pt>
                <c:pt idx="24070">
                  <c:v>1.3409014167809527E-3</c:v>
                </c:pt>
                <c:pt idx="24071">
                  <c:v>1.3309565780159846E-3</c:v>
                </c:pt>
                <c:pt idx="24072">
                  <c:v>1.3557536304565217E-3</c:v>
                </c:pt>
                <c:pt idx="24073">
                  <c:v>1.3573829229396475E-3</c:v>
                </c:pt>
                <c:pt idx="24074">
                  <c:v>1.3747950349595542E-3</c:v>
                </c:pt>
                <c:pt idx="24075">
                  <c:v>1.3374504326148086E-3</c:v>
                </c:pt>
                <c:pt idx="24076">
                  <c:v>1.2698311703898805E-3</c:v>
                </c:pt>
                <c:pt idx="24077">
                  <c:v>1.2573555311682894E-3</c:v>
                </c:pt>
                <c:pt idx="24078">
                  <c:v>1.2719184044658331E-3</c:v>
                </c:pt>
                <c:pt idx="24079">
                  <c:v>1.2511158666477906E-3</c:v>
                </c:pt>
                <c:pt idx="24080">
                  <c:v>1.2518506201243159E-3</c:v>
                </c:pt>
                <c:pt idx="24081">
                  <c:v>1.2478567979915052E-3</c:v>
                </c:pt>
                <c:pt idx="24082">
                  <c:v>1.1596458920405013E-3</c:v>
                </c:pt>
                <c:pt idx="24083">
                  <c:v>1.1042477011469407E-3</c:v>
                </c:pt>
                <c:pt idx="24084">
                  <c:v>1.0417422189259709E-3</c:v>
                </c:pt>
                <c:pt idx="24085">
                  <c:v>9.2816248271417327E-4</c:v>
                </c:pt>
                <c:pt idx="24086">
                  <c:v>8.3485219403236447E-4</c:v>
                </c:pt>
                <c:pt idx="24087">
                  <c:v>9.2574125337357494E-4</c:v>
                </c:pt>
                <c:pt idx="24088">
                  <c:v>8.9496619906314246E-4</c:v>
                </c:pt>
                <c:pt idx="24089">
                  <c:v>8.54010274924121E-4</c:v>
                </c:pt>
                <c:pt idx="24090">
                  <c:v>7.3751012445241976E-4</c:v>
                </c:pt>
                <c:pt idx="24091">
                  <c:v>6.7962133260592917E-4</c:v>
                </c:pt>
                <c:pt idx="24092">
                  <c:v>6.888888052641193E-4</c:v>
                </c:pt>
                <c:pt idx="24093">
                  <c:v>6.2844056279024113E-4</c:v>
                </c:pt>
                <c:pt idx="24094">
                  <c:v>7.0299851958794258E-4</c:v>
                </c:pt>
                <c:pt idx="24095">
                  <c:v>7.0299851958794258E-4</c:v>
                </c:pt>
                <c:pt idx="24096">
                  <c:v>6.9826729198915706E-4</c:v>
                </c:pt>
                <c:pt idx="24097">
                  <c:v>7.526653889445077E-4</c:v>
                </c:pt>
                <c:pt idx="24098">
                  <c:v>7.3823175862507378E-4</c:v>
                </c:pt>
                <c:pt idx="24099">
                  <c:v>7.0869591674215372E-4</c:v>
                </c:pt>
                <c:pt idx="24100">
                  <c:v>7.1698796199816156E-4</c:v>
                </c:pt>
                <c:pt idx="24101">
                  <c:v>7.0498489992145709E-4</c:v>
                </c:pt>
                <c:pt idx="24102">
                  <c:v>7.5320182166102893E-4</c:v>
                </c:pt>
                <c:pt idx="24103">
                  <c:v>9.1457214891180801E-4</c:v>
                </c:pt>
                <c:pt idx="24104">
                  <c:v>9.0813369520722196E-4</c:v>
                </c:pt>
                <c:pt idx="24105">
                  <c:v>8.6537132283823854E-4</c:v>
                </c:pt>
                <c:pt idx="24106">
                  <c:v>8.4615453936699324E-4</c:v>
                </c:pt>
                <c:pt idx="24107">
                  <c:v>8.7325667776236131E-4</c:v>
                </c:pt>
                <c:pt idx="24108">
                  <c:v>8.8690815473993251E-4</c:v>
                </c:pt>
                <c:pt idx="24109">
                  <c:v>9.7043075131904332E-4</c:v>
                </c:pt>
                <c:pt idx="24110">
                  <c:v>9.682227125182262E-4</c:v>
                </c:pt>
                <c:pt idx="24111">
                  <c:v>1.0155859599298544E-3</c:v>
                </c:pt>
                <c:pt idx="24112">
                  <c:v>1.0607010910847394E-3</c:v>
                </c:pt>
                <c:pt idx="24113">
                  <c:v>1.0607010910847394E-3</c:v>
                </c:pt>
                <c:pt idx="24114">
                  <c:v>1.0928966864354327E-3</c:v>
                </c:pt>
                <c:pt idx="24115">
                  <c:v>1.0845532938437374E-3</c:v>
                </c:pt>
                <c:pt idx="24116">
                  <c:v>1.0912540187639518E-3</c:v>
                </c:pt>
                <c:pt idx="24117">
                  <c:v>1.0778493685558567E-3</c:v>
                </c:pt>
                <c:pt idx="24118">
                  <c:v>1.0944172892949858E-3</c:v>
                </c:pt>
                <c:pt idx="24119">
                  <c:v>1.0939671043457514E-3</c:v>
                </c:pt>
                <c:pt idx="24120">
                  <c:v>1.1095797570264572E-3</c:v>
                </c:pt>
                <c:pt idx="24121">
                  <c:v>1.1188124359752685E-3</c:v>
                </c:pt>
                <c:pt idx="24122">
                  <c:v>1.1042932370791711E-3</c:v>
                </c:pt>
                <c:pt idx="24123">
                  <c:v>1.1007406008813839E-3</c:v>
                </c:pt>
                <c:pt idx="24124">
                  <c:v>1.1351181317538301E-3</c:v>
                </c:pt>
                <c:pt idx="24125">
                  <c:v>1.1294757633936133E-3</c:v>
                </c:pt>
                <c:pt idx="24126">
                  <c:v>1.1294757633936133E-3</c:v>
                </c:pt>
                <c:pt idx="24127">
                  <c:v>1.1383021369181969E-3</c:v>
                </c:pt>
                <c:pt idx="24128">
                  <c:v>1.1274359581925004E-3</c:v>
                </c:pt>
                <c:pt idx="24129">
                  <c:v>1.1274359581925004E-3</c:v>
                </c:pt>
                <c:pt idx="24130">
                  <c:v>1.1268527541581617E-3</c:v>
                </c:pt>
                <c:pt idx="24131">
                  <c:v>1.1268527541581617E-3</c:v>
                </c:pt>
                <c:pt idx="24132">
                  <c:v>1.1446034227392324E-3</c:v>
                </c:pt>
                <c:pt idx="24133">
                  <c:v>1.1466221007223399E-3</c:v>
                </c:pt>
                <c:pt idx="24134">
                  <c:v>1.1433263904845254E-3</c:v>
                </c:pt>
                <c:pt idx="24135">
                  <c:v>1.1522688241197832E-3</c:v>
                </c:pt>
                <c:pt idx="24136">
                  <c:v>1.1516305335267539E-3</c:v>
                </c:pt>
                <c:pt idx="24137">
                  <c:v>1.1613383036644977E-3</c:v>
                </c:pt>
                <c:pt idx="24138">
                  <c:v>1.1522307993179826E-3</c:v>
                </c:pt>
                <c:pt idx="24139">
                  <c:v>1.142607040702167E-3</c:v>
                </c:pt>
                <c:pt idx="24140">
                  <c:v>1.1414868377210864E-3</c:v>
                </c:pt>
                <c:pt idx="24141">
                  <c:v>1.1601997367001206E-3</c:v>
                </c:pt>
                <c:pt idx="24142">
                  <c:v>1.1705097226009629E-3</c:v>
                </c:pt>
                <c:pt idx="24143">
                  <c:v>1.1646841845416752E-3</c:v>
                </c:pt>
                <c:pt idx="24144">
                  <c:v>1.2275896334414994E-3</c:v>
                </c:pt>
                <c:pt idx="24145">
                  <c:v>1.255594290785388E-3</c:v>
                </c:pt>
                <c:pt idx="24146">
                  <c:v>1.2814235712046455E-3</c:v>
                </c:pt>
                <c:pt idx="24147">
                  <c:v>1.2480485017754479E-3</c:v>
                </c:pt>
                <c:pt idx="24148">
                  <c:v>1.2935922416321577E-3</c:v>
                </c:pt>
                <c:pt idx="24149">
                  <c:v>1.3131709267610592E-3</c:v>
                </c:pt>
                <c:pt idx="24150">
                  <c:v>1.3487445931739069E-3</c:v>
                </c:pt>
                <c:pt idx="24151">
                  <c:v>1.3190677117788597E-3</c:v>
                </c:pt>
                <c:pt idx="24152">
                  <c:v>1.3267205575604286E-3</c:v>
                </c:pt>
                <c:pt idx="24153">
                  <c:v>1.3216475917114791E-3</c:v>
                </c:pt>
                <c:pt idx="24154">
                  <c:v>1.3214440374955633E-3</c:v>
                </c:pt>
                <c:pt idx="24155">
                  <c:v>1.2905718968795232E-3</c:v>
                </c:pt>
                <c:pt idx="24156">
                  <c:v>1.2594206020034799E-3</c:v>
                </c:pt>
                <c:pt idx="24157">
                  <c:v>1.1505733199765533E-3</c:v>
                </c:pt>
                <c:pt idx="24158">
                  <c:v>1.1264979396497991E-3</c:v>
                </c:pt>
                <c:pt idx="24159">
                  <c:v>7.2422224839967199E-4</c:v>
                </c:pt>
                <c:pt idx="24160">
                  <c:v>4.2778318789263021E-4</c:v>
                </c:pt>
                <c:pt idx="24161">
                  <c:v>4.3053630862378714E-4</c:v>
                </c:pt>
                <c:pt idx="24162">
                  <c:v>4.3053630862378714E-4</c:v>
                </c:pt>
                <c:pt idx="24163">
                  <c:v>4.2778318789263021E-4</c:v>
                </c:pt>
                <c:pt idx="24164">
                  <c:v>4.3330494956533047E-4</c:v>
                </c:pt>
                <c:pt idx="24165">
                  <c:v>4.3330494956533047E-4</c:v>
                </c:pt>
                <c:pt idx="24166">
                  <c:v>5.3472898486578771E-4</c:v>
                </c:pt>
                <c:pt idx="24167">
                  <c:v>5.3472898486578771E-4</c:v>
                </c:pt>
                <c:pt idx="24168">
                  <c:v>5.279040143732663E-4</c:v>
                </c:pt>
                <c:pt idx="24169">
                  <c:v>5.3130689176269098E-4</c:v>
                </c:pt>
                <c:pt idx="24170">
                  <c:v>5.0461425055573839E-4</c:v>
                </c:pt>
                <c:pt idx="24171">
                  <c:v>4.693741415207497E-4</c:v>
                </c:pt>
                <c:pt idx="24172">
                  <c:v>5.6858525793715452E-4</c:v>
                </c:pt>
                <c:pt idx="24173">
                  <c:v>6.0578603941773836E-4</c:v>
                </c:pt>
                <c:pt idx="24174">
                  <c:v>6.0754909797507421E-4</c:v>
                </c:pt>
                <c:pt idx="24175">
                  <c:v>6.0246065580058406E-4</c:v>
                </c:pt>
                <c:pt idx="24176">
                  <c:v>5.7097988237335016E-4</c:v>
                </c:pt>
                <c:pt idx="24177">
                  <c:v>5.7776901674707704E-4</c:v>
                </c:pt>
                <c:pt idx="24178">
                  <c:v>5.7932507795332945E-4</c:v>
                </c:pt>
                <c:pt idx="24179">
                  <c:v>6.113014525218612E-4</c:v>
                </c:pt>
                <c:pt idx="24180">
                  <c:v>6.8379684859083689E-4</c:v>
                </c:pt>
                <c:pt idx="24181">
                  <c:v>7.1309002431784666E-4</c:v>
                </c:pt>
                <c:pt idx="24182">
                  <c:v>6.8757646741710206E-4</c:v>
                </c:pt>
                <c:pt idx="24183">
                  <c:v>7.0278587370399309E-4</c:v>
                </c:pt>
                <c:pt idx="24184">
                  <c:v>7.0289514112170269E-4</c:v>
                </c:pt>
                <c:pt idx="24185">
                  <c:v>7.0806199373725162E-4</c:v>
                </c:pt>
                <c:pt idx="24186">
                  <c:v>7.2902114294271002E-4</c:v>
                </c:pt>
                <c:pt idx="24187">
                  <c:v>7.750208868165879E-4</c:v>
                </c:pt>
                <c:pt idx="24188">
                  <c:v>7.8853724188299049E-4</c:v>
                </c:pt>
                <c:pt idx="24189">
                  <c:v>7.7077412957819789E-4</c:v>
                </c:pt>
                <c:pt idx="24190">
                  <c:v>7.817424183861856E-4</c:v>
                </c:pt>
                <c:pt idx="24191">
                  <c:v>7.9756059036568689E-4</c:v>
                </c:pt>
                <c:pt idx="24192">
                  <c:v>7.9157031375600546E-4</c:v>
                </c:pt>
                <c:pt idx="24193">
                  <c:v>7.8561994458455791E-4</c:v>
                </c:pt>
                <c:pt idx="24194">
                  <c:v>7.9157031375600546E-4</c:v>
                </c:pt>
                <c:pt idx="24195">
                  <c:v>7.6502481001900163E-4</c:v>
                </c:pt>
                <c:pt idx="24196">
                  <c:v>8.2266818741135968E-4</c:v>
                </c:pt>
                <c:pt idx="24197">
                  <c:v>8.1076696859476362E-4</c:v>
                </c:pt>
                <c:pt idx="24198">
                  <c:v>7.9847206425220213E-4</c:v>
                </c:pt>
                <c:pt idx="24199">
                  <c:v>8.1076696859476362E-4</c:v>
                </c:pt>
                <c:pt idx="24200">
                  <c:v>8.150284227587865E-4</c:v>
                </c:pt>
                <c:pt idx="24201">
                  <c:v>8.1919622251248241E-4</c:v>
                </c:pt>
                <c:pt idx="24202">
                  <c:v>7.8021690814516099E-4</c:v>
                </c:pt>
                <c:pt idx="24203">
                  <c:v>7.8021690814516099E-4</c:v>
                </c:pt>
                <c:pt idx="24204">
                  <c:v>8.1290986004850714E-4</c:v>
                </c:pt>
                <c:pt idx="24205">
                  <c:v>8.1637093279506533E-4</c:v>
                </c:pt>
                <c:pt idx="24206">
                  <c:v>7.9032903060271523E-4</c:v>
                </c:pt>
                <c:pt idx="24207">
                  <c:v>7.8425894763231173E-4</c:v>
                </c:pt>
                <c:pt idx="24208">
                  <c:v>8.0046542785602479E-4</c:v>
                </c:pt>
                <c:pt idx="24209">
                  <c:v>7.9430685353033392E-4</c:v>
                </c:pt>
                <c:pt idx="24210">
                  <c:v>7.8819037271759759E-4</c:v>
                </c:pt>
                <c:pt idx="24211">
                  <c:v>7.9764054868720685E-4</c:v>
                </c:pt>
                <c:pt idx="24212">
                  <c:v>7.9764054868720685E-4</c:v>
                </c:pt>
                <c:pt idx="24213">
                  <c:v>8.0384117332516066E-4</c:v>
                </c:pt>
                <c:pt idx="24214">
                  <c:v>8.1557056913546234E-4</c:v>
                </c:pt>
                <c:pt idx="24215">
                  <c:v>8.2050407535453175E-4</c:v>
                </c:pt>
                <c:pt idx="24216">
                  <c:v>8.4112623032102732E-4</c:v>
                </c:pt>
                <c:pt idx="24217">
                  <c:v>8.460340514425069E-4</c:v>
                </c:pt>
                <c:pt idx="24218">
                  <c:v>9.2611040375214398E-4</c:v>
                </c:pt>
                <c:pt idx="24219">
                  <c:v>9.469763861809688E-4</c:v>
                </c:pt>
                <c:pt idx="24220">
                  <c:v>9.5543208568674794E-4</c:v>
                </c:pt>
                <c:pt idx="24221">
                  <c:v>1.0379157468412342E-3</c:v>
                </c:pt>
                <c:pt idx="24222">
                  <c:v>1.1038315747517301E-3</c:v>
                </c:pt>
                <c:pt idx="24223">
                  <c:v>1.0748433547357499E-3</c:v>
                </c:pt>
                <c:pt idx="24224">
                  <c:v>1.1346309248834038E-3</c:v>
                </c:pt>
                <c:pt idx="24225">
                  <c:v>1.2228061444951152E-3</c:v>
                </c:pt>
                <c:pt idx="24226">
                  <c:v>1.264282800111077E-3</c:v>
                </c:pt>
                <c:pt idx="24227">
                  <c:v>1.3979132455165741E-3</c:v>
                </c:pt>
                <c:pt idx="24228">
                  <c:v>1.464085809832522E-3</c:v>
                </c:pt>
                <c:pt idx="24229">
                  <c:v>1.3870683591793215E-3</c:v>
                </c:pt>
                <c:pt idx="24230">
                  <c:v>1.492231446516077E-3</c:v>
                </c:pt>
                <c:pt idx="24231">
                  <c:v>1.4265912011024822E-3</c:v>
                </c:pt>
                <c:pt idx="24232">
                  <c:v>1.2098857084963492E-3</c:v>
                </c:pt>
                <c:pt idx="24233">
                  <c:v>1.2820901431050958E-3</c:v>
                </c:pt>
                <c:pt idx="24234">
                  <c:v>1.3992430030273081E-3</c:v>
                </c:pt>
                <c:pt idx="24235">
                  <c:v>1.4447426651198799E-3</c:v>
                </c:pt>
                <c:pt idx="24236">
                  <c:v>1.6563927657949281E-3</c:v>
                </c:pt>
                <c:pt idx="24237">
                  <c:v>1.6458340850660212E-3</c:v>
                </c:pt>
                <c:pt idx="24238">
                  <c:v>1.4447426651198799E-3</c:v>
                </c:pt>
                <c:pt idx="24239">
                  <c:v>1.316667268052817E-3</c:v>
                </c:pt>
                <c:pt idx="24240">
                  <c:v>1.2833495636778906E-3</c:v>
                </c:pt>
                <c:pt idx="24241">
                  <c:v>1.2427434259656451E-3</c:v>
                </c:pt>
                <c:pt idx="24242">
                  <c:v>1.286771447486435E-3</c:v>
                </c:pt>
                <c:pt idx="24243">
                  <c:v>1.2701916974186625E-3</c:v>
                </c:pt>
                <c:pt idx="24244">
                  <c:v>1.3115338852415471E-3</c:v>
                </c:pt>
                <c:pt idx="24245">
                  <c:v>1.4382167062700665E-3</c:v>
                </c:pt>
                <c:pt idx="24246">
                  <c:v>1.5639068693708482E-3</c:v>
                </c:pt>
                <c:pt idx="24247">
                  <c:v>1.3831859622869362E-3</c:v>
                </c:pt>
                <c:pt idx="24248">
                  <c:v>1.2361154949263298E-3</c:v>
                </c:pt>
                <c:pt idx="24249">
                  <c:v>1.2241907524709018E-3</c:v>
                </c:pt>
                <c:pt idx="24250">
                  <c:v>1.1262439063512897E-3</c:v>
                </c:pt>
                <c:pt idx="24251">
                  <c:v>1.1261536455825451E-3</c:v>
                </c:pt>
                <c:pt idx="24252">
                  <c:v>1.0716712529789745E-3</c:v>
                </c:pt>
                <c:pt idx="24253">
                  <c:v>1.104318863497708E-3</c:v>
                </c:pt>
                <c:pt idx="24254">
                  <c:v>1.1066641236668886E-3</c:v>
                </c:pt>
                <c:pt idx="24255">
                  <c:v>1.0896966991357857E-3</c:v>
                </c:pt>
                <c:pt idx="24256">
                  <c:v>1.1204681965124514E-3</c:v>
                </c:pt>
                <c:pt idx="24257">
                  <c:v>1.1043314830781153E-3</c:v>
                </c:pt>
                <c:pt idx="24258">
                  <c:v>1.1043314830781153E-3</c:v>
                </c:pt>
                <c:pt idx="24259">
                  <c:v>1.1383254570389819E-3</c:v>
                </c:pt>
                <c:pt idx="24260">
                  <c:v>1.146650636043357E-3</c:v>
                </c:pt>
                <c:pt idx="24261">
                  <c:v>1.176198769120655E-3</c:v>
                </c:pt>
                <c:pt idx="24262">
                  <c:v>1.249434158185332E-3</c:v>
                </c:pt>
                <c:pt idx="24263">
                  <c:v>1.3225344544290723E-3</c:v>
                </c:pt>
                <c:pt idx="24264">
                  <c:v>1.3700286643790788E-3</c:v>
                </c:pt>
                <c:pt idx="24265">
                  <c:v>1.4109512321955869E-3</c:v>
                </c:pt>
                <c:pt idx="24266">
                  <c:v>1.4993209898223983E-3</c:v>
                </c:pt>
                <c:pt idx="24267">
                  <c:v>1.5515196520512187E-3</c:v>
                </c:pt>
                <c:pt idx="24268">
                  <c:v>1.5778511772003797E-3</c:v>
                </c:pt>
                <c:pt idx="24269">
                  <c:v>1.5897033419874074E-3</c:v>
                </c:pt>
                <c:pt idx="24270">
                  <c:v>1.6423923833825066E-3</c:v>
                </c:pt>
                <c:pt idx="24271">
                  <c:v>1.6499674143463335E-3</c:v>
                </c:pt>
                <c:pt idx="24272">
                  <c:v>1.6509388110212237E-3</c:v>
                </c:pt>
                <c:pt idx="24273">
                  <c:v>1.6815117519660612E-3</c:v>
                </c:pt>
                <c:pt idx="24274">
                  <c:v>1.6815117519660612E-3</c:v>
                </c:pt>
                <c:pt idx="24275">
                  <c:v>1.6993781367407729E-3</c:v>
                </c:pt>
                <c:pt idx="24276">
                  <c:v>1.7168757913269236E-3</c:v>
                </c:pt>
                <c:pt idx="24277">
                  <c:v>1.73774280935709E-3</c:v>
                </c:pt>
                <c:pt idx="24278">
                  <c:v>1.7904162512090284E-3</c:v>
                </c:pt>
                <c:pt idx="24279">
                  <c:v>1.772198126790302E-3</c:v>
                </c:pt>
                <c:pt idx="24280">
                  <c:v>1.7361666306336021E-3</c:v>
                </c:pt>
                <c:pt idx="24281">
                  <c:v>1.7361666306336021E-3</c:v>
                </c:pt>
                <c:pt idx="24282">
                  <c:v>1.7361773307637126E-3</c:v>
                </c:pt>
                <c:pt idx="24283">
                  <c:v>1.7223814903973328E-3</c:v>
                </c:pt>
                <c:pt idx="24284">
                  <c:v>1.7212980285151176E-3</c:v>
                </c:pt>
                <c:pt idx="24285">
                  <c:v>1.7445323724635316E-3</c:v>
                </c:pt>
                <c:pt idx="24286">
                  <c:v>1.7593246833503137E-3</c:v>
                </c:pt>
                <c:pt idx="24287">
                  <c:v>1.7737652434182813E-3</c:v>
                </c:pt>
                <c:pt idx="24288">
                  <c:v>1.8145167144775804E-3</c:v>
                </c:pt>
                <c:pt idx="24289">
                  <c:v>1.8275723124091771E-3</c:v>
                </c:pt>
                <c:pt idx="24290">
                  <c:v>1.9028066693718326E-3</c:v>
                </c:pt>
                <c:pt idx="24291">
                  <c:v>1.9487944700973055E-3</c:v>
                </c:pt>
                <c:pt idx="24292">
                  <c:v>1.9279664165014405E-3</c:v>
                </c:pt>
                <c:pt idx="24293">
                  <c:v>1.934700098594465E-3</c:v>
                </c:pt>
                <c:pt idx="24294">
                  <c:v>2.0125477865619713E-3</c:v>
                </c:pt>
                <c:pt idx="24295">
                  <c:v>2.0681780016270209E-3</c:v>
                </c:pt>
                <c:pt idx="24296">
                  <c:v>2.1108774610480502E-3</c:v>
                </c:pt>
                <c:pt idx="24297">
                  <c:v>2.1199744679685517E-3</c:v>
                </c:pt>
                <c:pt idx="24298">
                  <c:v>2.1290351965310159E-3</c:v>
                </c:pt>
                <c:pt idx="24299">
                  <c:v>2.0902824540075457E-3</c:v>
                </c:pt>
                <c:pt idx="24300">
                  <c:v>2.0213973888303558E-3</c:v>
                </c:pt>
                <c:pt idx="24301">
                  <c:v>1.9972276815434752E-3</c:v>
                </c:pt>
                <c:pt idx="24302">
                  <c:v>1.9522233682678317E-3</c:v>
                </c:pt>
                <c:pt idx="24303">
                  <c:v>1.9033052859089644E-3</c:v>
                </c:pt>
                <c:pt idx="24304">
                  <c:v>1.9280696567747523E-3</c:v>
                </c:pt>
                <c:pt idx="24305">
                  <c:v>1.8641151389484677E-3</c:v>
                </c:pt>
                <c:pt idx="24306">
                  <c:v>1.8761599444162506E-3</c:v>
                </c:pt>
                <c:pt idx="24307">
                  <c:v>1.7492416300829944E-3</c:v>
                </c:pt>
                <c:pt idx="24308">
                  <c:v>1.7046302072071652E-3</c:v>
                </c:pt>
                <c:pt idx="24309">
                  <c:v>1.6827011236361076E-3</c:v>
                </c:pt>
                <c:pt idx="24310">
                  <c:v>1.7587269656566091E-3</c:v>
                </c:pt>
                <c:pt idx="24311">
                  <c:v>1.8324764428633313E-3</c:v>
                </c:pt>
                <c:pt idx="24312">
                  <c:v>1.8087905857593425E-3</c:v>
                </c:pt>
                <c:pt idx="24313">
                  <c:v>1.7737655351177408E-3</c:v>
                </c:pt>
                <c:pt idx="24314">
                  <c:v>1.7279921477737906E-3</c:v>
                </c:pt>
                <c:pt idx="24315">
                  <c:v>1.8482607577092992E-3</c:v>
                </c:pt>
                <c:pt idx="24316">
                  <c:v>1.9330085559368408E-3</c:v>
                </c:pt>
                <c:pt idx="24317">
                  <c:v>2.0326563915168414E-3</c:v>
                </c:pt>
                <c:pt idx="24318">
                  <c:v>2.0584958164873387E-3</c:v>
                </c:pt>
                <c:pt idx="24319">
                  <c:v>2.040059081997701E-3</c:v>
                </c:pt>
                <c:pt idx="24320">
                  <c:v>1.9576123785899468E-3</c:v>
                </c:pt>
                <c:pt idx="24321">
                  <c:v>2.0192312258057723E-3</c:v>
                </c:pt>
                <c:pt idx="24322">
                  <c:v>1.9785291264000355E-3</c:v>
                </c:pt>
                <c:pt idx="24323">
                  <c:v>2.0444800972800369E-3</c:v>
                </c:pt>
                <c:pt idx="24324">
                  <c:v>2.0536670049439952E-3</c:v>
                </c:pt>
                <c:pt idx="24325">
                  <c:v>2.1086429491301529E-3</c:v>
                </c:pt>
                <c:pt idx="24326">
                  <c:v>2.1659020207352685E-3</c:v>
                </c:pt>
                <c:pt idx="24327">
                  <c:v>2.1398634220674505E-3</c:v>
                </c:pt>
                <c:pt idx="24328">
                  <c:v>2.0829779603751437E-3</c:v>
                </c:pt>
                <c:pt idx="24329">
                  <c:v>2.05552757654406E-3</c:v>
                </c:pt>
                <c:pt idx="24330">
                  <c:v>2.0406008807792703E-3</c:v>
                </c:pt>
                <c:pt idx="24331">
                  <c:v>2.1838035546171909E-3</c:v>
                </c:pt>
                <c:pt idx="24332">
                  <c:v>2.145084626126852E-3</c:v>
                </c:pt>
                <c:pt idx="24333">
                  <c:v>2.160179348812801E-3</c:v>
                </c:pt>
                <c:pt idx="24334">
                  <c:v>2.298304956564484E-3</c:v>
                </c:pt>
                <c:pt idx="24335">
                  <c:v>2.2033440891832405E-3</c:v>
                </c:pt>
                <c:pt idx="24336">
                  <c:v>2.1392394303176169E-3</c:v>
                </c:pt>
                <c:pt idx="24337">
                  <c:v>2.1870940665789265E-3</c:v>
                </c:pt>
                <c:pt idx="24338">
                  <c:v>2.2552628433245626E-3</c:v>
                </c:pt>
                <c:pt idx="24339">
                  <c:v>2.1172518004569747E-3</c:v>
                </c:pt>
                <c:pt idx="24340">
                  <c:v>2.0575467588392904E-3</c:v>
                </c:pt>
                <c:pt idx="24341">
                  <c:v>1.787163520871966E-3</c:v>
                </c:pt>
                <c:pt idx="24342">
                  <c:v>1.8163069900116137E-3</c:v>
                </c:pt>
                <c:pt idx="24343">
                  <c:v>1.137634174357265E-3</c:v>
                </c:pt>
                <c:pt idx="24344">
                  <c:v>9.0063989597650171E-4</c:v>
                </c:pt>
                <c:pt idx="24345">
                  <c:v>9.3177430514000366E-4</c:v>
                </c:pt>
                <c:pt idx="24346">
                  <c:v>1.3139314226920484E-3</c:v>
                </c:pt>
                <c:pt idx="24347">
                  <c:v>1.7044621274260902E-3</c:v>
                </c:pt>
                <c:pt idx="24348">
                  <c:v>1.9010495773938167E-3</c:v>
                </c:pt>
                <c:pt idx="24349">
                  <c:v>1.9755668809679655E-3</c:v>
                </c:pt>
                <c:pt idx="24350">
                  <c:v>1.9628137451255024E-3</c:v>
                </c:pt>
                <c:pt idx="24351">
                  <c:v>1.9491432747329139E-3</c:v>
                </c:pt>
                <c:pt idx="24352">
                  <c:v>1.9679526848748142E-3</c:v>
                </c:pt>
                <c:pt idx="24353">
                  <c:v>1.9818239722251738E-3</c:v>
                </c:pt>
                <c:pt idx="24354">
                  <c:v>2.0098255256161806E-3</c:v>
                </c:pt>
                <c:pt idx="24355">
                  <c:v>1.9884514240452048E-3</c:v>
                </c:pt>
                <c:pt idx="24356">
                  <c:v>1.7876490673999299E-3</c:v>
                </c:pt>
                <c:pt idx="24357">
                  <c:v>2.0158627652640299E-3</c:v>
                </c:pt>
                <c:pt idx="24358">
                  <c:v>2.1313444482339121E-3</c:v>
                </c:pt>
                <c:pt idx="24359">
                  <c:v>2.1483818206669402E-3</c:v>
                </c:pt>
                <c:pt idx="24360">
                  <c:v>2.2489062690339698E-3</c:v>
                </c:pt>
                <c:pt idx="24361">
                  <c:v>2.2645105677300183E-3</c:v>
                </c:pt>
                <c:pt idx="24362">
                  <c:v>2.2237682738679857E-3</c:v>
                </c:pt>
                <c:pt idx="24363">
                  <c:v>1.9800088097420873E-3</c:v>
                </c:pt>
                <c:pt idx="24364">
                  <c:v>2.9767710859296016E-3</c:v>
                </c:pt>
                <c:pt idx="24365">
                  <c:v>3.7551317744531961E-3</c:v>
                </c:pt>
                <c:pt idx="24366">
                  <c:v>3.7742120857295219E-3</c:v>
                </c:pt>
                <c:pt idx="24367">
                  <c:v>4.0866907275261301E-3</c:v>
                </c:pt>
                <c:pt idx="24368">
                  <c:v>4.2290325011678925E-3</c:v>
                </c:pt>
                <c:pt idx="24369">
                  <c:v>4.3179707228127627E-3</c:v>
                </c:pt>
                <c:pt idx="24370">
                  <c:v>4.1511518911940982E-3</c:v>
                </c:pt>
                <c:pt idx="24371">
                  <c:v>4.0588782010774604E-3</c:v>
                </c:pt>
                <c:pt idx="24372">
                  <c:v>4.1151433424954503E-3</c:v>
                </c:pt>
                <c:pt idx="24373">
                  <c:v>4.3290806542980557E-3</c:v>
                </c:pt>
                <c:pt idx="24374">
                  <c:v>4.4647836122576005E-3</c:v>
                </c:pt>
                <c:pt idx="24375">
                  <c:v>4.7884117373757562E-3</c:v>
                </c:pt>
                <c:pt idx="24376">
                  <c:v>4.788551235406632E-3</c:v>
                </c:pt>
                <c:pt idx="24377">
                  <c:v>4.7220542951050461E-3</c:v>
                </c:pt>
                <c:pt idx="24378">
                  <c:v>4.7933147464861471E-3</c:v>
                </c:pt>
                <c:pt idx="24379">
                  <c:v>4.8502039541986749E-3</c:v>
                </c:pt>
                <c:pt idx="24380">
                  <c:v>4.9023566848889833E-3</c:v>
                </c:pt>
                <c:pt idx="24381">
                  <c:v>4.9367968169575392E-3</c:v>
                </c:pt>
                <c:pt idx="24382">
                  <c:v>5.0243379146784756E-3</c:v>
                </c:pt>
                <c:pt idx="24383">
                  <c:v>5.0645810324140813E-3</c:v>
                </c:pt>
                <c:pt idx="24384">
                  <c:v>5.226152907050312E-3</c:v>
                </c:pt>
                <c:pt idx="24385">
                  <c:v>5.3046904764209122E-3</c:v>
                </c:pt>
                <c:pt idx="24386">
                  <c:v>5.3417110131482818E-3</c:v>
                </c:pt>
                <c:pt idx="24387">
                  <c:v>5.4164359589094014E-3</c:v>
                </c:pt>
                <c:pt idx="24388">
                  <c:v>5.7642216689034811E-3</c:v>
                </c:pt>
                <c:pt idx="24389">
                  <c:v>5.7725537485767923E-3</c:v>
                </c:pt>
                <c:pt idx="24390">
                  <c:v>5.6701623347007631E-3</c:v>
                </c:pt>
                <c:pt idx="24391">
                  <c:v>5.4929741409269718E-3</c:v>
                </c:pt>
                <c:pt idx="24392">
                  <c:v>5.2662668300640604E-3</c:v>
                </c:pt>
                <c:pt idx="24393">
                  <c:v>5.1586743133959405E-3</c:v>
                </c:pt>
                <c:pt idx="24394">
                  <c:v>5.0636704298759605E-3</c:v>
                </c:pt>
                <c:pt idx="24395">
                  <c:v>4.8917331861293495E-3</c:v>
                </c:pt>
                <c:pt idx="24396">
                  <c:v>4.3978178303456881E-3</c:v>
                </c:pt>
                <c:pt idx="24397">
                  <c:v>4.2385665176725229E-3</c:v>
                </c:pt>
                <c:pt idx="24398">
                  <c:v>4.0501123459837658E-3</c:v>
                </c:pt>
                <c:pt idx="24399">
                  <c:v>3.9681226705111216E-3</c:v>
                </c:pt>
                <c:pt idx="24400">
                  <c:v>3.9653854504802773E-3</c:v>
                </c:pt>
                <c:pt idx="24401">
                  <c:v>3.9821688765732405E-3</c:v>
                </c:pt>
                <c:pt idx="24402">
                  <c:v>4.0103780022991888E-3</c:v>
                </c:pt>
                <c:pt idx="24403">
                  <c:v>4.0960662366899053E-3</c:v>
                </c:pt>
                <c:pt idx="24404">
                  <c:v>4.1570991487247686E-3</c:v>
                </c:pt>
                <c:pt idx="24405">
                  <c:v>4.274719517536241E-3</c:v>
                </c:pt>
                <c:pt idx="24406">
                  <c:v>4.1875447046541498E-3</c:v>
                </c:pt>
                <c:pt idx="24407">
                  <c:v>4.0408937943541461E-3</c:v>
                </c:pt>
                <c:pt idx="24408">
                  <c:v>4.0557240015031163E-3</c:v>
                </c:pt>
                <c:pt idx="24409">
                  <c:v>4.0557240015031163E-3</c:v>
                </c:pt>
                <c:pt idx="24410">
                  <c:v>3.9987878798941586E-3</c:v>
                </c:pt>
                <c:pt idx="24411">
                  <c:v>3.9318744382074479E-3</c:v>
                </c:pt>
                <c:pt idx="24412">
                  <c:v>3.965337656371179E-3</c:v>
                </c:pt>
                <c:pt idx="24413">
                  <c:v>4.0385836049762393E-3</c:v>
                </c:pt>
                <c:pt idx="24414">
                  <c:v>4.0544463677503065E-3</c:v>
                </c:pt>
                <c:pt idx="24415">
                  <c:v>3.9835155136821818E-3</c:v>
                </c:pt>
                <c:pt idx="24416">
                  <c:v>3.9091335036780615E-3</c:v>
                </c:pt>
                <c:pt idx="24417">
                  <c:v>3.9229891934514267E-3</c:v>
                </c:pt>
                <c:pt idx="24418">
                  <c:v>4.0661037128092827E-3</c:v>
                </c:pt>
                <c:pt idx="24419">
                  <c:v>4.0081612442631788E-3</c:v>
                </c:pt>
                <c:pt idx="24420">
                  <c:v>3.9656303803367677E-3</c:v>
                </c:pt>
                <c:pt idx="24421">
                  <c:v>3.8811526377742198E-3</c:v>
                </c:pt>
                <c:pt idx="24422">
                  <c:v>3.7982687217390015E-3</c:v>
                </c:pt>
                <c:pt idx="24423">
                  <c:v>3.8115387287227876E-3</c:v>
                </c:pt>
                <c:pt idx="24424">
                  <c:v>3.8115387287227876E-3</c:v>
                </c:pt>
                <c:pt idx="24425">
                  <c:v>3.8533488608201356E-3</c:v>
                </c:pt>
                <c:pt idx="24426">
                  <c:v>3.8526194715277785E-3</c:v>
                </c:pt>
                <c:pt idx="24427">
                  <c:v>3.8670998100901249E-3</c:v>
                </c:pt>
                <c:pt idx="24428">
                  <c:v>3.9229891934514267E-3</c:v>
                </c:pt>
                <c:pt idx="24429">
                  <c:v>3.9229891934514267E-3</c:v>
                </c:pt>
                <c:pt idx="24430">
                  <c:v>3.9795908678558938E-3</c:v>
                </c:pt>
                <c:pt idx="24431">
                  <c:v>3.9731501032798482E-3</c:v>
                </c:pt>
                <c:pt idx="24432">
                  <c:v>3.9626807773472236E-3</c:v>
                </c:pt>
                <c:pt idx="24433">
                  <c:v>4.0960616114322371E-3</c:v>
                </c:pt>
                <c:pt idx="24434">
                  <c:v>3.9985363349695647E-3</c:v>
                </c:pt>
                <c:pt idx="24435">
                  <c:v>3.8968785781320183E-3</c:v>
                </c:pt>
                <c:pt idx="24436">
                  <c:v>3.7701912479928975E-3</c:v>
                </c:pt>
                <c:pt idx="24437">
                  <c:v>3.8177424225974725E-3</c:v>
                </c:pt>
                <c:pt idx="24438">
                  <c:v>3.8569585893862505E-3</c:v>
                </c:pt>
                <c:pt idx="24439">
                  <c:v>3.9483060825660655E-3</c:v>
                </c:pt>
                <c:pt idx="24440">
                  <c:v>4.0628770958568471E-3</c:v>
                </c:pt>
                <c:pt idx="24441">
                  <c:v>4.0194548246153079E-3</c:v>
                </c:pt>
                <c:pt idx="24442">
                  <c:v>3.8702558276762795E-3</c:v>
                </c:pt>
                <c:pt idx="24443">
                  <c:v>3.753017295897484E-3</c:v>
                </c:pt>
                <c:pt idx="24444">
                  <c:v>3.9615182567806764E-3</c:v>
                </c:pt>
                <c:pt idx="24445">
                  <c:v>4.0624940715148095E-3</c:v>
                </c:pt>
                <c:pt idx="24446">
                  <c:v>4.0077760197104384E-3</c:v>
                </c:pt>
                <c:pt idx="24447">
                  <c:v>3.7671057355855367E-3</c:v>
                </c:pt>
                <c:pt idx="24448">
                  <c:v>3.928506400483936E-3</c:v>
                </c:pt>
                <c:pt idx="24449">
                  <c:v>3.6727737776808566E-3</c:v>
                </c:pt>
                <c:pt idx="24450">
                  <c:v>3.6690768569661658E-3</c:v>
                </c:pt>
                <c:pt idx="24451">
                  <c:v>3.804044666948126E-3</c:v>
                </c:pt>
                <c:pt idx="24452">
                  <c:v>3.7781807060995212E-3</c:v>
                </c:pt>
                <c:pt idx="24453">
                  <c:v>3.8804017593878325E-3</c:v>
                </c:pt>
                <c:pt idx="24454">
                  <c:v>4.015924936584969E-3</c:v>
                </c:pt>
                <c:pt idx="24455">
                  <c:v>3.9860548223086632E-3</c:v>
                </c:pt>
                <c:pt idx="24456">
                  <c:v>4.036379499179509E-3</c:v>
                </c:pt>
                <c:pt idx="24457">
                  <c:v>4.1844491336429385E-3</c:v>
                </c:pt>
                <c:pt idx="24458">
                  <c:v>4.2479499241935611E-3</c:v>
                </c:pt>
                <c:pt idx="24459">
                  <c:v>4.3001446236654306E-3</c:v>
                </c:pt>
                <c:pt idx="24460">
                  <c:v>4.2563097143462217E-3</c:v>
                </c:pt>
                <c:pt idx="24461">
                  <c:v>3.8933341955706175E-3</c:v>
                </c:pt>
                <c:pt idx="24462">
                  <c:v>3.7889517721296823E-3</c:v>
                </c:pt>
                <c:pt idx="24463">
                  <c:v>3.8032639898555854E-3</c:v>
                </c:pt>
                <c:pt idx="24464">
                  <c:v>3.918921645707874E-3</c:v>
                </c:pt>
                <c:pt idx="24465">
                  <c:v>4.0631281123999436E-3</c:v>
                </c:pt>
                <c:pt idx="24466">
                  <c:v>4.0694123766011172E-3</c:v>
                </c:pt>
                <c:pt idx="24467">
                  <c:v>4.1027892745847915E-3</c:v>
                </c:pt>
                <c:pt idx="24468">
                  <c:v>4.1675368532959412E-3</c:v>
                </c:pt>
                <c:pt idx="24469">
                  <c:v>4.1989209527641376E-3</c:v>
                </c:pt>
                <c:pt idx="24470">
                  <c:v>4.1700815304860856E-3</c:v>
                </c:pt>
                <c:pt idx="24471">
                  <c:v>4.1169979431282143E-3</c:v>
                </c:pt>
                <c:pt idx="24472">
                  <c:v>3.8229266614761993E-3</c:v>
                </c:pt>
                <c:pt idx="24473">
                  <c:v>3.7678429427128383E-3</c:v>
                </c:pt>
                <c:pt idx="24474">
                  <c:v>3.7161160132567119E-3</c:v>
                </c:pt>
                <c:pt idx="24475">
                  <c:v>3.9513452549676583E-3</c:v>
                </c:pt>
                <c:pt idx="24476">
                  <c:v>4.1515314896805443E-3</c:v>
                </c:pt>
                <c:pt idx="24477">
                  <c:v>4.1515314896805443E-3</c:v>
                </c:pt>
                <c:pt idx="24478">
                  <c:v>4.3739795501986671E-3</c:v>
                </c:pt>
                <c:pt idx="24479">
                  <c:v>4.5449537491698416E-3</c:v>
                </c:pt>
                <c:pt idx="24480">
                  <c:v>4.5618713409868771E-3</c:v>
                </c:pt>
                <c:pt idx="24481">
                  <c:v>3.9005175809078536E-3</c:v>
                </c:pt>
                <c:pt idx="24482">
                  <c:v>3.7084596537319669E-3</c:v>
                </c:pt>
                <c:pt idx="24483">
                  <c:v>3.6534558112075581E-3</c:v>
                </c:pt>
                <c:pt idx="24484">
                  <c:v>3.6386542564462508E-3</c:v>
                </c:pt>
                <c:pt idx="24485">
                  <c:v>3.6122803960396033E-3</c:v>
                </c:pt>
                <c:pt idx="24486">
                  <c:v>3.6386542564462508E-3</c:v>
                </c:pt>
                <c:pt idx="24487">
                  <c:v>3.7033773718352721E-3</c:v>
                </c:pt>
                <c:pt idx="24488">
                  <c:v>3.7340677671900734E-3</c:v>
                </c:pt>
                <c:pt idx="24489">
                  <c:v>3.7188002552077572E-3</c:v>
                </c:pt>
                <c:pt idx="24490">
                  <c:v>3.7213256785971803E-3</c:v>
                </c:pt>
                <c:pt idx="24491">
                  <c:v>3.6817371075482746E-3</c:v>
                </c:pt>
                <c:pt idx="24492">
                  <c:v>3.6421485364993684E-3</c:v>
                </c:pt>
                <c:pt idx="24493">
                  <c:v>3.6421485364993684E-3</c:v>
                </c:pt>
                <c:pt idx="24494">
                  <c:v>3.637449705023789E-3</c:v>
                </c:pt>
                <c:pt idx="24495">
                  <c:v>3.651569481419409E-3</c:v>
                </c:pt>
                <c:pt idx="24496">
                  <c:v>3.6764227300443487E-3</c:v>
                </c:pt>
                <c:pt idx="24497">
                  <c:v>3.6744609472566768E-3</c:v>
                </c:pt>
                <c:pt idx="24498">
                  <c:v>3.6744609472566768E-3</c:v>
                </c:pt>
                <c:pt idx="24499">
                  <c:v>3.6974770486370057E-3</c:v>
                </c:pt>
                <c:pt idx="24500">
                  <c:v>3.7109407915287113E-3</c:v>
                </c:pt>
                <c:pt idx="24501">
                  <c:v>3.7512771044801107E-3</c:v>
                </c:pt>
                <c:pt idx="24502">
                  <c:v>3.7512771044801107E-3</c:v>
                </c:pt>
                <c:pt idx="24503">
                  <c:v>3.76113267201107E-3</c:v>
                </c:pt>
                <c:pt idx="24504">
                  <c:v>3.8294941093317382E-3</c:v>
                </c:pt>
                <c:pt idx="24505">
                  <c:v>3.8119150021016395E-3</c:v>
                </c:pt>
                <c:pt idx="24506">
                  <c:v>3.8653048460984495E-3</c:v>
                </c:pt>
                <c:pt idx="24507">
                  <c:v>3.8765287664021411E-3</c:v>
                </c:pt>
                <c:pt idx="24508">
                  <c:v>3.9044059723303075E-3</c:v>
                </c:pt>
                <c:pt idx="24509">
                  <c:v>3.9606921144981228E-3</c:v>
                </c:pt>
                <c:pt idx="24510">
                  <c:v>4.010397275630029E-3</c:v>
                </c:pt>
                <c:pt idx="24511">
                  <c:v>4.0678722356515384E-3</c:v>
                </c:pt>
                <c:pt idx="24512">
                  <c:v>4.1969913364886093E-3</c:v>
                </c:pt>
                <c:pt idx="24513">
                  <c:v>4.3857358723751625E-3</c:v>
                </c:pt>
                <c:pt idx="24514">
                  <c:v>4.3550136543979868E-3</c:v>
                </c:pt>
                <c:pt idx="24515">
                  <c:v>4.374188133157853E-3</c:v>
                </c:pt>
                <c:pt idx="24516">
                  <c:v>4.4736014998205311E-3</c:v>
                </c:pt>
                <c:pt idx="24517">
                  <c:v>4.6011252470318457E-3</c:v>
                </c:pt>
                <c:pt idx="24518">
                  <c:v>4.5865249174317961E-3</c:v>
                </c:pt>
                <c:pt idx="24519">
                  <c:v>4.534990929595484E-3</c:v>
                </c:pt>
                <c:pt idx="24520">
                  <c:v>4.5466990831629275E-3</c:v>
                </c:pt>
                <c:pt idx="24521">
                  <c:v>4.5975270684668976E-3</c:v>
                </c:pt>
                <c:pt idx="24522">
                  <c:v>4.4840078815911706E-3</c:v>
                </c:pt>
                <c:pt idx="24523">
                  <c:v>4.4530334334570319E-3</c:v>
                </c:pt>
                <c:pt idx="24524">
                  <c:v>4.5414396025534208E-3</c:v>
                </c:pt>
                <c:pt idx="24525">
                  <c:v>4.5870530369047126E-3</c:v>
                </c:pt>
                <c:pt idx="24526">
                  <c:v>4.4391984068745151E-3</c:v>
                </c:pt>
                <c:pt idx="24527">
                  <c:v>4.4042226587537427E-3</c:v>
                </c:pt>
                <c:pt idx="24528">
                  <c:v>4.3965450942747963E-3</c:v>
                </c:pt>
                <c:pt idx="24529">
                  <c:v>4.2841136993083638E-3</c:v>
                </c:pt>
                <c:pt idx="24530">
                  <c:v>4.2527919126406615E-3</c:v>
                </c:pt>
                <c:pt idx="24531">
                  <c:v>4.2423625184674933E-3</c:v>
                </c:pt>
                <c:pt idx="24532">
                  <c:v>4.2019564854332879E-3</c:v>
                </c:pt>
                <c:pt idx="24533">
                  <c:v>4.1216059876331467E-3</c:v>
                </c:pt>
                <c:pt idx="24534">
                  <c:v>4.1370944347278926E-3</c:v>
                </c:pt>
                <c:pt idx="24535">
                  <c:v>4.0501201993591758E-3</c:v>
                </c:pt>
                <c:pt idx="24536">
                  <c:v>4.0435301017670913E-3</c:v>
                </c:pt>
                <c:pt idx="24537">
                  <c:v>4.0724139998586711E-3</c:v>
                </c:pt>
                <c:pt idx="24538">
                  <c:v>4.1176630443015448E-3</c:v>
                </c:pt>
                <c:pt idx="24539">
                  <c:v>4.0305966832341281E-3</c:v>
                </c:pt>
                <c:pt idx="24540">
                  <c:v>3.9885133950265947E-3</c:v>
                </c:pt>
                <c:pt idx="24541">
                  <c:v>3.9461910157272736E-3</c:v>
                </c:pt>
                <c:pt idx="24542">
                  <c:v>3.8861611226574263E-3</c:v>
                </c:pt>
                <c:pt idx="24543">
                  <c:v>3.8720668839132498E-3</c:v>
                </c:pt>
                <c:pt idx="24544">
                  <c:v>3.7759478477620827E-3</c:v>
                </c:pt>
                <c:pt idx="24545">
                  <c:v>3.6951097050396849E-3</c:v>
                </c:pt>
                <c:pt idx="24546">
                  <c:v>3.7079519291155932E-3</c:v>
                </c:pt>
                <c:pt idx="24547">
                  <c:v>3.6685056319973423E-3</c:v>
                </c:pt>
                <c:pt idx="24548">
                  <c:v>3.5769252220128073E-3</c:v>
                </c:pt>
                <c:pt idx="24549">
                  <c:v>3.5501746587845015E-3</c:v>
                </c:pt>
                <c:pt idx="24550">
                  <c:v>3.6685056319973423E-3</c:v>
                </c:pt>
                <c:pt idx="24551">
                  <c:v>3.5125082914075367E-3</c:v>
                </c:pt>
                <c:pt idx="24552">
                  <c:v>3.5124068432655178E-3</c:v>
                </c:pt>
                <c:pt idx="24553">
                  <c:v>3.4365827093953702E-3</c:v>
                </c:pt>
                <c:pt idx="24554">
                  <c:v>3.3983623741405096E-3</c:v>
                </c:pt>
                <c:pt idx="24555">
                  <c:v>3.3600003522595333E-3</c:v>
                </c:pt>
                <c:pt idx="24556">
                  <c:v>3.300371504933832E-3</c:v>
                </c:pt>
                <c:pt idx="24557">
                  <c:v>3.1682383329403674E-3</c:v>
                </c:pt>
                <c:pt idx="24558">
                  <c:v>3.1577925172740456E-3</c:v>
                </c:pt>
                <c:pt idx="24559">
                  <c:v>3.1546996744559515E-3</c:v>
                </c:pt>
                <c:pt idx="24560">
                  <c:v>3.0401268051875184E-3</c:v>
                </c:pt>
                <c:pt idx="24561">
                  <c:v>3.0627420965047771E-3</c:v>
                </c:pt>
                <c:pt idx="24562">
                  <c:v>3.0084588176334816E-3</c:v>
                </c:pt>
                <c:pt idx="24563">
                  <c:v>3.0533654946773357E-3</c:v>
                </c:pt>
                <c:pt idx="24564">
                  <c:v>3.0308385329995188E-3</c:v>
                </c:pt>
                <c:pt idx="24565">
                  <c:v>2.9641378082639067E-3</c:v>
                </c:pt>
                <c:pt idx="24566">
                  <c:v>3.0308385329995188E-3</c:v>
                </c:pt>
                <c:pt idx="24567">
                  <c:v>2.9112243928687341E-3</c:v>
                </c:pt>
                <c:pt idx="24568">
                  <c:v>2.8469398734757879E-3</c:v>
                </c:pt>
                <c:pt idx="24569">
                  <c:v>2.8772264678744663E-3</c:v>
                </c:pt>
                <c:pt idx="24570">
                  <c:v>2.74258899233653E-3</c:v>
                </c:pt>
                <c:pt idx="24571">
                  <c:v>2.7305493586806729E-3</c:v>
                </c:pt>
                <c:pt idx="24572">
                  <c:v>2.7510890400671804E-3</c:v>
                </c:pt>
                <c:pt idx="24573">
                  <c:v>2.7305493586806729E-3</c:v>
                </c:pt>
                <c:pt idx="24574">
                  <c:v>2.771765470978408E-3</c:v>
                </c:pt>
                <c:pt idx="24575">
                  <c:v>2.9329363576506024E-3</c:v>
                </c:pt>
                <c:pt idx="24576">
                  <c:v>3.1137135546803452E-3</c:v>
                </c:pt>
                <c:pt idx="24577">
                  <c:v>3.2065371945481131E-3</c:v>
                </c:pt>
                <c:pt idx="24578">
                  <c:v>3.3613355811895813E-3</c:v>
                </c:pt>
                <c:pt idx="24579">
                  <c:v>3.6135414887185527E-3</c:v>
                </c:pt>
                <c:pt idx="24580">
                  <c:v>3.9663294810608953E-3</c:v>
                </c:pt>
                <c:pt idx="24581">
                  <c:v>4.1918793777176401E-3</c:v>
                </c:pt>
                <c:pt idx="24582">
                  <c:v>4.2905198502087554E-3</c:v>
                </c:pt>
                <c:pt idx="24583">
                  <c:v>4.3484239485298464E-3</c:v>
                </c:pt>
                <c:pt idx="24584">
                  <c:v>4.3335017268396345E-3</c:v>
                </c:pt>
                <c:pt idx="24585">
                  <c:v>4.395878457209932E-3</c:v>
                </c:pt>
                <c:pt idx="24586">
                  <c:v>4.3894615546143387E-3</c:v>
                </c:pt>
                <c:pt idx="24587">
                  <c:v>4.236344920751694E-3</c:v>
                </c:pt>
                <c:pt idx="24588">
                  <c:v>4.1598903575264159E-3</c:v>
                </c:pt>
                <c:pt idx="24589">
                  <c:v>4.2011186201678661E-3</c:v>
                </c:pt>
                <c:pt idx="24590">
                  <c:v>4.1988615627926405E-3</c:v>
                </c:pt>
                <c:pt idx="24591">
                  <c:v>4.1238818920284869E-3</c:v>
                </c:pt>
                <c:pt idx="24592">
                  <c:v>4.190689129279084E-3</c:v>
                </c:pt>
                <c:pt idx="24593">
                  <c:v>4.1961645489934207E-3</c:v>
                </c:pt>
                <c:pt idx="24594">
                  <c:v>4.1999484631927639E-3</c:v>
                </c:pt>
                <c:pt idx="24595">
                  <c:v>4.0653127830336828E-3</c:v>
                </c:pt>
                <c:pt idx="24596">
                  <c:v>3.9548036808327433E-3</c:v>
                </c:pt>
                <c:pt idx="24597">
                  <c:v>3.9586923766841029E-3</c:v>
                </c:pt>
                <c:pt idx="24598">
                  <c:v>3.8981445840458816E-3</c:v>
                </c:pt>
                <c:pt idx="24599">
                  <c:v>3.8213940160516614E-3</c:v>
                </c:pt>
                <c:pt idx="24600">
                  <c:v>3.5428449640793327E-3</c:v>
                </c:pt>
                <c:pt idx="24601">
                  <c:v>3.4961689934089667E-3</c:v>
                </c:pt>
                <c:pt idx="24602">
                  <c:v>3.7250570038036297E-3</c:v>
                </c:pt>
                <c:pt idx="24603">
                  <c:v>3.7993869835666913E-3</c:v>
                </c:pt>
                <c:pt idx="24604">
                  <c:v>3.6488238570388204E-3</c:v>
                </c:pt>
                <c:pt idx="24605">
                  <c:v>3.828913831974293E-3</c:v>
                </c:pt>
                <c:pt idx="24606">
                  <c:v>4.1638977505889987E-3</c:v>
                </c:pt>
                <c:pt idx="24607">
                  <c:v>4.3188312209948201E-3</c:v>
                </c:pt>
                <c:pt idx="24608">
                  <c:v>4.3188959752240314E-3</c:v>
                </c:pt>
                <c:pt idx="24609">
                  <c:v>4.3138150325165115E-3</c:v>
                </c:pt>
                <c:pt idx="24610">
                  <c:v>4.3094958048092045E-3</c:v>
                </c:pt>
                <c:pt idx="24611">
                  <c:v>4.3018072621833258E-3</c:v>
                </c:pt>
                <c:pt idx="24612">
                  <c:v>4.2967517815247691E-3</c:v>
                </c:pt>
                <c:pt idx="24613">
                  <c:v>4.2372796000865682E-3</c:v>
                </c:pt>
                <c:pt idx="24614">
                  <c:v>4.1726668855666003E-3</c:v>
                </c:pt>
                <c:pt idx="24615">
                  <c:v>4.1507058273798228E-3</c:v>
                </c:pt>
                <c:pt idx="24616">
                  <c:v>4.0267270009890794E-3</c:v>
                </c:pt>
                <c:pt idx="24617">
                  <c:v>3.929461260922907E-3</c:v>
                </c:pt>
                <c:pt idx="24618">
                  <c:v>3.8738038397504834E-3</c:v>
                </c:pt>
                <c:pt idx="24619">
                  <c:v>3.7376946149153194E-3</c:v>
                </c:pt>
                <c:pt idx="24620">
                  <c:v>3.6489914983305382E-3</c:v>
                </c:pt>
                <c:pt idx="24621">
                  <c:v>3.728753041084732E-3</c:v>
                </c:pt>
                <c:pt idx="24622">
                  <c:v>3.6053545605676967E-3</c:v>
                </c:pt>
                <c:pt idx="24623">
                  <c:v>3.5931322662292333E-3</c:v>
                </c:pt>
                <c:pt idx="24624">
                  <c:v>3.5323736477132894E-3</c:v>
                </c:pt>
                <c:pt idx="24625">
                  <c:v>3.5068345021166919E-3</c:v>
                </c:pt>
                <c:pt idx="24626">
                  <c:v>3.4939782819772757E-3</c:v>
                </c:pt>
                <c:pt idx="24627">
                  <c:v>3.33258487177423E-3</c:v>
                </c:pt>
                <c:pt idx="24628">
                  <c:v>3.356602551521099E-3</c:v>
                </c:pt>
                <c:pt idx="24629">
                  <c:v>3.223913625955505E-3</c:v>
                </c:pt>
                <c:pt idx="24630">
                  <c:v>3.2485288112818638E-3</c:v>
                </c:pt>
                <c:pt idx="24631">
                  <c:v>3.1200351122347421E-3</c:v>
                </c:pt>
                <c:pt idx="24632">
                  <c:v>3.2159867147678028E-3</c:v>
                </c:pt>
                <c:pt idx="24633">
                  <c:v>3.2722982329298372E-3</c:v>
                </c:pt>
                <c:pt idx="24634">
                  <c:v>3.1471274856740977E-3</c:v>
                </c:pt>
                <c:pt idx="24635">
                  <c:v>3.11524238013678E-3</c:v>
                </c:pt>
                <c:pt idx="24636">
                  <c:v>3.10157529999167E-3</c:v>
                </c:pt>
                <c:pt idx="24637">
                  <c:v>3.0830923122788867E-3</c:v>
                </c:pt>
                <c:pt idx="24638">
                  <c:v>3.0373905571261057E-3</c:v>
                </c:pt>
                <c:pt idx="24639">
                  <c:v>3.1050394245548479E-3</c:v>
                </c:pt>
                <c:pt idx="24640">
                  <c:v>3.0151325341032428E-3</c:v>
                </c:pt>
                <c:pt idx="24641">
                  <c:v>3.1547021690373506E-3</c:v>
                </c:pt>
                <c:pt idx="24642">
                  <c:v>3.2216820715044946E-3</c:v>
                </c:pt>
                <c:pt idx="24643">
                  <c:v>3.2569411614494308E-3</c:v>
                </c:pt>
                <c:pt idx="24644">
                  <c:v>3.186242393265606E-3</c:v>
                </c:pt>
                <c:pt idx="24645">
                  <c:v>3.1598350759865245E-3</c:v>
                </c:pt>
                <c:pt idx="24646">
                  <c:v>3.0908769623087342E-3</c:v>
                </c:pt>
                <c:pt idx="24647">
                  <c:v>3.1366993130849219E-3</c:v>
                </c:pt>
                <c:pt idx="24648">
                  <c:v>3.2301508346160913E-3</c:v>
                </c:pt>
                <c:pt idx="24649">
                  <c:v>3.5501667406425898E-3</c:v>
                </c:pt>
                <c:pt idx="24650">
                  <c:v>3.8054045382494833E-3</c:v>
                </c:pt>
                <c:pt idx="24651">
                  <c:v>4.0427540715587511E-3</c:v>
                </c:pt>
                <c:pt idx="24652">
                  <c:v>4.2715380230873021E-3</c:v>
                </c:pt>
                <c:pt idx="24653">
                  <c:v>4.1633396814540124E-3</c:v>
                </c:pt>
                <c:pt idx="24654">
                  <c:v>4.0305516534693085E-3</c:v>
                </c:pt>
                <c:pt idx="24655">
                  <c:v>3.8679236086692857E-3</c:v>
                </c:pt>
                <c:pt idx="24656">
                  <c:v>3.6627635146969603E-3</c:v>
                </c:pt>
                <c:pt idx="24657">
                  <c:v>3.3999685479503688E-3</c:v>
                </c:pt>
                <c:pt idx="24658">
                  <c:v>3.2910608228324252E-3</c:v>
                </c:pt>
                <c:pt idx="24659">
                  <c:v>3.4458295914470494E-3</c:v>
                </c:pt>
                <c:pt idx="24660">
                  <c:v>3.5371073746324395E-3</c:v>
                </c:pt>
                <c:pt idx="24661">
                  <c:v>3.4216151393382682E-3</c:v>
                </c:pt>
                <c:pt idx="24662">
                  <c:v>3.5120318677875871E-3</c:v>
                </c:pt>
                <c:pt idx="24663">
                  <c:v>3.681609178548379E-3</c:v>
                </c:pt>
                <c:pt idx="24664">
                  <c:v>3.7055879051993614E-3</c:v>
                </c:pt>
                <c:pt idx="24665">
                  <c:v>3.5847247264813157E-3</c:v>
                </c:pt>
                <c:pt idx="24666">
                  <c:v>3.8527450986505615E-3</c:v>
                </c:pt>
                <c:pt idx="24667">
                  <c:v>3.8031033763888185E-3</c:v>
                </c:pt>
                <c:pt idx="24668">
                  <c:v>3.6080724340099048E-3</c:v>
                </c:pt>
                <c:pt idx="24669">
                  <c:v>3.390955822347191E-3</c:v>
                </c:pt>
                <c:pt idx="24670">
                  <c:v>3.3689956480505924E-3</c:v>
                </c:pt>
                <c:pt idx="24671">
                  <c:v>3.354229067646799E-3</c:v>
                </c:pt>
                <c:pt idx="24672">
                  <c:v>3.4026654571288201E-3</c:v>
                </c:pt>
                <c:pt idx="24673">
                  <c:v>3.4483359207532578E-3</c:v>
                </c:pt>
                <c:pt idx="24674">
                  <c:v>3.5078329219572148E-3</c:v>
                </c:pt>
                <c:pt idx="24675">
                  <c:v>3.6238913414235762E-3</c:v>
                </c:pt>
                <c:pt idx="24676">
                  <c:v>3.7656243328575483E-3</c:v>
                </c:pt>
                <c:pt idx="24677">
                  <c:v>3.9099923190003228E-3</c:v>
                </c:pt>
                <c:pt idx="24678">
                  <c:v>3.8995376909981114E-3</c:v>
                </c:pt>
                <c:pt idx="24679">
                  <c:v>3.9143294684910925E-3</c:v>
                </c:pt>
                <c:pt idx="24680">
                  <c:v>3.8894724657983579E-3</c:v>
                </c:pt>
                <c:pt idx="24681">
                  <c:v>3.9010835247185595E-3</c:v>
                </c:pt>
                <c:pt idx="24682">
                  <c:v>3.9312802001695429E-3</c:v>
                </c:pt>
                <c:pt idx="24683">
                  <c:v>3.9211111504005025E-3</c:v>
                </c:pt>
                <c:pt idx="24684">
                  <c:v>3.9114587934177729E-3</c:v>
                </c:pt>
                <c:pt idx="24685">
                  <c:v>3.7901932439015603E-3</c:v>
                </c:pt>
                <c:pt idx="24686">
                  <c:v>3.7434007347175906E-3</c:v>
                </c:pt>
                <c:pt idx="24687">
                  <c:v>3.7133269094471832E-3</c:v>
                </c:pt>
                <c:pt idx="24688">
                  <c:v>3.6805068937610986E-3</c:v>
                </c:pt>
                <c:pt idx="24689">
                  <c:v>3.6310067117799158E-3</c:v>
                </c:pt>
                <c:pt idx="24690">
                  <c:v>3.6310067117799158E-3</c:v>
                </c:pt>
                <c:pt idx="24691">
                  <c:v>3.6310067117799158E-3</c:v>
                </c:pt>
                <c:pt idx="24692">
                  <c:v>3.6051247119872655E-3</c:v>
                </c:pt>
                <c:pt idx="24693">
                  <c:v>3.6310067117799158E-3</c:v>
                </c:pt>
                <c:pt idx="24694">
                  <c:v>3.613516336440495E-3</c:v>
                </c:pt>
                <c:pt idx="24695">
                  <c:v>3.5354462634775395E-3</c:v>
                </c:pt>
                <c:pt idx="24696">
                  <c:v>3.5254324669500678E-3</c:v>
                </c:pt>
                <c:pt idx="24697">
                  <c:v>3.5609562193349904E-3</c:v>
                </c:pt>
                <c:pt idx="24698">
                  <c:v>3.5195497516683047E-3</c:v>
                </c:pt>
                <c:pt idx="24699">
                  <c:v>3.4896122176857605E-3</c:v>
                </c:pt>
                <c:pt idx="24700">
                  <c:v>3.4820123792428338E-3</c:v>
                </c:pt>
                <c:pt idx="24701">
                  <c:v>3.4930267110494452E-3</c:v>
                </c:pt>
                <c:pt idx="24702">
                  <c:v>3.4883201473033839E-3</c:v>
                </c:pt>
                <c:pt idx="24703">
                  <c:v>3.4678775963606799E-3</c:v>
                </c:pt>
                <c:pt idx="24704">
                  <c:v>3.3957774638350736E-3</c:v>
                </c:pt>
                <c:pt idx="24705">
                  <c:v>3.3467495107632095E-3</c:v>
                </c:pt>
                <c:pt idx="24706">
                  <c:v>3.2983484930300651E-3</c:v>
                </c:pt>
                <c:pt idx="24707">
                  <c:v>3.3593874135958717E-3</c:v>
                </c:pt>
                <c:pt idx="24708">
                  <c:v>3.3467495107632095E-3</c:v>
                </c:pt>
                <c:pt idx="24709">
                  <c:v>3.3957774638350736E-3</c:v>
                </c:pt>
                <c:pt idx="24710">
                  <c:v>3.3192232960861539E-3</c:v>
                </c:pt>
                <c:pt idx="24711">
                  <c:v>3.3561035549315552E-3</c:v>
                </c:pt>
                <c:pt idx="24712">
                  <c:v>3.2237530125254774E-3</c:v>
                </c:pt>
                <c:pt idx="24713">
                  <c:v>3.212234323494218E-3</c:v>
                </c:pt>
                <c:pt idx="24714">
                  <c:v>3.1454417908503523E-3</c:v>
                </c:pt>
                <c:pt idx="24715">
                  <c:v>3.1076261381511555E-3</c:v>
                </c:pt>
                <c:pt idx="24716">
                  <c:v>3.1183649985347998E-3</c:v>
                </c:pt>
                <c:pt idx="24717">
                  <c:v>3.1076261381511555E-3</c:v>
                </c:pt>
                <c:pt idx="24718">
                  <c:v>3.0848341920989416E-3</c:v>
                </c:pt>
                <c:pt idx="24719">
                  <c:v>3.1645948603356766E-3</c:v>
                </c:pt>
                <c:pt idx="24720">
                  <c:v>3.4395231620985146E-3</c:v>
                </c:pt>
                <c:pt idx="24721">
                  <c:v>3.7060173830217643E-3</c:v>
                </c:pt>
                <c:pt idx="24722">
                  <c:v>3.7208463017649514E-3</c:v>
                </c:pt>
                <c:pt idx="24723">
                  <c:v>4.0282603487941547E-3</c:v>
                </c:pt>
                <c:pt idx="24724">
                  <c:v>4.1966936819602067E-3</c:v>
                </c:pt>
                <c:pt idx="24725">
                  <c:v>4.2424005406712225E-3</c:v>
                </c:pt>
                <c:pt idx="24726">
                  <c:v>4.2568581384984875E-3</c:v>
                </c:pt>
                <c:pt idx="24727">
                  <c:v>4.4317863347419677E-3</c:v>
                </c:pt>
                <c:pt idx="24728">
                  <c:v>4.486413696194947E-3</c:v>
                </c:pt>
                <c:pt idx="24729">
                  <c:v>4.482040208169882E-3</c:v>
                </c:pt>
                <c:pt idx="24730">
                  <c:v>4.4623326831636622E-3</c:v>
                </c:pt>
                <c:pt idx="24731">
                  <c:v>4.5503835376117787E-3</c:v>
                </c:pt>
                <c:pt idx="24732">
                  <c:v>4.6419762308405376E-3</c:v>
                </c:pt>
                <c:pt idx="24733">
                  <c:v>4.6973886292375217E-3</c:v>
                </c:pt>
                <c:pt idx="24734">
                  <c:v>4.6798215419414984E-3</c:v>
                </c:pt>
                <c:pt idx="24735">
                  <c:v>4.6976096098371584E-3</c:v>
                </c:pt>
                <c:pt idx="24736">
                  <c:v>4.6056442750971793E-3</c:v>
                </c:pt>
                <c:pt idx="24737">
                  <c:v>4.4519694062005013E-3</c:v>
                </c:pt>
                <c:pt idx="24738">
                  <c:v>4.2513375495634199E-3</c:v>
                </c:pt>
                <c:pt idx="24739">
                  <c:v>4.1138197512936327E-3</c:v>
                </c:pt>
                <c:pt idx="24740">
                  <c:v>4.1467039618243717E-3</c:v>
                </c:pt>
                <c:pt idx="24741">
                  <c:v>4.1991379383964442E-3</c:v>
                </c:pt>
                <c:pt idx="24742">
                  <c:v>4.1728488582743577E-3</c:v>
                </c:pt>
                <c:pt idx="24743">
                  <c:v>4.1991379383964442E-3</c:v>
                </c:pt>
                <c:pt idx="24744">
                  <c:v>4.1991379383964442E-3</c:v>
                </c:pt>
                <c:pt idx="24745">
                  <c:v>4.2455723533886009E-3</c:v>
                </c:pt>
                <c:pt idx="24746">
                  <c:v>4.1924345788222168E-3</c:v>
                </c:pt>
                <c:pt idx="24747">
                  <c:v>4.208135697532033E-3</c:v>
                </c:pt>
                <c:pt idx="24748">
                  <c:v>4.2285196147498205E-3</c:v>
                </c:pt>
                <c:pt idx="24749">
                  <c:v>4.8487767289334483E-3</c:v>
                </c:pt>
                <c:pt idx="24750">
                  <c:v>4.930564950240174E-3</c:v>
                </c:pt>
                <c:pt idx="24751">
                  <c:v>4.8872491747506573E-3</c:v>
                </c:pt>
                <c:pt idx="24752">
                  <c:v>4.7260214433906302E-3</c:v>
                </c:pt>
                <c:pt idx="24753">
                  <c:v>4.664209963047122E-3</c:v>
                </c:pt>
                <c:pt idx="24754">
                  <c:v>4.6287062668678748E-3</c:v>
                </c:pt>
                <c:pt idx="24755">
                  <c:v>4.4724224680305243E-3</c:v>
                </c:pt>
                <c:pt idx="24756">
                  <c:v>4.40130738021491E-3</c:v>
                </c:pt>
                <c:pt idx="24757">
                  <c:v>4.3233388660940631E-3</c:v>
                </c:pt>
                <c:pt idx="24758">
                  <c:v>4.2779499678350964E-3</c:v>
                </c:pt>
                <c:pt idx="24759">
                  <c:v>4.1608244903332311E-3</c:v>
                </c:pt>
                <c:pt idx="24760">
                  <c:v>4.1859411629728257E-3</c:v>
                </c:pt>
                <c:pt idx="24761">
                  <c:v>4.1145931399962539E-3</c:v>
                </c:pt>
                <c:pt idx="24762">
                  <c:v>4.0565061326717231E-3</c:v>
                </c:pt>
                <c:pt idx="24763">
                  <c:v>3.9863054449598562E-3</c:v>
                </c:pt>
                <c:pt idx="24764">
                  <c:v>4.043579248758436E-3</c:v>
                </c:pt>
                <c:pt idx="24765">
                  <c:v>3.9829824505036521E-3</c:v>
                </c:pt>
                <c:pt idx="24766">
                  <c:v>4.0148521649402448E-3</c:v>
                </c:pt>
                <c:pt idx="24767">
                  <c:v>3.9824163664769685E-3</c:v>
                </c:pt>
                <c:pt idx="24768">
                  <c:v>3.8885097962433569E-3</c:v>
                </c:pt>
                <c:pt idx="24769">
                  <c:v>3.8019620594320134E-3</c:v>
                </c:pt>
                <c:pt idx="24770">
                  <c:v>3.8432877339910571E-3</c:v>
                </c:pt>
                <c:pt idx="24771">
                  <c:v>3.833111628165505E-3</c:v>
                </c:pt>
                <c:pt idx="24772">
                  <c:v>3.8056749130056773E-3</c:v>
                </c:pt>
                <c:pt idx="24773">
                  <c:v>3.7648855005518425E-3</c:v>
                </c:pt>
                <c:pt idx="24774">
                  <c:v>3.7378469736721615E-3</c:v>
                </c:pt>
                <c:pt idx="24775">
                  <c:v>3.7648855005518425E-3</c:v>
                </c:pt>
                <c:pt idx="24776">
                  <c:v>3.7378469736721615E-3</c:v>
                </c:pt>
                <c:pt idx="24777">
                  <c:v>3.870950464560167E-3</c:v>
                </c:pt>
                <c:pt idx="24778">
                  <c:v>3.8816171001012224E-3</c:v>
                </c:pt>
                <c:pt idx="24779">
                  <c:v>3.6315186654297883E-3</c:v>
                </c:pt>
                <c:pt idx="24780">
                  <c:v>3.5654363112829373E-3</c:v>
                </c:pt>
                <c:pt idx="24781">
                  <c:v>3.5790965933142752E-3</c:v>
                </c:pt>
                <c:pt idx="24782">
                  <c:v>3.6050522702971918E-3</c:v>
                </c:pt>
                <c:pt idx="24783">
                  <c:v>3.4889145152296711E-3</c:v>
                </c:pt>
                <c:pt idx="24784">
                  <c:v>3.438709952783052E-3</c:v>
                </c:pt>
                <c:pt idx="24785">
                  <c:v>3.5882205389353335E-3</c:v>
                </c:pt>
                <c:pt idx="24786">
                  <c:v>3.7360894051575951E-3</c:v>
                </c:pt>
                <c:pt idx="24787">
                  <c:v>3.8118046073229318E-3</c:v>
                </c:pt>
                <c:pt idx="24788">
                  <c:v>4.0310978615019722E-3</c:v>
                </c:pt>
                <c:pt idx="24789">
                  <c:v>4.0002276748208098E-3</c:v>
                </c:pt>
                <c:pt idx="24790">
                  <c:v>4.0243303386977699E-3</c:v>
                </c:pt>
                <c:pt idx="24791">
                  <c:v>3.8764276483519715E-3</c:v>
                </c:pt>
                <c:pt idx="24792">
                  <c:v>3.7108429096542211E-3</c:v>
                </c:pt>
                <c:pt idx="24793">
                  <c:v>4.0508125341541133E-3</c:v>
                </c:pt>
                <c:pt idx="24794">
                  <c:v>4.4316995806042469E-3</c:v>
                </c:pt>
                <c:pt idx="24795">
                  <c:v>4.5469580126670092E-3</c:v>
                </c:pt>
                <c:pt idx="24796">
                  <c:v>4.466014167734355E-3</c:v>
                </c:pt>
                <c:pt idx="24797">
                  <c:v>4.4962121931819638E-3</c:v>
                </c:pt>
                <c:pt idx="24798">
                  <c:v>4.4244455005828876E-3</c:v>
                </c:pt>
                <c:pt idx="24799">
                  <c:v>4.2331693966113767E-3</c:v>
                </c:pt>
                <c:pt idx="24800">
                  <c:v>4.199866431128645E-3</c:v>
                </c:pt>
                <c:pt idx="24801">
                  <c:v>3.9599329810994692E-3</c:v>
                </c:pt>
                <c:pt idx="24802">
                  <c:v>4.0103562538434997E-3</c:v>
                </c:pt>
                <c:pt idx="24803">
                  <c:v>4.087866378035261E-3</c:v>
                </c:pt>
                <c:pt idx="24804">
                  <c:v>4.0432201437163914E-3</c:v>
                </c:pt>
                <c:pt idx="24805">
                  <c:v>3.9630024699637036E-3</c:v>
                </c:pt>
                <c:pt idx="24806">
                  <c:v>3.8860857732561632E-3</c:v>
                </c:pt>
                <c:pt idx="24807">
                  <c:v>3.6957252960107827E-3</c:v>
                </c:pt>
                <c:pt idx="24808">
                  <c:v>3.6310887692512996E-3</c:v>
                </c:pt>
                <c:pt idx="24809">
                  <c:v>3.51846071890702E-3</c:v>
                </c:pt>
                <c:pt idx="24810">
                  <c:v>3.4966040000197702E-3</c:v>
                </c:pt>
                <c:pt idx="24811">
                  <c:v>3.4966040000197702E-3</c:v>
                </c:pt>
                <c:pt idx="24812">
                  <c:v>3.5219034397670074E-3</c:v>
                </c:pt>
                <c:pt idx="24813">
                  <c:v>3.4288642645838945E-3</c:v>
                </c:pt>
                <c:pt idx="24814">
                  <c:v>3.4502473390613316E-3</c:v>
                </c:pt>
                <c:pt idx="24815">
                  <c:v>3.4502473390613316E-3</c:v>
                </c:pt>
                <c:pt idx="24816">
                  <c:v>3.2509877905541611E-3</c:v>
                </c:pt>
                <c:pt idx="24817">
                  <c:v>3.3029834514074563E-3</c:v>
                </c:pt>
                <c:pt idx="24818">
                  <c:v>3.6078859899068547E-3</c:v>
                </c:pt>
                <c:pt idx="24819">
                  <c:v>3.7709067587214334E-3</c:v>
                </c:pt>
                <c:pt idx="24820">
                  <c:v>3.6768324752980931E-3</c:v>
                </c:pt>
                <c:pt idx="24821">
                  <c:v>3.7339801044296056E-3</c:v>
                </c:pt>
                <c:pt idx="24822">
                  <c:v>3.7919505805636316E-3</c:v>
                </c:pt>
                <c:pt idx="24823">
                  <c:v>3.8536189479735109E-3</c:v>
                </c:pt>
                <c:pt idx="24824">
                  <c:v>3.9722441047786716E-3</c:v>
                </c:pt>
                <c:pt idx="24825">
                  <c:v>4.112345806052786E-3</c:v>
                </c:pt>
                <c:pt idx="24826">
                  <c:v>4.0906893068555945E-3</c:v>
                </c:pt>
                <c:pt idx="24827">
                  <c:v>4.0906893068555945E-3</c:v>
                </c:pt>
                <c:pt idx="24828">
                  <c:v>4.0402104417673014E-3</c:v>
                </c:pt>
                <c:pt idx="24829">
                  <c:v>3.9316310030153645E-3</c:v>
                </c:pt>
                <c:pt idx="24830">
                  <c:v>3.9018311413128162E-3</c:v>
                </c:pt>
                <c:pt idx="24831">
                  <c:v>3.8324603606091287E-3</c:v>
                </c:pt>
                <c:pt idx="24832">
                  <c:v>3.8002447733329527E-3</c:v>
                </c:pt>
                <c:pt idx="24833">
                  <c:v>3.7285382216328861E-3</c:v>
                </c:pt>
                <c:pt idx="24834">
                  <c:v>3.7030334123851318E-3</c:v>
                </c:pt>
                <c:pt idx="24835">
                  <c:v>3.7156106952230704E-3</c:v>
                </c:pt>
                <c:pt idx="24836">
                  <c:v>3.689388287593126E-3</c:v>
                </c:pt>
                <c:pt idx="24837">
                  <c:v>3.689388287593126E-3</c:v>
                </c:pt>
                <c:pt idx="24838">
                  <c:v>3.5992298807630036E-3</c:v>
                </c:pt>
                <c:pt idx="24839">
                  <c:v>3.5745115548981438E-3</c:v>
                </c:pt>
                <c:pt idx="24840">
                  <c:v>3.5407306987940432E-3</c:v>
                </c:pt>
                <c:pt idx="24841">
                  <c:v>3.4830435201199522E-3</c:v>
                </c:pt>
                <c:pt idx="24842">
                  <c:v>3.5044443472174555E-3</c:v>
                </c:pt>
                <c:pt idx="24843">
                  <c:v>3.5315376254272889E-3</c:v>
                </c:pt>
                <c:pt idx="24844">
                  <c:v>3.4579613320242469E-3</c:v>
                </c:pt>
                <c:pt idx="24845">
                  <c:v>3.4560361773061251E-3</c:v>
                </c:pt>
                <c:pt idx="24846">
                  <c:v>3.4193106202809517E-3</c:v>
                </c:pt>
                <c:pt idx="24847">
                  <c:v>3.3563410233240915E-3</c:v>
                </c:pt>
                <c:pt idx="24848">
                  <c:v>3.285196548753257E-3</c:v>
                </c:pt>
                <c:pt idx="24849">
                  <c:v>3.2680162595524046E-3</c:v>
                </c:pt>
                <c:pt idx="24850">
                  <c:v>3.2447797514021251E-3</c:v>
                </c:pt>
                <c:pt idx="24851">
                  <c:v>3.2216892638144167E-3</c:v>
                </c:pt>
                <c:pt idx="24852">
                  <c:v>3.2112837950783466E-3</c:v>
                </c:pt>
                <c:pt idx="24853">
                  <c:v>3.2144259514336093E-3</c:v>
                </c:pt>
                <c:pt idx="24854">
                  <c:v>3.1920236966501716E-3</c:v>
                </c:pt>
                <c:pt idx="24855">
                  <c:v>3.1164817209208976E-3</c:v>
                </c:pt>
                <c:pt idx="24856">
                  <c:v>3.1060978330326606E-3</c:v>
                </c:pt>
                <c:pt idx="24857">
                  <c:v>3.0610263633886886E-3</c:v>
                </c:pt>
                <c:pt idx="24858">
                  <c:v>3.033862999706319E-3</c:v>
                </c:pt>
                <c:pt idx="24859">
                  <c:v>3.0194935538504766E-3</c:v>
                </c:pt>
                <c:pt idx="24860">
                  <c:v>3.0042410427386403E-3</c:v>
                </c:pt>
                <c:pt idx="24861">
                  <c:v>2.9915764201121535E-3</c:v>
                </c:pt>
                <c:pt idx="24862">
                  <c:v>3.0042410427386403E-3</c:v>
                </c:pt>
                <c:pt idx="24863">
                  <c:v>3.0374978602209263E-3</c:v>
                </c:pt>
                <c:pt idx="24864">
                  <c:v>3.1427620751574379E-3</c:v>
                </c:pt>
                <c:pt idx="24865">
                  <c:v>3.3046976526549931E-3</c:v>
                </c:pt>
                <c:pt idx="24866">
                  <c:v>3.6880218106080617E-3</c:v>
                </c:pt>
                <c:pt idx="24867">
                  <c:v>3.891913961396942E-3</c:v>
                </c:pt>
                <c:pt idx="24868">
                  <c:v>3.7053529070564437E-3</c:v>
                </c:pt>
                <c:pt idx="24869">
                  <c:v>3.3900077025950455E-3</c:v>
                </c:pt>
                <c:pt idx="24870">
                  <c:v>3.2271805586004273E-3</c:v>
                </c:pt>
                <c:pt idx="24871">
                  <c:v>3.3025747469241844E-3</c:v>
                </c:pt>
                <c:pt idx="24872">
                  <c:v>3.3572632800884655E-3</c:v>
                </c:pt>
                <c:pt idx="24873">
                  <c:v>3.4502762898053875E-3</c:v>
                </c:pt>
                <c:pt idx="24874">
                  <c:v>3.4275395577373666E-3</c:v>
                </c:pt>
                <c:pt idx="24875">
                  <c:v>3.3259840597972025E-3</c:v>
                </c:pt>
                <c:pt idx="24876">
                  <c:v>3.3924087747901066E-3</c:v>
                </c:pt>
                <c:pt idx="24877">
                  <c:v>3.3654089756324558E-3</c:v>
                </c:pt>
                <c:pt idx="24878">
                  <c:v>3.3122374454988782E-3</c:v>
                </c:pt>
                <c:pt idx="24879">
                  <c:v>3.377799158007871E-3</c:v>
                </c:pt>
                <c:pt idx="24880">
                  <c:v>3.31821136819238E-3</c:v>
                </c:pt>
                <c:pt idx="24881">
                  <c:v>3.2332717999281782E-3</c:v>
                </c:pt>
                <c:pt idx="24882">
                  <c:v>3.2133881488323819E-3</c:v>
                </c:pt>
                <c:pt idx="24883">
                  <c:v>3.1438618445600954E-3</c:v>
                </c:pt>
                <c:pt idx="24884">
                  <c:v>3.1663560899347762E-3</c:v>
                </c:pt>
                <c:pt idx="24885">
                  <c:v>3.2252215220987235E-3</c:v>
                </c:pt>
                <c:pt idx="24886">
                  <c:v>3.2252215220987235E-3</c:v>
                </c:pt>
                <c:pt idx="24887">
                  <c:v>3.2252215220987235E-3</c:v>
                </c:pt>
                <c:pt idx="24888">
                  <c:v>3.3788034993415205E-3</c:v>
                </c:pt>
                <c:pt idx="24889">
                  <c:v>3.4679138127857076E-3</c:v>
                </c:pt>
                <c:pt idx="24890">
                  <c:v>3.4873554245455343E-3</c:v>
                </c:pt>
                <c:pt idx="24891">
                  <c:v>3.5952930311191258E-3</c:v>
                </c:pt>
                <c:pt idx="24892">
                  <c:v>3.507763893565637E-3</c:v>
                </c:pt>
                <c:pt idx="24893">
                  <c:v>3.5236557612407728E-3</c:v>
                </c:pt>
                <c:pt idx="24894">
                  <c:v>3.5414879412114363E-3</c:v>
                </c:pt>
                <c:pt idx="24895">
                  <c:v>4.0161034411486055E-3</c:v>
                </c:pt>
                <c:pt idx="24896">
                  <c:v>4.2654693604254387E-3</c:v>
                </c:pt>
                <c:pt idx="24897">
                  <c:v>4.2548659683127642E-3</c:v>
                </c:pt>
                <c:pt idx="24898">
                  <c:v>4.2219062332873323E-3</c:v>
                </c:pt>
                <c:pt idx="24899">
                  <c:v>4.085378468289028E-3</c:v>
                </c:pt>
                <c:pt idx="24900">
                  <c:v>4.0033818189560482E-3</c:v>
                </c:pt>
                <c:pt idx="24901">
                  <c:v>4.0077692455174401E-3</c:v>
                </c:pt>
                <c:pt idx="24902">
                  <c:v>3.9706609297567473E-3</c:v>
                </c:pt>
                <c:pt idx="24903">
                  <c:v>3.8627365784253986E-3</c:v>
                </c:pt>
                <c:pt idx="24904">
                  <c:v>3.8305410648014127E-3</c:v>
                </c:pt>
                <c:pt idx="24905">
                  <c:v>3.8712659500405263E-3</c:v>
                </c:pt>
                <c:pt idx="24906">
                  <c:v>3.8771949818997026E-3</c:v>
                </c:pt>
                <c:pt idx="24907">
                  <c:v>3.8207320231802254E-3</c:v>
                </c:pt>
                <c:pt idx="24908">
                  <c:v>3.7716096638044684E-3</c:v>
                </c:pt>
                <c:pt idx="24909">
                  <c:v>3.7044378036571683E-3</c:v>
                </c:pt>
                <c:pt idx="24910">
                  <c:v>3.7056950918664205E-3</c:v>
                </c:pt>
                <c:pt idx="24911">
                  <c:v>3.6587614617926774E-3</c:v>
                </c:pt>
                <c:pt idx="24912">
                  <c:v>3.5948154608136337E-3</c:v>
                </c:pt>
                <c:pt idx="24913">
                  <c:v>3.6183963127824318E-3</c:v>
                </c:pt>
                <c:pt idx="24914">
                  <c:v>3.6148232461368445E-3</c:v>
                </c:pt>
                <c:pt idx="24915">
                  <c:v>3.5283769232112108E-3</c:v>
                </c:pt>
                <c:pt idx="24916">
                  <c:v>3.4845170183869624E-3</c:v>
                </c:pt>
                <c:pt idx="24917">
                  <c:v>3.4927862949612819E-3</c:v>
                </c:pt>
                <c:pt idx="24918">
                  <c:v>3.5168821536261346E-3</c:v>
                </c:pt>
                <c:pt idx="24919">
                  <c:v>3.4927862949612819E-3</c:v>
                </c:pt>
                <c:pt idx="24920">
                  <c:v>3.5087546517376658E-3</c:v>
                </c:pt>
                <c:pt idx="24921">
                  <c:v>3.4795399684069217E-3</c:v>
                </c:pt>
                <c:pt idx="24922">
                  <c:v>3.4740942013156534E-3</c:v>
                </c:pt>
                <c:pt idx="24923">
                  <c:v>3.4634316863130913E-3</c:v>
                </c:pt>
                <c:pt idx="24924">
                  <c:v>3.4117386760696123E-3</c:v>
                </c:pt>
                <c:pt idx="24925">
                  <c:v>3.372477200148247E-3</c:v>
                </c:pt>
                <c:pt idx="24926">
                  <c:v>3.383650724357294E-3</c:v>
                </c:pt>
                <c:pt idx="24927">
                  <c:v>3.4126871494791202E-3</c:v>
                </c:pt>
                <c:pt idx="24928">
                  <c:v>3.3701228667273528E-3</c:v>
                </c:pt>
                <c:pt idx="24929">
                  <c:v>3.3491583082544798E-3</c:v>
                </c:pt>
                <c:pt idx="24930">
                  <c:v>3.396668786496207E-3</c:v>
                </c:pt>
                <c:pt idx="24931">
                  <c:v>3.3609524146290021E-3</c:v>
                </c:pt>
                <c:pt idx="24932">
                  <c:v>3.3374476557704383E-3</c:v>
                </c:pt>
                <c:pt idx="24933">
                  <c:v>3.2993273054716336E-3</c:v>
                </c:pt>
                <c:pt idx="24934">
                  <c:v>3.2516310694057477E-3</c:v>
                </c:pt>
                <c:pt idx="24935">
                  <c:v>3.3197242580492526E-3</c:v>
                </c:pt>
                <c:pt idx="24936">
                  <c:v>3.4564381295417116E-3</c:v>
                </c:pt>
                <c:pt idx="24937">
                  <c:v>3.6360099631365826E-3</c:v>
                </c:pt>
                <c:pt idx="24938">
                  <c:v>3.8348838501868019E-3</c:v>
                </c:pt>
                <c:pt idx="24939">
                  <c:v>3.9399453599253806E-3</c:v>
                </c:pt>
                <c:pt idx="24940">
                  <c:v>3.7002719639519263E-3</c:v>
                </c:pt>
                <c:pt idx="24941">
                  <c:v>3.3259840597972025E-3</c:v>
                </c:pt>
                <c:pt idx="24942">
                  <c:v>3.2107529337358181E-3</c:v>
                </c:pt>
                <c:pt idx="24943">
                  <c:v>3.0051097665681542E-3</c:v>
                </c:pt>
                <c:pt idx="24944">
                  <c:v>3.0993161972960688E-3</c:v>
                </c:pt>
                <c:pt idx="24945">
                  <c:v>3.0067338935283452E-3</c:v>
                </c:pt>
                <c:pt idx="24946">
                  <c:v>3.0814651601312072E-3</c:v>
                </c:pt>
                <c:pt idx="24947">
                  <c:v>3.0028589982926258E-3</c:v>
                </c:pt>
                <c:pt idx="24948">
                  <c:v>3.0397460657622896E-3</c:v>
                </c:pt>
                <c:pt idx="24949">
                  <c:v>2.9150794632689337E-3</c:v>
                </c:pt>
                <c:pt idx="24950">
                  <c:v>2.9687688979287028E-3</c:v>
                </c:pt>
                <c:pt idx="24951">
                  <c:v>3.0079829868400599E-3</c:v>
                </c:pt>
                <c:pt idx="24952">
                  <c:v>2.9459454092391852E-3</c:v>
                </c:pt>
                <c:pt idx="24953">
                  <c:v>2.9997421858656377E-3</c:v>
                </c:pt>
                <c:pt idx="24954">
                  <c:v>2.9997421858656377E-3</c:v>
                </c:pt>
                <c:pt idx="24955">
                  <c:v>2.8574881974684665E-3</c:v>
                </c:pt>
                <c:pt idx="24956">
                  <c:v>2.8747240852361145E-3</c:v>
                </c:pt>
                <c:pt idx="24957">
                  <c:v>3.0360812098102459E-3</c:v>
                </c:pt>
                <c:pt idx="24958">
                  <c:v>2.9817154465719455E-3</c:v>
                </c:pt>
                <c:pt idx="24959">
                  <c:v>2.9282012740049178E-3</c:v>
                </c:pt>
                <c:pt idx="24960">
                  <c:v>2.7393416521317607E-3</c:v>
                </c:pt>
                <c:pt idx="24961">
                  <c:v>2.673762654968942E-3</c:v>
                </c:pt>
                <c:pt idx="24962">
                  <c:v>2.5622932969403037E-3</c:v>
                </c:pt>
                <c:pt idx="24963">
                  <c:v>2.8444464307924677E-3</c:v>
                </c:pt>
                <c:pt idx="24964">
                  <c:v>2.8553785965688282E-3</c:v>
                </c:pt>
                <c:pt idx="24965">
                  <c:v>3.0109658905157696E-3</c:v>
                </c:pt>
                <c:pt idx="24966">
                  <c:v>3.1194155766969618E-3</c:v>
                </c:pt>
                <c:pt idx="24967">
                  <c:v>3.2451641415698548E-3</c:v>
                </c:pt>
                <c:pt idx="24968">
                  <c:v>3.3042226578984045E-3</c:v>
                </c:pt>
                <c:pt idx="24969">
                  <c:v>3.5634733889950048E-3</c:v>
                </c:pt>
                <c:pt idx="24970">
                  <c:v>3.7117374193289076E-3</c:v>
                </c:pt>
                <c:pt idx="24971">
                  <c:v>3.679486497472581E-3</c:v>
                </c:pt>
                <c:pt idx="24972">
                  <c:v>3.7838604871154959E-3</c:v>
                </c:pt>
                <c:pt idx="24973">
                  <c:v>3.7415747826881219E-3</c:v>
                </c:pt>
                <c:pt idx="24974">
                  <c:v>3.6487226125756569E-3</c:v>
                </c:pt>
                <c:pt idx="24975">
                  <c:v>3.6413416477074391E-3</c:v>
                </c:pt>
                <c:pt idx="24976">
                  <c:v>3.6538532813765452E-3</c:v>
                </c:pt>
                <c:pt idx="24977">
                  <c:v>3.6290422700250087E-3</c:v>
                </c:pt>
                <c:pt idx="24978">
                  <c:v>3.6448083130542781E-3</c:v>
                </c:pt>
                <c:pt idx="24979">
                  <c:v>3.6148592684884114E-3</c:v>
                </c:pt>
                <c:pt idx="24980">
                  <c:v>3.4693586029760576E-3</c:v>
                </c:pt>
                <c:pt idx="24981">
                  <c:v>3.6207744858097325E-3</c:v>
                </c:pt>
                <c:pt idx="24982">
                  <c:v>3.6257581473654334E-3</c:v>
                </c:pt>
                <c:pt idx="24983">
                  <c:v>3.604634240233657E-3</c:v>
                </c:pt>
                <c:pt idx="24984">
                  <c:v>3.6118346591792212E-3</c:v>
                </c:pt>
                <c:pt idx="24985">
                  <c:v>3.63729299301241E-3</c:v>
                </c:pt>
                <c:pt idx="24986">
                  <c:v>3.5650702629511214E-3</c:v>
                </c:pt>
                <c:pt idx="24987">
                  <c:v>3.5176907272635944E-3</c:v>
                </c:pt>
                <c:pt idx="24988">
                  <c:v>3.5507206982727485E-3</c:v>
                </c:pt>
                <c:pt idx="24989">
                  <c:v>3.5262333341723861E-3</c:v>
                </c:pt>
                <c:pt idx="24990">
                  <c:v>3.4840116653200642E-3</c:v>
                </c:pt>
                <c:pt idx="24991">
                  <c:v>3.4840116653200642E-3</c:v>
                </c:pt>
                <c:pt idx="24992">
                  <c:v>3.4382953055185515E-3</c:v>
                </c:pt>
                <c:pt idx="24993">
                  <c:v>3.4600236661609116E-3</c:v>
                </c:pt>
                <c:pt idx="24994">
                  <c:v>3.5050719359988689E-3</c:v>
                </c:pt>
                <c:pt idx="24995">
                  <c:v>3.501894916348149E-3</c:v>
                </c:pt>
                <c:pt idx="24996">
                  <c:v>3.4358849287460715E-3</c:v>
                </c:pt>
                <c:pt idx="24997">
                  <c:v>3.4658495637878996E-3</c:v>
                </c:pt>
                <c:pt idx="24998">
                  <c:v>3.417363206815406E-3</c:v>
                </c:pt>
                <c:pt idx="24999">
                  <c:v>3.4627944283331866E-3</c:v>
                </c:pt>
                <c:pt idx="25000">
                  <c:v>3.4493195850199563E-3</c:v>
                </c:pt>
                <c:pt idx="25001">
                  <c:v>3.4248346987002807E-3</c:v>
                </c:pt>
                <c:pt idx="25002">
                  <c:v>3.433452106654539E-3</c:v>
                </c:pt>
                <c:pt idx="25003">
                  <c:v>3.384618157467973E-3</c:v>
                </c:pt>
                <c:pt idx="25004">
                  <c:v>3.433452106654539E-3</c:v>
                </c:pt>
                <c:pt idx="25005">
                  <c:v>3.390533955321357E-3</c:v>
                </c:pt>
                <c:pt idx="25006">
                  <c:v>3.3571503808385089E-3</c:v>
                </c:pt>
                <c:pt idx="25007">
                  <c:v>3.3571503808385089E-3</c:v>
                </c:pt>
                <c:pt idx="25008">
                  <c:v>3.4705663579524741E-3</c:v>
                </c:pt>
                <c:pt idx="25009">
                  <c:v>3.6850827395763014E-3</c:v>
                </c:pt>
                <c:pt idx="25010">
                  <c:v>3.9297865726932654E-3</c:v>
                </c:pt>
                <c:pt idx="25011">
                  <c:v>3.9772122027137841E-3</c:v>
                </c:pt>
                <c:pt idx="25012">
                  <c:v>3.7198178765371647E-3</c:v>
                </c:pt>
                <c:pt idx="25013">
                  <c:v>3.3340042967507691E-3</c:v>
                </c:pt>
                <c:pt idx="25014">
                  <c:v>3.3998336847451279E-3</c:v>
                </c:pt>
                <c:pt idx="25015">
                  <c:v>3.3468283034927379E-3</c:v>
                </c:pt>
                <c:pt idx="25016">
                  <c:v>3.2779296800202898E-3</c:v>
                </c:pt>
                <c:pt idx="25017">
                  <c:v>3.3194943348024766E-3</c:v>
                </c:pt>
                <c:pt idx="25018">
                  <c:v>3.601473852300027E-3</c:v>
                </c:pt>
                <c:pt idx="25019">
                  <c:v>3.6000491790647588E-3</c:v>
                </c:pt>
                <c:pt idx="25020">
                  <c:v>3.5519706591805203E-3</c:v>
                </c:pt>
                <c:pt idx="25021">
                  <c:v>3.4952442826255629E-3</c:v>
                </c:pt>
                <c:pt idx="25022">
                  <c:v>3.3041773929564913E-3</c:v>
                </c:pt>
                <c:pt idx="25023">
                  <c:v>3.1960940665724173E-3</c:v>
                </c:pt>
                <c:pt idx="25024">
                  <c:v>3.1194356886481383E-3</c:v>
                </c:pt>
                <c:pt idx="25025">
                  <c:v>3.1003996354460298E-3</c:v>
                </c:pt>
                <c:pt idx="25026">
                  <c:v>3.1385737798421253E-3</c:v>
                </c:pt>
                <c:pt idx="25027">
                  <c:v>3.1194356886481383E-3</c:v>
                </c:pt>
                <c:pt idx="25028">
                  <c:v>2.9999236522532387E-3</c:v>
                </c:pt>
                <c:pt idx="25029">
                  <c:v>2.9816450908500196E-3</c:v>
                </c:pt>
                <c:pt idx="25030">
                  <c:v>2.8420329337135951E-3</c:v>
                </c:pt>
                <c:pt idx="25031">
                  <c:v>2.9816450908500196E-3</c:v>
                </c:pt>
                <c:pt idx="25032">
                  <c:v>3.1194356886481383E-3</c:v>
                </c:pt>
                <c:pt idx="25033">
                  <c:v>3.0252666252808531E-3</c:v>
                </c:pt>
                <c:pt idx="25034">
                  <c:v>3.061328325740474E-3</c:v>
                </c:pt>
                <c:pt idx="25035">
                  <c:v>3.1124844821100563E-3</c:v>
                </c:pt>
                <c:pt idx="25036">
                  <c:v>3.6176836699940021E-3</c:v>
                </c:pt>
                <c:pt idx="25037">
                  <c:v>3.7163877139918589E-3</c:v>
                </c:pt>
                <c:pt idx="25038">
                  <c:v>3.7303336394838736E-3</c:v>
                </c:pt>
                <c:pt idx="25039">
                  <c:v>3.7392928691830866E-3</c:v>
                </c:pt>
                <c:pt idx="25040">
                  <c:v>3.7151238612905357E-3</c:v>
                </c:pt>
                <c:pt idx="25041">
                  <c:v>3.7151238612905357E-3</c:v>
                </c:pt>
                <c:pt idx="25042">
                  <c:v>3.7151238612905357E-3</c:v>
                </c:pt>
                <c:pt idx="25043">
                  <c:v>3.7834650027326554E-3</c:v>
                </c:pt>
                <c:pt idx="25044">
                  <c:v>3.8820998589226127E-3</c:v>
                </c:pt>
                <c:pt idx="25045">
                  <c:v>3.8820998589226127E-3</c:v>
                </c:pt>
                <c:pt idx="25046">
                  <c:v>3.8906692871667841E-3</c:v>
                </c:pt>
                <c:pt idx="25047">
                  <c:v>3.7810448960821663E-3</c:v>
                </c:pt>
                <c:pt idx="25048">
                  <c:v>3.7313895716796419E-3</c:v>
                </c:pt>
                <c:pt idx="25049">
                  <c:v>3.6823080613607316E-3</c:v>
                </c:pt>
                <c:pt idx="25050">
                  <c:v>3.6302529939721837E-3</c:v>
                </c:pt>
                <c:pt idx="25051">
                  <c:v>3.6619566636294947E-3</c:v>
                </c:pt>
                <c:pt idx="25052">
                  <c:v>3.6190114807502531E-3</c:v>
                </c:pt>
                <c:pt idx="25053">
                  <c:v>3.6734613792581525E-3</c:v>
                </c:pt>
                <c:pt idx="25054">
                  <c:v>3.6245578259889778E-3</c:v>
                </c:pt>
                <c:pt idx="25055">
                  <c:v>3.6478479460480507E-3</c:v>
                </c:pt>
                <c:pt idx="25056">
                  <c:v>3.6271453839736866E-3</c:v>
                </c:pt>
                <c:pt idx="25057">
                  <c:v>3.5538161954009524E-3</c:v>
                </c:pt>
                <c:pt idx="25058">
                  <c:v>3.5538161954009524E-3</c:v>
                </c:pt>
                <c:pt idx="25059">
                  <c:v>3.4654891239735944E-3</c:v>
                </c:pt>
                <c:pt idx="25060">
                  <c:v>3.4580755385254852E-3</c:v>
                </c:pt>
                <c:pt idx="25061">
                  <c:v>3.3790625464765731E-3</c:v>
                </c:pt>
                <c:pt idx="25062">
                  <c:v>3.2959839751554552E-3</c:v>
                </c:pt>
                <c:pt idx="25063">
                  <c:v>3.2509189582073223E-3</c:v>
                </c:pt>
                <c:pt idx="25064">
                  <c:v>3.1439517936313935E-3</c:v>
                </c:pt>
                <c:pt idx="25065">
                  <c:v>3.0364190664474073E-3</c:v>
                </c:pt>
                <c:pt idx="25066">
                  <c:v>3.0533703240889676E-3</c:v>
                </c:pt>
                <c:pt idx="25067">
                  <c:v>3.0055361455788741E-3</c:v>
                </c:pt>
                <c:pt idx="25068">
                  <c:v>2.9771372260532186E-3</c:v>
                </c:pt>
                <c:pt idx="25069">
                  <c:v>2.9544264007275796E-3</c:v>
                </c:pt>
                <c:pt idx="25070">
                  <c:v>2.9173858706350161E-3</c:v>
                </c:pt>
                <c:pt idx="25071">
                  <c:v>2.8762002154146277E-3</c:v>
                </c:pt>
                <c:pt idx="25072">
                  <c:v>2.8514670416772943E-3</c:v>
                </c:pt>
                <c:pt idx="25073">
                  <c:v>2.8203838745159762E-3</c:v>
                </c:pt>
                <c:pt idx="25074">
                  <c:v>2.7806334079489995E-3</c:v>
                </c:pt>
                <c:pt idx="25075">
                  <c:v>2.7473171555745038E-3</c:v>
                </c:pt>
                <c:pt idx="25076">
                  <c:v>2.727912272072829E-3</c:v>
                </c:pt>
                <c:pt idx="25077">
                  <c:v>2.7156828968355178E-3</c:v>
                </c:pt>
                <c:pt idx="25078">
                  <c:v>2.6834129667208176E-3</c:v>
                </c:pt>
                <c:pt idx="25079">
                  <c:v>2.6834129667208176E-3</c:v>
                </c:pt>
                <c:pt idx="25080">
                  <c:v>2.7007524580223937E-3</c:v>
                </c:pt>
                <c:pt idx="25081">
                  <c:v>2.7398206286849435E-3</c:v>
                </c:pt>
                <c:pt idx="25082">
                  <c:v>2.7428580877409373E-3</c:v>
                </c:pt>
                <c:pt idx="25083">
                  <c:v>2.7162311082038976E-3</c:v>
                </c:pt>
                <c:pt idx="25084">
                  <c:v>2.6215924221683036E-3</c:v>
                </c:pt>
                <c:pt idx="25085">
                  <c:v>2.6390020758028164E-3</c:v>
                </c:pt>
                <c:pt idx="25086">
                  <c:v>2.6680777644252462E-3</c:v>
                </c:pt>
                <c:pt idx="25087">
                  <c:v>2.6647233304488874E-3</c:v>
                </c:pt>
                <c:pt idx="25088">
                  <c:v>2.6223590084756125E-3</c:v>
                </c:pt>
                <c:pt idx="25089">
                  <c:v>2.5724442357376478E-3</c:v>
                </c:pt>
                <c:pt idx="25090">
                  <c:v>2.5980546195939714E-3</c:v>
                </c:pt>
                <c:pt idx="25091">
                  <c:v>2.55801662913995E-3</c:v>
                </c:pt>
                <c:pt idx="25092">
                  <c:v>2.5644309704784727E-3</c:v>
                </c:pt>
                <c:pt idx="25093">
                  <c:v>2.6159780033058692E-3</c:v>
                </c:pt>
                <c:pt idx="25094">
                  <c:v>2.5516970335161598E-3</c:v>
                </c:pt>
                <c:pt idx="25095">
                  <c:v>2.5684456766566139E-3</c:v>
                </c:pt>
                <c:pt idx="25096">
                  <c:v>2.5291239116890436E-3</c:v>
                </c:pt>
                <c:pt idx="25097">
                  <c:v>2.5792256718102148E-3</c:v>
                </c:pt>
                <c:pt idx="25098">
                  <c:v>2.4895392880631873E-3</c:v>
                </c:pt>
                <c:pt idx="25099">
                  <c:v>2.5387377368132963E-3</c:v>
                </c:pt>
                <c:pt idx="25100">
                  <c:v>2.5887873925031623E-3</c:v>
                </c:pt>
                <c:pt idx="25101">
                  <c:v>2.6056619237567425E-3</c:v>
                </c:pt>
                <c:pt idx="25102">
                  <c:v>2.5887873925031623E-3</c:v>
                </c:pt>
                <c:pt idx="25103">
                  <c:v>2.5553257627560287E-3</c:v>
                </c:pt>
                <c:pt idx="25104">
                  <c:v>2.5222442882149193E-3</c:v>
                </c:pt>
                <c:pt idx="25105">
                  <c:v>2.5649315206819866E-3</c:v>
                </c:pt>
                <c:pt idx="25106">
                  <c:v>2.6048918450823815E-3</c:v>
                </c:pt>
                <c:pt idx="25107">
                  <c:v>2.5905939813773947E-3</c:v>
                </c:pt>
                <c:pt idx="25108">
                  <c:v>2.53917835611409E-3</c:v>
                </c:pt>
                <c:pt idx="25109">
                  <c:v>2.605666107737313E-3</c:v>
                </c:pt>
                <c:pt idx="25110">
                  <c:v>2.6508244832799299E-3</c:v>
                </c:pt>
                <c:pt idx="25111">
                  <c:v>2.6974786675725703E-3</c:v>
                </c:pt>
                <c:pt idx="25112">
                  <c:v>2.6430761107649162E-3</c:v>
                </c:pt>
                <c:pt idx="25113">
                  <c:v>2.6611019979220947E-3</c:v>
                </c:pt>
                <c:pt idx="25114">
                  <c:v>2.7088667721709399E-3</c:v>
                </c:pt>
                <c:pt idx="25115">
                  <c:v>2.7019811813374889E-3</c:v>
                </c:pt>
                <c:pt idx="25116">
                  <c:v>2.7019811813374889E-3</c:v>
                </c:pt>
                <c:pt idx="25117">
                  <c:v>2.7079741034989153E-3</c:v>
                </c:pt>
                <c:pt idx="25118">
                  <c:v>2.7702034168554145E-3</c:v>
                </c:pt>
                <c:pt idx="25119">
                  <c:v>2.7253057118054409E-3</c:v>
                </c:pt>
                <c:pt idx="25120">
                  <c:v>2.6897872044655408E-3</c:v>
                </c:pt>
                <c:pt idx="25121">
                  <c:v>2.6527093258764882E-3</c:v>
                </c:pt>
                <c:pt idx="25122">
                  <c:v>2.6501712821014171E-3</c:v>
                </c:pt>
                <c:pt idx="25123">
                  <c:v>2.5951828347121372E-3</c:v>
                </c:pt>
                <c:pt idx="25124">
                  <c:v>2.6243684632200541E-3</c:v>
                </c:pt>
                <c:pt idx="25125">
                  <c:v>2.6006413337044871E-3</c:v>
                </c:pt>
                <c:pt idx="25126">
                  <c:v>2.596790429546024E-3</c:v>
                </c:pt>
                <c:pt idx="25127">
                  <c:v>2.5910434334199595E-3</c:v>
                </c:pt>
                <c:pt idx="25128">
                  <c:v>2.5831839233289265E-3</c:v>
                </c:pt>
                <c:pt idx="25129">
                  <c:v>2.5936958264500681E-3</c:v>
                </c:pt>
                <c:pt idx="25130">
                  <c:v>2.6314218628637658E-3</c:v>
                </c:pt>
                <c:pt idx="25131">
                  <c:v>2.6350568359375E-3</c:v>
                </c:pt>
                <c:pt idx="25132">
                  <c:v>2.6128487976004476E-3</c:v>
                </c:pt>
                <c:pt idx="25133">
                  <c:v>2.6237767738836165E-3</c:v>
                </c:pt>
                <c:pt idx="25134">
                  <c:v>2.6347265084325018E-3</c:v>
                </c:pt>
                <c:pt idx="25135">
                  <c:v>2.6009479634525974E-3</c:v>
                </c:pt>
                <c:pt idx="25136">
                  <c:v>2.5983061148871778E-3</c:v>
                </c:pt>
                <c:pt idx="25137">
                  <c:v>2.6237767738836165E-3</c:v>
                </c:pt>
                <c:pt idx="25138">
                  <c:v>2.5625971024524322E-3</c:v>
                </c:pt>
                <c:pt idx="25139">
                  <c:v>2.5113276605941487E-3</c:v>
                </c:pt>
                <c:pt idx="25140">
                  <c:v>2.5490071811123771E-3</c:v>
                </c:pt>
                <c:pt idx="25141">
                  <c:v>2.5415846203603433E-3</c:v>
                </c:pt>
                <c:pt idx="25142">
                  <c:v>2.5149073097406952E-3</c:v>
                </c:pt>
                <c:pt idx="25143">
                  <c:v>2.4407325789793199E-3</c:v>
                </c:pt>
                <c:pt idx="25144">
                  <c:v>2.4609508215668922E-3</c:v>
                </c:pt>
                <c:pt idx="25145">
                  <c:v>2.5039511579857633E-3</c:v>
                </c:pt>
                <c:pt idx="25146">
                  <c:v>2.4741422156287904E-3</c:v>
                </c:pt>
                <c:pt idx="25147">
                  <c:v>2.4425302620300778E-3</c:v>
                </c:pt>
                <c:pt idx="25148">
                  <c:v>2.4326640305143993E-3</c:v>
                </c:pt>
                <c:pt idx="25149">
                  <c:v>2.450994423381436E-3</c:v>
                </c:pt>
                <c:pt idx="25150">
                  <c:v>2.4741422156287904E-3</c:v>
                </c:pt>
                <c:pt idx="25151">
                  <c:v>2.4224944882258381E-3</c:v>
                </c:pt>
                <c:pt idx="25152">
                  <c:v>2.5846574089181274E-3</c:v>
                </c:pt>
                <c:pt idx="25153">
                  <c:v>2.6432118219197167E-3</c:v>
                </c:pt>
                <c:pt idx="25154">
                  <c:v>2.8345808345619423E-3</c:v>
                </c:pt>
                <c:pt idx="25155">
                  <c:v>2.8830306576239639E-3</c:v>
                </c:pt>
                <c:pt idx="25156">
                  <c:v>2.8055372439539069E-3</c:v>
                </c:pt>
                <c:pt idx="25157">
                  <c:v>2.806516863521377E-3</c:v>
                </c:pt>
                <c:pt idx="25158">
                  <c:v>2.7936046422074113E-3</c:v>
                </c:pt>
                <c:pt idx="25159">
                  <c:v>2.8159477479092389E-3</c:v>
                </c:pt>
                <c:pt idx="25160">
                  <c:v>2.8529714536425829E-3</c:v>
                </c:pt>
                <c:pt idx="25161">
                  <c:v>2.8174656858515278E-3</c:v>
                </c:pt>
                <c:pt idx="25162">
                  <c:v>2.6903935139740093E-3</c:v>
                </c:pt>
                <c:pt idx="25163">
                  <c:v>2.7869881177839946E-3</c:v>
                </c:pt>
                <c:pt idx="25164">
                  <c:v>2.7355730386581963E-3</c:v>
                </c:pt>
                <c:pt idx="25165">
                  <c:v>2.752673626103784E-3</c:v>
                </c:pt>
                <c:pt idx="25166">
                  <c:v>2.6646726441356254E-3</c:v>
                </c:pt>
                <c:pt idx="25167">
                  <c:v>2.7370349564018832E-3</c:v>
                </c:pt>
                <c:pt idx="25168">
                  <c:v>2.6424412702514975E-3</c:v>
                </c:pt>
                <c:pt idx="25169">
                  <c:v>2.5840142249099001E-3</c:v>
                </c:pt>
                <c:pt idx="25170">
                  <c:v>2.5945222298351337E-3</c:v>
                </c:pt>
                <c:pt idx="25171">
                  <c:v>2.4072602237068174E-3</c:v>
                </c:pt>
                <c:pt idx="25172">
                  <c:v>2.2645328969497047E-3</c:v>
                </c:pt>
                <c:pt idx="25173">
                  <c:v>2.1715748509453284E-3</c:v>
                </c:pt>
                <c:pt idx="25174">
                  <c:v>2.2787103077824247E-3</c:v>
                </c:pt>
                <c:pt idx="25175">
                  <c:v>2.4530087588239256E-3</c:v>
                </c:pt>
                <c:pt idx="25176">
                  <c:v>2.5945222298351337E-3</c:v>
                </c:pt>
                <c:pt idx="25177">
                  <c:v>2.5433772974092282E-3</c:v>
                </c:pt>
                <c:pt idx="25178">
                  <c:v>2.516717447601317E-3</c:v>
                </c:pt>
                <c:pt idx="25179">
                  <c:v>2.5348222364916634E-3</c:v>
                </c:pt>
                <c:pt idx="25180">
                  <c:v>2.5427796238092189E-3</c:v>
                </c:pt>
                <c:pt idx="25181">
                  <c:v>2.5599233739361143E-3</c:v>
                </c:pt>
                <c:pt idx="25182">
                  <c:v>2.4860791816530919E-3</c:v>
                </c:pt>
                <c:pt idx="25183">
                  <c:v>2.640706255721271E-3</c:v>
                </c:pt>
                <c:pt idx="25184">
                  <c:v>2.6328712762672367E-3</c:v>
                </c:pt>
                <c:pt idx="25185">
                  <c:v>2.6615892176653768E-3</c:v>
                </c:pt>
                <c:pt idx="25186">
                  <c:v>2.6615892176653768E-3</c:v>
                </c:pt>
                <c:pt idx="25187">
                  <c:v>2.7642765999869984E-3</c:v>
                </c:pt>
                <c:pt idx="25188">
                  <c:v>2.8082823880282264E-3</c:v>
                </c:pt>
                <c:pt idx="25189">
                  <c:v>2.7922556448919228E-3</c:v>
                </c:pt>
                <c:pt idx="25190">
                  <c:v>2.8023895684684769E-3</c:v>
                </c:pt>
                <c:pt idx="25191">
                  <c:v>2.8001253242675461E-3</c:v>
                </c:pt>
                <c:pt idx="25192">
                  <c:v>2.7942372895925854E-3</c:v>
                </c:pt>
                <c:pt idx="25193">
                  <c:v>2.8090418877109004E-3</c:v>
                </c:pt>
                <c:pt idx="25194">
                  <c:v>2.7383978333726821E-3</c:v>
                </c:pt>
                <c:pt idx="25195">
                  <c:v>2.7378469124580518E-3</c:v>
                </c:pt>
                <c:pt idx="25196">
                  <c:v>2.7577521299767122E-3</c:v>
                </c:pt>
                <c:pt idx="25197">
                  <c:v>2.7406863951270817E-3</c:v>
                </c:pt>
                <c:pt idx="25198">
                  <c:v>2.7359264886322246E-3</c:v>
                </c:pt>
                <c:pt idx="25199">
                  <c:v>2.6960929635860163E-3</c:v>
                </c:pt>
                <c:pt idx="25200">
                  <c:v>2.656773375898249E-3</c:v>
                </c:pt>
                <c:pt idx="25201">
                  <c:v>2.6960929635860163E-3</c:v>
                </c:pt>
                <c:pt idx="25202">
                  <c:v>2.6920026718933584E-3</c:v>
                </c:pt>
                <c:pt idx="25203">
                  <c:v>2.6454047770313959E-3</c:v>
                </c:pt>
                <c:pt idx="25204">
                  <c:v>2.6064652290700182E-3</c:v>
                </c:pt>
                <c:pt idx="25205">
                  <c:v>2.587186427909241E-3</c:v>
                </c:pt>
                <c:pt idx="25206">
                  <c:v>2.6104290408982172E-3</c:v>
                </c:pt>
                <c:pt idx="25207">
                  <c:v>2.6853701445455841E-3</c:v>
                </c:pt>
                <c:pt idx="25208">
                  <c:v>2.7890521960181086E-3</c:v>
                </c:pt>
                <c:pt idx="25209">
                  <c:v>2.8001253242675461E-3</c:v>
                </c:pt>
                <c:pt idx="25210">
                  <c:v>2.763152549171369E-3</c:v>
                </c:pt>
                <c:pt idx="25211">
                  <c:v>2.6925322290029256E-3</c:v>
                </c:pt>
                <c:pt idx="25212">
                  <c:v>2.654895380654347E-3</c:v>
                </c:pt>
                <c:pt idx="25213">
                  <c:v>2.6102863192324585E-3</c:v>
                </c:pt>
                <c:pt idx="25214">
                  <c:v>2.5918798379321178E-3</c:v>
                </c:pt>
                <c:pt idx="25215">
                  <c:v>2.5925205658488973E-3</c:v>
                </c:pt>
                <c:pt idx="25216">
                  <c:v>2.6757465160917402E-3</c:v>
                </c:pt>
                <c:pt idx="25217">
                  <c:v>2.6613131032023028E-3</c:v>
                </c:pt>
                <c:pt idx="25218">
                  <c:v>2.6480231145561842E-3</c:v>
                </c:pt>
                <c:pt idx="25219">
                  <c:v>2.6362516166861709E-3</c:v>
                </c:pt>
                <c:pt idx="25220">
                  <c:v>2.6203805143023137E-3</c:v>
                </c:pt>
                <c:pt idx="25221">
                  <c:v>2.6354246893597988E-3</c:v>
                </c:pt>
                <c:pt idx="25222">
                  <c:v>2.6557168255767491E-3</c:v>
                </c:pt>
                <c:pt idx="25223">
                  <c:v>2.6747508761558059E-3</c:v>
                </c:pt>
                <c:pt idx="25224">
                  <c:v>2.7025614367825043E-3</c:v>
                </c:pt>
                <c:pt idx="25225">
                  <c:v>2.7471821123040583E-3</c:v>
                </c:pt>
                <c:pt idx="25226">
                  <c:v>2.7396733450231322E-3</c:v>
                </c:pt>
                <c:pt idx="25227">
                  <c:v>2.7632388811213416E-3</c:v>
                </c:pt>
                <c:pt idx="25228">
                  <c:v>2.8220692338413768E-3</c:v>
                </c:pt>
                <c:pt idx="25229">
                  <c:v>2.8413068190722853E-3</c:v>
                </c:pt>
                <c:pt idx="25230">
                  <c:v>2.7575603514362946E-3</c:v>
                </c:pt>
                <c:pt idx="25231">
                  <c:v>2.7056910793773091E-3</c:v>
                </c:pt>
                <c:pt idx="25232">
                  <c:v>2.6823033462001749E-3</c:v>
                </c:pt>
                <c:pt idx="25233">
                  <c:v>2.7300296012625442E-3</c:v>
                </c:pt>
                <c:pt idx="25234">
                  <c:v>2.7209580526187951E-3</c:v>
                </c:pt>
                <c:pt idx="25235">
                  <c:v>2.6939996218419693E-3</c:v>
                </c:pt>
                <c:pt idx="25236">
                  <c:v>2.6619741996954942E-3</c:v>
                </c:pt>
                <c:pt idx="25237">
                  <c:v>2.6795638756873254E-3</c:v>
                </c:pt>
                <c:pt idx="25238">
                  <c:v>2.7536392933316658E-3</c:v>
                </c:pt>
                <c:pt idx="25239">
                  <c:v>2.6999891180555626E-3</c:v>
                </c:pt>
                <c:pt idx="25240">
                  <c:v>2.6617349188626034E-3</c:v>
                </c:pt>
                <c:pt idx="25241">
                  <c:v>2.6617349188626034E-3</c:v>
                </c:pt>
                <c:pt idx="25242">
                  <c:v>2.6967301538647617E-3</c:v>
                </c:pt>
                <c:pt idx="25243">
                  <c:v>2.7321285726030166E-3</c:v>
                </c:pt>
                <c:pt idx="25244">
                  <c:v>2.6967301538647617E-3</c:v>
                </c:pt>
                <c:pt idx="25245">
                  <c:v>2.6823500398618734E-3</c:v>
                </c:pt>
                <c:pt idx="25246">
                  <c:v>2.5616841060543839E-3</c:v>
                </c:pt>
                <c:pt idx="25247">
                  <c:v>2.5780583526879889E-3</c:v>
                </c:pt>
                <c:pt idx="25248">
                  <c:v>2.5780583526879889E-3</c:v>
                </c:pt>
                <c:pt idx="25249">
                  <c:v>2.5416604463937712E-3</c:v>
                </c:pt>
                <c:pt idx="25250">
                  <c:v>2.625685748933921E-3</c:v>
                </c:pt>
                <c:pt idx="25251">
                  <c:v>2.5965621627319448E-3</c:v>
                </c:pt>
                <c:pt idx="25252">
                  <c:v>2.5825026687219597E-3</c:v>
                </c:pt>
                <c:pt idx="25253">
                  <c:v>2.6177774600036532E-3</c:v>
                </c:pt>
                <c:pt idx="25254">
                  <c:v>2.7276295478701465E-3</c:v>
                </c:pt>
                <c:pt idx="25255">
                  <c:v>2.8413068190722853E-3</c:v>
                </c:pt>
                <c:pt idx="25256">
                  <c:v>2.9533025094750534E-3</c:v>
                </c:pt>
                <c:pt idx="25257">
                  <c:v>3.2150533864989395E-3</c:v>
                </c:pt>
                <c:pt idx="25258">
                  <c:v>3.4143904356924385E-3</c:v>
                </c:pt>
                <c:pt idx="25259">
                  <c:v>3.5273052910441429E-3</c:v>
                </c:pt>
                <c:pt idx="25260">
                  <c:v>3.6763659621359599E-3</c:v>
                </c:pt>
                <c:pt idx="25261">
                  <c:v>3.7410451005100787E-3</c:v>
                </c:pt>
                <c:pt idx="25262">
                  <c:v>3.6581083486595342E-3</c:v>
                </c:pt>
                <c:pt idx="25263">
                  <c:v>3.6641778514959903E-3</c:v>
                </c:pt>
                <c:pt idx="25264">
                  <c:v>3.5828840291027174E-3</c:v>
                </c:pt>
                <c:pt idx="25265">
                  <c:v>3.502518496599646E-3</c:v>
                </c:pt>
                <c:pt idx="25266">
                  <c:v>3.3589537772837972E-3</c:v>
                </c:pt>
                <c:pt idx="25267">
                  <c:v>3.2580027480248975E-3</c:v>
                </c:pt>
                <c:pt idx="25268">
                  <c:v>3.2132021159272527E-3</c:v>
                </c:pt>
                <c:pt idx="25269">
                  <c:v>3.2245408381393571E-3</c:v>
                </c:pt>
                <c:pt idx="25270">
                  <c:v>3.2442532129969047E-3</c:v>
                </c:pt>
                <c:pt idx="25271">
                  <c:v>3.3127431034408223E-3</c:v>
                </c:pt>
                <c:pt idx="25272">
                  <c:v>3.3469332924960797E-3</c:v>
                </c:pt>
                <c:pt idx="25273">
                  <c:v>3.3511154807325276E-3</c:v>
                </c:pt>
                <c:pt idx="25274">
                  <c:v>3.3569711677352465E-3</c:v>
                </c:pt>
                <c:pt idx="25275">
                  <c:v>3.3569711677352465E-3</c:v>
                </c:pt>
                <c:pt idx="25276">
                  <c:v>3.3544547340759218E-3</c:v>
                </c:pt>
                <c:pt idx="25277">
                  <c:v>3.3043882455076243E-3</c:v>
                </c:pt>
                <c:pt idx="25278">
                  <c:v>3.3043882455076243E-3</c:v>
                </c:pt>
                <c:pt idx="25279">
                  <c:v>3.2772601296796777E-3</c:v>
                </c:pt>
                <c:pt idx="25280">
                  <c:v>3.2268407430692207E-3</c:v>
                </c:pt>
                <c:pt idx="25281">
                  <c:v>3.181809359252454E-3</c:v>
                </c:pt>
                <c:pt idx="25282">
                  <c:v>3.1595022755155251E-3</c:v>
                </c:pt>
                <c:pt idx="25283">
                  <c:v>3.0883124476749906E-3</c:v>
                </c:pt>
                <c:pt idx="25284">
                  <c:v>3.0716475027483202E-3</c:v>
                </c:pt>
                <c:pt idx="25285">
                  <c:v>3.0285340588622018E-3</c:v>
                </c:pt>
                <c:pt idx="25286">
                  <c:v>3.0111911322401276E-3</c:v>
                </c:pt>
                <c:pt idx="25287">
                  <c:v>2.9954996981546127E-3</c:v>
                </c:pt>
                <c:pt idx="25288">
                  <c:v>2.9546946861962573E-3</c:v>
                </c:pt>
                <c:pt idx="25289">
                  <c:v>2.9341228936920968E-3</c:v>
                </c:pt>
                <c:pt idx="25290">
                  <c:v>2.8883459361261532E-3</c:v>
                </c:pt>
                <c:pt idx="25291">
                  <c:v>2.9112432937521949E-3</c:v>
                </c:pt>
                <c:pt idx="25292">
                  <c:v>2.867791901308132E-3</c:v>
                </c:pt>
                <c:pt idx="25293">
                  <c:v>2.8418106207455393E-3</c:v>
                </c:pt>
                <c:pt idx="25294">
                  <c:v>2.7663314867976373E-3</c:v>
                </c:pt>
                <c:pt idx="25295">
                  <c:v>2.6972881461741482E-3</c:v>
                </c:pt>
                <c:pt idx="25296">
                  <c:v>2.7137796388940955E-3</c:v>
                </c:pt>
                <c:pt idx="25297">
                  <c:v>2.712550876921719E-3</c:v>
                </c:pt>
                <c:pt idx="25298">
                  <c:v>2.6937289587281072E-3</c:v>
                </c:pt>
                <c:pt idx="25299">
                  <c:v>2.646891124476438E-3</c:v>
                </c:pt>
                <c:pt idx="25300">
                  <c:v>2.575197895917578E-3</c:v>
                </c:pt>
                <c:pt idx="25301">
                  <c:v>2.6079101953334822E-3</c:v>
                </c:pt>
                <c:pt idx="25302">
                  <c:v>2.5367693946475342E-3</c:v>
                </c:pt>
                <c:pt idx="25303">
                  <c:v>2.421113218036456E-3</c:v>
                </c:pt>
                <c:pt idx="25304">
                  <c:v>2.3125800593150618E-3</c:v>
                </c:pt>
                <c:pt idx="25305">
                  <c:v>2.2292071581546551E-3</c:v>
                </c:pt>
                <c:pt idx="25306">
                  <c:v>2.2751287936766357E-3</c:v>
                </c:pt>
                <c:pt idx="25307">
                  <c:v>2.2688972855523324E-3</c:v>
                </c:pt>
                <c:pt idx="25308">
                  <c:v>2.2997859034401902E-3</c:v>
                </c:pt>
                <c:pt idx="25309">
                  <c:v>2.2779193950177496E-3</c:v>
                </c:pt>
                <c:pt idx="25310">
                  <c:v>2.2669303638026108E-3</c:v>
                </c:pt>
                <c:pt idx="25311">
                  <c:v>2.3130203318055369E-3</c:v>
                </c:pt>
                <c:pt idx="25312">
                  <c:v>2.2098366174343538E-3</c:v>
                </c:pt>
                <c:pt idx="25313">
                  <c:v>2.2708009915768735E-3</c:v>
                </c:pt>
                <c:pt idx="25314">
                  <c:v>2.316781543176989E-3</c:v>
                </c:pt>
                <c:pt idx="25315">
                  <c:v>2.2847925969749303E-3</c:v>
                </c:pt>
                <c:pt idx="25316">
                  <c:v>2.2847925969749303E-3</c:v>
                </c:pt>
                <c:pt idx="25317">
                  <c:v>2.2207370376143968E-3</c:v>
                </c:pt>
                <c:pt idx="25318">
                  <c:v>2.2060066453551057E-3</c:v>
                </c:pt>
                <c:pt idx="25319">
                  <c:v>2.2207370376143968E-3</c:v>
                </c:pt>
                <c:pt idx="25320">
                  <c:v>2.2545462479170017E-3</c:v>
                </c:pt>
                <c:pt idx="25321">
                  <c:v>2.2098366174343538E-3</c:v>
                </c:pt>
                <c:pt idx="25322">
                  <c:v>2.2256247109130956E-3</c:v>
                </c:pt>
                <c:pt idx="25323">
                  <c:v>2.295557927752853E-3</c:v>
                </c:pt>
                <c:pt idx="25324">
                  <c:v>2.2579961668335231E-3</c:v>
                </c:pt>
                <c:pt idx="25325">
                  <c:v>2.2527373093278982E-3</c:v>
                </c:pt>
                <c:pt idx="25326">
                  <c:v>2.2857272471696324E-3</c:v>
                </c:pt>
                <c:pt idx="25327">
                  <c:v>2.3440060922753107E-3</c:v>
                </c:pt>
                <c:pt idx="25328">
                  <c:v>2.3204062067854339E-3</c:v>
                </c:pt>
                <c:pt idx="25329">
                  <c:v>2.3929424407494637E-3</c:v>
                </c:pt>
                <c:pt idx="25330">
                  <c:v>2.4211904347599634E-3</c:v>
                </c:pt>
                <c:pt idx="25331">
                  <c:v>2.4328610434616992E-3</c:v>
                </c:pt>
                <c:pt idx="25332">
                  <c:v>2.4729625903419745E-3</c:v>
                </c:pt>
                <c:pt idx="25333">
                  <c:v>2.4805642011766346E-3</c:v>
                </c:pt>
                <c:pt idx="25334">
                  <c:v>2.4863466246307746E-3</c:v>
                </c:pt>
                <c:pt idx="25335">
                  <c:v>2.4690809059224796E-3</c:v>
                </c:pt>
                <c:pt idx="25336">
                  <c:v>2.4868218664091842E-3</c:v>
                </c:pt>
                <c:pt idx="25337">
                  <c:v>2.4868218664091842E-3</c:v>
                </c:pt>
                <c:pt idx="25338">
                  <c:v>2.5240482603290726E-3</c:v>
                </c:pt>
                <c:pt idx="25339">
                  <c:v>2.5147975099076261E-3</c:v>
                </c:pt>
                <c:pt idx="25340">
                  <c:v>2.5240482603290726E-3</c:v>
                </c:pt>
                <c:pt idx="25341">
                  <c:v>2.4883564607744227E-3</c:v>
                </c:pt>
                <c:pt idx="25342">
                  <c:v>2.5147975099076261E-3</c:v>
                </c:pt>
                <c:pt idx="25343">
                  <c:v>2.4969165973924368E-3</c:v>
                </c:pt>
                <c:pt idx="25344">
                  <c:v>2.505251330620786E-3</c:v>
                </c:pt>
                <c:pt idx="25345">
                  <c:v>2.505251330620786E-3</c:v>
                </c:pt>
                <c:pt idx="25346">
                  <c:v>2.5099236670345615E-3</c:v>
                </c:pt>
                <c:pt idx="25347">
                  <c:v>2.468564278830741E-3</c:v>
                </c:pt>
                <c:pt idx="25348">
                  <c:v>2.4866029296875002E-3</c:v>
                </c:pt>
                <c:pt idx="25349">
                  <c:v>2.4709773426419145E-3</c:v>
                </c:pt>
                <c:pt idx="25350">
                  <c:v>2.4535835663965742E-3</c:v>
                </c:pt>
                <c:pt idx="25351">
                  <c:v>2.4356502013307803E-3</c:v>
                </c:pt>
                <c:pt idx="25352">
                  <c:v>2.5261833822091888E-3</c:v>
                </c:pt>
                <c:pt idx="25353">
                  <c:v>2.4718549480914273E-3</c:v>
                </c:pt>
                <c:pt idx="25354">
                  <c:v>2.4834311031833572E-3</c:v>
                </c:pt>
                <c:pt idx="25355">
                  <c:v>2.4679670114295029E-3</c:v>
                </c:pt>
                <c:pt idx="25356">
                  <c:v>2.4679670114295029E-3</c:v>
                </c:pt>
                <c:pt idx="25357">
                  <c:v>2.4585904260967864E-3</c:v>
                </c:pt>
                <c:pt idx="25358">
                  <c:v>2.3965211155288694E-3</c:v>
                </c:pt>
                <c:pt idx="25359">
                  <c:v>2.3798119951339985E-3</c:v>
                </c:pt>
                <c:pt idx="25360">
                  <c:v>2.3502883113000451E-3</c:v>
                </c:pt>
                <c:pt idx="25361">
                  <c:v>2.2999716889292518E-3</c:v>
                </c:pt>
                <c:pt idx="25362">
                  <c:v>2.3471564505100646E-3</c:v>
                </c:pt>
                <c:pt idx="25363">
                  <c:v>2.3113048866751987E-3</c:v>
                </c:pt>
                <c:pt idx="25364">
                  <c:v>2.3105517403280138E-3</c:v>
                </c:pt>
                <c:pt idx="25365">
                  <c:v>2.3113515323090555E-3</c:v>
                </c:pt>
                <c:pt idx="25366">
                  <c:v>2.2768537482447415E-3</c:v>
                </c:pt>
                <c:pt idx="25367">
                  <c:v>2.3090477529968045E-3</c:v>
                </c:pt>
                <c:pt idx="25368">
                  <c:v>2.2924733018553681E-3</c:v>
                </c:pt>
                <c:pt idx="25369">
                  <c:v>2.2136587432408437E-3</c:v>
                </c:pt>
                <c:pt idx="25370">
                  <c:v>2.2696991658936174E-3</c:v>
                </c:pt>
                <c:pt idx="25371">
                  <c:v>2.2080916984283383E-3</c:v>
                </c:pt>
                <c:pt idx="25372">
                  <c:v>2.1234934742502005E-3</c:v>
                </c:pt>
                <c:pt idx="25373">
                  <c:v>1.9978032408213059E-3</c:v>
                </c:pt>
                <c:pt idx="25374">
                  <c:v>1.8629117144482441E-3</c:v>
                </c:pt>
                <c:pt idx="25375">
                  <c:v>1.8563705063609993E-3</c:v>
                </c:pt>
                <c:pt idx="25376">
                  <c:v>1.8365800324362707E-3</c:v>
                </c:pt>
                <c:pt idx="25377">
                  <c:v>1.851068357125282E-3</c:v>
                </c:pt>
                <c:pt idx="25378">
                  <c:v>1.8252618547097816E-3</c:v>
                </c:pt>
                <c:pt idx="25379">
                  <c:v>1.7845994505379021E-3</c:v>
                </c:pt>
                <c:pt idx="25380">
                  <c:v>1.7530792324802747E-3</c:v>
                </c:pt>
                <c:pt idx="25381">
                  <c:v>1.7900925594280194E-3</c:v>
                </c:pt>
                <c:pt idx="25382">
                  <c:v>1.7157255583974866E-3</c:v>
                </c:pt>
                <c:pt idx="25383">
                  <c:v>1.8374311048320962E-3</c:v>
                </c:pt>
                <c:pt idx="25384">
                  <c:v>1.7536105278070078E-3</c:v>
                </c:pt>
                <c:pt idx="25385">
                  <c:v>1.6104815494752886E-3</c:v>
                </c:pt>
                <c:pt idx="25386">
                  <c:v>1.4302905609299601E-3</c:v>
                </c:pt>
                <c:pt idx="25387">
                  <c:v>1.4490050015894993E-3</c:v>
                </c:pt>
                <c:pt idx="25388">
                  <c:v>1.4584425309860122E-3</c:v>
                </c:pt>
                <c:pt idx="25389">
                  <c:v>1.5556720330517462E-3</c:v>
                </c:pt>
                <c:pt idx="25390">
                  <c:v>1.5355958379049206E-3</c:v>
                </c:pt>
                <c:pt idx="25391">
                  <c:v>1.5142671186702391E-3</c:v>
                </c:pt>
                <c:pt idx="25392">
                  <c:v>1.4946632819051373E-3</c:v>
                </c:pt>
                <c:pt idx="25393">
                  <c:v>1.4752825410744811E-3</c:v>
                </c:pt>
                <c:pt idx="25394">
                  <c:v>1.5370390681215674E-3</c:v>
                </c:pt>
                <c:pt idx="25395">
                  <c:v>1.4680032561138572E-3</c:v>
                </c:pt>
                <c:pt idx="25396">
                  <c:v>1.5256047771761278E-3</c:v>
                </c:pt>
                <c:pt idx="25397">
                  <c:v>1.5564158744969412E-3</c:v>
                </c:pt>
                <c:pt idx="25398">
                  <c:v>1.5920848524544956E-3</c:v>
                </c:pt>
                <c:pt idx="25399">
                  <c:v>1.6503109374532161E-3</c:v>
                </c:pt>
                <c:pt idx="25400">
                  <c:v>1.707265394435103E-3</c:v>
                </c:pt>
                <c:pt idx="25401">
                  <c:v>1.8609540605956662E-3</c:v>
                </c:pt>
                <c:pt idx="25402">
                  <c:v>1.9938793506382134E-3</c:v>
                </c:pt>
                <c:pt idx="25403">
                  <c:v>2.0050142423223534E-3</c:v>
                </c:pt>
                <c:pt idx="25404">
                  <c:v>1.9536020419067277E-3</c:v>
                </c:pt>
                <c:pt idx="25405">
                  <c:v>1.901382576073088E-3</c:v>
                </c:pt>
                <c:pt idx="25406">
                  <c:v>1.8376467609837531E-3</c:v>
                </c:pt>
                <c:pt idx="25407">
                  <c:v>1.7344350444862967E-3</c:v>
                </c:pt>
                <c:pt idx="25408">
                  <c:v>1.724681820450107E-3</c:v>
                </c:pt>
                <c:pt idx="25409">
                  <c:v>1.6976007189125105E-3</c:v>
                </c:pt>
                <c:pt idx="25410">
                  <c:v>1.6125023057097906E-3</c:v>
                </c:pt>
                <c:pt idx="25411">
                  <c:v>1.679015173408875E-3</c:v>
                </c:pt>
                <c:pt idx="25412">
                  <c:v>1.6436461704956854E-3</c:v>
                </c:pt>
                <c:pt idx="25413">
                  <c:v>1.6572202006879325E-3</c:v>
                </c:pt>
                <c:pt idx="25414">
                  <c:v>1.8358556822693441E-3</c:v>
                </c:pt>
                <c:pt idx="25415">
                  <c:v>1.8226900198226694E-3</c:v>
                </c:pt>
                <c:pt idx="25416">
                  <c:v>1.7948093232991421E-3</c:v>
                </c:pt>
                <c:pt idx="25417">
                  <c:v>1.8518794195997203E-3</c:v>
                </c:pt>
                <c:pt idx="25418">
                  <c:v>1.8775119864357463E-3</c:v>
                </c:pt>
                <c:pt idx="25419">
                  <c:v>2.0134079659157264E-3</c:v>
                </c:pt>
                <c:pt idx="25420">
                  <c:v>2.092084784885546E-3</c:v>
                </c:pt>
                <c:pt idx="25421">
                  <c:v>2.1457279844979962E-3</c:v>
                </c:pt>
                <c:pt idx="25422">
                  <c:v>2.206342872662016E-3</c:v>
                </c:pt>
                <c:pt idx="25423">
                  <c:v>2.1853618741210661E-3</c:v>
                </c:pt>
                <c:pt idx="25424">
                  <c:v>2.0974537011411057E-3</c:v>
                </c:pt>
                <c:pt idx="25425">
                  <c:v>2.0826389409892921E-3</c:v>
                </c:pt>
                <c:pt idx="25426">
                  <c:v>2.0910532370747681E-3</c:v>
                </c:pt>
                <c:pt idx="25427">
                  <c:v>2.0910532370747681E-3</c:v>
                </c:pt>
                <c:pt idx="25428">
                  <c:v>2.0508436188935259E-3</c:v>
                </c:pt>
                <c:pt idx="25429">
                  <c:v>2.0400226734948201E-3</c:v>
                </c:pt>
                <c:pt idx="25430">
                  <c:v>2.0393941098323207E-3</c:v>
                </c:pt>
                <c:pt idx="25431">
                  <c:v>2.0412113124777601E-3</c:v>
                </c:pt>
                <c:pt idx="25432">
                  <c:v>2.0804653761792558E-3</c:v>
                </c:pt>
                <c:pt idx="25433">
                  <c:v>2.0804653761792558E-3</c:v>
                </c:pt>
                <c:pt idx="25434">
                  <c:v>2.0654738871812351E-3</c:v>
                </c:pt>
                <c:pt idx="25435">
                  <c:v>2.0164754810530661E-3</c:v>
                </c:pt>
                <c:pt idx="25436">
                  <c:v>2.0000079233149439E-3</c:v>
                </c:pt>
                <c:pt idx="25437">
                  <c:v>1.9374904683557303E-3</c:v>
                </c:pt>
                <c:pt idx="25438">
                  <c:v>1.9385242179960336E-3</c:v>
                </c:pt>
                <c:pt idx="25439">
                  <c:v>1.9607920816813178E-3</c:v>
                </c:pt>
                <c:pt idx="25440">
                  <c:v>1.9921500593256974E-3</c:v>
                </c:pt>
                <c:pt idx="25441">
                  <c:v>1.963942099303161E-3</c:v>
                </c:pt>
                <c:pt idx="25442">
                  <c:v>2.0412878531462365E-3</c:v>
                </c:pt>
                <c:pt idx="25443">
                  <c:v>2.1403714776087805E-3</c:v>
                </c:pt>
                <c:pt idx="25444">
                  <c:v>2.1687041049967795E-3</c:v>
                </c:pt>
                <c:pt idx="25445">
                  <c:v>2.2907026457439942E-3</c:v>
                </c:pt>
                <c:pt idx="25446">
                  <c:v>2.3533991101704213E-3</c:v>
                </c:pt>
                <c:pt idx="25447">
                  <c:v>2.2953072551374827E-3</c:v>
                </c:pt>
                <c:pt idx="25448">
                  <c:v>2.3647533442535248E-3</c:v>
                </c:pt>
                <c:pt idx="25449">
                  <c:v>2.3846833196615336E-3</c:v>
                </c:pt>
                <c:pt idx="25450">
                  <c:v>2.3882326067148872E-3</c:v>
                </c:pt>
                <c:pt idx="25451">
                  <c:v>2.420168662648122E-3</c:v>
                </c:pt>
                <c:pt idx="25452">
                  <c:v>2.4023295433869903E-3</c:v>
                </c:pt>
                <c:pt idx="25453">
                  <c:v>2.4155288011074041E-3</c:v>
                </c:pt>
                <c:pt idx="25454">
                  <c:v>2.4070493333316601E-3</c:v>
                </c:pt>
                <c:pt idx="25455">
                  <c:v>2.4447104132276189E-3</c:v>
                </c:pt>
                <c:pt idx="25456">
                  <c:v>2.4441673623199389E-3</c:v>
                </c:pt>
                <c:pt idx="25457">
                  <c:v>2.4235645315626715E-3</c:v>
                </c:pt>
                <c:pt idx="25458">
                  <c:v>2.4010004672501035E-3</c:v>
                </c:pt>
                <c:pt idx="25459">
                  <c:v>2.2966091425870552E-3</c:v>
                </c:pt>
                <c:pt idx="25460">
                  <c:v>2.281876730484759E-3</c:v>
                </c:pt>
                <c:pt idx="25461">
                  <c:v>2.3702830380872937E-3</c:v>
                </c:pt>
                <c:pt idx="25462">
                  <c:v>2.281876730484759E-3</c:v>
                </c:pt>
                <c:pt idx="25463">
                  <c:v>2.2672272538226284E-3</c:v>
                </c:pt>
                <c:pt idx="25464">
                  <c:v>2.2381755200589775E-3</c:v>
                </c:pt>
                <c:pt idx="25465">
                  <c:v>2.2237724734051755E-3</c:v>
                </c:pt>
                <c:pt idx="25466">
                  <c:v>2.1952100581111881E-3</c:v>
                </c:pt>
                <c:pt idx="25467">
                  <c:v>2.2218076691038991E-3</c:v>
                </c:pt>
                <c:pt idx="25468">
                  <c:v>2.202815105265603E-3</c:v>
                </c:pt>
                <c:pt idx="25469">
                  <c:v>2.2033732097198099E-3</c:v>
                </c:pt>
                <c:pt idx="25470">
                  <c:v>2.2207370376143968E-3</c:v>
                </c:pt>
                <c:pt idx="25471">
                  <c:v>2.197255480010147E-3</c:v>
                </c:pt>
                <c:pt idx="25472">
                  <c:v>2.139142221549041E-3</c:v>
                </c:pt>
                <c:pt idx="25473">
                  <c:v>2.0732547642086231E-3</c:v>
                </c:pt>
                <c:pt idx="25474">
                  <c:v>2.107336525087428E-3</c:v>
                </c:pt>
                <c:pt idx="25475">
                  <c:v>2.080692303666783E-3</c:v>
                </c:pt>
                <c:pt idx="25476">
                  <c:v>2.0492694283296043E-3</c:v>
                </c:pt>
                <c:pt idx="25477">
                  <c:v>2.0280132442653345E-3</c:v>
                </c:pt>
                <c:pt idx="25478">
                  <c:v>2.1180872485382844E-3</c:v>
                </c:pt>
                <c:pt idx="25479">
                  <c:v>2.0882797789018872E-3</c:v>
                </c:pt>
                <c:pt idx="25480">
                  <c:v>2.1133491971000351E-3</c:v>
                </c:pt>
                <c:pt idx="25481">
                  <c:v>2.1288445649617332E-3</c:v>
                </c:pt>
                <c:pt idx="25482">
                  <c:v>2.1690707398028782E-3</c:v>
                </c:pt>
                <c:pt idx="25483">
                  <c:v>2.1409533867792607E-3</c:v>
                </c:pt>
                <c:pt idx="25484">
                  <c:v>2.0942697887540397E-3</c:v>
                </c:pt>
                <c:pt idx="25485">
                  <c:v>2.223854531649843E-3</c:v>
                </c:pt>
                <c:pt idx="25486">
                  <c:v>2.1795024183307739E-3</c:v>
                </c:pt>
                <c:pt idx="25487">
                  <c:v>2.1816350038673014E-3</c:v>
                </c:pt>
                <c:pt idx="25488">
                  <c:v>2.1672953446125304E-3</c:v>
                </c:pt>
                <c:pt idx="25489">
                  <c:v>2.1673195763630714E-3</c:v>
                </c:pt>
                <c:pt idx="25490">
                  <c:v>2.1668204916365213E-3</c:v>
                </c:pt>
                <c:pt idx="25491">
                  <c:v>2.1995631587421348E-3</c:v>
                </c:pt>
                <c:pt idx="25492">
                  <c:v>2.1996430363231652E-3</c:v>
                </c:pt>
                <c:pt idx="25493">
                  <c:v>2.1806347967048591E-3</c:v>
                </c:pt>
                <c:pt idx="25494">
                  <c:v>2.1841015429312997E-3</c:v>
                </c:pt>
                <c:pt idx="25495">
                  <c:v>2.1855149616337903E-3</c:v>
                </c:pt>
                <c:pt idx="25496">
                  <c:v>2.1677420172749886E-3</c:v>
                </c:pt>
                <c:pt idx="25497">
                  <c:v>2.1688560261884674E-3</c:v>
                </c:pt>
                <c:pt idx="25498">
                  <c:v>2.1479571383081529E-3</c:v>
                </c:pt>
                <c:pt idx="25499">
                  <c:v>2.0996805087393888E-3</c:v>
                </c:pt>
                <c:pt idx="25500">
                  <c:v>2.0930500339103857E-3</c:v>
                </c:pt>
                <c:pt idx="25501">
                  <c:v>2.1297702099439008E-3</c:v>
                </c:pt>
                <c:pt idx="25502">
                  <c:v>2.1297702099439008E-3</c:v>
                </c:pt>
                <c:pt idx="25503">
                  <c:v>2.1548760389787404E-3</c:v>
                </c:pt>
                <c:pt idx="25504">
                  <c:v>2.202063086704615E-3</c:v>
                </c:pt>
                <c:pt idx="25505">
                  <c:v>2.2035040640999287E-3</c:v>
                </c:pt>
                <c:pt idx="25506">
                  <c:v>2.2673737471173181E-3</c:v>
                </c:pt>
                <c:pt idx="25507">
                  <c:v>2.3182640486361589E-3</c:v>
                </c:pt>
                <c:pt idx="25508">
                  <c:v>2.4365204776317165E-3</c:v>
                </c:pt>
                <c:pt idx="25509">
                  <c:v>2.6272167246988265E-3</c:v>
                </c:pt>
                <c:pt idx="25510">
                  <c:v>2.7631594870943135E-3</c:v>
                </c:pt>
                <c:pt idx="25511">
                  <c:v>2.4602517942455414E-3</c:v>
                </c:pt>
                <c:pt idx="25512">
                  <c:v>2.6646781529901936E-3</c:v>
                </c:pt>
                <c:pt idx="25513">
                  <c:v>3.1384854332418498E-3</c:v>
                </c:pt>
                <c:pt idx="25514">
                  <c:v>3.3191622496934257E-3</c:v>
                </c:pt>
                <c:pt idx="25515">
                  <c:v>3.5578609055322997E-3</c:v>
                </c:pt>
                <c:pt idx="25516">
                  <c:v>3.7327542549784572E-3</c:v>
                </c:pt>
                <c:pt idx="25517">
                  <c:v>3.7513117663501485E-3</c:v>
                </c:pt>
                <c:pt idx="25518">
                  <c:v>3.7209200224500786E-3</c:v>
                </c:pt>
                <c:pt idx="25519">
                  <c:v>3.7839841551501776E-3</c:v>
                </c:pt>
                <c:pt idx="25520">
                  <c:v>3.7953039187859266E-3</c:v>
                </c:pt>
                <c:pt idx="25521">
                  <c:v>3.5949124832966796E-3</c:v>
                </c:pt>
                <c:pt idx="25522">
                  <c:v>3.7147970747034554E-3</c:v>
                </c:pt>
                <c:pt idx="25523">
                  <c:v>3.6446841730596409E-3</c:v>
                </c:pt>
                <c:pt idx="25524">
                  <c:v>3.4783717867143981E-3</c:v>
                </c:pt>
                <c:pt idx="25525">
                  <c:v>3.5004413641160372E-3</c:v>
                </c:pt>
                <c:pt idx="25526">
                  <c:v>3.5100918312888077E-3</c:v>
                </c:pt>
                <c:pt idx="25527">
                  <c:v>3.6619889759110492E-3</c:v>
                </c:pt>
                <c:pt idx="25528">
                  <c:v>3.5580061061463914E-3</c:v>
                </c:pt>
                <c:pt idx="25529">
                  <c:v>3.4343113634938745E-3</c:v>
                </c:pt>
                <c:pt idx="25530">
                  <c:v>3.3279495734630849E-3</c:v>
                </c:pt>
                <c:pt idx="25531">
                  <c:v>3.2863939893103431E-3</c:v>
                </c:pt>
                <c:pt idx="25532">
                  <c:v>3.1999515129452739E-3</c:v>
                </c:pt>
                <c:pt idx="25533">
                  <c:v>3.2657870708152478E-3</c:v>
                </c:pt>
                <c:pt idx="25534">
                  <c:v>3.4127937581299728E-3</c:v>
                </c:pt>
                <c:pt idx="25535">
                  <c:v>3.3701123366620474E-3</c:v>
                </c:pt>
                <c:pt idx="25536">
                  <c:v>3.3278989779339072E-3</c:v>
                </c:pt>
                <c:pt idx="25537">
                  <c:v>3.2861493231008719E-3</c:v>
                </c:pt>
                <c:pt idx="25538">
                  <c:v>3.2040238526850977E-3</c:v>
                </c:pt>
                <c:pt idx="25539">
                  <c:v>3.1781277897749522E-3</c:v>
                </c:pt>
                <c:pt idx="25540">
                  <c:v>3.133088621088818E-3</c:v>
                </c:pt>
                <c:pt idx="25541">
                  <c:v>3.1894094604838449E-3</c:v>
                </c:pt>
                <c:pt idx="25542">
                  <c:v>3.1788631630997816E-3</c:v>
                </c:pt>
                <c:pt idx="25543">
                  <c:v>3.2010247835988171E-3</c:v>
                </c:pt>
                <c:pt idx="25544">
                  <c:v>3.2553786182329893E-3</c:v>
                </c:pt>
                <c:pt idx="25545">
                  <c:v>3.1039656592454089E-3</c:v>
                </c:pt>
                <c:pt idx="25546">
                  <c:v>3.0282591797516183E-3</c:v>
                </c:pt>
                <c:pt idx="25547">
                  <c:v>3.1300680870790815E-3</c:v>
                </c:pt>
                <c:pt idx="25548">
                  <c:v>3.0685657290388498E-3</c:v>
                </c:pt>
                <c:pt idx="25549">
                  <c:v>3.1354761707031026E-3</c:v>
                </c:pt>
                <c:pt idx="25550">
                  <c:v>3.1063159316662421E-3</c:v>
                </c:pt>
                <c:pt idx="25551">
                  <c:v>2.9985416920452939E-3</c:v>
                </c:pt>
                <c:pt idx="25552">
                  <c:v>3.0193474236400245E-3</c:v>
                </c:pt>
                <c:pt idx="25553">
                  <c:v>3.0848406487596091E-3</c:v>
                </c:pt>
                <c:pt idx="25554">
                  <c:v>3.120099906861312E-3</c:v>
                </c:pt>
                <c:pt idx="25555">
                  <c:v>3.2184418152228968E-3</c:v>
                </c:pt>
                <c:pt idx="25556">
                  <c:v>3.2305961344007623E-3</c:v>
                </c:pt>
                <c:pt idx="25557">
                  <c:v>3.2184418152228968E-3</c:v>
                </c:pt>
                <c:pt idx="25558">
                  <c:v>3.2502710316362361E-3</c:v>
                </c:pt>
                <c:pt idx="25559">
                  <c:v>3.2433655080748853E-3</c:v>
                </c:pt>
                <c:pt idx="25560">
                  <c:v>3.227689558822047E-3</c:v>
                </c:pt>
                <c:pt idx="25561">
                  <c:v>3.3044422154968399E-3</c:v>
                </c:pt>
                <c:pt idx="25562">
                  <c:v>3.3322298176056042E-3</c:v>
                </c:pt>
                <c:pt idx="25563">
                  <c:v>3.4022949626678705E-3</c:v>
                </c:pt>
                <c:pt idx="25564">
                  <c:v>3.3820572914451405E-3</c:v>
                </c:pt>
                <c:pt idx="25565">
                  <c:v>3.4056469774094151E-3</c:v>
                </c:pt>
                <c:pt idx="25566">
                  <c:v>3.4122794952604995E-3</c:v>
                </c:pt>
                <c:pt idx="25567">
                  <c:v>3.439380296384889E-3</c:v>
                </c:pt>
                <c:pt idx="25568">
                  <c:v>3.4090693517393016E-3</c:v>
                </c:pt>
                <c:pt idx="25569">
                  <c:v>3.4161469325611196E-3</c:v>
                </c:pt>
                <c:pt idx="25570">
                  <c:v>3.431906589425689E-3</c:v>
                </c:pt>
                <c:pt idx="25571">
                  <c:v>3.451583536894906E-3</c:v>
                </c:pt>
                <c:pt idx="25572">
                  <c:v>3.4462608517708509E-3</c:v>
                </c:pt>
                <c:pt idx="25573">
                  <c:v>3.4866808330654901E-3</c:v>
                </c:pt>
                <c:pt idx="25574">
                  <c:v>3.4113806654907449E-3</c:v>
                </c:pt>
                <c:pt idx="25575">
                  <c:v>3.4414538986295116E-3</c:v>
                </c:pt>
                <c:pt idx="25576">
                  <c:v>3.5294960585459671E-3</c:v>
                </c:pt>
                <c:pt idx="25577">
                  <c:v>3.5085718695987071E-3</c:v>
                </c:pt>
                <c:pt idx="25578">
                  <c:v>3.5085718695987071E-3</c:v>
                </c:pt>
                <c:pt idx="25579">
                  <c:v>3.5489128343103122E-3</c:v>
                </c:pt>
                <c:pt idx="25580">
                  <c:v>3.4882293900515724E-3</c:v>
                </c:pt>
                <c:pt idx="25581">
                  <c:v>3.496703301324637E-3</c:v>
                </c:pt>
                <c:pt idx="25582">
                  <c:v>3.4893414150577195E-3</c:v>
                </c:pt>
                <c:pt idx="25583">
                  <c:v>3.4291803561774144E-3</c:v>
                </c:pt>
                <c:pt idx="25584">
                  <c:v>3.4480297503298018E-3</c:v>
                </c:pt>
                <c:pt idx="25585">
                  <c:v>3.5753873139339363E-3</c:v>
                </c:pt>
                <c:pt idx="25586">
                  <c:v>3.7747653280512457E-3</c:v>
                </c:pt>
                <c:pt idx="25587">
                  <c:v>3.8907881817254585E-3</c:v>
                </c:pt>
                <c:pt idx="25588">
                  <c:v>3.8115323826008827E-3</c:v>
                </c:pt>
                <c:pt idx="25589">
                  <c:v>3.8518887423031221E-3</c:v>
                </c:pt>
                <c:pt idx="25590">
                  <c:v>3.7432974194558616E-3</c:v>
                </c:pt>
                <c:pt idx="25591">
                  <c:v>3.7681520305139237E-3</c:v>
                </c:pt>
                <c:pt idx="25592">
                  <c:v>3.7334455350477441E-3</c:v>
                </c:pt>
                <c:pt idx="25593">
                  <c:v>3.758174873660783E-3</c:v>
                </c:pt>
                <c:pt idx="25594">
                  <c:v>3.7957197470310515E-3</c:v>
                </c:pt>
                <c:pt idx="25595">
                  <c:v>3.7745617549351401E-3</c:v>
                </c:pt>
                <c:pt idx="25596">
                  <c:v>3.7994630603910427E-3</c:v>
                </c:pt>
                <c:pt idx="25597">
                  <c:v>3.8348402507119373E-3</c:v>
                </c:pt>
                <c:pt idx="25598">
                  <c:v>3.635049578007804E-3</c:v>
                </c:pt>
                <c:pt idx="25599">
                  <c:v>3.1897736115496056E-3</c:v>
                </c:pt>
                <c:pt idx="25600">
                  <c:v>3.198431632023211E-3</c:v>
                </c:pt>
                <c:pt idx="25601">
                  <c:v>3.1570899848287707E-3</c:v>
                </c:pt>
                <c:pt idx="25602">
                  <c:v>3.2015921375884515E-3</c:v>
                </c:pt>
                <c:pt idx="25603">
                  <c:v>3.4177617972274057E-3</c:v>
                </c:pt>
                <c:pt idx="25604">
                  <c:v>3.4973939244578706E-3</c:v>
                </c:pt>
                <c:pt idx="25605">
                  <c:v>3.172149021124576E-3</c:v>
                </c:pt>
                <c:pt idx="25606">
                  <c:v>2.8175578141711576E-3</c:v>
                </c:pt>
                <c:pt idx="25607">
                  <c:v>2.6880366473098624E-3</c:v>
                </c:pt>
                <c:pt idx="25608">
                  <c:v>2.9379853467120932E-3</c:v>
                </c:pt>
                <c:pt idx="25609">
                  <c:v>3.1160450646946438E-3</c:v>
                </c:pt>
                <c:pt idx="25610">
                  <c:v>3.3853367539605742E-3</c:v>
                </c:pt>
                <c:pt idx="25611">
                  <c:v>3.5006420750554644E-3</c:v>
                </c:pt>
                <c:pt idx="25612">
                  <c:v>3.5241790839479342E-3</c:v>
                </c:pt>
                <c:pt idx="25613">
                  <c:v>3.4544587844654012E-3</c:v>
                </c:pt>
                <c:pt idx="25614">
                  <c:v>3.5398608279683364E-3</c:v>
                </c:pt>
                <c:pt idx="25615">
                  <c:v>3.4928114764282243E-3</c:v>
                </c:pt>
                <c:pt idx="25616">
                  <c:v>3.4694936696929601E-3</c:v>
                </c:pt>
                <c:pt idx="25617">
                  <c:v>3.3153732922895679E-3</c:v>
                </c:pt>
                <c:pt idx="25618">
                  <c:v>3.2712013677010572E-3</c:v>
                </c:pt>
                <c:pt idx="25619">
                  <c:v>3.0686843277392497E-3</c:v>
                </c:pt>
                <c:pt idx="25620">
                  <c:v>3.0396616717156396E-3</c:v>
                </c:pt>
                <c:pt idx="25621">
                  <c:v>3.0854406357508826E-3</c:v>
                </c:pt>
                <c:pt idx="25622">
                  <c:v>3.0938454427632016E-3</c:v>
                </c:pt>
                <c:pt idx="25623">
                  <c:v>3.1172904720069973E-3</c:v>
                </c:pt>
                <c:pt idx="25624">
                  <c:v>3.1416605418484738E-3</c:v>
                </c:pt>
                <c:pt idx="25625">
                  <c:v>3.1560170671895175E-3</c:v>
                </c:pt>
                <c:pt idx="25626">
                  <c:v>3.2667545081435357E-3</c:v>
                </c:pt>
                <c:pt idx="25627">
                  <c:v>3.3076978235909256E-3</c:v>
                </c:pt>
                <c:pt idx="25628">
                  <c:v>3.2586322774836962E-3</c:v>
                </c:pt>
                <c:pt idx="25629">
                  <c:v>3.3688298965581882E-3</c:v>
                </c:pt>
                <c:pt idx="25630">
                  <c:v>3.4394107785017309E-3</c:v>
                </c:pt>
                <c:pt idx="25631">
                  <c:v>3.563179657479547E-3</c:v>
                </c:pt>
                <c:pt idx="25632">
                  <c:v>3.8493957768710096E-3</c:v>
                </c:pt>
                <c:pt idx="25633">
                  <c:v>3.8763938183588947E-3</c:v>
                </c:pt>
                <c:pt idx="25634">
                  <c:v>3.8478952669318326E-3</c:v>
                </c:pt>
                <c:pt idx="25635">
                  <c:v>3.899893851620101E-3</c:v>
                </c:pt>
                <c:pt idx="25636">
                  <c:v>3.8425413393796677E-3</c:v>
                </c:pt>
                <c:pt idx="25637">
                  <c:v>3.8500913103522152E-3</c:v>
                </c:pt>
                <c:pt idx="25638">
                  <c:v>3.7208021167160397E-3</c:v>
                </c:pt>
                <c:pt idx="25639">
                  <c:v>3.8011087981799072E-3</c:v>
                </c:pt>
                <c:pt idx="25640">
                  <c:v>3.5377636983967885E-3</c:v>
                </c:pt>
                <c:pt idx="25641">
                  <c:v>3.5828580953293433E-3</c:v>
                </c:pt>
                <c:pt idx="25642">
                  <c:v>3.4306542994727561E-3</c:v>
                </c:pt>
                <c:pt idx="25643">
                  <c:v>3.3335957808510877E-3</c:v>
                </c:pt>
                <c:pt idx="25644">
                  <c:v>3.5589225236891467E-3</c:v>
                </c:pt>
                <c:pt idx="25645">
                  <c:v>3.7023108471594302E-3</c:v>
                </c:pt>
                <c:pt idx="25646">
                  <c:v>3.5970510174913569E-3</c:v>
                </c:pt>
                <c:pt idx="25647">
                  <c:v>3.729047284664647E-3</c:v>
                </c:pt>
                <c:pt idx="25648">
                  <c:v>3.7950656327954014E-3</c:v>
                </c:pt>
                <c:pt idx="25649">
                  <c:v>3.7559541655879545E-3</c:v>
                </c:pt>
                <c:pt idx="25650">
                  <c:v>3.7793089658050851E-3</c:v>
                </c:pt>
                <c:pt idx="25651">
                  <c:v>3.8028185586794811E-3</c:v>
                </c:pt>
                <c:pt idx="25652">
                  <c:v>3.6796482914387431E-3</c:v>
                </c:pt>
                <c:pt idx="25653">
                  <c:v>3.6652663178227481E-3</c:v>
                </c:pt>
                <c:pt idx="25654">
                  <c:v>3.5207632737072505E-3</c:v>
                </c:pt>
                <c:pt idx="25655">
                  <c:v>3.4849271420655014E-3</c:v>
                </c:pt>
                <c:pt idx="25656">
                  <c:v>3.5114991757743113E-3</c:v>
                </c:pt>
                <c:pt idx="25657">
                  <c:v>3.6391017356344319E-3</c:v>
                </c:pt>
                <c:pt idx="25658">
                  <c:v>3.7209875238582266E-3</c:v>
                </c:pt>
                <c:pt idx="25659">
                  <c:v>3.7590891952388301E-3</c:v>
                </c:pt>
                <c:pt idx="25660">
                  <c:v>3.3379564914017882E-3</c:v>
                </c:pt>
                <c:pt idx="25661">
                  <c:v>2.7998895160327463E-3</c:v>
                </c:pt>
                <c:pt idx="25662">
                  <c:v>2.3109544373075466E-3</c:v>
                </c:pt>
                <c:pt idx="25663">
                  <c:v>1.8733607975295291E-3</c:v>
                </c:pt>
                <c:pt idx="25664">
                  <c:v>1.8629639508564585E-3</c:v>
                </c:pt>
                <c:pt idx="25665">
                  <c:v>1.9384973509960241E-3</c:v>
                </c:pt>
                <c:pt idx="25666">
                  <c:v>1.7824254045397572E-3</c:v>
                </c:pt>
                <c:pt idx="25667">
                  <c:v>1.6280264178355475E-3</c:v>
                </c:pt>
                <c:pt idx="25668">
                  <c:v>1.6248381303914244E-3</c:v>
                </c:pt>
                <c:pt idx="25669">
                  <c:v>1.6374470261207577E-3</c:v>
                </c:pt>
                <c:pt idx="25670">
                  <c:v>1.6374470261207577E-3</c:v>
                </c:pt>
                <c:pt idx="25671">
                  <c:v>1.7671228033372334E-3</c:v>
                </c:pt>
                <c:pt idx="25672">
                  <c:v>1.5898360693695995E-3</c:v>
                </c:pt>
                <c:pt idx="25673">
                  <c:v>1.7296245508853191E-3</c:v>
                </c:pt>
                <c:pt idx="25674">
                  <c:v>1.6992949882788959E-3</c:v>
                </c:pt>
                <c:pt idx="25675">
                  <c:v>1.5141295898758091E-3</c:v>
                </c:pt>
                <c:pt idx="25676">
                  <c:v>1.4774042931342236E-3</c:v>
                </c:pt>
                <c:pt idx="25677">
                  <c:v>1.409014886272864E-3</c:v>
                </c:pt>
                <c:pt idx="25678">
                  <c:v>1.409014886272864E-3</c:v>
                </c:pt>
                <c:pt idx="25679">
                  <c:v>1.3396365305840968E-3</c:v>
                </c:pt>
                <c:pt idx="25680">
                  <c:v>1.3043466132840365E-3</c:v>
                </c:pt>
                <c:pt idx="25681">
                  <c:v>1.2956528885995214E-3</c:v>
                </c:pt>
                <c:pt idx="25682">
                  <c:v>1.2870101513944377E-3</c:v>
                </c:pt>
                <c:pt idx="25683">
                  <c:v>1.2827415808013777E-3</c:v>
                </c:pt>
                <c:pt idx="25684">
                  <c:v>1.3516984571480236E-3</c:v>
                </c:pt>
                <c:pt idx="25685">
                  <c:v>1.3828555926221511E-3</c:v>
                </c:pt>
                <c:pt idx="25686">
                  <c:v>1.4443718874279821E-3</c:v>
                </c:pt>
                <c:pt idx="25687">
                  <c:v>1.5116417851714209E-3</c:v>
                </c:pt>
                <c:pt idx="25688">
                  <c:v>1.5313980960105558E-3</c:v>
                </c:pt>
                <c:pt idx="25689">
                  <c:v>1.52184524178583E-3</c:v>
                </c:pt>
                <c:pt idx="25690">
                  <c:v>1.5668672101311252E-3</c:v>
                </c:pt>
                <c:pt idx="25691">
                  <c:v>1.6252573264440009E-3</c:v>
                </c:pt>
                <c:pt idx="25692">
                  <c:v>1.6941107762955254E-3</c:v>
                </c:pt>
                <c:pt idx="25693">
                  <c:v>1.6812210278930964E-3</c:v>
                </c:pt>
                <c:pt idx="25694">
                  <c:v>1.6788549505127263E-3</c:v>
                </c:pt>
                <c:pt idx="25695">
                  <c:v>1.6812210278930964E-3</c:v>
                </c:pt>
                <c:pt idx="25696">
                  <c:v>1.7415816164856217E-3</c:v>
                </c:pt>
                <c:pt idx="25697">
                  <c:v>1.7824490456147691E-3</c:v>
                </c:pt>
                <c:pt idx="25698">
                  <c:v>1.8567177558487177E-3</c:v>
                </c:pt>
                <c:pt idx="25699">
                  <c:v>1.8298432322206529E-3</c:v>
                </c:pt>
                <c:pt idx="25700">
                  <c:v>1.7968249829882176E-3</c:v>
                </c:pt>
                <c:pt idx="25701">
                  <c:v>1.7820650158289499E-3</c:v>
                </c:pt>
                <c:pt idx="25702">
                  <c:v>1.7654032221596561E-3</c:v>
                </c:pt>
                <c:pt idx="25703">
                  <c:v>1.8195045529675858E-3</c:v>
                </c:pt>
                <c:pt idx="25704">
                  <c:v>1.8608569291713947E-3</c:v>
                </c:pt>
                <c:pt idx="25705">
                  <c:v>1.9038936071130066E-3</c:v>
                </c:pt>
                <c:pt idx="25706">
                  <c:v>1.9444019817324324E-3</c:v>
                </c:pt>
                <c:pt idx="25707">
                  <c:v>2.0012039254969946E-3</c:v>
                </c:pt>
                <c:pt idx="25708">
                  <c:v>2.0400700367057649E-3</c:v>
                </c:pt>
                <c:pt idx="25709">
                  <c:v>2.0716929359248038E-3</c:v>
                </c:pt>
                <c:pt idx="25710">
                  <c:v>2.0548149113444997E-3</c:v>
                </c:pt>
                <c:pt idx="25711">
                  <c:v>2.042079957924194E-3</c:v>
                </c:pt>
                <c:pt idx="25712">
                  <c:v>2.0176172922209343E-3</c:v>
                </c:pt>
                <c:pt idx="25713">
                  <c:v>2.1938331001589532E-3</c:v>
                </c:pt>
                <c:pt idx="25714">
                  <c:v>2.1624742389081109E-3</c:v>
                </c:pt>
                <c:pt idx="25715">
                  <c:v>2.0829215570826779E-3</c:v>
                </c:pt>
                <c:pt idx="25716">
                  <c:v>2.2054463545581296E-3</c:v>
                </c:pt>
                <c:pt idx="25717">
                  <c:v>2.222050723185339E-3</c:v>
                </c:pt>
                <c:pt idx="25718">
                  <c:v>2.222050723185339E-3</c:v>
                </c:pt>
                <c:pt idx="25719">
                  <c:v>2.2292387785979796E-3</c:v>
                </c:pt>
                <c:pt idx="25720">
                  <c:v>2.2252402210758628E-3</c:v>
                </c:pt>
                <c:pt idx="25721">
                  <c:v>2.2346081607902894E-3</c:v>
                </c:pt>
                <c:pt idx="25722">
                  <c:v>2.2383115333600538E-3</c:v>
                </c:pt>
                <c:pt idx="25723">
                  <c:v>2.1606544218843587E-3</c:v>
                </c:pt>
                <c:pt idx="25724">
                  <c:v>2.1501744519253109E-3</c:v>
                </c:pt>
                <c:pt idx="25725">
                  <c:v>2.1021283633423727E-3</c:v>
                </c:pt>
                <c:pt idx="25726">
                  <c:v>2.0837754810131793E-3</c:v>
                </c:pt>
                <c:pt idx="25727">
                  <c:v>2.0973612394443201E-3</c:v>
                </c:pt>
                <c:pt idx="25728">
                  <c:v>2.1131244314499843E-3</c:v>
                </c:pt>
                <c:pt idx="25729">
                  <c:v>2.1817640812340144E-3</c:v>
                </c:pt>
                <c:pt idx="25730">
                  <c:v>2.1875242851254243E-3</c:v>
                </c:pt>
                <c:pt idx="25731">
                  <c:v>2.2118396752906846E-3</c:v>
                </c:pt>
                <c:pt idx="25732">
                  <c:v>2.249333968788114E-3</c:v>
                </c:pt>
                <c:pt idx="25733">
                  <c:v>2.013785772957296E-3</c:v>
                </c:pt>
                <c:pt idx="25734">
                  <c:v>1.7351857435231083E-3</c:v>
                </c:pt>
                <c:pt idx="25735">
                  <c:v>1.5111610750828889E-3</c:v>
                </c:pt>
                <c:pt idx="25736">
                  <c:v>1.5692826548937696E-3</c:v>
                </c:pt>
                <c:pt idx="25737">
                  <c:v>1.6468471263633713E-3</c:v>
                </c:pt>
                <c:pt idx="25738">
                  <c:v>1.6233800136957173E-3</c:v>
                </c:pt>
                <c:pt idx="25739">
                  <c:v>1.6233950668420125E-3</c:v>
                </c:pt>
                <c:pt idx="25740">
                  <c:v>1.5347566213199041E-3</c:v>
                </c:pt>
                <c:pt idx="25741">
                  <c:v>1.6139990794899653E-3</c:v>
                </c:pt>
                <c:pt idx="25742">
                  <c:v>1.5921983650950731E-3</c:v>
                </c:pt>
                <c:pt idx="25743">
                  <c:v>1.6249825605996616E-3</c:v>
                </c:pt>
                <c:pt idx="25744">
                  <c:v>1.7549811654476348E-3</c:v>
                </c:pt>
                <c:pt idx="25745">
                  <c:v>1.7588262676904421E-3</c:v>
                </c:pt>
                <c:pt idx="25746">
                  <c:v>1.810988949946092E-3</c:v>
                </c:pt>
                <c:pt idx="25747">
                  <c:v>1.7361185081665737E-3</c:v>
                </c:pt>
                <c:pt idx="25748">
                  <c:v>1.6656492106628693E-3</c:v>
                </c:pt>
                <c:pt idx="25749">
                  <c:v>1.6905224325427495E-3</c:v>
                </c:pt>
                <c:pt idx="25750">
                  <c:v>1.6322285555585177E-3</c:v>
                </c:pt>
                <c:pt idx="25751">
                  <c:v>1.620981188341907E-3</c:v>
                </c:pt>
                <c:pt idx="25752">
                  <c:v>1.5766716991719974E-3</c:v>
                </c:pt>
                <c:pt idx="25753">
                  <c:v>1.6413423214816521E-3</c:v>
                </c:pt>
                <c:pt idx="25754">
                  <c:v>1.660948414196E-3</c:v>
                </c:pt>
                <c:pt idx="25755">
                  <c:v>1.5646700421377557E-3</c:v>
                </c:pt>
                <c:pt idx="25756">
                  <c:v>1.4385266429899719E-3</c:v>
                </c:pt>
                <c:pt idx="25757">
                  <c:v>1.4364422246731969E-3</c:v>
                </c:pt>
                <c:pt idx="25758">
                  <c:v>1.4200766241095489E-3</c:v>
                </c:pt>
                <c:pt idx="25759">
                  <c:v>1.4107200251116223E-3</c:v>
                </c:pt>
                <c:pt idx="25760">
                  <c:v>1.4036232969024283E-3</c:v>
                </c:pt>
                <c:pt idx="25761">
                  <c:v>1.4405607520840713E-3</c:v>
                </c:pt>
                <c:pt idx="25762">
                  <c:v>1.45609466784064E-3</c:v>
                </c:pt>
                <c:pt idx="25763">
                  <c:v>1.449461282135582E-3</c:v>
                </c:pt>
                <c:pt idx="25764">
                  <c:v>1.449461282135582E-3</c:v>
                </c:pt>
                <c:pt idx="25765">
                  <c:v>1.4439444361162772E-3</c:v>
                </c:pt>
                <c:pt idx="25766">
                  <c:v>1.4775245392817718E-3</c:v>
                </c:pt>
                <c:pt idx="25767">
                  <c:v>1.45609466784064E-3</c:v>
                </c:pt>
                <c:pt idx="25768">
                  <c:v>1.4760688500805091E-3</c:v>
                </c:pt>
                <c:pt idx="25769">
                  <c:v>1.4425218307604977E-3</c:v>
                </c:pt>
                <c:pt idx="25770">
                  <c:v>1.4760688500805091E-3</c:v>
                </c:pt>
                <c:pt idx="25771">
                  <c:v>1.6078101318370253E-3</c:v>
                </c:pt>
                <c:pt idx="25772">
                  <c:v>1.9964499706230515E-3</c:v>
                </c:pt>
                <c:pt idx="25773">
                  <c:v>2.5396123155477573E-3</c:v>
                </c:pt>
                <c:pt idx="25774">
                  <c:v>2.541576700009731E-3</c:v>
                </c:pt>
                <c:pt idx="25775">
                  <c:v>2.5251361479542564E-3</c:v>
                </c:pt>
                <c:pt idx="25776">
                  <c:v>2.4519899311756751E-3</c:v>
                </c:pt>
                <c:pt idx="25777">
                  <c:v>2.522156158930945E-3</c:v>
                </c:pt>
                <c:pt idx="25778">
                  <c:v>2.5516029598038332E-3</c:v>
                </c:pt>
                <c:pt idx="25779">
                  <c:v>2.611521651489986E-3</c:v>
                </c:pt>
                <c:pt idx="25780">
                  <c:v>2.6655515792704393E-3</c:v>
                </c:pt>
                <c:pt idx="25781">
                  <c:v>2.7139524696238883E-3</c:v>
                </c:pt>
                <c:pt idx="25782">
                  <c:v>2.7983055028421937E-3</c:v>
                </c:pt>
                <c:pt idx="25783">
                  <c:v>2.7876088897481168E-3</c:v>
                </c:pt>
                <c:pt idx="25784">
                  <c:v>2.8365073401295971E-3</c:v>
                </c:pt>
                <c:pt idx="25785">
                  <c:v>2.8585180514149587E-3</c:v>
                </c:pt>
                <c:pt idx="25786">
                  <c:v>2.7428130917879568E-3</c:v>
                </c:pt>
                <c:pt idx="25787">
                  <c:v>2.453937726211981E-3</c:v>
                </c:pt>
                <c:pt idx="25788">
                  <c:v>2.2239469908596895E-3</c:v>
                </c:pt>
                <c:pt idx="25789">
                  <c:v>2.1043949472706711E-3</c:v>
                </c:pt>
                <c:pt idx="25790">
                  <c:v>2.1420885047580356E-3</c:v>
                </c:pt>
                <c:pt idx="25791">
                  <c:v>2.0166595863030335E-3</c:v>
                </c:pt>
                <c:pt idx="25792">
                  <c:v>1.9340662280886958E-3</c:v>
                </c:pt>
                <c:pt idx="25793">
                  <c:v>1.9250275556343677E-3</c:v>
                </c:pt>
                <c:pt idx="25794">
                  <c:v>1.9351536658298075E-3</c:v>
                </c:pt>
                <c:pt idx="25795">
                  <c:v>1.8996854673499995E-3</c:v>
                </c:pt>
                <c:pt idx="25796">
                  <c:v>1.8639136435977767E-3</c:v>
                </c:pt>
                <c:pt idx="25797">
                  <c:v>1.8135411887020153E-3</c:v>
                </c:pt>
                <c:pt idx="25798">
                  <c:v>1.7611485758164749E-3</c:v>
                </c:pt>
                <c:pt idx="25799">
                  <c:v>1.7461637749952089E-3</c:v>
                </c:pt>
                <c:pt idx="25800">
                  <c:v>1.7014136446057246E-3</c:v>
                </c:pt>
                <c:pt idx="25801">
                  <c:v>1.5755298466614111E-3</c:v>
                </c:pt>
                <c:pt idx="25802">
                  <c:v>1.5561656885036816E-3</c:v>
                </c:pt>
                <c:pt idx="25803">
                  <c:v>1.6430727471124752E-3</c:v>
                </c:pt>
                <c:pt idx="25804">
                  <c:v>1.707841733036033E-3</c:v>
                </c:pt>
                <c:pt idx="25805">
                  <c:v>1.6094464865523291E-3</c:v>
                </c:pt>
                <c:pt idx="25806">
                  <c:v>1.5439596885307855E-3</c:v>
                </c:pt>
                <c:pt idx="25807">
                  <c:v>1.4807496040464129E-3</c:v>
                </c:pt>
                <c:pt idx="25808">
                  <c:v>1.4299259931000081E-3</c:v>
                </c:pt>
                <c:pt idx="25809">
                  <c:v>1.4516451217636034E-3</c:v>
                </c:pt>
                <c:pt idx="25810">
                  <c:v>1.6025049560139638E-3</c:v>
                </c:pt>
                <c:pt idx="25811">
                  <c:v>1.6043579923392384E-3</c:v>
                </c:pt>
                <c:pt idx="25812">
                  <c:v>1.4568756565720286E-3</c:v>
                </c:pt>
                <c:pt idx="25813">
                  <c:v>1.3952253042474787E-3</c:v>
                </c:pt>
                <c:pt idx="25814">
                  <c:v>1.3776808107810808E-3</c:v>
                </c:pt>
                <c:pt idx="25815">
                  <c:v>1.3504332617781372E-3</c:v>
                </c:pt>
                <c:pt idx="25816">
                  <c:v>1.330050528935658E-3</c:v>
                </c:pt>
                <c:pt idx="25817">
                  <c:v>1.317330052126145E-3</c:v>
                </c:pt>
                <c:pt idx="25818">
                  <c:v>1.2935922416321577E-3</c:v>
                </c:pt>
                <c:pt idx="25819">
                  <c:v>1.3039584017395624E-3</c:v>
                </c:pt>
                <c:pt idx="25820">
                  <c:v>1.2593510760754471E-3</c:v>
                </c:pt>
                <c:pt idx="25821">
                  <c:v>1.2238594909029918E-3</c:v>
                </c:pt>
                <c:pt idx="25822">
                  <c:v>1.2410512004456789E-3</c:v>
                </c:pt>
                <c:pt idx="25823">
                  <c:v>1.1788450493266406E-3</c:v>
                </c:pt>
                <c:pt idx="25824">
                  <c:v>1.1252611834481569E-3</c:v>
                </c:pt>
                <c:pt idx="25825">
                  <c:v>1.1096606800741317E-3</c:v>
                </c:pt>
                <c:pt idx="25826">
                  <c:v>1.0942512093656822E-3</c:v>
                </c:pt>
                <c:pt idx="25827">
                  <c:v>1.0991084719844185E-3</c:v>
                </c:pt>
                <c:pt idx="25828">
                  <c:v>1.1014752651981917E-3</c:v>
                </c:pt>
                <c:pt idx="25829">
                  <c:v>1.0916097366461806E-3</c:v>
                </c:pt>
                <c:pt idx="25830">
                  <c:v>1.121262787668169E-3</c:v>
                </c:pt>
                <c:pt idx="25831">
                  <c:v>1.1412929643753701E-3</c:v>
                </c:pt>
                <c:pt idx="25832">
                  <c:v>1.137210544740217E-3</c:v>
                </c:pt>
                <c:pt idx="25833">
                  <c:v>1.0794532810969638E-3</c:v>
                </c:pt>
                <c:pt idx="25834">
                  <c:v>1.0766893019306444E-3</c:v>
                </c:pt>
                <c:pt idx="25835">
                  <c:v>1.0569312902786148E-3</c:v>
                </c:pt>
                <c:pt idx="25836">
                  <c:v>1.0262509366863364E-3</c:v>
                </c:pt>
                <c:pt idx="25837">
                  <c:v>1.0373204431707095E-3</c:v>
                </c:pt>
                <c:pt idx="25838">
                  <c:v>1.0144533022219658E-3</c:v>
                </c:pt>
                <c:pt idx="25839">
                  <c:v>9.8274975657344668E-4</c:v>
                </c:pt>
                <c:pt idx="25840">
                  <c:v>1.0059629238962783E-3</c:v>
                </c:pt>
                <c:pt idx="25841">
                  <c:v>1.0896844861746752E-3</c:v>
                </c:pt>
                <c:pt idx="25842">
                  <c:v>1.0919058506885634E-3</c:v>
                </c:pt>
                <c:pt idx="25843">
                  <c:v>1.1454844037730584E-3</c:v>
                </c:pt>
                <c:pt idx="25844">
                  <c:v>1.1601579460821742E-3</c:v>
                </c:pt>
                <c:pt idx="25845">
                  <c:v>1.1668899648726795E-3</c:v>
                </c:pt>
                <c:pt idx="25846">
                  <c:v>1.202439521435448E-3</c:v>
                </c:pt>
                <c:pt idx="25847">
                  <c:v>1.2260167669537901E-3</c:v>
                </c:pt>
                <c:pt idx="25848">
                  <c:v>1.248665093438491E-3</c:v>
                </c:pt>
                <c:pt idx="25849">
                  <c:v>1.2563765014508815E-3</c:v>
                </c:pt>
                <c:pt idx="25850">
                  <c:v>1.2117896775180796E-3</c:v>
                </c:pt>
                <c:pt idx="25851">
                  <c:v>1.2319614668910355E-3</c:v>
                </c:pt>
                <c:pt idx="25852">
                  <c:v>1.1889257213384932E-3</c:v>
                </c:pt>
                <c:pt idx="25853">
                  <c:v>1.2193434688027537E-3</c:v>
                </c:pt>
                <c:pt idx="25854">
                  <c:v>1.2502551395481083E-3</c:v>
                </c:pt>
                <c:pt idx="25855">
                  <c:v>1.2224748703184658E-3</c:v>
                </c:pt>
                <c:pt idx="25856">
                  <c:v>1.2405690963815819E-3</c:v>
                </c:pt>
                <c:pt idx="25857">
                  <c:v>1.2527879203940457E-3</c:v>
                </c:pt>
                <c:pt idx="25858">
                  <c:v>1.273919939945801E-3</c:v>
                </c:pt>
                <c:pt idx="25859">
                  <c:v>1.2612452479879421E-3</c:v>
                </c:pt>
                <c:pt idx="25860">
                  <c:v>1.2596213226474533E-3</c:v>
                </c:pt>
                <c:pt idx="25861">
                  <c:v>1.2737513469604762E-3</c:v>
                </c:pt>
                <c:pt idx="25862">
                  <c:v>1.2837489492703426E-3</c:v>
                </c:pt>
                <c:pt idx="25863">
                  <c:v>1.2831769543441491E-3</c:v>
                </c:pt>
                <c:pt idx="25864">
                  <c:v>1.293763147159957E-3</c:v>
                </c:pt>
                <c:pt idx="25865">
                  <c:v>1.3034989331052709E-3</c:v>
                </c:pt>
                <c:pt idx="25866">
                  <c:v>1.3298008523145925E-3</c:v>
                </c:pt>
                <c:pt idx="25867">
                  <c:v>1.3402658122582491E-3</c:v>
                </c:pt>
                <c:pt idx="25868">
                  <c:v>1.3535399361924135E-3</c:v>
                </c:pt>
                <c:pt idx="25869">
                  <c:v>1.3416848118311209E-3</c:v>
                </c:pt>
                <c:pt idx="25870">
                  <c:v>1.3614154708286371E-3</c:v>
                </c:pt>
                <c:pt idx="25871">
                  <c:v>1.3440088280300476E-3</c:v>
                </c:pt>
                <c:pt idx="25872">
                  <c:v>1.3733872578483134E-3</c:v>
                </c:pt>
                <c:pt idx="25873">
                  <c:v>1.4165156225886587E-3</c:v>
                </c:pt>
                <c:pt idx="25874">
                  <c:v>1.3586030518466605E-3</c:v>
                </c:pt>
                <c:pt idx="25875">
                  <c:v>1.1822309987593229E-3</c:v>
                </c:pt>
                <c:pt idx="25876">
                  <c:v>1.0817141535477979E-3</c:v>
                </c:pt>
                <c:pt idx="25877">
                  <c:v>1.0838770231352494E-3</c:v>
                </c:pt>
                <c:pt idx="25878">
                  <c:v>1.1228479108107764E-3</c:v>
                </c:pt>
                <c:pt idx="25879">
                  <c:v>1.1683573119996228E-3</c:v>
                </c:pt>
                <c:pt idx="25880">
                  <c:v>1.13074884774451E-3</c:v>
                </c:pt>
                <c:pt idx="25881">
                  <c:v>1.1054559633557378E-3</c:v>
                </c:pt>
                <c:pt idx="25882">
                  <c:v>1.0665238535703424E-3</c:v>
                </c:pt>
                <c:pt idx="25883">
                  <c:v>1.0637164920781911E-3</c:v>
                </c:pt>
                <c:pt idx="25884">
                  <c:v>1.1149922033614579E-3</c:v>
                </c:pt>
                <c:pt idx="25885">
                  <c:v>1.0978273901612141E-3</c:v>
                </c:pt>
                <c:pt idx="25886">
                  <c:v>1.1436170647041036E-3</c:v>
                </c:pt>
                <c:pt idx="25887">
                  <c:v>1.1899212333939336E-3</c:v>
                </c:pt>
                <c:pt idx="25888">
                  <c:v>1.1494453069177527E-3</c:v>
                </c:pt>
                <c:pt idx="25889">
                  <c:v>1.1646308048890476E-3</c:v>
                </c:pt>
                <c:pt idx="25890">
                  <c:v>1.1967043461137881E-3</c:v>
                </c:pt>
                <c:pt idx="25891">
                  <c:v>1.2283530241143678E-3</c:v>
                </c:pt>
                <c:pt idx="25892">
                  <c:v>1.2444510415314059E-3</c:v>
                </c:pt>
                <c:pt idx="25893">
                  <c:v>1.2772033730011E-3</c:v>
                </c:pt>
                <c:pt idx="25894">
                  <c:v>1.3022615114113966E-3</c:v>
                </c:pt>
                <c:pt idx="25895">
                  <c:v>1.2020875489951355E-3</c:v>
                </c:pt>
                <c:pt idx="25896">
                  <c:v>1.2098857084963492E-3</c:v>
                </c:pt>
                <c:pt idx="25897">
                  <c:v>1.1866233866154063E-3</c:v>
                </c:pt>
                <c:pt idx="25898">
                  <c:v>1.2525692497729107E-3</c:v>
                </c:pt>
                <c:pt idx="25899">
                  <c:v>1.2124380502943125E-3</c:v>
                </c:pt>
                <c:pt idx="25900">
                  <c:v>1.2309646394164651E-3</c:v>
                </c:pt>
                <c:pt idx="25901">
                  <c:v>1.2918384051198368E-3</c:v>
                </c:pt>
                <c:pt idx="25902">
                  <c:v>1.2618149082127906E-3</c:v>
                </c:pt>
                <c:pt idx="25903">
                  <c:v>1.373854390026285E-3</c:v>
                </c:pt>
                <c:pt idx="25904">
                  <c:v>1.4231251537654697E-3</c:v>
                </c:pt>
                <c:pt idx="25905">
                  <c:v>1.4022853527861541E-3</c:v>
                </c:pt>
                <c:pt idx="25906">
                  <c:v>1.4167699605848779E-3</c:v>
                </c:pt>
                <c:pt idx="25907">
                  <c:v>1.4530683032555284E-3</c:v>
                </c:pt>
                <c:pt idx="25908">
                  <c:v>1.4504165687231605E-3</c:v>
                </c:pt>
                <c:pt idx="25909">
                  <c:v>1.4851354427602242E-3</c:v>
                </c:pt>
                <c:pt idx="25910">
                  <c:v>1.5088428315486891E-3</c:v>
                </c:pt>
                <c:pt idx="25911">
                  <c:v>1.5199058753430678E-3</c:v>
                </c:pt>
                <c:pt idx="25912">
                  <c:v>1.5055272173741371E-3</c:v>
                </c:pt>
                <c:pt idx="25913">
                  <c:v>1.5469536169202046E-3</c:v>
                </c:pt>
                <c:pt idx="25914">
                  <c:v>1.56898093790309E-3</c:v>
                </c:pt>
                <c:pt idx="25915">
                  <c:v>1.56898093790309E-3</c:v>
                </c:pt>
                <c:pt idx="25916">
                  <c:v>1.5881448092991846E-3</c:v>
                </c:pt>
                <c:pt idx="25917">
                  <c:v>1.6047032916322642E-3</c:v>
                </c:pt>
                <c:pt idx="25918">
                  <c:v>1.5849517300329128E-3</c:v>
                </c:pt>
                <c:pt idx="25919">
                  <c:v>1.5583831075140354E-3</c:v>
                </c:pt>
                <c:pt idx="25920">
                  <c:v>1.5882343086127924E-3</c:v>
                </c:pt>
                <c:pt idx="25921">
                  <c:v>1.6008385768162573E-3</c:v>
                </c:pt>
                <c:pt idx="25922">
                  <c:v>1.6248775058610725E-3</c:v>
                </c:pt>
                <c:pt idx="25923">
                  <c:v>1.6024095665874215E-3</c:v>
                </c:pt>
                <c:pt idx="25924">
                  <c:v>1.6370896396742057E-3</c:v>
                </c:pt>
                <c:pt idx="25925">
                  <c:v>1.6415451787318742E-3</c:v>
                </c:pt>
                <c:pt idx="25926">
                  <c:v>1.6488594819318882E-3</c:v>
                </c:pt>
                <c:pt idx="25927">
                  <c:v>1.6517447169429136E-3</c:v>
                </c:pt>
                <c:pt idx="25928">
                  <c:v>1.6454640102331458E-3</c:v>
                </c:pt>
                <c:pt idx="25929">
                  <c:v>1.6864466045262551E-3</c:v>
                </c:pt>
                <c:pt idx="25930">
                  <c:v>1.6768062528120899E-3</c:v>
                </c:pt>
                <c:pt idx="25931">
                  <c:v>1.6881032318391493E-3</c:v>
                </c:pt>
                <c:pt idx="25932">
                  <c:v>1.6936329635034899E-3</c:v>
                </c:pt>
                <c:pt idx="25933">
                  <c:v>1.6682983849975832E-3</c:v>
                </c:pt>
                <c:pt idx="25934">
                  <c:v>1.6956475388500026E-3</c:v>
                </c:pt>
                <c:pt idx="25935">
                  <c:v>1.7193078788189497E-3</c:v>
                </c:pt>
                <c:pt idx="25936">
                  <c:v>1.7099676254307672E-3</c:v>
                </c:pt>
                <c:pt idx="25937">
                  <c:v>1.7084794978228454E-3</c:v>
                </c:pt>
                <c:pt idx="25938">
                  <c:v>1.6930938451593027E-3</c:v>
                </c:pt>
                <c:pt idx="25939">
                  <c:v>1.6831635316831204E-3</c:v>
                </c:pt>
                <c:pt idx="25940">
                  <c:v>1.6545891926807714E-3</c:v>
                </c:pt>
                <c:pt idx="25941">
                  <c:v>1.6898435934321399E-3</c:v>
                </c:pt>
                <c:pt idx="25942">
                  <c:v>1.6518453450094679E-3</c:v>
                </c:pt>
                <c:pt idx="25943">
                  <c:v>1.6815117519660612E-3</c:v>
                </c:pt>
                <c:pt idx="25944">
                  <c:v>1.7540246139366488E-3</c:v>
                </c:pt>
                <c:pt idx="25945">
                  <c:v>1.791171583249374E-3</c:v>
                </c:pt>
                <c:pt idx="25946">
                  <c:v>1.8274836113837093E-3</c:v>
                </c:pt>
                <c:pt idx="25947">
                  <c:v>1.8339043575655834E-3</c:v>
                </c:pt>
                <c:pt idx="25948">
                  <c:v>1.7806386789003224E-3</c:v>
                </c:pt>
                <c:pt idx="25949">
                  <c:v>1.707586605494349E-3</c:v>
                </c:pt>
                <c:pt idx="25950">
                  <c:v>1.7272873720225344E-3</c:v>
                </c:pt>
                <c:pt idx="25951">
                  <c:v>1.7977478707923112E-3</c:v>
                </c:pt>
                <c:pt idx="25952">
                  <c:v>1.8417487925901283E-3</c:v>
                </c:pt>
                <c:pt idx="25953">
                  <c:v>1.8090642000802722E-3</c:v>
                </c:pt>
                <c:pt idx="25954">
                  <c:v>1.7614602262923178E-3</c:v>
                </c:pt>
                <c:pt idx="25955">
                  <c:v>1.7355369557935571E-3</c:v>
                </c:pt>
                <c:pt idx="25956">
                  <c:v>1.7934980312324731E-3</c:v>
                </c:pt>
                <c:pt idx="25957">
                  <c:v>1.8171540792662761E-3</c:v>
                </c:pt>
                <c:pt idx="25958">
                  <c:v>1.7622235461164726E-3</c:v>
                </c:pt>
                <c:pt idx="25959">
                  <c:v>1.8444211012373999E-3</c:v>
                </c:pt>
                <c:pt idx="25960">
                  <c:v>1.8283866014146678E-3</c:v>
                </c:pt>
                <c:pt idx="25961">
                  <c:v>1.8641151389484677E-3</c:v>
                </c:pt>
                <c:pt idx="25962">
                  <c:v>1.8433567987162264E-3</c:v>
                </c:pt>
                <c:pt idx="25963">
                  <c:v>1.8671127286891229E-3</c:v>
                </c:pt>
                <c:pt idx="25964">
                  <c:v>1.8552014343613771E-3</c:v>
                </c:pt>
                <c:pt idx="25965">
                  <c:v>1.7117631502469532E-3</c:v>
                </c:pt>
                <c:pt idx="25966">
                  <c:v>1.7226927554310435E-3</c:v>
                </c:pt>
                <c:pt idx="25967">
                  <c:v>1.7782629926406963E-3</c:v>
                </c:pt>
                <c:pt idx="25968">
                  <c:v>1.6415812650635738E-3</c:v>
                </c:pt>
                <c:pt idx="25969">
                  <c:v>1.6387926723334134E-3</c:v>
                </c:pt>
                <c:pt idx="25970">
                  <c:v>1.6915298654386389E-3</c:v>
                </c:pt>
                <c:pt idx="25971">
                  <c:v>1.8659480938540216E-3</c:v>
                </c:pt>
                <c:pt idx="25972">
                  <c:v>1.8671216159134117E-3</c:v>
                </c:pt>
                <c:pt idx="25973">
                  <c:v>1.9109659860009804E-3</c:v>
                </c:pt>
                <c:pt idx="25974">
                  <c:v>1.8950100970656898E-3</c:v>
                </c:pt>
                <c:pt idx="25975">
                  <c:v>1.8950100970656898E-3</c:v>
                </c:pt>
                <c:pt idx="25976">
                  <c:v>1.9531203946371288E-3</c:v>
                </c:pt>
                <c:pt idx="25977">
                  <c:v>1.9253874097622495E-3</c:v>
                </c:pt>
                <c:pt idx="25978">
                  <c:v>1.9122861936310643E-3</c:v>
                </c:pt>
                <c:pt idx="25979">
                  <c:v>1.875721519950344E-3</c:v>
                </c:pt>
                <c:pt idx="25980">
                  <c:v>1.8234333213337838E-3</c:v>
                </c:pt>
                <c:pt idx="25981">
                  <c:v>1.8251484196098171E-3</c:v>
                </c:pt>
                <c:pt idx="25982">
                  <c:v>1.8525897078090223E-3</c:v>
                </c:pt>
                <c:pt idx="25983">
                  <c:v>1.8119376094889248E-3</c:v>
                </c:pt>
                <c:pt idx="25984">
                  <c:v>1.8340517155060959E-3</c:v>
                </c:pt>
                <c:pt idx="25985">
                  <c:v>1.8654335275747078E-3</c:v>
                </c:pt>
                <c:pt idx="25986">
                  <c:v>1.8751467553106808E-3</c:v>
                </c:pt>
                <c:pt idx="25987">
                  <c:v>1.9298584345745528E-3</c:v>
                </c:pt>
                <c:pt idx="25988">
                  <c:v>1.9036242070046439E-3</c:v>
                </c:pt>
                <c:pt idx="25989">
                  <c:v>1.8783557418268688E-3</c:v>
                </c:pt>
                <c:pt idx="25990">
                  <c:v>1.9504616585112472E-3</c:v>
                </c:pt>
                <c:pt idx="25991">
                  <c:v>1.9413316000693906E-3</c:v>
                </c:pt>
                <c:pt idx="25992">
                  <c:v>2.0292304253728246E-3</c:v>
                </c:pt>
                <c:pt idx="25993">
                  <c:v>2.0688222437169196E-3</c:v>
                </c:pt>
                <c:pt idx="25994">
                  <c:v>2.1085255297569453E-3</c:v>
                </c:pt>
                <c:pt idx="25995">
                  <c:v>2.1177919238013179E-3</c:v>
                </c:pt>
                <c:pt idx="25996">
                  <c:v>2.0152014925706643E-3</c:v>
                </c:pt>
                <c:pt idx="25997">
                  <c:v>2.0568486194091438E-3</c:v>
                </c:pt>
                <c:pt idx="25998">
                  <c:v>2.1256592355621546E-3</c:v>
                </c:pt>
                <c:pt idx="25999">
                  <c:v>2.0960681680922853E-3</c:v>
                </c:pt>
                <c:pt idx="26000">
                  <c:v>1.9523776326355216E-3</c:v>
                </c:pt>
                <c:pt idx="26001">
                  <c:v>1.970310136810885E-3</c:v>
                </c:pt>
                <c:pt idx="26002">
                  <c:v>2.0003926822048652E-3</c:v>
                </c:pt>
                <c:pt idx="26003">
                  <c:v>2.0446138618624154E-3</c:v>
                </c:pt>
                <c:pt idx="26004">
                  <c:v>2.0904363600749093E-3</c:v>
                </c:pt>
                <c:pt idx="26005">
                  <c:v>2.2055084743396094E-3</c:v>
                </c:pt>
                <c:pt idx="26006">
                  <c:v>2.1870940665789265E-3</c:v>
                </c:pt>
                <c:pt idx="26007">
                  <c:v>2.171748080427575E-3</c:v>
                </c:pt>
                <c:pt idx="26008">
                  <c:v>2.2393729783534897E-3</c:v>
                </c:pt>
                <c:pt idx="26009">
                  <c:v>2.2386745190370598E-3</c:v>
                </c:pt>
                <c:pt idx="26010">
                  <c:v>2.3287380990103784E-3</c:v>
                </c:pt>
                <c:pt idx="26011">
                  <c:v>2.141340844296318E-3</c:v>
                </c:pt>
                <c:pt idx="26012">
                  <c:v>2.0401872705795941E-3</c:v>
                </c:pt>
                <c:pt idx="26013">
                  <c:v>1.9839701005756791E-3</c:v>
                </c:pt>
                <c:pt idx="26014">
                  <c:v>1.9728629135569126E-3</c:v>
                </c:pt>
                <c:pt idx="26015">
                  <c:v>1.987399848948833E-3</c:v>
                </c:pt>
                <c:pt idx="26016">
                  <c:v>1.9854495056230736E-3</c:v>
                </c:pt>
                <c:pt idx="26017">
                  <c:v>2.013223865983254E-3</c:v>
                </c:pt>
                <c:pt idx="26018">
                  <c:v>2.0835512267498857E-3</c:v>
                </c:pt>
                <c:pt idx="26019">
                  <c:v>2.2790164705322026E-3</c:v>
                </c:pt>
                <c:pt idx="26020">
                  <c:v>2.6495723437827325E-3</c:v>
                </c:pt>
                <c:pt idx="26021">
                  <c:v>2.7733614425561521E-3</c:v>
                </c:pt>
                <c:pt idx="26022">
                  <c:v>2.7840460603774774E-3</c:v>
                </c:pt>
                <c:pt idx="26023">
                  <c:v>2.809649109944815E-3</c:v>
                </c:pt>
                <c:pt idx="26024">
                  <c:v>2.9065335620118782E-3</c:v>
                </c:pt>
                <c:pt idx="26025">
                  <c:v>2.8834762768195298E-3</c:v>
                </c:pt>
                <c:pt idx="26026">
                  <c:v>2.9127485324423105E-3</c:v>
                </c:pt>
                <c:pt idx="26027">
                  <c:v>3.0953468806289774E-3</c:v>
                </c:pt>
                <c:pt idx="26028">
                  <c:v>3.2165680965059642E-3</c:v>
                </c:pt>
                <c:pt idx="26029">
                  <c:v>3.1890197884482984E-3</c:v>
                </c:pt>
                <c:pt idx="26030">
                  <c:v>3.2052253577627386E-3</c:v>
                </c:pt>
                <c:pt idx="26031">
                  <c:v>3.2697929117942175E-3</c:v>
                </c:pt>
                <c:pt idx="26032">
                  <c:v>3.2197246893386489E-3</c:v>
                </c:pt>
                <c:pt idx="26033">
                  <c:v>3.2197246893386489E-3</c:v>
                </c:pt>
                <c:pt idx="26034">
                  <c:v>3.3095345153665101E-3</c:v>
                </c:pt>
                <c:pt idx="26035">
                  <c:v>3.3061578644553629E-3</c:v>
                </c:pt>
                <c:pt idx="26036">
                  <c:v>3.3333819498404011E-3</c:v>
                </c:pt>
                <c:pt idx="26037">
                  <c:v>3.4807472932002963E-3</c:v>
                </c:pt>
                <c:pt idx="26038">
                  <c:v>3.5978455971746866E-3</c:v>
                </c:pt>
                <c:pt idx="26039">
                  <c:v>3.551707262479806E-3</c:v>
                </c:pt>
                <c:pt idx="26040">
                  <c:v>3.6062626469854061E-3</c:v>
                </c:pt>
                <c:pt idx="26041">
                  <c:v>3.6351172923877462E-3</c:v>
                </c:pt>
                <c:pt idx="26042">
                  <c:v>3.6613562685669696E-3</c:v>
                </c:pt>
                <c:pt idx="26043">
                  <c:v>3.7063035379300024E-3</c:v>
                </c:pt>
                <c:pt idx="26044">
                  <c:v>3.7417206314529871E-3</c:v>
                </c:pt>
                <c:pt idx="26045">
                  <c:v>3.7681979352650807E-3</c:v>
                </c:pt>
                <c:pt idx="26046">
                  <c:v>3.7364174093013013E-3</c:v>
                </c:pt>
                <c:pt idx="26047">
                  <c:v>3.4652363266351109E-3</c:v>
                </c:pt>
                <c:pt idx="26048">
                  <c:v>3.4390413941897636E-3</c:v>
                </c:pt>
                <c:pt idx="26049">
                  <c:v>3.4308511941123104E-3</c:v>
                </c:pt>
                <c:pt idx="26050">
                  <c:v>3.4536973162186541E-3</c:v>
                </c:pt>
                <c:pt idx="26051">
                  <c:v>3.5593946813104807E-3</c:v>
                </c:pt>
                <c:pt idx="26052">
                  <c:v>3.7151443314445685E-3</c:v>
                </c:pt>
                <c:pt idx="26053">
                  <c:v>3.6870638009420848E-3</c:v>
                </c:pt>
                <c:pt idx="26054">
                  <c:v>3.6386040429404452E-3</c:v>
                </c:pt>
                <c:pt idx="26055">
                  <c:v>3.7101932809332173E-3</c:v>
                </c:pt>
                <c:pt idx="26056">
                  <c:v>3.7404243568679519E-3</c:v>
                </c:pt>
                <c:pt idx="26057">
                  <c:v>3.8293793714814879E-3</c:v>
                </c:pt>
                <c:pt idx="26058">
                  <c:v>3.9763732693111403E-3</c:v>
                </c:pt>
                <c:pt idx="26059">
                  <c:v>4.2262535878852016E-3</c:v>
                </c:pt>
                <c:pt idx="26060">
                  <c:v>4.2548659683127642E-3</c:v>
                </c:pt>
                <c:pt idx="26061">
                  <c:v>4.3811580162589001E-3</c:v>
                </c:pt>
                <c:pt idx="26062">
                  <c:v>4.4283307730369125E-3</c:v>
                </c:pt>
                <c:pt idx="26063">
                  <c:v>4.595479699419351E-3</c:v>
                </c:pt>
                <c:pt idx="26064">
                  <c:v>4.7144661352070648E-3</c:v>
                </c:pt>
                <c:pt idx="26065">
                  <c:v>4.7035388651614296E-3</c:v>
                </c:pt>
                <c:pt idx="26066">
                  <c:v>4.7834076228384474E-3</c:v>
                </c:pt>
                <c:pt idx="26067">
                  <c:v>4.8595613760378659E-3</c:v>
                </c:pt>
                <c:pt idx="26068">
                  <c:v>4.766668327905052E-3</c:v>
                </c:pt>
                <c:pt idx="26069">
                  <c:v>4.8367950963108747E-3</c:v>
                </c:pt>
                <c:pt idx="26070">
                  <c:v>4.8274822076041736E-3</c:v>
                </c:pt>
                <c:pt idx="26071">
                  <c:v>4.8316677125331622E-3</c:v>
                </c:pt>
                <c:pt idx="26072">
                  <c:v>4.8040579848873692E-3</c:v>
                </c:pt>
                <c:pt idx="26073">
                  <c:v>4.7711538637112373E-3</c:v>
                </c:pt>
                <c:pt idx="26074">
                  <c:v>4.7075384788617548E-3</c:v>
                </c:pt>
                <c:pt idx="26075">
                  <c:v>4.6742278469211326E-3</c:v>
                </c:pt>
                <c:pt idx="26076">
                  <c:v>4.640093927054929E-3</c:v>
                </c:pt>
                <c:pt idx="26077">
                  <c:v>4.5905497764153064E-3</c:v>
                </c:pt>
                <c:pt idx="26078">
                  <c:v>4.6847702785799295E-3</c:v>
                </c:pt>
                <c:pt idx="26079">
                  <c:v>4.6326444722060286E-3</c:v>
                </c:pt>
                <c:pt idx="26080">
                  <c:v>4.6056623155612281E-3</c:v>
                </c:pt>
                <c:pt idx="26081">
                  <c:v>4.5840181740443697E-3</c:v>
                </c:pt>
                <c:pt idx="26082">
                  <c:v>4.558891284140598E-3</c:v>
                </c:pt>
                <c:pt idx="26083">
                  <c:v>4.5135539718917398E-3</c:v>
                </c:pt>
                <c:pt idx="26084">
                  <c:v>4.5135539718917398E-3</c:v>
                </c:pt>
                <c:pt idx="26085">
                  <c:v>4.6224018419622767E-3</c:v>
                </c:pt>
                <c:pt idx="26086">
                  <c:v>4.6544484931406154E-3</c:v>
                </c:pt>
                <c:pt idx="26087">
                  <c:v>4.6821049435459379E-3</c:v>
                </c:pt>
                <c:pt idx="26088">
                  <c:v>4.7971339297645122E-3</c:v>
                </c:pt>
                <c:pt idx="26089">
                  <c:v>4.8649634834342075E-3</c:v>
                </c:pt>
                <c:pt idx="26090">
                  <c:v>4.9158105724887505E-3</c:v>
                </c:pt>
                <c:pt idx="26091">
                  <c:v>4.8593723024107239E-3</c:v>
                </c:pt>
                <c:pt idx="26092">
                  <c:v>4.7951597935214762E-3</c:v>
                </c:pt>
                <c:pt idx="26093">
                  <c:v>4.6880350445353287E-3</c:v>
                </c:pt>
                <c:pt idx="26094">
                  <c:v>4.8452387889140686E-3</c:v>
                </c:pt>
                <c:pt idx="26095">
                  <c:v>4.8599804125000132E-3</c:v>
                </c:pt>
                <c:pt idx="26096">
                  <c:v>4.8328457016294799E-3</c:v>
                </c:pt>
                <c:pt idx="26097">
                  <c:v>4.6768542040271435E-3</c:v>
                </c:pt>
                <c:pt idx="26098">
                  <c:v>4.7073637822076771E-3</c:v>
                </c:pt>
                <c:pt idx="26099">
                  <c:v>4.9111930343679151E-3</c:v>
                </c:pt>
                <c:pt idx="26100">
                  <c:v>4.8444756621277459E-3</c:v>
                </c:pt>
                <c:pt idx="26101">
                  <c:v>5.0456265650675892E-3</c:v>
                </c:pt>
                <c:pt idx="26102">
                  <c:v>5.0777158949507212E-3</c:v>
                </c:pt>
                <c:pt idx="26103">
                  <c:v>5.2520550874887014E-3</c:v>
                </c:pt>
                <c:pt idx="26104">
                  <c:v>5.1564308346548904E-3</c:v>
                </c:pt>
                <c:pt idx="26105">
                  <c:v>5.1319482551621994E-3</c:v>
                </c:pt>
                <c:pt idx="26106">
                  <c:v>5.1356212735312427E-3</c:v>
                </c:pt>
                <c:pt idx="26107">
                  <c:v>5.2324702737290797E-3</c:v>
                </c:pt>
                <c:pt idx="26108">
                  <c:v>5.3514145227380339E-3</c:v>
                </c:pt>
                <c:pt idx="26109">
                  <c:v>5.3581533991142625E-3</c:v>
                </c:pt>
                <c:pt idx="26110">
                  <c:v>5.3732645865196479E-3</c:v>
                </c:pt>
                <c:pt idx="26111">
                  <c:v>6.1454872090252995E-3</c:v>
                </c:pt>
                <c:pt idx="26112">
                  <c:v>5.9983065614560033E-3</c:v>
                </c:pt>
                <c:pt idx="26113">
                  <c:v>5.9191881795387204E-3</c:v>
                </c:pt>
                <c:pt idx="26114">
                  <c:v>5.881426564235878E-3</c:v>
                </c:pt>
                <c:pt idx="26115">
                  <c:v>5.8972383083973276E-3</c:v>
                </c:pt>
                <c:pt idx="26116">
                  <c:v>5.7509092761113814E-3</c:v>
                </c:pt>
                <c:pt idx="26117">
                  <c:v>5.6982919718510617E-3</c:v>
                </c:pt>
                <c:pt idx="26118">
                  <c:v>5.7207504436839769E-3</c:v>
                </c:pt>
                <c:pt idx="26119">
                  <c:v>5.6646029418803258E-3</c:v>
                </c:pt>
                <c:pt idx="26120">
                  <c:v>5.6810947501674987E-3</c:v>
                </c:pt>
                <c:pt idx="26121">
                  <c:v>5.5979751552419953E-3</c:v>
                </c:pt>
                <c:pt idx="26122">
                  <c:v>5.6349652091659931E-3</c:v>
                </c:pt>
                <c:pt idx="26123">
                  <c:v>5.817869236416846E-3</c:v>
                </c:pt>
                <c:pt idx="26124">
                  <c:v>5.8787570649760238E-3</c:v>
                </c:pt>
                <c:pt idx="26125">
                  <c:v>5.9184064430164102E-3</c:v>
                </c:pt>
                <c:pt idx="26126">
                  <c:v>5.8722922710370117E-3</c:v>
                </c:pt>
                <c:pt idx="26127">
                  <c:v>5.8032995070275706E-3</c:v>
                </c:pt>
                <c:pt idx="26128">
                  <c:v>5.9200399095900259E-3</c:v>
                </c:pt>
                <c:pt idx="26129">
                  <c:v>5.995268864354285E-3</c:v>
                </c:pt>
                <c:pt idx="26130">
                  <c:v>5.839806232696765E-3</c:v>
                </c:pt>
                <c:pt idx="26131">
                  <c:v>5.6863541236851561E-3</c:v>
                </c:pt>
                <c:pt idx="26132">
                  <c:v>5.5711675267464678E-3</c:v>
                </c:pt>
                <c:pt idx="26133">
                  <c:v>5.5364396751540756E-3</c:v>
                </c:pt>
                <c:pt idx="26134">
                  <c:v>5.6084588617168656E-3</c:v>
                </c:pt>
                <c:pt idx="26135">
                  <c:v>5.6557193504184642E-3</c:v>
                </c:pt>
                <c:pt idx="26136">
                  <c:v>5.7272621583517504E-3</c:v>
                </c:pt>
                <c:pt idx="26137">
                  <c:v>5.5790530342589625E-3</c:v>
                </c:pt>
                <c:pt idx="26138">
                  <c:v>5.3962183304307318E-3</c:v>
                </c:pt>
                <c:pt idx="26139">
                  <c:v>5.4326032652595386E-3</c:v>
                </c:pt>
                <c:pt idx="26140">
                  <c:v>5.4679852257024757E-3</c:v>
                </c:pt>
                <c:pt idx="26141">
                  <c:v>5.4290094496531197E-3</c:v>
                </c:pt>
                <c:pt idx="26142">
                  <c:v>5.4294905764017253E-3</c:v>
                </c:pt>
                <c:pt idx="26143">
                  <c:v>5.4315272929548724E-3</c:v>
                </c:pt>
                <c:pt idx="26144">
                  <c:v>5.4575701344343483E-3</c:v>
                </c:pt>
                <c:pt idx="26145">
                  <c:v>5.5883366881495887E-3</c:v>
                </c:pt>
                <c:pt idx="26146">
                  <c:v>5.7472212246631113E-3</c:v>
                </c:pt>
                <c:pt idx="26147">
                  <c:v>5.831739183849334E-3</c:v>
                </c:pt>
                <c:pt idx="26148">
                  <c:v>5.8830695180686447E-3</c:v>
                </c:pt>
                <c:pt idx="26149">
                  <c:v>5.9277859873168711E-3</c:v>
                </c:pt>
                <c:pt idx="26150">
                  <c:v>6.0404326142402672E-3</c:v>
                </c:pt>
                <c:pt idx="26151">
                  <c:v>6.2488816093981062E-3</c:v>
                </c:pt>
                <c:pt idx="26152">
                  <c:v>6.343649167409331E-3</c:v>
                </c:pt>
                <c:pt idx="26153">
                  <c:v>6.3871017649898892E-3</c:v>
                </c:pt>
                <c:pt idx="26154">
                  <c:v>6.5618661611563812E-3</c:v>
                </c:pt>
                <c:pt idx="26155">
                  <c:v>6.4989017358758165E-3</c:v>
                </c:pt>
                <c:pt idx="26156">
                  <c:v>6.7396018001675134E-3</c:v>
                </c:pt>
                <c:pt idx="26157">
                  <c:v>7.1076050915569846E-3</c:v>
                </c:pt>
                <c:pt idx="26158">
                  <c:v>7.1751299327399379E-3</c:v>
                </c:pt>
                <c:pt idx="26159">
                  <c:v>7.0666250966299488E-3</c:v>
                </c:pt>
                <c:pt idx="26160">
                  <c:v>6.9364791393126948E-3</c:v>
                </c:pt>
                <c:pt idx="26161">
                  <c:v>6.9048526691253527E-3</c:v>
                </c:pt>
                <c:pt idx="26162">
                  <c:v>6.8266821778905145E-3</c:v>
                </c:pt>
                <c:pt idx="26163">
                  <c:v>6.8210216359491727E-3</c:v>
                </c:pt>
                <c:pt idx="26164">
                  <c:v>6.873600615457609E-3</c:v>
                </c:pt>
                <c:pt idx="26165">
                  <c:v>6.9176408480255865E-3</c:v>
                </c:pt>
                <c:pt idx="26166">
                  <c:v>7.1005884477679873E-3</c:v>
                </c:pt>
                <c:pt idx="26167">
                  <c:v>7.0876527547344918E-3</c:v>
                </c:pt>
                <c:pt idx="26168">
                  <c:v>7.1905982714079494E-3</c:v>
                </c:pt>
                <c:pt idx="26169">
                  <c:v>7.2405721892364189E-3</c:v>
                </c:pt>
                <c:pt idx="26170">
                  <c:v>7.1990181806886426E-3</c:v>
                </c:pt>
                <c:pt idx="26171">
                  <c:v>7.1565616891335841E-3</c:v>
                </c:pt>
                <c:pt idx="26172">
                  <c:v>7.1173838750578609E-3</c:v>
                </c:pt>
                <c:pt idx="26173">
                  <c:v>7.3782198935830965E-3</c:v>
                </c:pt>
                <c:pt idx="26174">
                  <c:v>7.7856772822880414E-3</c:v>
                </c:pt>
                <c:pt idx="26175">
                  <c:v>7.9298506197568192E-3</c:v>
                </c:pt>
                <c:pt idx="26176">
                  <c:v>7.5814156969869215E-3</c:v>
                </c:pt>
                <c:pt idx="26177">
                  <c:v>7.6951461510986465E-3</c:v>
                </c:pt>
                <c:pt idx="26178">
                  <c:v>7.7965626597190779E-3</c:v>
                </c:pt>
                <c:pt idx="26179">
                  <c:v>7.4866480007745855E-3</c:v>
                </c:pt>
                <c:pt idx="26180">
                  <c:v>7.488753610160449E-3</c:v>
                </c:pt>
                <c:pt idx="26181">
                  <c:v>7.5321614206243139E-3</c:v>
                </c:pt>
                <c:pt idx="26182">
                  <c:v>7.613114126549218E-3</c:v>
                </c:pt>
                <c:pt idx="26183">
                  <c:v>7.6807729334978977E-3</c:v>
                </c:pt>
                <c:pt idx="26184">
                  <c:v>7.5355655039337889E-3</c:v>
                </c:pt>
                <c:pt idx="26185">
                  <c:v>7.7348133104835895E-3</c:v>
                </c:pt>
                <c:pt idx="26186">
                  <c:v>7.6513800344110055E-3</c:v>
                </c:pt>
                <c:pt idx="26187">
                  <c:v>7.5868134265698328E-3</c:v>
                </c:pt>
                <c:pt idx="26188">
                  <c:v>7.6050554418970514E-3</c:v>
                </c:pt>
                <c:pt idx="26189">
                  <c:v>7.6886274797200961E-3</c:v>
                </c:pt>
                <c:pt idx="26190">
                  <c:v>7.6215752575894205E-3</c:v>
                </c:pt>
                <c:pt idx="26191">
                  <c:v>7.5868134265698328E-3</c:v>
                </c:pt>
                <c:pt idx="26192">
                  <c:v>7.614088444959176E-3</c:v>
                </c:pt>
                <c:pt idx="26193">
                  <c:v>7.5868134265698328E-3</c:v>
                </c:pt>
                <c:pt idx="26194">
                  <c:v>7.6011534669771039E-3</c:v>
                </c:pt>
                <c:pt idx="26195">
                  <c:v>7.4701397634583779E-3</c:v>
                </c:pt>
                <c:pt idx="26196">
                  <c:v>7.4320253497020998E-3</c:v>
                </c:pt>
                <c:pt idx="26197">
                  <c:v>7.3832776731856051E-3</c:v>
                </c:pt>
                <c:pt idx="26198">
                  <c:v>7.3420232351483396E-3</c:v>
                </c:pt>
                <c:pt idx="26199">
                  <c:v>7.2485191370883191E-3</c:v>
                </c:pt>
                <c:pt idx="26200">
                  <c:v>7.2964155829128349E-3</c:v>
                </c:pt>
                <c:pt idx="26201">
                  <c:v>7.209553492640062E-3</c:v>
                </c:pt>
                <c:pt idx="26202">
                  <c:v>7.2485191370883191E-3</c:v>
                </c:pt>
                <c:pt idx="26203">
                  <c:v>7.122691402367291E-3</c:v>
                </c:pt>
                <c:pt idx="26204">
                  <c:v>7.1938324218696996E-3</c:v>
                </c:pt>
                <c:pt idx="26205">
                  <c:v>7.1465338060558107E-3</c:v>
                </c:pt>
                <c:pt idx="26206">
                  <c:v>7.1610472439612534E-3</c:v>
                </c:pt>
                <c:pt idx="26207">
                  <c:v>6.5892328114002616E-3</c:v>
                </c:pt>
                <c:pt idx="26208">
                  <c:v>6.4224167908584814E-3</c:v>
                </c:pt>
                <c:pt idx="26209">
                  <c:v>6.502560141068264E-3</c:v>
                </c:pt>
                <c:pt idx="26210">
                  <c:v>6.4596006640864068E-3</c:v>
                </c:pt>
                <c:pt idx="26211">
                  <c:v>6.6540401936572482E-3</c:v>
                </c:pt>
                <c:pt idx="26212">
                  <c:v>6.6087397002243375E-3</c:v>
                </c:pt>
                <c:pt idx="26213">
                  <c:v>6.3276175471702585E-3</c:v>
                </c:pt>
                <c:pt idx="26214">
                  <c:v>6.1284717298232694E-3</c:v>
                </c:pt>
                <c:pt idx="26215">
                  <c:v>6.3244835535113796E-3</c:v>
                </c:pt>
                <c:pt idx="26216">
                  <c:v>6.2462761994801748E-3</c:v>
                </c:pt>
                <c:pt idx="26217">
                  <c:v>6.032775283624202E-3</c:v>
                </c:pt>
                <c:pt idx="26218">
                  <c:v>5.8877203993365117E-3</c:v>
                </c:pt>
                <c:pt idx="26219">
                  <c:v>5.6992870814110436E-3</c:v>
                </c:pt>
                <c:pt idx="26220">
                  <c:v>5.5790530342589625E-3</c:v>
                </c:pt>
                <c:pt idx="26221">
                  <c:v>5.6928682575089857E-3</c:v>
                </c:pt>
                <c:pt idx="26222">
                  <c:v>6.0903496222798337E-3</c:v>
                </c:pt>
                <c:pt idx="26223">
                  <c:v>6.0744517200473315E-3</c:v>
                </c:pt>
                <c:pt idx="26224">
                  <c:v>5.930095904241206E-3</c:v>
                </c:pt>
                <c:pt idx="26225">
                  <c:v>5.7309977586460876E-3</c:v>
                </c:pt>
                <c:pt idx="26226">
                  <c:v>5.7946755115199332E-3</c:v>
                </c:pt>
                <c:pt idx="26227">
                  <c:v>5.5232765006010447E-3</c:v>
                </c:pt>
                <c:pt idx="26228">
                  <c:v>5.3949783726956278E-3</c:v>
                </c:pt>
                <c:pt idx="26229">
                  <c:v>5.4698884546008127E-3</c:v>
                </c:pt>
                <c:pt idx="26230">
                  <c:v>5.3949783726956278E-3</c:v>
                </c:pt>
                <c:pt idx="26231">
                  <c:v>5.4572309280405537E-3</c:v>
                </c:pt>
                <c:pt idx="26232">
                  <c:v>5.4968344532074047E-3</c:v>
                </c:pt>
                <c:pt idx="26233">
                  <c:v>5.5724700351769095E-3</c:v>
                </c:pt>
                <c:pt idx="26234">
                  <c:v>5.738180370837692E-3</c:v>
                </c:pt>
                <c:pt idx="26235">
                  <c:v>5.8722922710370117E-3</c:v>
                </c:pt>
                <c:pt idx="26236">
                  <c:v>5.6863541236851561E-3</c:v>
                </c:pt>
                <c:pt idx="26237">
                  <c:v>5.3699510164948996E-3</c:v>
                </c:pt>
                <c:pt idx="26238">
                  <c:v>5.2087576823105801E-3</c:v>
                </c:pt>
                <c:pt idx="26239">
                  <c:v>5.0349393614253094E-3</c:v>
                </c:pt>
                <c:pt idx="26240">
                  <c:v>4.9499800497685318E-3</c:v>
                </c:pt>
                <c:pt idx="26241">
                  <c:v>4.8375791450199108E-3</c:v>
                </c:pt>
                <c:pt idx="26242">
                  <c:v>4.8094837874029664E-3</c:v>
                </c:pt>
                <c:pt idx="26243">
                  <c:v>4.9362675774031308E-3</c:v>
                </c:pt>
                <c:pt idx="26244">
                  <c:v>4.6385042323842359E-3</c:v>
                </c:pt>
                <c:pt idx="26245">
                  <c:v>4.4989980867753783E-3</c:v>
                </c:pt>
                <c:pt idx="26246">
                  <c:v>4.5185715740875126E-3</c:v>
                </c:pt>
                <c:pt idx="26247">
                  <c:v>4.5185715740875126E-3</c:v>
                </c:pt>
                <c:pt idx="26248">
                  <c:v>4.5771762652664872E-3</c:v>
                </c:pt>
                <c:pt idx="26249">
                  <c:v>4.6709123249920412E-3</c:v>
                </c:pt>
                <c:pt idx="26250">
                  <c:v>4.8387802497683241E-3</c:v>
                </c:pt>
                <c:pt idx="26251">
                  <c:v>4.7616769629367714E-3</c:v>
                </c:pt>
                <c:pt idx="26252">
                  <c:v>4.6038130285301149E-3</c:v>
                </c:pt>
                <c:pt idx="26253">
                  <c:v>4.5520245607891252E-3</c:v>
                </c:pt>
                <c:pt idx="26254">
                  <c:v>4.4694452429274905E-3</c:v>
                </c:pt>
                <c:pt idx="26255">
                  <c:v>4.4980504575105659E-3</c:v>
                </c:pt>
                <c:pt idx="26256">
                  <c:v>4.3577091118543023E-3</c:v>
                </c:pt>
                <c:pt idx="26257">
                  <c:v>4.3299745822140464E-3</c:v>
                </c:pt>
                <c:pt idx="26258">
                  <c:v>4.220577308057593E-3</c:v>
                </c:pt>
                <c:pt idx="26259">
                  <c:v>4.2190876281215711E-3</c:v>
                </c:pt>
                <c:pt idx="26260">
                  <c:v>4.3925025786026211E-3</c:v>
                </c:pt>
                <c:pt idx="26261">
                  <c:v>4.4533248325860052E-3</c:v>
                </c:pt>
                <c:pt idx="26262">
                  <c:v>4.5437835122397246E-3</c:v>
                </c:pt>
                <c:pt idx="26263">
                  <c:v>4.5677622167098761E-3</c:v>
                </c:pt>
                <c:pt idx="26264">
                  <c:v>4.552086625570489E-3</c:v>
                </c:pt>
                <c:pt idx="26265">
                  <c:v>4.5725627716050035E-3</c:v>
                </c:pt>
                <c:pt idx="26266">
                  <c:v>4.546155601513494E-3</c:v>
                </c:pt>
                <c:pt idx="26267">
                  <c:v>4.5211204540430237E-3</c:v>
                </c:pt>
                <c:pt idx="26268">
                  <c:v>4.5847982069168692E-3</c:v>
                </c:pt>
                <c:pt idx="26269">
                  <c:v>4.5853306171360362E-3</c:v>
                </c:pt>
                <c:pt idx="26270">
                  <c:v>4.5521509620338281E-3</c:v>
                </c:pt>
                <c:pt idx="26271">
                  <c:v>4.3955869280503041E-3</c:v>
                </c:pt>
                <c:pt idx="26272">
                  <c:v>4.4185674091569297E-3</c:v>
                </c:pt>
                <c:pt idx="26273">
                  <c:v>4.3464699318840495E-3</c:v>
                </c:pt>
                <c:pt idx="26274">
                  <c:v>4.3329607507656565E-3</c:v>
                </c:pt>
                <c:pt idx="26275">
                  <c:v>4.2503098817546344E-3</c:v>
                </c:pt>
                <c:pt idx="26276">
                  <c:v>4.2429825525534771E-3</c:v>
                </c:pt>
                <c:pt idx="26277">
                  <c:v>4.2053228587103858E-3</c:v>
                </c:pt>
                <c:pt idx="26278">
                  <c:v>4.1577919016254107E-3</c:v>
                </c:pt>
                <c:pt idx="26279">
                  <c:v>4.1079216383225724E-3</c:v>
                </c:pt>
                <c:pt idx="26280">
                  <c:v>4.0019380153322476E-3</c:v>
                </c:pt>
                <c:pt idx="26281">
                  <c:v>3.9885133950265947E-3</c:v>
                </c:pt>
                <c:pt idx="26282">
                  <c:v>4.1191812257227907E-3</c:v>
                </c:pt>
                <c:pt idx="26283">
                  <c:v>4.108073136419403E-3</c:v>
                </c:pt>
                <c:pt idx="26284">
                  <c:v>4.005865334287431E-3</c:v>
                </c:pt>
                <c:pt idx="26285">
                  <c:v>4.0788878641491938E-3</c:v>
                </c:pt>
                <c:pt idx="26286">
                  <c:v>4.0888404798462398E-3</c:v>
                </c:pt>
                <c:pt idx="26287">
                  <c:v>4.2298597826734702E-3</c:v>
                </c:pt>
                <c:pt idx="26288">
                  <c:v>4.1047217791757521E-3</c:v>
                </c:pt>
                <c:pt idx="26289">
                  <c:v>4.00088270744364E-3</c:v>
                </c:pt>
                <c:pt idx="26290">
                  <c:v>4.1559081435299672E-3</c:v>
                </c:pt>
                <c:pt idx="26291">
                  <c:v>4.0580772135033003E-3</c:v>
                </c:pt>
                <c:pt idx="26292">
                  <c:v>4.0804148132179219E-3</c:v>
                </c:pt>
                <c:pt idx="26293">
                  <c:v>4.1452223216330557E-3</c:v>
                </c:pt>
                <c:pt idx="26294">
                  <c:v>4.1513663448482039E-3</c:v>
                </c:pt>
                <c:pt idx="26295">
                  <c:v>4.4689644030673405E-3</c:v>
                </c:pt>
                <c:pt idx="26296">
                  <c:v>4.0393475017407813E-3</c:v>
                </c:pt>
                <c:pt idx="26297">
                  <c:v>3.9375156708887776E-3</c:v>
                </c:pt>
                <c:pt idx="26298">
                  <c:v>3.7630492166343061E-3</c:v>
                </c:pt>
                <c:pt idx="26299">
                  <c:v>3.6297765837695673E-3</c:v>
                </c:pt>
                <c:pt idx="26300">
                  <c:v>3.5254836102006472E-3</c:v>
                </c:pt>
                <c:pt idx="26301">
                  <c:v>3.3505613990151158E-3</c:v>
                </c:pt>
                <c:pt idx="26302">
                  <c:v>3.5040339748029776E-3</c:v>
                </c:pt>
                <c:pt idx="26303">
                  <c:v>3.4783422436078866E-3</c:v>
                </c:pt>
                <c:pt idx="26304">
                  <c:v>3.5508393703408011E-3</c:v>
                </c:pt>
                <c:pt idx="26305">
                  <c:v>3.954637387305099E-3</c:v>
                </c:pt>
                <c:pt idx="26306">
                  <c:v>4.5201232550367357E-3</c:v>
                </c:pt>
                <c:pt idx="26307">
                  <c:v>4.8374694455372187E-3</c:v>
                </c:pt>
                <c:pt idx="26308">
                  <c:v>5.1349347048895346E-3</c:v>
                </c:pt>
                <c:pt idx="26309">
                  <c:v>4.4296290352731889E-3</c:v>
                </c:pt>
                <c:pt idx="26310">
                  <c:v>4.2622490686195025E-3</c:v>
                </c:pt>
                <c:pt idx="26311">
                  <c:v>4.0996690733624457E-3</c:v>
                </c:pt>
                <c:pt idx="26312">
                  <c:v>3.4175444214055244E-3</c:v>
                </c:pt>
                <c:pt idx="26313">
                  <c:v>3.2520256179167386E-3</c:v>
                </c:pt>
                <c:pt idx="26314">
                  <c:v>3.3153197061678839E-3</c:v>
                </c:pt>
                <c:pt idx="26315">
                  <c:v>2.9079931794234017E-3</c:v>
                </c:pt>
                <c:pt idx="26316">
                  <c:v>3.0242082625735419E-3</c:v>
                </c:pt>
                <c:pt idx="26317">
                  <c:v>3.2775853446668267E-3</c:v>
                </c:pt>
                <c:pt idx="26318">
                  <c:v>3.4632281517328421E-3</c:v>
                </c:pt>
                <c:pt idx="26319">
                  <c:v>3.4413589528839933E-3</c:v>
                </c:pt>
                <c:pt idx="26320">
                  <c:v>3.1436150318748819E-3</c:v>
                </c:pt>
                <c:pt idx="26321">
                  <c:v>3.3338174170556281E-3</c:v>
                </c:pt>
                <c:pt idx="26322">
                  <c:v>3.5672469294236136E-3</c:v>
                </c:pt>
                <c:pt idx="26323">
                  <c:v>3.5375284217180987E-3</c:v>
                </c:pt>
                <c:pt idx="26324">
                  <c:v>3.2393943596960685E-3</c:v>
                </c:pt>
                <c:pt idx="26325">
                  <c:v>3.301693193603559E-3</c:v>
                </c:pt>
                <c:pt idx="26326">
                  <c:v>3.2188581957778481E-3</c:v>
                </c:pt>
                <c:pt idx="26327">
                  <c:v>3.1579324717935895E-3</c:v>
                </c:pt>
                <c:pt idx="26328">
                  <c:v>3.2146896058663694E-3</c:v>
                </c:pt>
                <c:pt idx="26329">
                  <c:v>3.0092086139565104E-3</c:v>
                </c:pt>
                <c:pt idx="26330">
                  <c:v>3.2375249084584455E-3</c:v>
                </c:pt>
                <c:pt idx="26331">
                  <c:v>3.5164413086377542E-3</c:v>
                </c:pt>
                <c:pt idx="26332">
                  <c:v>3.7200892994103505E-3</c:v>
                </c:pt>
                <c:pt idx="26333">
                  <c:v>4.0739009035228131E-3</c:v>
                </c:pt>
                <c:pt idx="26334">
                  <c:v>4.2663689820549707E-3</c:v>
                </c:pt>
                <c:pt idx="26335">
                  <c:v>4.4618804731974028E-3</c:v>
                </c:pt>
                <c:pt idx="26336">
                  <c:v>4.6491074237982816E-3</c:v>
                </c:pt>
                <c:pt idx="26337">
                  <c:v>4.7060133528096489E-3</c:v>
                </c:pt>
                <c:pt idx="26338">
                  <c:v>4.6987610314769565E-3</c:v>
                </c:pt>
                <c:pt idx="26339">
                  <c:v>4.6987610314769565E-3</c:v>
                </c:pt>
                <c:pt idx="26340">
                  <c:v>4.7807119774574205E-3</c:v>
                </c:pt>
                <c:pt idx="26341">
                  <c:v>4.8229438561465795E-3</c:v>
                </c:pt>
                <c:pt idx="26342">
                  <c:v>4.8229438561465795E-3</c:v>
                </c:pt>
                <c:pt idx="26343">
                  <c:v>4.7906681805531415E-3</c:v>
                </c:pt>
                <c:pt idx="26344">
                  <c:v>4.8229438561465795E-3</c:v>
                </c:pt>
                <c:pt idx="26345">
                  <c:v>4.850636353725543E-3</c:v>
                </c:pt>
                <c:pt idx="26346">
                  <c:v>4.7123274755659561E-3</c:v>
                </c:pt>
                <c:pt idx="26347">
                  <c:v>4.6045291038667282E-3</c:v>
                </c:pt>
                <c:pt idx="26348">
                  <c:v>4.4934854220423232E-3</c:v>
                </c:pt>
                <c:pt idx="26349">
                  <c:v>4.5320555898573055E-3</c:v>
                </c:pt>
                <c:pt idx="26350">
                  <c:v>4.4705914996977011E-3</c:v>
                </c:pt>
                <c:pt idx="26351">
                  <c:v>4.4438303590041139E-3</c:v>
                </c:pt>
              </c:numCache>
            </c:numRef>
          </c:yVal>
        </c:ser>
        <c:axId val="89493504"/>
        <c:axId val="89496960"/>
      </c:scatterChart>
      <c:valAx>
        <c:axId val="89493504"/>
        <c:scaling>
          <c:orientation val="minMax"/>
        </c:scaling>
        <c:axPos val="b"/>
        <c:numFmt formatCode="[$-409]d\-mmm;@" sourceLinked="0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9496960"/>
        <c:crosses val="autoZero"/>
        <c:crossBetween val="midCat"/>
      </c:valAx>
      <c:valAx>
        <c:axId val="89496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Atmospheric Moisture Content (kg/kg)</a:t>
                </a:r>
              </a:p>
            </c:rich>
          </c:tx>
          <c:layout/>
        </c:title>
        <c:numFmt formatCode="0.0%" sourceLinked="0"/>
        <c:tickLblPos val="nextTo"/>
        <c:crossAx val="89493504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10-yr Average Daily Maximum</a:t>
            </a:r>
            <a:r>
              <a:rPr lang="en-US" baseline="0"/>
              <a:t> faPAR</a:t>
            </a:r>
            <a:endParaRPr lang="en-US"/>
          </a:p>
        </c:rich>
      </c:tx>
      <c:layout/>
    </c:title>
    <c:plotArea>
      <c:layout/>
      <c:scatterChart>
        <c:scatterStyle val="smoothMarker"/>
        <c:ser>
          <c:idx val="0"/>
          <c:order val="0"/>
          <c:spPr>
            <a:ln>
              <a:noFill/>
            </a:ln>
          </c:spPr>
          <c:marker>
            <c:symbol val="none"/>
          </c:marker>
          <c:xVal>
            <c:numRef>
              <c:f>Sheet11!$A$2:$A$366</c:f>
              <c:numCache>
                <c:formatCode>d\-mmm</c:formatCode>
                <c:ptCount val="365"/>
                <c:pt idx="0">
                  <c:v>40179</c:v>
                </c:pt>
                <c:pt idx="1">
                  <c:v>40180</c:v>
                </c:pt>
                <c:pt idx="2">
                  <c:v>40181</c:v>
                </c:pt>
                <c:pt idx="3">
                  <c:v>40182</c:v>
                </c:pt>
                <c:pt idx="4">
                  <c:v>40183</c:v>
                </c:pt>
                <c:pt idx="5">
                  <c:v>40184</c:v>
                </c:pt>
                <c:pt idx="6">
                  <c:v>40185</c:v>
                </c:pt>
                <c:pt idx="7">
                  <c:v>40186</c:v>
                </c:pt>
                <c:pt idx="8">
                  <c:v>40187</c:v>
                </c:pt>
                <c:pt idx="9">
                  <c:v>40188</c:v>
                </c:pt>
                <c:pt idx="10">
                  <c:v>40189</c:v>
                </c:pt>
                <c:pt idx="11">
                  <c:v>40190</c:v>
                </c:pt>
                <c:pt idx="12">
                  <c:v>40191</c:v>
                </c:pt>
                <c:pt idx="13">
                  <c:v>40192</c:v>
                </c:pt>
                <c:pt idx="14">
                  <c:v>40193</c:v>
                </c:pt>
                <c:pt idx="15">
                  <c:v>40194</c:v>
                </c:pt>
                <c:pt idx="16">
                  <c:v>40195</c:v>
                </c:pt>
                <c:pt idx="17">
                  <c:v>40196</c:v>
                </c:pt>
                <c:pt idx="18">
                  <c:v>40197</c:v>
                </c:pt>
                <c:pt idx="19">
                  <c:v>40198</c:v>
                </c:pt>
                <c:pt idx="20">
                  <c:v>40199</c:v>
                </c:pt>
                <c:pt idx="21">
                  <c:v>40200</c:v>
                </c:pt>
                <c:pt idx="22">
                  <c:v>40201</c:v>
                </c:pt>
                <c:pt idx="23">
                  <c:v>40202</c:v>
                </c:pt>
                <c:pt idx="24">
                  <c:v>40203</c:v>
                </c:pt>
                <c:pt idx="25">
                  <c:v>40204</c:v>
                </c:pt>
                <c:pt idx="26">
                  <c:v>40205</c:v>
                </c:pt>
                <c:pt idx="27">
                  <c:v>40206</c:v>
                </c:pt>
                <c:pt idx="28">
                  <c:v>40207</c:v>
                </c:pt>
                <c:pt idx="29">
                  <c:v>40208</c:v>
                </c:pt>
                <c:pt idx="30">
                  <c:v>40209</c:v>
                </c:pt>
                <c:pt idx="31">
                  <c:v>40210</c:v>
                </c:pt>
                <c:pt idx="32">
                  <c:v>40211</c:v>
                </c:pt>
                <c:pt idx="33">
                  <c:v>40212</c:v>
                </c:pt>
                <c:pt idx="34">
                  <c:v>40213</c:v>
                </c:pt>
                <c:pt idx="35">
                  <c:v>40214</c:v>
                </c:pt>
                <c:pt idx="36">
                  <c:v>40215</c:v>
                </c:pt>
                <c:pt idx="37">
                  <c:v>40216</c:v>
                </c:pt>
                <c:pt idx="38">
                  <c:v>40217</c:v>
                </c:pt>
                <c:pt idx="39">
                  <c:v>40218</c:v>
                </c:pt>
                <c:pt idx="40">
                  <c:v>40219</c:v>
                </c:pt>
                <c:pt idx="41">
                  <c:v>40220</c:v>
                </c:pt>
                <c:pt idx="42">
                  <c:v>40221</c:v>
                </c:pt>
                <c:pt idx="43">
                  <c:v>40222</c:v>
                </c:pt>
                <c:pt idx="44">
                  <c:v>40223</c:v>
                </c:pt>
                <c:pt idx="45">
                  <c:v>40224</c:v>
                </c:pt>
                <c:pt idx="46">
                  <c:v>40225</c:v>
                </c:pt>
                <c:pt idx="47">
                  <c:v>40226</c:v>
                </c:pt>
                <c:pt idx="48">
                  <c:v>40227</c:v>
                </c:pt>
                <c:pt idx="49">
                  <c:v>40228</c:v>
                </c:pt>
                <c:pt idx="50">
                  <c:v>40229</c:v>
                </c:pt>
                <c:pt idx="51">
                  <c:v>40230</c:v>
                </c:pt>
                <c:pt idx="52">
                  <c:v>40231</c:v>
                </c:pt>
                <c:pt idx="53">
                  <c:v>40232</c:v>
                </c:pt>
                <c:pt idx="54">
                  <c:v>40233</c:v>
                </c:pt>
                <c:pt idx="55">
                  <c:v>40234</c:v>
                </c:pt>
                <c:pt idx="56">
                  <c:v>40235</c:v>
                </c:pt>
                <c:pt idx="57">
                  <c:v>40236</c:v>
                </c:pt>
                <c:pt idx="58">
                  <c:v>40237</c:v>
                </c:pt>
                <c:pt idx="59">
                  <c:v>40238</c:v>
                </c:pt>
                <c:pt idx="60">
                  <c:v>40239</c:v>
                </c:pt>
                <c:pt idx="61">
                  <c:v>40240</c:v>
                </c:pt>
                <c:pt idx="62">
                  <c:v>40241</c:v>
                </c:pt>
                <c:pt idx="63">
                  <c:v>40242</c:v>
                </c:pt>
                <c:pt idx="64">
                  <c:v>40243</c:v>
                </c:pt>
                <c:pt idx="65">
                  <c:v>40244</c:v>
                </c:pt>
                <c:pt idx="66">
                  <c:v>40245</c:v>
                </c:pt>
                <c:pt idx="67">
                  <c:v>40246</c:v>
                </c:pt>
                <c:pt idx="68">
                  <c:v>40247</c:v>
                </c:pt>
                <c:pt idx="69">
                  <c:v>40248</c:v>
                </c:pt>
                <c:pt idx="70">
                  <c:v>40249</c:v>
                </c:pt>
                <c:pt idx="71">
                  <c:v>40250</c:v>
                </c:pt>
                <c:pt idx="72">
                  <c:v>40251</c:v>
                </c:pt>
                <c:pt idx="73">
                  <c:v>40252</c:v>
                </c:pt>
                <c:pt idx="74">
                  <c:v>40253</c:v>
                </c:pt>
                <c:pt idx="75">
                  <c:v>40254</c:v>
                </c:pt>
                <c:pt idx="76">
                  <c:v>40255</c:v>
                </c:pt>
                <c:pt idx="77">
                  <c:v>40256</c:v>
                </c:pt>
                <c:pt idx="78">
                  <c:v>40257</c:v>
                </c:pt>
                <c:pt idx="79">
                  <c:v>40258</c:v>
                </c:pt>
                <c:pt idx="80">
                  <c:v>40259</c:v>
                </c:pt>
                <c:pt idx="81">
                  <c:v>40260</c:v>
                </c:pt>
                <c:pt idx="82">
                  <c:v>40261</c:v>
                </c:pt>
                <c:pt idx="83">
                  <c:v>40262</c:v>
                </c:pt>
                <c:pt idx="84">
                  <c:v>40263</c:v>
                </c:pt>
                <c:pt idx="85">
                  <c:v>40264</c:v>
                </c:pt>
                <c:pt idx="86">
                  <c:v>40265</c:v>
                </c:pt>
                <c:pt idx="87">
                  <c:v>40266</c:v>
                </c:pt>
                <c:pt idx="88">
                  <c:v>40267</c:v>
                </c:pt>
                <c:pt idx="89">
                  <c:v>40268</c:v>
                </c:pt>
                <c:pt idx="90">
                  <c:v>40269</c:v>
                </c:pt>
                <c:pt idx="91">
                  <c:v>40270</c:v>
                </c:pt>
                <c:pt idx="92">
                  <c:v>40271</c:v>
                </c:pt>
                <c:pt idx="93">
                  <c:v>40272</c:v>
                </c:pt>
                <c:pt idx="94">
                  <c:v>40273</c:v>
                </c:pt>
                <c:pt idx="95">
                  <c:v>40274</c:v>
                </c:pt>
                <c:pt idx="96">
                  <c:v>40275</c:v>
                </c:pt>
                <c:pt idx="97">
                  <c:v>40276</c:v>
                </c:pt>
                <c:pt idx="98">
                  <c:v>40277</c:v>
                </c:pt>
                <c:pt idx="99">
                  <c:v>40278</c:v>
                </c:pt>
                <c:pt idx="100">
                  <c:v>40279</c:v>
                </c:pt>
                <c:pt idx="101">
                  <c:v>40280</c:v>
                </c:pt>
                <c:pt idx="102">
                  <c:v>40281</c:v>
                </c:pt>
                <c:pt idx="103">
                  <c:v>40282</c:v>
                </c:pt>
                <c:pt idx="104">
                  <c:v>40283</c:v>
                </c:pt>
                <c:pt idx="105">
                  <c:v>40284</c:v>
                </c:pt>
                <c:pt idx="106">
                  <c:v>40285</c:v>
                </c:pt>
                <c:pt idx="107">
                  <c:v>40286</c:v>
                </c:pt>
                <c:pt idx="108">
                  <c:v>40287</c:v>
                </c:pt>
                <c:pt idx="109">
                  <c:v>40288</c:v>
                </c:pt>
                <c:pt idx="110">
                  <c:v>40289</c:v>
                </c:pt>
                <c:pt idx="111">
                  <c:v>40290</c:v>
                </c:pt>
                <c:pt idx="112">
                  <c:v>40291</c:v>
                </c:pt>
                <c:pt idx="113">
                  <c:v>40292</c:v>
                </c:pt>
                <c:pt idx="114">
                  <c:v>40293</c:v>
                </c:pt>
                <c:pt idx="115">
                  <c:v>40294</c:v>
                </c:pt>
                <c:pt idx="116">
                  <c:v>40295</c:v>
                </c:pt>
                <c:pt idx="117">
                  <c:v>40296</c:v>
                </c:pt>
                <c:pt idx="118">
                  <c:v>40297</c:v>
                </c:pt>
                <c:pt idx="119">
                  <c:v>40298</c:v>
                </c:pt>
                <c:pt idx="120">
                  <c:v>40299</c:v>
                </c:pt>
                <c:pt idx="121">
                  <c:v>40300</c:v>
                </c:pt>
                <c:pt idx="122">
                  <c:v>40301</c:v>
                </c:pt>
                <c:pt idx="123">
                  <c:v>40302</c:v>
                </c:pt>
                <c:pt idx="124">
                  <c:v>40303</c:v>
                </c:pt>
                <c:pt idx="125">
                  <c:v>40304</c:v>
                </c:pt>
                <c:pt idx="126">
                  <c:v>40305</c:v>
                </c:pt>
                <c:pt idx="127">
                  <c:v>40306</c:v>
                </c:pt>
                <c:pt idx="128">
                  <c:v>40307</c:v>
                </c:pt>
                <c:pt idx="129">
                  <c:v>40308</c:v>
                </c:pt>
                <c:pt idx="130">
                  <c:v>40309</c:v>
                </c:pt>
                <c:pt idx="131">
                  <c:v>40310</c:v>
                </c:pt>
                <c:pt idx="132">
                  <c:v>40311</c:v>
                </c:pt>
                <c:pt idx="133">
                  <c:v>40312</c:v>
                </c:pt>
                <c:pt idx="134">
                  <c:v>40313</c:v>
                </c:pt>
                <c:pt idx="135">
                  <c:v>40314</c:v>
                </c:pt>
                <c:pt idx="136">
                  <c:v>40315</c:v>
                </c:pt>
                <c:pt idx="137">
                  <c:v>40316</c:v>
                </c:pt>
                <c:pt idx="138">
                  <c:v>40317</c:v>
                </c:pt>
                <c:pt idx="139">
                  <c:v>40318</c:v>
                </c:pt>
                <c:pt idx="140">
                  <c:v>40319</c:v>
                </c:pt>
                <c:pt idx="141">
                  <c:v>40320</c:v>
                </c:pt>
                <c:pt idx="142">
                  <c:v>40321</c:v>
                </c:pt>
                <c:pt idx="143">
                  <c:v>40322</c:v>
                </c:pt>
                <c:pt idx="144">
                  <c:v>40323</c:v>
                </c:pt>
                <c:pt idx="145">
                  <c:v>40324</c:v>
                </c:pt>
                <c:pt idx="146">
                  <c:v>40325</c:v>
                </c:pt>
                <c:pt idx="147">
                  <c:v>40326</c:v>
                </c:pt>
                <c:pt idx="148">
                  <c:v>40327</c:v>
                </c:pt>
                <c:pt idx="149">
                  <c:v>40328</c:v>
                </c:pt>
                <c:pt idx="150">
                  <c:v>40329</c:v>
                </c:pt>
                <c:pt idx="151">
                  <c:v>40330</c:v>
                </c:pt>
                <c:pt idx="152">
                  <c:v>40331</c:v>
                </c:pt>
                <c:pt idx="153">
                  <c:v>40332</c:v>
                </c:pt>
                <c:pt idx="154">
                  <c:v>40333</c:v>
                </c:pt>
                <c:pt idx="155">
                  <c:v>40334</c:v>
                </c:pt>
                <c:pt idx="156">
                  <c:v>40335</c:v>
                </c:pt>
                <c:pt idx="157">
                  <c:v>40336</c:v>
                </c:pt>
                <c:pt idx="158">
                  <c:v>40337</c:v>
                </c:pt>
                <c:pt idx="159">
                  <c:v>40338</c:v>
                </c:pt>
                <c:pt idx="160">
                  <c:v>40339</c:v>
                </c:pt>
                <c:pt idx="161">
                  <c:v>40340</c:v>
                </c:pt>
                <c:pt idx="162">
                  <c:v>40341</c:v>
                </c:pt>
                <c:pt idx="163">
                  <c:v>40342</c:v>
                </c:pt>
                <c:pt idx="164">
                  <c:v>40343</c:v>
                </c:pt>
                <c:pt idx="165">
                  <c:v>40344</c:v>
                </c:pt>
                <c:pt idx="166">
                  <c:v>40345</c:v>
                </c:pt>
                <c:pt idx="167">
                  <c:v>40346</c:v>
                </c:pt>
                <c:pt idx="168">
                  <c:v>40347</c:v>
                </c:pt>
                <c:pt idx="169">
                  <c:v>40348</c:v>
                </c:pt>
                <c:pt idx="170">
                  <c:v>40349</c:v>
                </c:pt>
                <c:pt idx="171">
                  <c:v>40350</c:v>
                </c:pt>
                <c:pt idx="172">
                  <c:v>40351</c:v>
                </c:pt>
                <c:pt idx="173">
                  <c:v>40352</c:v>
                </c:pt>
                <c:pt idx="174">
                  <c:v>40353</c:v>
                </c:pt>
                <c:pt idx="175">
                  <c:v>40354</c:v>
                </c:pt>
                <c:pt idx="176">
                  <c:v>40355</c:v>
                </c:pt>
                <c:pt idx="177">
                  <c:v>40356</c:v>
                </c:pt>
                <c:pt idx="178">
                  <c:v>40357</c:v>
                </c:pt>
                <c:pt idx="179">
                  <c:v>40358</c:v>
                </c:pt>
                <c:pt idx="180">
                  <c:v>40359</c:v>
                </c:pt>
                <c:pt idx="181">
                  <c:v>40360</c:v>
                </c:pt>
                <c:pt idx="182">
                  <c:v>40361</c:v>
                </c:pt>
                <c:pt idx="183">
                  <c:v>40362</c:v>
                </c:pt>
                <c:pt idx="184">
                  <c:v>40363</c:v>
                </c:pt>
                <c:pt idx="185">
                  <c:v>40364</c:v>
                </c:pt>
                <c:pt idx="186">
                  <c:v>40365</c:v>
                </c:pt>
                <c:pt idx="187">
                  <c:v>40366</c:v>
                </c:pt>
                <c:pt idx="188">
                  <c:v>40367</c:v>
                </c:pt>
                <c:pt idx="189">
                  <c:v>40368</c:v>
                </c:pt>
                <c:pt idx="190">
                  <c:v>40369</c:v>
                </c:pt>
                <c:pt idx="191">
                  <c:v>40370</c:v>
                </c:pt>
                <c:pt idx="192">
                  <c:v>40371</c:v>
                </c:pt>
                <c:pt idx="193">
                  <c:v>40372</c:v>
                </c:pt>
                <c:pt idx="194">
                  <c:v>40373</c:v>
                </c:pt>
                <c:pt idx="195">
                  <c:v>40374</c:v>
                </c:pt>
                <c:pt idx="196">
                  <c:v>40375</c:v>
                </c:pt>
                <c:pt idx="197">
                  <c:v>40376</c:v>
                </c:pt>
                <c:pt idx="198">
                  <c:v>40377</c:v>
                </c:pt>
                <c:pt idx="199">
                  <c:v>40378</c:v>
                </c:pt>
                <c:pt idx="200">
                  <c:v>40379</c:v>
                </c:pt>
                <c:pt idx="201">
                  <c:v>40380</c:v>
                </c:pt>
                <c:pt idx="202">
                  <c:v>40381</c:v>
                </c:pt>
                <c:pt idx="203">
                  <c:v>40382</c:v>
                </c:pt>
                <c:pt idx="204">
                  <c:v>40383</c:v>
                </c:pt>
                <c:pt idx="205">
                  <c:v>40384</c:v>
                </c:pt>
                <c:pt idx="206">
                  <c:v>40385</c:v>
                </c:pt>
                <c:pt idx="207">
                  <c:v>40386</c:v>
                </c:pt>
                <c:pt idx="208">
                  <c:v>40387</c:v>
                </c:pt>
                <c:pt idx="209">
                  <c:v>40388</c:v>
                </c:pt>
                <c:pt idx="210">
                  <c:v>40389</c:v>
                </c:pt>
                <c:pt idx="211">
                  <c:v>40390</c:v>
                </c:pt>
                <c:pt idx="212">
                  <c:v>40391</c:v>
                </c:pt>
                <c:pt idx="213">
                  <c:v>40392</c:v>
                </c:pt>
                <c:pt idx="214">
                  <c:v>40393</c:v>
                </c:pt>
                <c:pt idx="215">
                  <c:v>40394</c:v>
                </c:pt>
                <c:pt idx="216">
                  <c:v>40395</c:v>
                </c:pt>
                <c:pt idx="217">
                  <c:v>40396</c:v>
                </c:pt>
                <c:pt idx="218">
                  <c:v>40397</c:v>
                </c:pt>
                <c:pt idx="219">
                  <c:v>40398</c:v>
                </c:pt>
                <c:pt idx="220">
                  <c:v>40399</c:v>
                </c:pt>
                <c:pt idx="221">
                  <c:v>40400</c:v>
                </c:pt>
                <c:pt idx="222">
                  <c:v>40401</c:v>
                </c:pt>
                <c:pt idx="223">
                  <c:v>40402</c:v>
                </c:pt>
                <c:pt idx="224">
                  <c:v>40403</c:v>
                </c:pt>
                <c:pt idx="225">
                  <c:v>40404</c:v>
                </c:pt>
                <c:pt idx="226">
                  <c:v>40405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40411</c:v>
                </c:pt>
                <c:pt idx="233">
                  <c:v>40412</c:v>
                </c:pt>
                <c:pt idx="234">
                  <c:v>40413</c:v>
                </c:pt>
                <c:pt idx="235">
                  <c:v>40414</c:v>
                </c:pt>
                <c:pt idx="236">
                  <c:v>40415</c:v>
                </c:pt>
                <c:pt idx="237">
                  <c:v>40416</c:v>
                </c:pt>
                <c:pt idx="238">
                  <c:v>40417</c:v>
                </c:pt>
                <c:pt idx="239">
                  <c:v>40418</c:v>
                </c:pt>
                <c:pt idx="240">
                  <c:v>40419</c:v>
                </c:pt>
                <c:pt idx="241">
                  <c:v>40420</c:v>
                </c:pt>
                <c:pt idx="242">
                  <c:v>40421</c:v>
                </c:pt>
                <c:pt idx="243">
                  <c:v>40422</c:v>
                </c:pt>
                <c:pt idx="244">
                  <c:v>40423</c:v>
                </c:pt>
                <c:pt idx="245">
                  <c:v>40424</c:v>
                </c:pt>
                <c:pt idx="246">
                  <c:v>40425</c:v>
                </c:pt>
                <c:pt idx="247">
                  <c:v>40426</c:v>
                </c:pt>
                <c:pt idx="248">
                  <c:v>40427</c:v>
                </c:pt>
                <c:pt idx="249">
                  <c:v>40428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40432</c:v>
                </c:pt>
                <c:pt idx="254">
                  <c:v>40433</c:v>
                </c:pt>
                <c:pt idx="255">
                  <c:v>40434</c:v>
                </c:pt>
                <c:pt idx="256">
                  <c:v>40435</c:v>
                </c:pt>
                <c:pt idx="257">
                  <c:v>40436</c:v>
                </c:pt>
                <c:pt idx="258">
                  <c:v>40437</c:v>
                </c:pt>
                <c:pt idx="259">
                  <c:v>40438</c:v>
                </c:pt>
                <c:pt idx="260">
                  <c:v>40439</c:v>
                </c:pt>
                <c:pt idx="261">
                  <c:v>40440</c:v>
                </c:pt>
                <c:pt idx="262">
                  <c:v>40441</c:v>
                </c:pt>
                <c:pt idx="263">
                  <c:v>40442</c:v>
                </c:pt>
                <c:pt idx="264">
                  <c:v>40443</c:v>
                </c:pt>
                <c:pt idx="265">
                  <c:v>40444</c:v>
                </c:pt>
                <c:pt idx="266">
                  <c:v>40445</c:v>
                </c:pt>
                <c:pt idx="267">
                  <c:v>40446</c:v>
                </c:pt>
                <c:pt idx="268">
                  <c:v>40447</c:v>
                </c:pt>
                <c:pt idx="269">
                  <c:v>40448</c:v>
                </c:pt>
                <c:pt idx="270">
                  <c:v>40449</c:v>
                </c:pt>
                <c:pt idx="271">
                  <c:v>40450</c:v>
                </c:pt>
                <c:pt idx="272">
                  <c:v>40451</c:v>
                </c:pt>
                <c:pt idx="273">
                  <c:v>40452</c:v>
                </c:pt>
                <c:pt idx="274">
                  <c:v>40453</c:v>
                </c:pt>
                <c:pt idx="275">
                  <c:v>40454</c:v>
                </c:pt>
                <c:pt idx="276">
                  <c:v>40455</c:v>
                </c:pt>
                <c:pt idx="277">
                  <c:v>40456</c:v>
                </c:pt>
                <c:pt idx="278">
                  <c:v>40457</c:v>
                </c:pt>
                <c:pt idx="279">
                  <c:v>40458</c:v>
                </c:pt>
                <c:pt idx="280">
                  <c:v>40459</c:v>
                </c:pt>
                <c:pt idx="281">
                  <c:v>40460</c:v>
                </c:pt>
                <c:pt idx="282">
                  <c:v>40461</c:v>
                </c:pt>
                <c:pt idx="283">
                  <c:v>40462</c:v>
                </c:pt>
                <c:pt idx="284">
                  <c:v>40463</c:v>
                </c:pt>
                <c:pt idx="285">
                  <c:v>40464</c:v>
                </c:pt>
                <c:pt idx="286">
                  <c:v>40465</c:v>
                </c:pt>
                <c:pt idx="287">
                  <c:v>40466</c:v>
                </c:pt>
                <c:pt idx="288">
                  <c:v>40467</c:v>
                </c:pt>
                <c:pt idx="289">
                  <c:v>40468</c:v>
                </c:pt>
                <c:pt idx="290">
                  <c:v>40469</c:v>
                </c:pt>
                <c:pt idx="291">
                  <c:v>40470</c:v>
                </c:pt>
                <c:pt idx="292">
                  <c:v>40471</c:v>
                </c:pt>
                <c:pt idx="293">
                  <c:v>40472</c:v>
                </c:pt>
                <c:pt idx="294">
                  <c:v>40473</c:v>
                </c:pt>
                <c:pt idx="295">
                  <c:v>40474</c:v>
                </c:pt>
                <c:pt idx="296">
                  <c:v>40475</c:v>
                </c:pt>
                <c:pt idx="297">
                  <c:v>40476</c:v>
                </c:pt>
                <c:pt idx="298">
                  <c:v>40477</c:v>
                </c:pt>
                <c:pt idx="299">
                  <c:v>40478</c:v>
                </c:pt>
                <c:pt idx="300">
                  <c:v>40479</c:v>
                </c:pt>
                <c:pt idx="301">
                  <c:v>40480</c:v>
                </c:pt>
                <c:pt idx="302">
                  <c:v>40481</c:v>
                </c:pt>
                <c:pt idx="303">
                  <c:v>40482</c:v>
                </c:pt>
                <c:pt idx="304">
                  <c:v>40483</c:v>
                </c:pt>
                <c:pt idx="305">
                  <c:v>40484</c:v>
                </c:pt>
                <c:pt idx="306">
                  <c:v>40485</c:v>
                </c:pt>
                <c:pt idx="307">
                  <c:v>40486</c:v>
                </c:pt>
                <c:pt idx="308">
                  <c:v>40487</c:v>
                </c:pt>
                <c:pt idx="309">
                  <c:v>40488</c:v>
                </c:pt>
                <c:pt idx="310">
                  <c:v>40489</c:v>
                </c:pt>
                <c:pt idx="311">
                  <c:v>40490</c:v>
                </c:pt>
                <c:pt idx="312">
                  <c:v>40491</c:v>
                </c:pt>
                <c:pt idx="313">
                  <c:v>40492</c:v>
                </c:pt>
                <c:pt idx="314">
                  <c:v>40493</c:v>
                </c:pt>
                <c:pt idx="315">
                  <c:v>40494</c:v>
                </c:pt>
                <c:pt idx="316">
                  <c:v>40495</c:v>
                </c:pt>
                <c:pt idx="317">
                  <c:v>40496</c:v>
                </c:pt>
                <c:pt idx="318">
                  <c:v>40497</c:v>
                </c:pt>
                <c:pt idx="319">
                  <c:v>40498</c:v>
                </c:pt>
                <c:pt idx="320">
                  <c:v>40499</c:v>
                </c:pt>
                <c:pt idx="321">
                  <c:v>40500</c:v>
                </c:pt>
                <c:pt idx="322">
                  <c:v>40501</c:v>
                </c:pt>
                <c:pt idx="323">
                  <c:v>40502</c:v>
                </c:pt>
                <c:pt idx="324">
                  <c:v>40503</c:v>
                </c:pt>
                <c:pt idx="325">
                  <c:v>40504</c:v>
                </c:pt>
                <c:pt idx="326">
                  <c:v>40505</c:v>
                </c:pt>
                <c:pt idx="327">
                  <c:v>40506</c:v>
                </c:pt>
                <c:pt idx="328">
                  <c:v>40507</c:v>
                </c:pt>
                <c:pt idx="329">
                  <c:v>40508</c:v>
                </c:pt>
                <c:pt idx="330">
                  <c:v>40509</c:v>
                </c:pt>
                <c:pt idx="331">
                  <c:v>40510</c:v>
                </c:pt>
                <c:pt idx="332">
                  <c:v>40511</c:v>
                </c:pt>
                <c:pt idx="333">
                  <c:v>40512</c:v>
                </c:pt>
                <c:pt idx="334">
                  <c:v>40513</c:v>
                </c:pt>
                <c:pt idx="335">
                  <c:v>40514</c:v>
                </c:pt>
                <c:pt idx="336">
                  <c:v>40515</c:v>
                </c:pt>
                <c:pt idx="337">
                  <c:v>40516</c:v>
                </c:pt>
                <c:pt idx="338">
                  <c:v>40517</c:v>
                </c:pt>
                <c:pt idx="339">
                  <c:v>40518</c:v>
                </c:pt>
                <c:pt idx="340">
                  <c:v>40519</c:v>
                </c:pt>
                <c:pt idx="341">
                  <c:v>40520</c:v>
                </c:pt>
                <c:pt idx="342">
                  <c:v>40521</c:v>
                </c:pt>
                <c:pt idx="343">
                  <c:v>40522</c:v>
                </c:pt>
                <c:pt idx="344">
                  <c:v>40523</c:v>
                </c:pt>
                <c:pt idx="345">
                  <c:v>40524</c:v>
                </c:pt>
                <c:pt idx="346">
                  <c:v>40525</c:v>
                </c:pt>
                <c:pt idx="347">
                  <c:v>40526</c:v>
                </c:pt>
                <c:pt idx="348">
                  <c:v>40527</c:v>
                </c:pt>
                <c:pt idx="349">
                  <c:v>40528</c:v>
                </c:pt>
                <c:pt idx="350">
                  <c:v>40529</c:v>
                </c:pt>
                <c:pt idx="351">
                  <c:v>40530</c:v>
                </c:pt>
                <c:pt idx="352">
                  <c:v>40531</c:v>
                </c:pt>
                <c:pt idx="353">
                  <c:v>40532</c:v>
                </c:pt>
                <c:pt idx="354">
                  <c:v>40533</c:v>
                </c:pt>
                <c:pt idx="355">
                  <c:v>40534</c:v>
                </c:pt>
                <c:pt idx="356">
                  <c:v>40535</c:v>
                </c:pt>
                <c:pt idx="357">
                  <c:v>40536</c:v>
                </c:pt>
                <c:pt idx="358">
                  <c:v>40537</c:v>
                </c:pt>
                <c:pt idx="359">
                  <c:v>40538</c:v>
                </c:pt>
                <c:pt idx="360">
                  <c:v>40539</c:v>
                </c:pt>
                <c:pt idx="361">
                  <c:v>40540</c:v>
                </c:pt>
                <c:pt idx="362">
                  <c:v>40541</c:v>
                </c:pt>
                <c:pt idx="363">
                  <c:v>40542</c:v>
                </c:pt>
                <c:pt idx="364">
                  <c:v>40543</c:v>
                </c:pt>
              </c:numCache>
            </c:numRef>
          </c:xVal>
          <c:yVal>
            <c:numRef>
              <c:f>Sheet11!$J$2:$J$366</c:f>
              <c:numCache>
                <c:formatCode>General</c:formatCode>
                <c:ptCount val="365"/>
                <c:pt idx="0">
                  <c:v>3.7499999999999999E-3</c:v>
                </c:pt>
                <c:pt idx="1">
                  <c:v>2.7500000000000004E-2</c:v>
                </c:pt>
                <c:pt idx="2">
                  <c:v>1.6249999999999997E-2</c:v>
                </c:pt>
                <c:pt idx="3">
                  <c:v>2.4999999999999998E-2</c:v>
                </c:pt>
                <c:pt idx="4">
                  <c:v>3.7499999999999999E-3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3.7499999999999999E-3</c:v>
                </c:pt>
                <c:pt idx="10">
                  <c:v>3.7499999999999999E-3</c:v>
                </c:pt>
                <c:pt idx="11">
                  <c:v>1.125E-2</c:v>
                </c:pt>
                <c:pt idx="12">
                  <c:v>1.25E-3</c:v>
                </c:pt>
                <c:pt idx="13">
                  <c:v>6.6250000000000031E-2</c:v>
                </c:pt>
                <c:pt idx="14">
                  <c:v>1.25E-3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5.0000000000000001E-3</c:v>
                </c:pt>
                <c:pt idx="20">
                  <c:v>9.5000000000000001E-2</c:v>
                </c:pt>
                <c:pt idx="21">
                  <c:v>1.7500000000000002E-2</c:v>
                </c:pt>
                <c:pt idx="22">
                  <c:v>5.0000000000000001E-3</c:v>
                </c:pt>
                <c:pt idx="23">
                  <c:v>1.7500000000000002E-2</c:v>
                </c:pt>
                <c:pt idx="24">
                  <c:v>1.25E-3</c:v>
                </c:pt>
                <c:pt idx="25">
                  <c:v>1.375E-2</c:v>
                </c:pt>
                <c:pt idx="26">
                  <c:v>2.1250000000000002E-2</c:v>
                </c:pt>
                <c:pt idx="27">
                  <c:v>2.375E-2</c:v>
                </c:pt>
                <c:pt idx="28">
                  <c:v>1.25E-3</c:v>
                </c:pt>
                <c:pt idx="29">
                  <c:v>1.125E-2</c:v>
                </c:pt>
                <c:pt idx="30">
                  <c:v>1.7500000000000002E-2</c:v>
                </c:pt>
                <c:pt idx="31">
                  <c:v>0</c:v>
                </c:pt>
                <c:pt idx="32">
                  <c:v>2.3750000000000004E-2</c:v>
                </c:pt>
                <c:pt idx="33">
                  <c:v>3.5000000000000003E-2</c:v>
                </c:pt>
                <c:pt idx="34">
                  <c:v>5.6249999999999994E-2</c:v>
                </c:pt>
                <c:pt idx="35">
                  <c:v>2.2499999999999999E-2</c:v>
                </c:pt>
                <c:pt idx="36">
                  <c:v>0</c:v>
                </c:pt>
                <c:pt idx="37">
                  <c:v>2.1250000000000002E-2</c:v>
                </c:pt>
                <c:pt idx="38">
                  <c:v>2.375E-2</c:v>
                </c:pt>
                <c:pt idx="39">
                  <c:v>1.1249999999999998E-2</c:v>
                </c:pt>
                <c:pt idx="40">
                  <c:v>1.2500000000000001E-2</c:v>
                </c:pt>
                <c:pt idx="41">
                  <c:v>1.1249999999999998E-2</c:v>
                </c:pt>
                <c:pt idx="42">
                  <c:v>2.6249999999999999E-2</c:v>
                </c:pt>
                <c:pt idx="43">
                  <c:v>6.7500000000000004E-2</c:v>
                </c:pt>
                <c:pt idx="44">
                  <c:v>4.5000000000000012E-2</c:v>
                </c:pt>
                <c:pt idx="45">
                  <c:v>3.0000000000000002E-2</c:v>
                </c:pt>
                <c:pt idx="46">
                  <c:v>0</c:v>
                </c:pt>
                <c:pt idx="47">
                  <c:v>3.0000000000000006E-2</c:v>
                </c:pt>
                <c:pt idx="48">
                  <c:v>1.2499999999999999E-2</c:v>
                </c:pt>
                <c:pt idx="49">
                  <c:v>1.4285714285714286E-3</c:v>
                </c:pt>
                <c:pt idx="50">
                  <c:v>7.1428571428571425E-2</c:v>
                </c:pt>
                <c:pt idx="51">
                  <c:v>8.4285714285714297E-2</c:v>
                </c:pt>
                <c:pt idx="52">
                  <c:v>3.8571428571428576E-2</c:v>
                </c:pt>
                <c:pt idx="53">
                  <c:v>3.5714285714285712E-2</c:v>
                </c:pt>
                <c:pt idx="54">
                  <c:v>1.2857142857142859E-2</c:v>
                </c:pt>
                <c:pt idx="55">
                  <c:v>3.5000000000000003E-2</c:v>
                </c:pt>
                <c:pt idx="56">
                  <c:v>3.6250000000000011E-2</c:v>
                </c:pt>
                <c:pt idx="57">
                  <c:v>4.7500000000000014E-2</c:v>
                </c:pt>
                <c:pt idx="58">
                  <c:v>1.4999999999999999E-2</c:v>
                </c:pt>
                <c:pt idx="59">
                  <c:v>0</c:v>
                </c:pt>
                <c:pt idx="60">
                  <c:v>0</c:v>
                </c:pt>
                <c:pt idx="61">
                  <c:v>3.6250000000000004E-2</c:v>
                </c:pt>
                <c:pt idx="62">
                  <c:v>8.7500000000000008E-3</c:v>
                </c:pt>
                <c:pt idx="63">
                  <c:v>2.5000000000000001E-3</c:v>
                </c:pt>
                <c:pt idx="64">
                  <c:v>1.7500000000000002E-2</c:v>
                </c:pt>
                <c:pt idx="65">
                  <c:v>0.125</c:v>
                </c:pt>
                <c:pt idx="66">
                  <c:v>1.25E-3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2.5000000000000001E-3</c:v>
                </c:pt>
                <c:pt idx="71">
                  <c:v>1.125E-2</c:v>
                </c:pt>
                <c:pt idx="72">
                  <c:v>6.2500000000000003E-3</c:v>
                </c:pt>
                <c:pt idx="73">
                  <c:v>1.25E-3</c:v>
                </c:pt>
                <c:pt idx="74">
                  <c:v>2.8750000000000005E-2</c:v>
                </c:pt>
                <c:pt idx="75">
                  <c:v>1.5000000000000001E-2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1.25E-3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3.7500000000000006E-2</c:v>
                </c:pt>
                <c:pt idx="85">
                  <c:v>1.25E-3</c:v>
                </c:pt>
                <c:pt idx="86">
                  <c:v>0</c:v>
                </c:pt>
                <c:pt idx="87">
                  <c:v>2.0000000000000004E-2</c:v>
                </c:pt>
                <c:pt idx="88">
                  <c:v>1.7500000000000002E-2</c:v>
                </c:pt>
                <c:pt idx="89">
                  <c:v>6.2500000000000003E-3</c:v>
                </c:pt>
                <c:pt idx="90">
                  <c:v>7.7500000000000013E-2</c:v>
                </c:pt>
                <c:pt idx="91">
                  <c:v>0.17375000000000004</c:v>
                </c:pt>
                <c:pt idx="92">
                  <c:v>6.9999999999999993E-2</c:v>
                </c:pt>
                <c:pt idx="93">
                  <c:v>7.1428571428571435E-3</c:v>
                </c:pt>
                <c:pt idx="94">
                  <c:v>0.14625000000000005</c:v>
                </c:pt>
                <c:pt idx="95">
                  <c:v>8.2500000000000018E-2</c:v>
                </c:pt>
                <c:pt idx="96">
                  <c:v>0.65833333333333366</c:v>
                </c:pt>
                <c:pt idx="97">
                  <c:v>0</c:v>
                </c:pt>
                <c:pt idx="98">
                  <c:v>0</c:v>
                </c:pt>
                <c:pt idx="99">
                  <c:v>1.8571428571428572E-2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1.25E-3</c:v>
                </c:pt>
                <c:pt idx="111">
                  <c:v>1.25E-3</c:v>
                </c:pt>
                <c:pt idx="112">
                  <c:v>0</c:v>
                </c:pt>
                <c:pt idx="113">
                  <c:v>2.1250000000000002E-2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2.5000000000000001E-3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2.6250000000000002E-2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2.1250000000000002E-2</c:v>
                </c:pt>
                <c:pt idx="145">
                  <c:v>2.1250000000000002E-2</c:v>
                </c:pt>
                <c:pt idx="146">
                  <c:v>3.5000000000000003E-2</c:v>
                </c:pt>
                <c:pt idx="147">
                  <c:v>0.01</c:v>
                </c:pt>
                <c:pt idx="148">
                  <c:v>2.8571428571428571E-3</c:v>
                </c:pt>
                <c:pt idx="149">
                  <c:v>0</c:v>
                </c:pt>
                <c:pt idx="150">
                  <c:v>0</c:v>
                </c:pt>
                <c:pt idx="151">
                  <c:v>1.6250000000000001E-2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1.25E-3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1.1249999999999998E-2</c:v>
                </c:pt>
                <c:pt idx="168">
                  <c:v>6.2500000000000003E-3</c:v>
                </c:pt>
                <c:pt idx="169">
                  <c:v>0.115</c:v>
                </c:pt>
                <c:pt idx="170">
                  <c:v>2.375E-2</c:v>
                </c:pt>
                <c:pt idx="171">
                  <c:v>9.375E-2</c:v>
                </c:pt>
                <c:pt idx="172">
                  <c:v>3.125E-2</c:v>
                </c:pt>
                <c:pt idx="173">
                  <c:v>2.3749999999999997E-2</c:v>
                </c:pt>
                <c:pt idx="174">
                  <c:v>0</c:v>
                </c:pt>
                <c:pt idx="175">
                  <c:v>3.7500000000000006E-2</c:v>
                </c:pt>
                <c:pt idx="176">
                  <c:v>0</c:v>
                </c:pt>
                <c:pt idx="177">
                  <c:v>2.8571428571428571E-3</c:v>
                </c:pt>
                <c:pt idx="178">
                  <c:v>6.2500000000000003E-3</c:v>
                </c:pt>
                <c:pt idx="179">
                  <c:v>5.0000000000000001E-3</c:v>
                </c:pt>
                <c:pt idx="180">
                  <c:v>0.02</c:v>
                </c:pt>
                <c:pt idx="181">
                  <c:v>1.4285714285714286E-3</c:v>
                </c:pt>
                <c:pt idx="182">
                  <c:v>4.3750000000000004E-2</c:v>
                </c:pt>
                <c:pt idx="183">
                  <c:v>2.2499999999999999E-2</c:v>
                </c:pt>
                <c:pt idx="184">
                  <c:v>5.0000000000000001E-3</c:v>
                </c:pt>
                <c:pt idx="185">
                  <c:v>0.13250000000000003</c:v>
                </c:pt>
                <c:pt idx="186">
                  <c:v>0.10125000000000003</c:v>
                </c:pt>
                <c:pt idx="187">
                  <c:v>9.7500000000000003E-2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5.7499999999999996E-2</c:v>
                </c:pt>
                <c:pt idx="191">
                  <c:v>6.8750000000000006E-2</c:v>
                </c:pt>
                <c:pt idx="192">
                  <c:v>1.4999999999999999E-2</c:v>
                </c:pt>
                <c:pt idx="193">
                  <c:v>4.7500000000000007E-2</c:v>
                </c:pt>
                <c:pt idx="194">
                  <c:v>2.0000000000000004E-2</c:v>
                </c:pt>
                <c:pt idx="195">
                  <c:v>0.23375000000000004</c:v>
                </c:pt>
                <c:pt idx="196">
                  <c:v>0.19375000000000003</c:v>
                </c:pt>
                <c:pt idx="197">
                  <c:v>0.04</c:v>
                </c:pt>
                <c:pt idx="198">
                  <c:v>0.16500000000000001</c:v>
                </c:pt>
                <c:pt idx="199">
                  <c:v>3.5000000000000003E-2</c:v>
                </c:pt>
                <c:pt idx="200">
                  <c:v>8.5000000000000006E-2</c:v>
                </c:pt>
                <c:pt idx="201">
                  <c:v>3.8571428571428576E-2</c:v>
                </c:pt>
                <c:pt idx="202">
                  <c:v>0.14142857142857143</c:v>
                </c:pt>
                <c:pt idx="203">
                  <c:v>6.2857142857142861E-2</c:v>
                </c:pt>
                <c:pt idx="204">
                  <c:v>1.8571428571428572E-2</c:v>
                </c:pt>
                <c:pt idx="205">
                  <c:v>0.32142857142857145</c:v>
                </c:pt>
                <c:pt idx="206">
                  <c:v>0.16142857142857145</c:v>
                </c:pt>
                <c:pt idx="207">
                  <c:v>0.13000000000000003</c:v>
                </c:pt>
                <c:pt idx="208">
                  <c:v>0.17142857142857146</c:v>
                </c:pt>
                <c:pt idx="209">
                  <c:v>0.1542857142857143</c:v>
                </c:pt>
                <c:pt idx="210">
                  <c:v>2.2857142857142857E-2</c:v>
                </c:pt>
                <c:pt idx="211">
                  <c:v>0.27</c:v>
                </c:pt>
                <c:pt idx="212">
                  <c:v>0.16142857142857145</c:v>
                </c:pt>
                <c:pt idx="213">
                  <c:v>2.1428571428571432E-2</c:v>
                </c:pt>
                <c:pt idx="214">
                  <c:v>0.17714285714285713</c:v>
                </c:pt>
                <c:pt idx="215">
                  <c:v>3.5714285714285712E-2</c:v>
                </c:pt>
                <c:pt idx="216">
                  <c:v>0.16</c:v>
                </c:pt>
                <c:pt idx="217">
                  <c:v>1.9999999999999997E-2</c:v>
                </c:pt>
                <c:pt idx="218">
                  <c:v>4.3333333333333335E-2</c:v>
                </c:pt>
                <c:pt idx="219">
                  <c:v>5.3333333333333337E-2</c:v>
                </c:pt>
                <c:pt idx="220">
                  <c:v>0.17500000000000002</c:v>
                </c:pt>
                <c:pt idx="221">
                  <c:v>1.1666666666666667E-2</c:v>
                </c:pt>
                <c:pt idx="222">
                  <c:v>5.1666666666666659E-2</c:v>
                </c:pt>
                <c:pt idx="223">
                  <c:v>1.6666666666666668E-3</c:v>
                </c:pt>
                <c:pt idx="224">
                  <c:v>0.1466666666666667</c:v>
                </c:pt>
                <c:pt idx="225">
                  <c:v>0.18500000000000003</c:v>
                </c:pt>
                <c:pt idx="226">
                  <c:v>0.01</c:v>
                </c:pt>
                <c:pt idx="227">
                  <c:v>3.0000000000000002E-2</c:v>
                </c:pt>
                <c:pt idx="228">
                  <c:v>0.13166666666666668</c:v>
                </c:pt>
                <c:pt idx="229">
                  <c:v>4.8333333333333346E-2</c:v>
                </c:pt>
                <c:pt idx="230">
                  <c:v>4.6666666666666669E-2</c:v>
                </c:pt>
                <c:pt idx="231">
                  <c:v>2.1428571428571429E-2</c:v>
                </c:pt>
                <c:pt idx="232">
                  <c:v>1.4285714285714286E-3</c:v>
                </c:pt>
                <c:pt idx="233">
                  <c:v>1.4285714285714286E-3</c:v>
                </c:pt>
                <c:pt idx="234">
                  <c:v>9.5714285714285724E-2</c:v>
                </c:pt>
                <c:pt idx="235">
                  <c:v>0.10857142857142857</c:v>
                </c:pt>
                <c:pt idx="236">
                  <c:v>1.4285714285714287E-2</c:v>
                </c:pt>
                <c:pt idx="237">
                  <c:v>7.5000000000000006E-3</c:v>
                </c:pt>
                <c:pt idx="238">
                  <c:v>4.250000000000001E-2</c:v>
                </c:pt>
                <c:pt idx="239">
                  <c:v>5.2500000000000005E-2</c:v>
                </c:pt>
                <c:pt idx="240">
                  <c:v>8.2500000000000004E-2</c:v>
                </c:pt>
                <c:pt idx="241">
                  <c:v>8.2500000000000004E-2</c:v>
                </c:pt>
                <c:pt idx="242">
                  <c:v>5.6249999999999994E-2</c:v>
                </c:pt>
                <c:pt idx="243">
                  <c:v>0.18285714285714286</c:v>
                </c:pt>
                <c:pt idx="244">
                  <c:v>4.5000000000000005E-2</c:v>
                </c:pt>
                <c:pt idx="245">
                  <c:v>7.5000000000000006E-3</c:v>
                </c:pt>
                <c:pt idx="246">
                  <c:v>9.0000000000000011E-2</c:v>
                </c:pt>
                <c:pt idx="247">
                  <c:v>4.2857142857142859E-3</c:v>
                </c:pt>
                <c:pt idx="248">
                  <c:v>9.5714285714285724E-2</c:v>
                </c:pt>
                <c:pt idx="249">
                  <c:v>2.8571428571428571E-3</c:v>
                </c:pt>
                <c:pt idx="250">
                  <c:v>0.25285714285714284</c:v>
                </c:pt>
                <c:pt idx="251">
                  <c:v>1.4285714285714287E-2</c:v>
                </c:pt>
                <c:pt idx="252">
                  <c:v>4.2857142857142859E-3</c:v>
                </c:pt>
                <c:pt idx="253">
                  <c:v>2.8571428571428571E-3</c:v>
                </c:pt>
                <c:pt idx="254">
                  <c:v>1.1428571428571429E-2</c:v>
                </c:pt>
                <c:pt idx="255">
                  <c:v>7.7142857142857152E-2</c:v>
                </c:pt>
                <c:pt idx="256">
                  <c:v>7.2857142857142856E-2</c:v>
                </c:pt>
                <c:pt idx="257">
                  <c:v>7.1428571428571425E-2</c:v>
                </c:pt>
                <c:pt idx="258">
                  <c:v>0</c:v>
                </c:pt>
                <c:pt idx="259">
                  <c:v>2.8571428571428571E-3</c:v>
                </c:pt>
                <c:pt idx="260">
                  <c:v>0</c:v>
                </c:pt>
                <c:pt idx="261">
                  <c:v>5.2857142857142859E-2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2.2857142857142861E-2</c:v>
                </c:pt>
                <c:pt idx="266">
                  <c:v>0.12428571428571432</c:v>
                </c:pt>
                <c:pt idx="267">
                  <c:v>1.4285714285714286E-3</c:v>
                </c:pt>
                <c:pt idx="268">
                  <c:v>1.2857142857142857E-2</c:v>
                </c:pt>
                <c:pt idx="269">
                  <c:v>7.1428571428571435E-3</c:v>
                </c:pt>
                <c:pt idx="270">
                  <c:v>0</c:v>
                </c:pt>
                <c:pt idx="271">
                  <c:v>1.4285714285714285E-2</c:v>
                </c:pt>
                <c:pt idx="272">
                  <c:v>5.7142857142857143E-3</c:v>
                </c:pt>
                <c:pt idx="273">
                  <c:v>0</c:v>
                </c:pt>
                <c:pt idx="274">
                  <c:v>0</c:v>
                </c:pt>
                <c:pt idx="275">
                  <c:v>7.0000000000000007E-2</c:v>
                </c:pt>
                <c:pt idx="276">
                  <c:v>0</c:v>
                </c:pt>
                <c:pt idx="277">
                  <c:v>0</c:v>
                </c:pt>
                <c:pt idx="278">
                  <c:v>0.26</c:v>
                </c:pt>
                <c:pt idx="279">
                  <c:v>3.7499999999999999E-2</c:v>
                </c:pt>
                <c:pt idx="280">
                  <c:v>0</c:v>
                </c:pt>
                <c:pt idx="281">
                  <c:v>0.17599999999999999</c:v>
                </c:pt>
                <c:pt idx="282">
                  <c:v>4.0000000000000001E-3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9.6000000000000002E-2</c:v>
                </c:pt>
                <c:pt idx="287">
                  <c:v>0</c:v>
                </c:pt>
                <c:pt idx="288">
                  <c:v>0</c:v>
                </c:pt>
                <c:pt idx="289">
                  <c:v>1.6666666666666668E-3</c:v>
                </c:pt>
                <c:pt idx="290">
                  <c:v>0</c:v>
                </c:pt>
                <c:pt idx="291">
                  <c:v>0</c:v>
                </c:pt>
                <c:pt idx="292">
                  <c:v>1.1666666666666667E-2</c:v>
                </c:pt>
                <c:pt idx="293">
                  <c:v>5.0000000000000001E-3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1.3333333333333334E-2</c:v>
                </c:pt>
                <c:pt idx="299">
                  <c:v>3.1428571428571431E-2</c:v>
                </c:pt>
                <c:pt idx="300">
                  <c:v>4.2857142857142859E-3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4.2857142857142859E-3</c:v>
                </c:pt>
                <c:pt idx="309">
                  <c:v>4.2857142857142859E-3</c:v>
                </c:pt>
                <c:pt idx="310">
                  <c:v>1.4999999999999999E-2</c:v>
                </c:pt>
                <c:pt idx="311">
                  <c:v>0</c:v>
                </c:pt>
                <c:pt idx="312">
                  <c:v>0.02</c:v>
                </c:pt>
                <c:pt idx="313">
                  <c:v>1.6666666666666668E-3</c:v>
                </c:pt>
                <c:pt idx="314">
                  <c:v>1.1666666666666667E-2</c:v>
                </c:pt>
                <c:pt idx="315">
                  <c:v>0.10000000000000002</c:v>
                </c:pt>
                <c:pt idx="316">
                  <c:v>7.6666666666666661E-2</c:v>
                </c:pt>
                <c:pt idx="317">
                  <c:v>8.3333333333333332E-3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3.2857142857142863E-2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0.01</c:v>
                </c:pt>
                <c:pt idx="330">
                  <c:v>0</c:v>
                </c:pt>
                <c:pt idx="331">
                  <c:v>3.1666666666666669E-2</c:v>
                </c:pt>
                <c:pt idx="332">
                  <c:v>0.02</c:v>
                </c:pt>
                <c:pt idx="333">
                  <c:v>6.6666666666666671E-3</c:v>
                </c:pt>
                <c:pt idx="334">
                  <c:v>0</c:v>
                </c:pt>
                <c:pt idx="335">
                  <c:v>4.5714285714285707E-2</c:v>
                </c:pt>
                <c:pt idx="336">
                  <c:v>0</c:v>
                </c:pt>
                <c:pt idx="337">
                  <c:v>9.3333333333333365E-2</c:v>
                </c:pt>
                <c:pt idx="338">
                  <c:v>1.2857142857142859E-2</c:v>
                </c:pt>
                <c:pt idx="339">
                  <c:v>4.4285714285714296E-2</c:v>
                </c:pt>
                <c:pt idx="340">
                  <c:v>4.2857142857142859E-3</c:v>
                </c:pt>
                <c:pt idx="341">
                  <c:v>5.7142857142857143E-3</c:v>
                </c:pt>
                <c:pt idx="342">
                  <c:v>0</c:v>
                </c:pt>
                <c:pt idx="343">
                  <c:v>7.1428571428571435E-3</c:v>
                </c:pt>
                <c:pt idx="344">
                  <c:v>3.5714285714285719E-2</c:v>
                </c:pt>
                <c:pt idx="345">
                  <c:v>6.142857142857143E-2</c:v>
                </c:pt>
                <c:pt idx="346">
                  <c:v>8.5714285714285719E-3</c:v>
                </c:pt>
                <c:pt idx="347">
                  <c:v>0</c:v>
                </c:pt>
                <c:pt idx="348">
                  <c:v>3.5714285714285712E-2</c:v>
                </c:pt>
                <c:pt idx="349">
                  <c:v>0</c:v>
                </c:pt>
                <c:pt idx="350">
                  <c:v>1.8571428571428572E-2</c:v>
                </c:pt>
                <c:pt idx="351">
                  <c:v>1.9999999999999997E-2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1.6249999999999997E-2</c:v>
                </c:pt>
                <c:pt idx="356">
                  <c:v>1.25E-3</c:v>
                </c:pt>
                <c:pt idx="357">
                  <c:v>6.2500000000000003E-3</c:v>
                </c:pt>
                <c:pt idx="358">
                  <c:v>0</c:v>
                </c:pt>
                <c:pt idx="359">
                  <c:v>3.7499999999999999E-3</c:v>
                </c:pt>
                <c:pt idx="360">
                  <c:v>0</c:v>
                </c:pt>
                <c:pt idx="361">
                  <c:v>0</c:v>
                </c:pt>
                <c:pt idx="362">
                  <c:v>2.2499999999999999E-2</c:v>
                </c:pt>
                <c:pt idx="363">
                  <c:v>2.5000000000000001E-3</c:v>
                </c:pt>
                <c:pt idx="364">
                  <c:v>6.0000000000000005E-2</c:v>
                </c:pt>
              </c:numCache>
            </c:numRef>
          </c:yVal>
          <c:smooth val="1"/>
        </c:ser>
        <c:axId val="89728512"/>
        <c:axId val="101979648"/>
      </c:scatterChart>
      <c:valAx>
        <c:axId val="89728512"/>
        <c:scaling>
          <c:orientation val="minMax"/>
        </c:scaling>
        <c:axPos val="b"/>
        <c:numFmt formatCode="d\-mmm" sourceLinked="1"/>
        <c:tickLblPos val="nextTo"/>
        <c:crossAx val="101979648"/>
        <c:crosses val="autoZero"/>
        <c:crossBetween val="midCat"/>
      </c:valAx>
      <c:valAx>
        <c:axId val="101979648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89728512"/>
        <c:crosses val="autoZero"/>
        <c:crossBetween val="midCat"/>
      </c:valAx>
    </c:plotArea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faPAR and Precipitation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Sheet11!$A$2:$A$366</c:f>
              <c:numCache>
                <c:formatCode>d\-mmm</c:formatCode>
                <c:ptCount val="365"/>
                <c:pt idx="0">
                  <c:v>40179</c:v>
                </c:pt>
                <c:pt idx="1">
                  <c:v>40180</c:v>
                </c:pt>
                <c:pt idx="2">
                  <c:v>40181</c:v>
                </c:pt>
                <c:pt idx="3">
                  <c:v>40182</c:v>
                </c:pt>
                <c:pt idx="4">
                  <c:v>40183</c:v>
                </c:pt>
                <c:pt idx="5">
                  <c:v>40184</c:v>
                </c:pt>
                <c:pt idx="6">
                  <c:v>40185</c:v>
                </c:pt>
                <c:pt idx="7">
                  <c:v>40186</c:v>
                </c:pt>
                <c:pt idx="8">
                  <c:v>40187</c:v>
                </c:pt>
                <c:pt idx="9">
                  <c:v>40188</c:v>
                </c:pt>
                <c:pt idx="10">
                  <c:v>40189</c:v>
                </c:pt>
                <c:pt idx="11">
                  <c:v>40190</c:v>
                </c:pt>
                <c:pt idx="12">
                  <c:v>40191</c:v>
                </c:pt>
                <c:pt idx="13">
                  <c:v>40192</c:v>
                </c:pt>
                <c:pt idx="14">
                  <c:v>40193</c:v>
                </c:pt>
                <c:pt idx="15">
                  <c:v>40194</c:v>
                </c:pt>
                <c:pt idx="16">
                  <c:v>40195</c:v>
                </c:pt>
                <c:pt idx="17">
                  <c:v>40196</c:v>
                </c:pt>
                <c:pt idx="18">
                  <c:v>40197</c:v>
                </c:pt>
                <c:pt idx="19">
                  <c:v>40198</c:v>
                </c:pt>
                <c:pt idx="20">
                  <c:v>40199</c:v>
                </c:pt>
                <c:pt idx="21">
                  <c:v>40200</c:v>
                </c:pt>
                <c:pt idx="22">
                  <c:v>40201</c:v>
                </c:pt>
                <c:pt idx="23">
                  <c:v>40202</c:v>
                </c:pt>
                <c:pt idx="24">
                  <c:v>40203</c:v>
                </c:pt>
                <c:pt idx="25">
                  <c:v>40204</c:v>
                </c:pt>
                <c:pt idx="26">
                  <c:v>40205</c:v>
                </c:pt>
                <c:pt idx="27">
                  <c:v>40206</c:v>
                </c:pt>
                <c:pt idx="28">
                  <c:v>40207</c:v>
                </c:pt>
                <c:pt idx="29">
                  <c:v>40208</c:v>
                </c:pt>
                <c:pt idx="30">
                  <c:v>40209</c:v>
                </c:pt>
                <c:pt idx="31">
                  <c:v>40210</c:v>
                </c:pt>
                <c:pt idx="32">
                  <c:v>40211</c:v>
                </c:pt>
                <c:pt idx="33">
                  <c:v>40212</c:v>
                </c:pt>
                <c:pt idx="34">
                  <c:v>40213</c:v>
                </c:pt>
                <c:pt idx="35">
                  <c:v>40214</c:v>
                </c:pt>
                <c:pt idx="36">
                  <c:v>40215</c:v>
                </c:pt>
                <c:pt idx="37">
                  <c:v>40216</c:v>
                </c:pt>
                <c:pt idx="38">
                  <c:v>40217</c:v>
                </c:pt>
                <c:pt idx="39">
                  <c:v>40218</c:v>
                </c:pt>
                <c:pt idx="40">
                  <c:v>40219</c:v>
                </c:pt>
                <c:pt idx="41">
                  <c:v>40220</c:v>
                </c:pt>
                <c:pt idx="42">
                  <c:v>40221</c:v>
                </c:pt>
                <c:pt idx="43">
                  <c:v>40222</c:v>
                </c:pt>
                <c:pt idx="44">
                  <c:v>40223</c:v>
                </c:pt>
                <c:pt idx="45">
                  <c:v>40224</c:v>
                </c:pt>
                <c:pt idx="46">
                  <c:v>40225</c:v>
                </c:pt>
                <c:pt idx="47">
                  <c:v>40226</c:v>
                </c:pt>
                <c:pt idx="48">
                  <c:v>40227</c:v>
                </c:pt>
                <c:pt idx="49">
                  <c:v>40228</c:v>
                </c:pt>
                <c:pt idx="50">
                  <c:v>40229</c:v>
                </c:pt>
                <c:pt idx="51">
                  <c:v>40230</c:v>
                </c:pt>
                <c:pt idx="52">
                  <c:v>40231</c:v>
                </c:pt>
                <c:pt idx="53">
                  <c:v>40232</c:v>
                </c:pt>
                <c:pt idx="54">
                  <c:v>40233</c:v>
                </c:pt>
                <c:pt idx="55">
                  <c:v>40234</c:v>
                </c:pt>
                <c:pt idx="56">
                  <c:v>40235</c:v>
                </c:pt>
                <c:pt idx="57">
                  <c:v>40236</c:v>
                </c:pt>
                <c:pt idx="58">
                  <c:v>40237</c:v>
                </c:pt>
                <c:pt idx="59">
                  <c:v>40238</c:v>
                </c:pt>
                <c:pt idx="60">
                  <c:v>40239</c:v>
                </c:pt>
                <c:pt idx="61">
                  <c:v>40240</c:v>
                </c:pt>
                <c:pt idx="62">
                  <c:v>40241</c:v>
                </c:pt>
                <c:pt idx="63">
                  <c:v>40242</c:v>
                </c:pt>
                <c:pt idx="64">
                  <c:v>40243</c:v>
                </c:pt>
                <c:pt idx="65">
                  <c:v>40244</c:v>
                </c:pt>
                <c:pt idx="66">
                  <c:v>40245</c:v>
                </c:pt>
                <c:pt idx="67">
                  <c:v>40246</c:v>
                </c:pt>
                <c:pt idx="68">
                  <c:v>40247</c:v>
                </c:pt>
                <c:pt idx="69">
                  <c:v>40248</c:v>
                </c:pt>
                <c:pt idx="70">
                  <c:v>40249</c:v>
                </c:pt>
                <c:pt idx="71">
                  <c:v>40250</c:v>
                </c:pt>
                <c:pt idx="72">
                  <c:v>40251</c:v>
                </c:pt>
                <c:pt idx="73">
                  <c:v>40252</c:v>
                </c:pt>
                <c:pt idx="74">
                  <c:v>40253</c:v>
                </c:pt>
                <c:pt idx="75">
                  <c:v>40254</c:v>
                </c:pt>
                <c:pt idx="76">
                  <c:v>40255</c:v>
                </c:pt>
                <c:pt idx="77">
                  <c:v>40256</c:v>
                </c:pt>
                <c:pt idx="78">
                  <c:v>40257</c:v>
                </c:pt>
                <c:pt idx="79">
                  <c:v>40258</c:v>
                </c:pt>
                <c:pt idx="80">
                  <c:v>40259</c:v>
                </c:pt>
                <c:pt idx="81">
                  <c:v>40260</c:v>
                </c:pt>
                <c:pt idx="82">
                  <c:v>40261</c:v>
                </c:pt>
                <c:pt idx="83">
                  <c:v>40262</c:v>
                </c:pt>
                <c:pt idx="84">
                  <c:v>40263</c:v>
                </c:pt>
                <c:pt idx="85">
                  <c:v>40264</c:v>
                </c:pt>
                <c:pt idx="86">
                  <c:v>40265</c:v>
                </c:pt>
                <c:pt idx="87">
                  <c:v>40266</c:v>
                </c:pt>
                <c:pt idx="88">
                  <c:v>40267</c:v>
                </c:pt>
                <c:pt idx="89">
                  <c:v>40268</c:v>
                </c:pt>
                <c:pt idx="90">
                  <c:v>40269</c:v>
                </c:pt>
                <c:pt idx="91">
                  <c:v>40270</c:v>
                </c:pt>
                <c:pt idx="92">
                  <c:v>40271</c:v>
                </c:pt>
                <c:pt idx="93">
                  <c:v>40272</c:v>
                </c:pt>
                <c:pt idx="94">
                  <c:v>40273</c:v>
                </c:pt>
                <c:pt idx="95">
                  <c:v>40274</c:v>
                </c:pt>
                <c:pt idx="96">
                  <c:v>40275</c:v>
                </c:pt>
                <c:pt idx="97">
                  <c:v>40276</c:v>
                </c:pt>
                <c:pt idx="98">
                  <c:v>40277</c:v>
                </c:pt>
                <c:pt idx="99">
                  <c:v>40278</c:v>
                </c:pt>
                <c:pt idx="100">
                  <c:v>40279</c:v>
                </c:pt>
                <c:pt idx="101">
                  <c:v>40280</c:v>
                </c:pt>
                <c:pt idx="102">
                  <c:v>40281</c:v>
                </c:pt>
                <c:pt idx="103">
                  <c:v>40282</c:v>
                </c:pt>
                <c:pt idx="104">
                  <c:v>40283</c:v>
                </c:pt>
                <c:pt idx="105">
                  <c:v>40284</c:v>
                </c:pt>
                <c:pt idx="106">
                  <c:v>40285</c:v>
                </c:pt>
                <c:pt idx="107">
                  <c:v>40286</c:v>
                </c:pt>
                <c:pt idx="108">
                  <c:v>40287</c:v>
                </c:pt>
                <c:pt idx="109">
                  <c:v>40288</c:v>
                </c:pt>
                <c:pt idx="110">
                  <c:v>40289</c:v>
                </c:pt>
                <c:pt idx="111">
                  <c:v>40290</c:v>
                </c:pt>
                <c:pt idx="112">
                  <c:v>40291</c:v>
                </c:pt>
                <c:pt idx="113">
                  <c:v>40292</c:v>
                </c:pt>
                <c:pt idx="114">
                  <c:v>40293</c:v>
                </c:pt>
                <c:pt idx="115">
                  <c:v>40294</c:v>
                </c:pt>
                <c:pt idx="116">
                  <c:v>40295</c:v>
                </c:pt>
                <c:pt idx="117">
                  <c:v>40296</c:v>
                </c:pt>
                <c:pt idx="118">
                  <c:v>40297</c:v>
                </c:pt>
                <c:pt idx="119">
                  <c:v>40298</c:v>
                </c:pt>
                <c:pt idx="120">
                  <c:v>40299</c:v>
                </c:pt>
                <c:pt idx="121">
                  <c:v>40300</c:v>
                </c:pt>
                <c:pt idx="122">
                  <c:v>40301</c:v>
                </c:pt>
                <c:pt idx="123">
                  <c:v>40302</c:v>
                </c:pt>
                <c:pt idx="124">
                  <c:v>40303</c:v>
                </c:pt>
                <c:pt idx="125">
                  <c:v>40304</c:v>
                </c:pt>
                <c:pt idx="126">
                  <c:v>40305</c:v>
                </c:pt>
                <c:pt idx="127">
                  <c:v>40306</c:v>
                </c:pt>
                <c:pt idx="128">
                  <c:v>40307</c:v>
                </c:pt>
                <c:pt idx="129">
                  <c:v>40308</c:v>
                </c:pt>
                <c:pt idx="130">
                  <c:v>40309</c:v>
                </c:pt>
                <c:pt idx="131">
                  <c:v>40310</c:v>
                </c:pt>
                <c:pt idx="132">
                  <c:v>40311</c:v>
                </c:pt>
                <c:pt idx="133">
                  <c:v>40312</c:v>
                </c:pt>
                <c:pt idx="134">
                  <c:v>40313</c:v>
                </c:pt>
                <c:pt idx="135">
                  <c:v>40314</c:v>
                </c:pt>
                <c:pt idx="136">
                  <c:v>40315</c:v>
                </c:pt>
                <c:pt idx="137">
                  <c:v>40316</c:v>
                </c:pt>
                <c:pt idx="138">
                  <c:v>40317</c:v>
                </c:pt>
                <c:pt idx="139">
                  <c:v>40318</c:v>
                </c:pt>
                <c:pt idx="140">
                  <c:v>40319</c:v>
                </c:pt>
                <c:pt idx="141">
                  <c:v>40320</c:v>
                </c:pt>
                <c:pt idx="142">
                  <c:v>40321</c:v>
                </c:pt>
                <c:pt idx="143">
                  <c:v>40322</c:v>
                </c:pt>
                <c:pt idx="144">
                  <c:v>40323</c:v>
                </c:pt>
                <c:pt idx="145">
                  <c:v>40324</c:v>
                </c:pt>
                <c:pt idx="146">
                  <c:v>40325</c:v>
                </c:pt>
                <c:pt idx="147">
                  <c:v>40326</c:v>
                </c:pt>
                <c:pt idx="148">
                  <c:v>40327</c:v>
                </c:pt>
                <c:pt idx="149">
                  <c:v>40328</c:v>
                </c:pt>
                <c:pt idx="150">
                  <c:v>40329</c:v>
                </c:pt>
                <c:pt idx="151">
                  <c:v>40330</c:v>
                </c:pt>
                <c:pt idx="152">
                  <c:v>40331</c:v>
                </c:pt>
                <c:pt idx="153">
                  <c:v>40332</c:v>
                </c:pt>
                <c:pt idx="154">
                  <c:v>40333</c:v>
                </c:pt>
                <c:pt idx="155">
                  <c:v>40334</c:v>
                </c:pt>
                <c:pt idx="156">
                  <c:v>40335</c:v>
                </c:pt>
                <c:pt idx="157">
                  <c:v>40336</c:v>
                </c:pt>
                <c:pt idx="158">
                  <c:v>40337</c:v>
                </c:pt>
                <c:pt idx="159">
                  <c:v>40338</c:v>
                </c:pt>
                <c:pt idx="160">
                  <c:v>40339</c:v>
                </c:pt>
                <c:pt idx="161">
                  <c:v>40340</c:v>
                </c:pt>
                <c:pt idx="162">
                  <c:v>40341</c:v>
                </c:pt>
                <c:pt idx="163">
                  <c:v>40342</c:v>
                </c:pt>
                <c:pt idx="164">
                  <c:v>40343</c:v>
                </c:pt>
                <c:pt idx="165">
                  <c:v>40344</c:v>
                </c:pt>
                <c:pt idx="166">
                  <c:v>40345</c:v>
                </c:pt>
                <c:pt idx="167">
                  <c:v>40346</c:v>
                </c:pt>
                <c:pt idx="168">
                  <c:v>40347</c:v>
                </c:pt>
                <c:pt idx="169">
                  <c:v>40348</c:v>
                </c:pt>
                <c:pt idx="170">
                  <c:v>40349</c:v>
                </c:pt>
                <c:pt idx="171">
                  <c:v>40350</c:v>
                </c:pt>
                <c:pt idx="172">
                  <c:v>40351</c:v>
                </c:pt>
                <c:pt idx="173">
                  <c:v>40352</c:v>
                </c:pt>
                <c:pt idx="174">
                  <c:v>40353</c:v>
                </c:pt>
                <c:pt idx="175">
                  <c:v>40354</c:v>
                </c:pt>
                <c:pt idx="176">
                  <c:v>40355</c:v>
                </c:pt>
                <c:pt idx="177">
                  <c:v>40356</c:v>
                </c:pt>
                <c:pt idx="178">
                  <c:v>40357</c:v>
                </c:pt>
                <c:pt idx="179">
                  <c:v>40358</c:v>
                </c:pt>
                <c:pt idx="180">
                  <c:v>40359</c:v>
                </c:pt>
                <c:pt idx="181">
                  <c:v>40360</c:v>
                </c:pt>
                <c:pt idx="182">
                  <c:v>40361</c:v>
                </c:pt>
                <c:pt idx="183">
                  <c:v>40362</c:v>
                </c:pt>
                <c:pt idx="184">
                  <c:v>40363</c:v>
                </c:pt>
                <c:pt idx="185">
                  <c:v>40364</c:v>
                </c:pt>
                <c:pt idx="186">
                  <c:v>40365</c:v>
                </c:pt>
                <c:pt idx="187">
                  <c:v>40366</c:v>
                </c:pt>
                <c:pt idx="188">
                  <c:v>40367</c:v>
                </c:pt>
                <c:pt idx="189">
                  <c:v>40368</c:v>
                </c:pt>
                <c:pt idx="190">
                  <c:v>40369</c:v>
                </c:pt>
                <c:pt idx="191">
                  <c:v>40370</c:v>
                </c:pt>
                <c:pt idx="192">
                  <c:v>40371</c:v>
                </c:pt>
                <c:pt idx="193">
                  <c:v>40372</c:v>
                </c:pt>
                <c:pt idx="194">
                  <c:v>40373</c:v>
                </c:pt>
                <c:pt idx="195">
                  <c:v>40374</c:v>
                </c:pt>
                <c:pt idx="196">
                  <c:v>40375</c:v>
                </c:pt>
                <c:pt idx="197">
                  <c:v>40376</c:v>
                </c:pt>
                <c:pt idx="198">
                  <c:v>40377</c:v>
                </c:pt>
                <c:pt idx="199">
                  <c:v>40378</c:v>
                </c:pt>
                <c:pt idx="200">
                  <c:v>40379</c:v>
                </c:pt>
                <c:pt idx="201">
                  <c:v>40380</c:v>
                </c:pt>
                <c:pt idx="202">
                  <c:v>40381</c:v>
                </c:pt>
                <c:pt idx="203">
                  <c:v>40382</c:v>
                </c:pt>
                <c:pt idx="204">
                  <c:v>40383</c:v>
                </c:pt>
                <c:pt idx="205">
                  <c:v>40384</c:v>
                </c:pt>
                <c:pt idx="206">
                  <c:v>40385</c:v>
                </c:pt>
                <c:pt idx="207">
                  <c:v>40386</c:v>
                </c:pt>
                <c:pt idx="208">
                  <c:v>40387</c:v>
                </c:pt>
                <c:pt idx="209">
                  <c:v>40388</c:v>
                </c:pt>
                <c:pt idx="210">
                  <c:v>40389</c:v>
                </c:pt>
                <c:pt idx="211">
                  <c:v>40390</c:v>
                </c:pt>
                <c:pt idx="212">
                  <c:v>40391</c:v>
                </c:pt>
                <c:pt idx="213">
                  <c:v>40392</c:v>
                </c:pt>
                <c:pt idx="214">
                  <c:v>40393</c:v>
                </c:pt>
                <c:pt idx="215">
                  <c:v>40394</c:v>
                </c:pt>
                <c:pt idx="216">
                  <c:v>40395</c:v>
                </c:pt>
                <c:pt idx="217">
                  <c:v>40396</c:v>
                </c:pt>
                <c:pt idx="218">
                  <c:v>40397</c:v>
                </c:pt>
                <c:pt idx="219">
                  <c:v>40398</c:v>
                </c:pt>
                <c:pt idx="220">
                  <c:v>40399</c:v>
                </c:pt>
                <c:pt idx="221">
                  <c:v>40400</c:v>
                </c:pt>
                <c:pt idx="222">
                  <c:v>40401</c:v>
                </c:pt>
                <c:pt idx="223">
                  <c:v>40402</c:v>
                </c:pt>
                <c:pt idx="224">
                  <c:v>40403</c:v>
                </c:pt>
                <c:pt idx="225">
                  <c:v>40404</c:v>
                </c:pt>
                <c:pt idx="226">
                  <c:v>40405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40411</c:v>
                </c:pt>
                <c:pt idx="233">
                  <c:v>40412</c:v>
                </c:pt>
                <c:pt idx="234">
                  <c:v>40413</c:v>
                </c:pt>
                <c:pt idx="235">
                  <c:v>40414</c:v>
                </c:pt>
                <c:pt idx="236">
                  <c:v>40415</c:v>
                </c:pt>
                <c:pt idx="237">
                  <c:v>40416</c:v>
                </c:pt>
                <c:pt idx="238">
                  <c:v>40417</c:v>
                </c:pt>
                <c:pt idx="239">
                  <c:v>40418</c:v>
                </c:pt>
                <c:pt idx="240">
                  <c:v>40419</c:v>
                </c:pt>
                <c:pt idx="241">
                  <c:v>40420</c:v>
                </c:pt>
                <c:pt idx="242">
                  <c:v>40421</c:v>
                </c:pt>
                <c:pt idx="243">
                  <c:v>40422</c:v>
                </c:pt>
                <c:pt idx="244">
                  <c:v>40423</c:v>
                </c:pt>
                <c:pt idx="245">
                  <c:v>40424</c:v>
                </c:pt>
                <c:pt idx="246">
                  <c:v>40425</c:v>
                </c:pt>
                <c:pt idx="247">
                  <c:v>40426</c:v>
                </c:pt>
                <c:pt idx="248">
                  <c:v>40427</c:v>
                </c:pt>
                <c:pt idx="249">
                  <c:v>40428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40432</c:v>
                </c:pt>
                <c:pt idx="254">
                  <c:v>40433</c:v>
                </c:pt>
                <c:pt idx="255">
                  <c:v>40434</c:v>
                </c:pt>
                <c:pt idx="256">
                  <c:v>40435</c:v>
                </c:pt>
                <c:pt idx="257">
                  <c:v>40436</c:v>
                </c:pt>
                <c:pt idx="258">
                  <c:v>40437</c:v>
                </c:pt>
                <c:pt idx="259">
                  <c:v>40438</c:v>
                </c:pt>
                <c:pt idx="260">
                  <c:v>40439</c:v>
                </c:pt>
                <c:pt idx="261">
                  <c:v>40440</c:v>
                </c:pt>
                <c:pt idx="262">
                  <c:v>40441</c:v>
                </c:pt>
                <c:pt idx="263">
                  <c:v>40442</c:v>
                </c:pt>
                <c:pt idx="264">
                  <c:v>40443</c:v>
                </c:pt>
                <c:pt idx="265">
                  <c:v>40444</c:v>
                </c:pt>
                <c:pt idx="266">
                  <c:v>40445</c:v>
                </c:pt>
                <c:pt idx="267">
                  <c:v>40446</c:v>
                </c:pt>
                <c:pt idx="268">
                  <c:v>40447</c:v>
                </c:pt>
                <c:pt idx="269">
                  <c:v>40448</c:v>
                </c:pt>
                <c:pt idx="270">
                  <c:v>40449</c:v>
                </c:pt>
                <c:pt idx="271">
                  <c:v>40450</c:v>
                </c:pt>
                <c:pt idx="272">
                  <c:v>40451</c:v>
                </c:pt>
                <c:pt idx="273">
                  <c:v>40452</c:v>
                </c:pt>
                <c:pt idx="274">
                  <c:v>40453</c:v>
                </c:pt>
                <c:pt idx="275">
                  <c:v>40454</c:v>
                </c:pt>
                <c:pt idx="276">
                  <c:v>40455</c:v>
                </c:pt>
                <c:pt idx="277">
                  <c:v>40456</c:v>
                </c:pt>
                <c:pt idx="278">
                  <c:v>40457</c:v>
                </c:pt>
                <c:pt idx="279">
                  <c:v>40458</c:v>
                </c:pt>
                <c:pt idx="280">
                  <c:v>40459</c:v>
                </c:pt>
                <c:pt idx="281">
                  <c:v>40460</c:v>
                </c:pt>
                <c:pt idx="282">
                  <c:v>40461</c:v>
                </c:pt>
                <c:pt idx="283">
                  <c:v>40462</c:v>
                </c:pt>
                <c:pt idx="284">
                  <c:v>40463</c:v>
                </c:pt>
                <c:pt idx="285">
                  <c:v>40464</c:v>
                </c:pt>
                <c:pt idx="286">
                  <c:v>40465</c:v>
                </c:pt>
                <c:pt idx="287">
                  <c:v>40466</c:v>
                </c:pt>
                <c:pt idx="288">
                  <c:v>40467</c:v>
                </c:pt>
                <c:pt idx="289">
                  <c:v>40468</c:v>
                </c:pt>
                <c:pt idx="290">
                  <c:v>40469</c:v>
                </c:pt>
                <c:pt idx="291">
                  <c:v>40470</c:v>
                </c:pt>
                <c:pt idx="292">
                  <c:v>40471</c:v>
                </c:pt>
                <c:pt idx="293">
                  <c:v>40472</c:v>
                </c:pt>
                <c:pt idx="294">
                  <c:v>40473</c:v>
                </c:pt>
                <c:pt idx="295">
                  <c:v>40474</c:v>
                </c:pt>
                <c:pt idx="296">
                  <c:v>40475</c:v>
                </c:pt>
                <c:pt idx="297">
                  <c:v>40476</c:v>
                </c:pt>
                <c:pt idx="298">
                  <c:v>40477</c:v>
                </c:pt>
                <c:pt idx="299">
                  <c:v>40478</c:v>
                </c:pt>
                <c:pt idx="300">
                  <c:v>40479</c:v>
                </c:pt>
                <c:pt idx="301">
                  <c:v>40480</c:v>
                </c:pt>
                <c:pt idx="302">
                  <c:v>40481</c:v>
                </c:pt>
                <c:pt idx="303">
                  <c:v>40482</c:v>
                </c:pt>
                <c:pt idx="304">
                  <c:v>40483</c:v>
                </c:pt>
                <c:pt idx="305">
                  <c:v>40484</c:v>
                </c:pt>
                <c:pt idx="306">
                  <c:v>40485</c:v>
                </c:pt>
                <c:pt idx="307">
                  <c:v>40486</c:v>
                </c:pt>
                <c:pt idx="308">
                  <c:v>40487</c:v>
                </c:pt>
                <c:pt idx="309">
                  <c:v>40488</c:v>
                </c:pt>
                <c:pt idx="310">
                  <c:v>40489</c:v>
                </c:pt>
                <c:pt idx="311">
                  <c:v>40490</c:v>
                </c:pt>
                <c:pt idx="312">
                  <c:v>40491</c:v>
                </c:pt>
                <c:pt idx="313">
                  <c:v>40492</c:v>
                </c:pt>
                <c:pt idx="314">
                  <c:v>40493</c:v>
                </c:pt>
                <c:pt idx="315">
                  <c:v>40494</c:v>
                </c:pt>
                <c:pt idx="316">
                  <c:v>40495</c:v>
                </c:pt>
                <c:pt idx="317">
                  <c:v>40496</c:v>
                </c:pt>
                <c:pt idx="318">
                  <c:v>40497</c:v>
                </c:pt>
                <c:pt idx="319">
                  <c:v>40498</c:v>
                </c:pt>
                <c:pt idx="320">
                  <c:v>40499</c:v>
                </c:pt>
                <c:pt idx="321">
                  <c:v>40500</c:v>
                </c:pt>
                <c:pt idx="322">
                  <c:v>40501</c:v>
                </c:pt>
                <c:pt idx="323">
                  <c:v>40502</c:v>
                </c:pt>
                <c:pt idx="324">
                  <c:v>40503</c:v>
                </c:pt>
                <c:pt idx="325">
                  <c:v>40504</c:v>
                </c:pt>
                <c:pt idx="326">
                  <c:v>40505</c:v>
                </c:pt>
                <c:pt idx="327">
                  <c:v>40506</c:v>
                </c:pt>
                <c:pt idx="328">
                  <c:v>40507</c:v>
                </c:pt>
                <c:pt idx="329">
                  <c:v>40508</c:v>
                </c:pt>
                <c:pt idx="330">
                  <c:v>40509</c:v>
                </c:pt>
                <c:pt idx="331">
                  <c:v>40510</c:v>
                </c:pt>
                <c:pt idx="332">
                  <c:v>40511</c:v>
                </c:pt>
                <c:pt idx="333">
                  <c:v>40512</c:v>
                </c:pt>
                <c:pt idx="334">
                  <c:v>40513</c:v>
                </c:pt>
                <c:pt idx="335">
                  <c:v>40514</c:v>
                </c:pt>
                <c:pt idx="336">
                  <c:v>40515</c:v>
                </c:pt>
                <c:pt idx="337">
                  <c:v>40516</c:v>
                </c:pt>
                <c:pt idx="338">
                  <c:v>40517</c:v>
                </c:pt>
                <c:pt idx="339">
                  <c:v>40518</c:v>
                </c:pt>
                <c:pt idx="340">
                  <c:v>40519</c:v>
                </c:pt>
                <c:pt idx="341">
                  <c:v>40520</c:v>
                </c:pt>
                <c:pt idx="342">
                  <c:v>40521</c:v>
                </c:pt>
                <c:pt idx="343">
                  <c:v>40522</c:v>
                </c:pt>
                <c:pt idx="344">
                  <c:v>40523</c:v>
                </c:pt>
                <c:pt idx="345">
                  <c:v>40524</c:v>
                </c:pt>
                <c:pt idx="346">
                  <c:v>40525</c:v>
                </c:pt>
                <c:pt idx="347">
                  <c:v>40526</c:v>
                </c:pt>
                <c:pt idx="348">
                  <c:v>40527</c:v>
                </c:pt>
                <c:pt idx="349">
                  <c:v>40528</c:v>
                </c:pt>
                <c:pt idx="350">
                  <c:v>40529</c:v>
                </c:pt>
                <c:pt idx="351">
                  <c:v>40530</c:v>
                </c:pt>
                <c:pt idx="352">
                  <c:v>40531</c:v>
                </c:pt>
                <c:pt idx="353">
                  <c:v>40532</c:v>
                </c:pt>
                <c:pt idx="354">
                  <c:v>40533</c:v>
                </c:pt>
                <c:pt idx="355">
                  <c:v>40534</c:v>
                </c:pt>
                <c:pt idx="356">
                  <c:v>40535</c:v>
                </c:pt>
                <c:pt idx="357">
                  <c:v>40536</c:v>
                </c:pt>
                <c:pt idx="358">
                  <c:v>40537</c:v>
                </c:pt>
                <c:pt idx="359">
                  <c:v>40538</c:v>
                </c:pt>
                <c:pt idx="360">
                  <c:v>40539</c:v>
                </c:pt>
                <c:pt idx="361">
                  <c:v>40540</c:v>
                </c:pt>
                <c:pt idx="362">
                  <c:v>40541</c:v>
                </c:pt>
                <c:pt idx="363">
                  <c:v>40542</c:v>
                </c:pt>
                <c:pt idx="364">
                  <c:v>40543</c:v>
                </c:pt>
              </c:numCache>
            </c:numRef>
          </c:xVal>
          <c:yVal>
            <c:numRef>
              <c:f>Sheet11!$J$2:$J$366</c:f>
              <c:numCache>
                <c:formatCode>General</c:formatCode>
                <c:ptCount val="365"/>
                <c:pt idx="0">
                  <c:v>3.7499999999999999E-3</c:v>
                </c:pt>
                <c:pt idx="1">
                  <c:v>2.7500000000000004E-2</c:v>
                </c:pt>
                <c:pt idx="2">
                  <c:v>1.6249999999999997E-2</c:v>
                </c:pt>
                <c:pt idx="3">
                  <c:v>2.4999999999999998E-2</c:v>
                </c:pt>
                <c:pt idx="4">
                  <c:v>3.7499999999999999E-3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3.7499999999999999E-3</c:v>
                </c:pt>
                <c:pt idx="10">
                  <c:v>3.7499999999999999E-3</c:v>
                </c:pt>
                <c:pt idx="11">
                  <c:v>1.125E-2</c:v>
                </c:pt>
                <c:pt idx="12">
                  <c:v>1.25E-3</c:v>
                </c:pt>
                <c:pt idx="13">
                  <c:v>6.6250000000000031E-2</c:v>
                </c:pt>
                <c:pt idx="14">
                  <c:v>1.25E-3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5.0000000000000001E-3</c:v>
                </c:pt>
                <c:pt idx="20">
                  <c:v>9.5000000000000001E-2</c:v>
                </c:pt>
                <c:pt idx="21">
                  <c:v>1.7500000000000002E-2</c:v>
                </c:pt>
                <c:pt idx="22">
                  <c:v>5.0000000000000001E-3</c:v>
                </c:pt>
                <c:pt idx="23">
                  <c:v>1.7500000000000002E-2</c:v>
                </c:pt>
                <c:pt idx="24">
                  <c:v>1.25E-3</c:v>
                </c:pt>
                <c:pt idx="25">
                  <c:v>1.375E-2</c:v>
                </c:pt>
                <c:pt idx="26">
                  <c:v>2.1250000000000002E-2</c:v>
                </c:pt>
                <c:pt idx="27">
                  <c:v>2.375E-2</c:v>
                </c:pt>
                <c:pt idx="28">
                  <c:v>1.25E-3</c:v>
                </c:pt>
                <c:pt idx="29">
                  <c:v>1.125E-2</c:v>
                </c:pt>
                <c:pt idx="30">
                  <c:v>1.7500000000000002E-2</c:v>
                </c:pt>
                <c:pt idx="31">
                  <c:v>0</c:v>
                </c:pt>
                <c:pt idx="32">
                  <c:v>2.3750000000000004E-2</c:v>
                </c:pt>
                <c:pt idx="33">
                  <c:v>3.5000000000000003E-2</c:v>
                </c:pt>
                <c:pt idx="34">
                  <c:v>5.6249999999999994E-2</c:v>
                </c:pt>
                <c:pt idx="35">
                  <c:v>2.2499999999999999E-2</c:v>
                </c:pt>
                <c:pt idx="36">
                  <c:v>0</c:v>
                </c:pt>
                <c:pt idx="37">
                  <c:v>2.1250000000000002E-2</c:v>
                </c:pt>
                <c:pt idx="38">
                  <c:v>2.375E-2</c:v>
                </c:pt>
                <c:pt idx="39">
                  <c:v>1.1249999999999998E-2</c:v>
                </c:pt>
                <c:pt idx="40">
                  <c:v>1.2500000000000001E-2</c:v>
                </c:pt>
                <c:pt idx="41">
                  <c:v>1.1249999999999998E-2</c:v>
                </c:pt>
                <c:pt idx="42">
                  <c:v>2.6249999999999999E-2</c:v>
                </c:pt>
                <c:pt idx="43">
                  <c:v>6.7500000000000004E-2</c:v>
                </c:pt>
                <c:pt idx="44">
                  <c:v>4.5000000000000012E-2</c:v>
                </c:pt>
                <c:pt idx="45">
                  <c:v>3.0000000000000002E-2</c:v>
                </c:pt>
                <c:pt idx="46">
                  <c:v>0</c:v>
                </c:pt>
                <c:pt idx="47">
                  <c:v>3.0000000000000006E-2</c:v>
                </c:pt>
                <c:pt idx="48">
                  <c:v>1.2499999999999999E-2</c:v>
                </c:pt>
                <c:pt idx="49">
                  <c:v>1.4285714285714286E-3</c:v>
                </c:pt>
                <c:pt idx="50">
                  <c:v>7.1428571428571425E-2</c:v>
                </c:pt>
                <c:pt idx="51">
                  <c:v>8.4285714285714297E-2</c:v>
                </c:pt>
                <c:pt idx="52">
                  <c:v>3.8571428571428576E-2</c:v>
                </c:pt>
                <c:pt idx="53">
                  <c:v>3.5714285714285712E-2</c:v>
                </c:pt>
                <c:pt idx="54">
                  <c:v>1.2857142857142859E-2</c:v>
                </c:pt>
                <c:pt idx="55">
                  <c:v>3.5000000000000003E-2</c:v>
                </c:pt>
                <c:pt idx="56">
                  <c:v>3.6250000000000011E-2</c:v>
                </c:pt>
                <c:pt idx="57">
                  <c:v>4.7500000000000014E-2</c:v>
                </c:pt>
                <c:pt idx="58">
                  <c:v>1.4999999999999999E-2</c:v>
                </c:pt>
                <c:pt idx="59">
                  <c:v>0</c:v>
                </c:pt>
                <c:pt idx="60">
                  <c:v>0</c:v>
                </c:pt>
                <c:pt idx="61">
                  <c:v>3.6250000000000004E-2</c:v>
                </c:pt>
                <c:pt idx="62">
                  <c:v>8.7500000000000008E-3</c:v>
                </c:pt>
                <c:pt idx="63">
                  <c:v>2.5000000000000001E-3</c:v>
                </c:pt>
                <c:pt idx="64">
                  <c:v>1.7500000000000002E-2</c:v>
                </c:pt>
                <c:pt idx="65">
                  <c:v>0.125</c:v>
                </c:pt>
                <c:pt idx="66">
                  <c:v>1.25E-3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2.5000000000000001E-3</c:v>
                </c:pt>
                <c:pt idx="71">
                  <c:v>1.125E-2</c:v>
                </c:pt>
                <c:pt idx="72">
                  <c:v>6.2500000000000003E-3</c:v>
                </c:pt>
                <c:pt idx="73">
                  <c:v>1.25E-3</c:v>
                </c:pt>
                <c:pt idx="74">
                  <c:v>2.8750000000000005E-2</c:v>
                </c:pt>
                <c:pt idx="75">
                  <c:v>1.5000000000000001E-2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1.25E-3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3.7500000000000006E-2</c:v>
                </c:pt>
                <c:pt idx="85">
                  <c:v>1.25E-3</c:v>
                </c:pt>
                <c:pt idx="86">
                  <c:v>0</c:v>
                </c:pt>
                <c:pt idx="87">
                  <c:v>2.0000000000000004E-2</c:v>
                </c:pt>
                <c:pt idx="88">
                  <c:v>1.7500000000000002E-2</c:v>
                </c:pt>
                <c:pt idx="89">
                  <c:v>6.2500000000000003E-3</c:v>
                </c:pt>
                <c:pt idx="90">
                  <c:v>7.7500000000000013E-2</c:v>
                </c:pt>
                <c:pt idx="91">
                  <c:v>0.17375000000000004</c:v>
                </c:pt>
                <c:pt idx="92">
                  <c:v>6.9999999999999993E-2</c:v>
                </c:pt>
                <c:pt idx="93">
                  <c:v>7.1428571428571435E-3</c:v>
                </c:pt>
                <c:pt idx="94">
                  <c:v>0.14625000000000005</c:v>
                </c:pt>
                <c:pt idx="95">
                  <c:v>8.2500000000000018E-2</c:v>
                </c:pt>
                <c:pt idx="96">
                  <c:v>0.65833333333333366</c:v>
                </c:pt>
                <c:pt idx="97">
                  <c:v>0</c:v>
                </c:pt>
                <c:pt idx="98">
                  <c:v>0</c:v>
                </c:pt>
                <c:pt idx="99">
                  <c:v>1.8571428571428572E-2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1.25E-3</c:v>
                </c:pt>
                <c:pt idx="111">
                  <c:v>1.25E-3</c:v>
                </c:pt>
                <c:pt idx="112">
                  <c:v>0</c:v>
                </c:pt>
                <c:pt idx="113">
                  <c:v>2.1250000000000002E-2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2.5000000000000001E-3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2.6250000000000002E-2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2.1250000000000002E-2</c:v>
                </c:pt>
                <c:pt idx="145">
                  <c:v>2.1250000000000002E-2</c:v>
                </c:pt>
                <c:pt idx="146">
                  <c:v>3.5000000000000003E-2</c:v>
                </c:pt>
                <c:pt idx="147">
                  <c:v>0.01</c:v>
                </c:pt>
                <c:pt idx="148">
                  <c:v>2.8571428571428571E-3</c:v>
                </c:pt>
                <c:pt idx="149">
                  <c:v>0</c:v>
                </c:pt>
                <c:pt idx="150">
                  <c:v>0</c:v>
                </c:pt>
                <c:pt idx="151">
                  <c:v>1.6250000000000001E-2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1.25E-3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1.1249999999999998E-2</c:v>
                </c:pt>
                <c:pt idx="168">
                  <c:v>6.2500000000000003E-3</c:v>
                </c:pt>
                <c:pt idx="169">
                  <c:v>0.115</c:v>
                </c:pt>
                <c:pt idx="170">
                  <c:v>2.375E-2</c:v>
                </c:pt>
                <c:pt idx="171">
                  <c:v>9.375E-2</c:v>
                </c:pt>
                <c:pt idx="172">
                  <c:v>3.125E-2</c:v>
                </c:pt>
                <c:pt idx="173">
                  <c:v>2.3749999999999997E-2</c:v>
                </c:pt>
                <c:pt idx="174">
                  <c:v>0</c:v>
                </c:pt>
                <c:pt idx="175">
                  <c:v>3.7500000000000006E-2</c:v>
                </c:pt>
                <c:pt idx="176">
                  <c:v>0</c:v>
                </c:pt>
                <c:pt idx="177">
                  <c:v>2.8571428571428571E-3</c:v>
                </c:pt>
                <c:pt idx="178">
                  <c:v>6.2500000000000003E-3</c:v>
                </c:pt>
                <c:pt idx="179">
                  <c:v>5.0000000000000001E-3</c:v>
                </c:pt>
                <c:pt idx="180">
                  <c:v>0.02</c:v>
                </c:pt>
                <c:pt idx="181">
                  <c:v>1.4285714285714286E-3</c:v>
                </c:pt>
                <c:pt idx="182">
                  <c:v>4.3750000000000004E-2</c:v>
                </c:pt>
                <c:pt idx="183">
                  <c:v>2.2499999999999999E-2</c:v>
                </c:pt>
                <c:pt idx="184">
                  <c:v>5.0000000000000001E-3</c:v>
                </c:pt>
                <c:pt idx="185">
                  <c:v>0.13250000000000003</c:v>
                </c:pt>
                <c:pt idx="186">
                  <c:v>0.10125000000000003</c:v>
                </c:pt>
                <c:pt idx="187">
                  <c:v>9.7500000000000003E-2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5.7499999999999996E-2</c:v>
                </c:pt>
                <c:pt idx="191">
                  <c:v>6.8750000000000006E-2</c:v>
                </c:pt>
                <c:pt idx="192">
                  <c:v>1.4999999999999999E-2</c:v>
                </c:pt>
                <c:pt idx="193">
                  <c:v>4.7500000000000007E-2</c:v>
                </c:pt>
                <c:pt idx="194">
                  <c:v>2.0000000000000004E-2</c:v>
                </c:pt>
                <c:pt idx="195">
                  <c:v>0.23375000000000004</c:v>
                </c:pt>
                <c:pt idx="196">
                  <c:v>0.19375000000000003</c:v>
                </c:pt>
                <c:pt idx="197">
                  <c:v>0.04</c:v>
                </c:pt>
                <c:pt idx="198">
                  <c:v>0.16500000000000001</c:v>
                </c:pt>
                <c:pt idx="199">
                  <c:v>3.5000000000000003E-2</c:v>
                </c:pt>
                <c:pt idx="200">
                  <c:v>8.5000000000000006E-2</c:v>
                </c:pt>
                <c:pt idx="201">
                  <c:v>3.8571428571428576E-2</c:v>
                </c:pt>
                <c:pt idx="202">
                  <c:v>0.14142857142857143</c:v>
                </c:pt>
                <c:pt idx="203">
                  <c:v>6.2857142857142861E-2</c:v>
                </c:pt>
                <c:pt idx="204">
                  <c:v>1.8571428571428572E-2</c:v>
                </c:pt>
                <c:pt idx="205">
                  <c:v>0.32142857142857145</c:v>
                </c:pt>
                <c:pt idx="206">
                  <c:v>0.16142857142857145</c:v>
                </c:pt>
                <c:pt idx="207">
                  <c:v>0.13000000000000003</c:v>
                </c:pt>
                <c:pt idx="208">
                  <c:v>0.17142857142857146</c:v>
                </c:pt>
                <c:pt idx="209">
                  <c:v>0.1542857142857143</c:v>
                </c:pt>
                <c:pt idx="210">
                  <c:v>2.2857142857142857E-2</c:v>
                </c:pt>
                <c:pt idx="211">
                  <c:v>0.27</c:v>
                </c:pt>
                <c:pt idx="212">
                  <c:v>0.16142857142857145</c:v>
                </c:pt>
                <c:pt idx="213">
                  <c:v>2.1428571428571432E-2</c:v>
                </c:pt>
                <c:pt idx="214">
                  <c:v>0.17714285714285713</c:v>
                </c:pt>
                <c:pt idx="215">
                  <c:v>3.5714285714285712E-2</c:v>
                </c:pt>
                <c:pt idx="216">
                  <c:v>0.16</c:v>
                </c:pt>
                <c:pt idx="217">
                  <c:v>1.9999999999999997E-2</c:v>
                </c:pt>
                <c:pt idx="218">
                  <c:v>4.3333333333333335E-2</c:v>
                </c:pt>
                <c:pt idx="219">
                  <c:v>5.3333333333333337E-2</c:v>
                </c:pt>
                <c:pt idx="220">
                  <c:v>0.17500000000000002</c:v>
                </c:pt>
                <c:pt idx="221">
                  <c:v>1.1666666666666667E-2</c:v>
                </c:pt>
                <c:pt idx="222">
                  <c:v>5.1666666666666659E-2</c:v>
                </c:pt>
                <c:pt idx="223">
                  <c:v>1.6666666666666668E-3</c:v>
                </c:pt>
                <c:pt idx="224">
                  <c:v>0.1466666666666667</c:v>
                </c:pt>
                <c:pt idx="225">
                  <c:v>0.18500000000000003</c:v>
                </c:pt>
                <c:pt idx="226">
                  <c:v>0.01</c:v>
                </c:pt>
                <c:pt idx="227">
                  <c:v>3.0000000000000002E-2</c:v>
                </c:pt>
                <c:pt idx="228">
                  <c:v>0.13166666666666668</c:v>
                </c:pt>
                <c:pt idx="229">
                  <c:v>4.8333333333333346E-2</c:v>
                </c:pt>
                <c:pt idx="230">
                  <c:v>4.6666666666666669E-2</c:v>
                </c:pt>
                <c:pt idx="231">
                  <c:v>2.1428571428571429E-2</c:v>
                </c:pt>
                <c:pt idx="232">
                  <c:v>1.4285714285714286E-3</c:v>
                </c:pt>
                <c:pt idx="233">
                  <c:v>1.4285714285714286E-3</c:v>
                </c:pt>
                <c:pt idx="234">
                  <c:v>9.5714285714285724E-2</c:v>
                </c:pt>
                <c:pt idx="235">
                  <c:v>0.10857142857142857</c:v>
                </c:pt>
                <c:pt idx="236">
                  <c:v>1.4285714285714287E-2</c:v>
                </c:pt>
                <c:pt idx="237">
                  <c:v>7.5000000000000006E-3</c:v>
                </c:pt>
                <c:pt idx="238">
                  <c:v>4.250000000000001E-2</c:v>
                </c:pt>
                <c:pt idx="239">
                  <c:v>5.2500000000000005E-2</c:v>
                </c:pt>
                <c:pt idx="240">
                  <c:v>8.2500000000000004E-2</c:v>
                </c:pt>
                <c:pt idx="241">
                  <c:v>8.2500000000000004E-2</c:v>
                </c:pt>
                <c:pt idx="242">
                  <c:v>5.6249999999999994E-2</c:v>
                </c:pt>
                <c:pt idx="243">
                  <c:v>0.18285714285714286</c:v>
                </c:pt>
                <c:pt idx="244">
                  <c:v>4.5000000000000005E-2</c:v>
                </c:pt>
                <c:pt idx="245">
                  <c:v>7.5000000000000006E-3</c:v>
                </c:pt>
                <c:pt idx="246">
                  <c:v>9.0000000000000011E-2</c:v>
                </c:pt>
                <c:pt idx="247">
                  <c:v>4.2857142857142859E-3</c:v>
                </c:pt>
                <c:pt idx="248">
                  <c:v>9.5714285714285724E-2</c:v>
                </c:pt>
                <c:pt idx="249">
                  <c:v>2.8571428571428571E-3</c:v>
                </c:pt>
                <c:pt idx="250">
                  <c:v>0.25285714285714284</c:v>
                </c:pt>
                <c:pt idx="251">
                  <c:v>1.4285714285714287E-2</c:v>
                </c:pt>
                <c:pt idx="252">
                  <c:v>4.2857142857142859E-3</c:v>
                </c:pt>
                <c:pt idx="253">
                  <c:v>2.8571428571428571E-3</c:v>
                </c:pt>
                <c:pt idx="254">
                  <c:v>1.1428571428571429E-2</c:v>
                </c:pt>
                <c:pt idx="255">
                  <c:v>7.7142857142857152E-2</c:v>
                </c:pt>
                <c:pt idx="256">
                  <c:v>7.2857142857142856E-2</c:v>
                </c:pt>
                <c:pt idx="257">
                  <c:v>7.1428571428571425E-2</c:v>
                </c:pt>
                <c:pt idx="258">
                  <c:v>0</c:v>
                </c:pt>
                <c:pt idx="259">
                  <c:v>2.8571428571428571E-3</c:v>
                </c:pt>
                <c:pt idx="260">
                  <c:v>0</c:v>
                </c:pt>
                <c:pt idx="261">
                  <c:v>5.2857142857142859E-2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2.2857142857142861E-2</c:v>
                </c:pt>
                <c:pt idx="266">
                  <c:v>0.12428571428571432</c:v>
                </c:pt>
                <c:pt idx="267">
                  <c:v>1.4285714285714286E-3</c:v>
                </c:pt>
                <c:pt idx="268">
                  <c:v>1.2857142857142857E-2</c:v>
                </c:pt>
                <c:pt idx="269">
                  <c:v>7.1428571428571435E-3</c:v>
                </c:pt>
                <c:pt idx="270">
                  <c:v>0</c:v>
                </c:pt>
                <c:pt idx="271">
                  <c:v>1.4285714285714285E-2</c:v>
                </c:pt>
                <c:pt idx="272">
                  <c:v>5.7142857142857143E-3</c:v>
                </c:pt>
                <c:pt idx="273">
                  <c:v>0</c:v>
                </c:pt>
                <c:pt idx="274">
                  <c:v>0</c:v>
                </c:pt>
                <c:pt idx="275">
                  <c:v>7.0000000000000007E-2</c:v>
                </c:pt>
                <c:pt idx="276">
                  <c:v>0</c:v>
                </c:pt>
                <c:pt idx="277">
                  <c:v>0</c:v>
                </c:pt>
                <c:pt idx="278">
                  <c:v>0.26</c:v>
                </c:pt>
                <c:pt idx="279">
                  <c:v>3.7499999999999999E-2</c:v>
                </c:pt>
                <c:pt idx="280">
                  <c:v>0</c:v>
                </c:pt>
                <c:pt idx="281">
                  <c:v>0.17599999999999999</c:v>
                </c:pt>
                <c:pt idx="282">
                  <c:v>4.0000000000000001E-3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9.6000000000000002E-2</c:v>
                </c:pt>
                <c:pt idx="287">
                  <c:v>0</c:v>
                </c:pt>
                <c:pt idx="288">
                  <c:v>0</c:v>
                </c:pt>
                <c:pt idx="289">
                  <c:v>1.6666666666666668E-3</c:v>
                </c:pt>
                <c:pt idx="290">
                  <c:v>0</c:v>
                </c:pt>
                <c:pt idx="291">
                  <c:v>0</c:v>
                </c:pt>
                <c:pt idx="292">
                  <c:v>1.1666666666666667E-2</c:v>
                </c:pt>
                <c:pt idx="293">
                  <c:v>5.0000000000000001E-3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1.3333333333333334E-2</c:v>
                </c:pt>
                <c:pt idx="299">
                  <c:v>3.1428571428571431E-2</c:v>
                </c:pt>
                <c:pt idx="300">
                  <c:v>4.2857142857142859E-3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4.2857142857142859E-3</c:v>
                </c:pt>
                <c:pt idx="309">
                  <c:v>4.2857142857142859E-3</c:v>
                </c:pt>
                <c:pt idx="310">
                  <c:v>1.4999999999999999E-2</c:v>
                </c:pt>
                <c:pt idx="311">
                  <c:v>0</c:v>
                </c:pt>
                <c:pt idx="312">
                  <c:v>0.02</c:v>
                </c:pt>
                <c:pt idx="313">
                  <c:v>1.6666666666666668E-3</c:v>
                </c:pt>
                <c:pt idx="314">
                  <c:v>1.1666666666666667E-2</c:v>
                </c:pt>
                <c:pt idx="315">
                  <c:v>0.10000000000000002</c:v>
                </c:pt>
                <c:pt idx="316">
                  <c:v>7.6666666666666661E-2</c:v>
                </c:pt>
                <c:pt idx="317">
                  <c:v>8.3333333333333332E-3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3.2857142857142863E-2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0.01</c:v>
                </c:pt>
                <c:pt idx="330">
                  <c:v>0</c:v>
                </c:pt>
                <c:pt idx="331">
                  <c:v>3.1666666666666669E-2</c:v>
                </c:pt>
                <c:pt idx="332">
                  <c:v>0.02</c:v>
                </c:pt>
                <c:pt idx="333">
                  <c:v>6.6666666666666671E-3</c:v>
                </c:pt>
                <c:pt idx="334">
                  <c:v>0</c:v>
                </c:pt>
                <c:pt idx="335">
                  <c:v>4.5714285714285707E-2</c:v>
                </c:pt>
                <c:pt idx="336">
                  <c:v>0</c:v>
                </c:pt>
                <c:pt idx="337">
                  <c:v>9.3333333333333365E-2</c:v>
                </c:pt>
                <c:pt idx="338">
                  <c:v>1.2857142857142859E-2</c:v>
                </c:pt>
                <c:pt idx="339">
                  <c:v>4.4285714285714296E-2</c:v>
                </c:pt>
                <c:pt idx="340">
                  <c:v>4.2857142857142859E-3</c:v>
                </c:pt>
                <c:pt idx="341">
                  <c:v>5.7142857142857143E-3</c:v>
                </c:pt>
                <c:pt idx="342">
                  <c:v>0</c:v>
                </c:pt>
                <c:pt idx="343">
                  <c:v>7.1428571428571435E-3</c:v>
                </c:pt>
                <c:pt idx="344">
                  <c:v>3.5714285714285719E-2</c:v>
                </c:pt>
                <c:pt idx="345">
                  <c:v>6.142857142857143E-2</c:v>
                </c:pt>
                <c:pt idx="346">
                  <c:v>8.5714285714285719E-3</c:v>
                </c:pt>
                <c:pt idx="347">
                  <c:v>0</c:v>
                </c:pt>
                <c:pt idx="348">
                  <c:v>3.5714285714285712E-2</c:v>
                </c:pt>
                <c:pt idx="349">
                  <c:v>0</c:v>
                </c:pt>
                <c:pt idx="350">
                  <c:v>1.8571428571428572E-2</c:v>
                </c:pt>
                <c:pt idx="351">
                  <c:v>1.9999999999999997E-2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1.6249999999999997E-2</c:v>
                </c:pt>
                <c:pt idx="356">
                  <c:v>1.25E-3</c:v>
                </c:pt>
                <c:pt idx="357">
                  <c:v>6.2500000000000003E-3</c:v>
                </c:pt>
                <c:pt idx="358">
                  <c:v>0</c:v>
                </c:pt>
                <c:pt idx="359">
                  <c:v>3.7499999999999999E-3</c:v>
                </c:pt>
                <c:pt idx="360">
                  <c:v>0</c:v>
                </c:pt>
                <c:pt idx="361">
                  <c:v>0</c:v>
                </c:pt>
                <c:pt idx="362">
                  <c:v>2.2499999999999999E-2</c:v>
                </c:pt>
                <c:pt idx="363">
                  <c:v>2.5000000000000001E-3</c:v>
                </c:pt>
                <c:pt idx="364">
                  <c:v>6.0000000000000005E-2</c:v>
                </c:pt>
              </c:numCache>
            </c:numRef>
          </c:yVal>
          <c:smooth val="1"/>
        </c:ser>
        <c:axId val="106039168"/>
        <c:axId val="106040704"/>
      </c:scatterChart>
      <c:valAx>
        <c:axId val="106039168"/>
        <c:scaling>
          <c:orientation val="minMax"/>
        </c:scaling>
        <c:axPos val="b"/>
        <c:numFmt formatCode="d\-mmm" sourceLinked="1"/>
        <c:tickLblPos val="nextTo"/>
        <c:crossAx val="106040704"/>
        <c:crosses val="autoZero"/>
        <c:crossBetween val="midCat"/>
      </c:valAx>
      <c:valAx>
        <c:axId val="106040704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06039168"/>
        <c:crosses val="autoZero"/>
        <c:crossBetween val="midCat"/>
      </c:valAx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faPAR and Precipitation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Sheet11!$A$2:$A$366</c:f>
              <c:numCache>
                <c:formatCode>d\-mmm</c:formatCode>
                <c:ptCount val="365"/>
                <c:pt idx="0">
                  <c:v>40179</c:v>
                </c:pt>
                <c:pt idx="1">
                  <c:v>40180</c:v>
                </c:pt>
                <c:pt idx="2">
                  <c:v>40181</c:v>
                </c:pt>
                <c:pt idx="3">
                  <c:v>40182</c:v>
                </c:pt>
                <c:pt idx="4">
                  <c:v>40183</c:v>
                </c:pt>
                <c:pt idx="5">
                  <c:v>40184</c:v>
                </c:pt>
                <c:pt idx="6">
                  <c:v>40185</c:v>
                </c:pt>
                <c:pt idx="7">
                  <c:v>40186</c:v>
                </c:pt>
                <c:pt idx="8">
                  <c:v>40187</c:v>
                </c:pt>
                <c:pt idx="9">
                  <c:v>40188</c:v>
                </c:pt>
                <c:pt idx="10">
                  <c:v>40189</c:v>
                </c:pt>
                <c:pt idx="11">
                  <c:v>40190</c:v>
                </c:pt>
                <c:pt idx="12">
                  <c:v>40191</c:v>
                </c:pt>
                <c:pt idx="13">
                  <c:v>40192</c:v>
                </c:pt>
                <c:pt idx="14">
                  <c:v>40193</c:v>
                </c:pt>
                <c:pt idx="15">
                  <c:v>40194</c:v>
                </c:pt>
                <c:pt idx="16">
                  <c:v>40195</c:v>
                </c:pt>
                <c:pt idx="17">
                  <c:v>40196</c:v>
                </c:pt>
                <c:pt idx="18">
                  <c:v>40197</c:v>
                </c:pt>
                <c:pt idx="19">
                  <c:v>40198</c:v>
                </c:pt>
                <c:pt idx="20">
                  <c:v>40199</c:v>
                </c:pt>
                <c:pt idx="21">
                  <c:v>40200</c:v>
                </c:pt>
                <c:pt idx="22">
                  <c:v>40201</c:v>
                </c:pt>
                <c:pt idx="23">
                  <c:v>40202</c:v>
                </c:pt>
                <c:pt idx="24">
                  <c:v>40203</c:v>
                </c:pt>
                <c:pt idx="25">
                  <c:v>40204</c:v>
                </c:pt>
                <c:pt idx="26">
                  <c:v>40205</c:v>
                </c:pt>
                <c:pt idx="27">
                  <c:v>40206</c:v>
                </c:pt>
                <c:pt idx="28">
                  <c:v>40207</c:v>
                </c:pt>
                <c:pt idx="29">
                  <c:v>40208</c:v>
                </c:pt>
                <c:pt idx="30">
                  <c:v>40209</c:v>
                </c:pt>
                <c:pt idx="31">
                  <c:v>40210</c:v>
                </c:pt>
                <c:pt idx="32">
                  <c:v>40211</c:v>
                </c:pt>
                <c:pt idx="33">
                  <c:v>40212</c:v>
                </c:pt>
                <c:pt idx="34">
                  <c:v>40213</c:v>
                </c:pt>
                <c:pt idx="35">
                  <c:v>40214</c:v>
                </c:pt>
                <c:pt idx="36">
                  <c:v>40215</c:v>
                </c:pt>
                <c:pt idx="37">
                  <c:v>40216</c:v>
                </c:pt>
                <c:pt idx="38">
                  <c:v>40217</c:v>
                </c:pt>
                <c:pt idx="39">
                  <c:v>40218</c:v>
                </c:pt>
                <c:pt idx="40">
                  <c:v>40219</c:v>
                </c:pt>
                <c:pt idx="41">
                  <c:v>40220</c:v>
                </c:pt>
                <c:pt idx="42">
                  <c:v>40221</c:v>
                </c:pt>
                <c:pt idx="43">
                  <c:v>40222</c:v>
                </c:pt>
                <c:pt idx="44">
                  <c:v>40223</c:v>
                </c:pt>
                <c:pt idx="45">
                  <c:v>40224</c:v>
                </c:pt>
                <c:pt idx="46">
                  <c:v>40225</c:v>
                </c:pt>
                <c:pt idx="47">
                  <c:v>40226</c:v>
                </c:pt>
                <c:pt idx="48">
                  <c:v>40227</c:v>
                </c:pt>
                <c:pt idx="49">
                  <c:v>40228</c:v>
                </c:pt>
                <c:pt idx="50">
                  <c:v>40229</c:v>
                </c:pt>
                <c:pt idx="51">
                  <c:v>40230</c:v>
                </c:pt>
                <c:pt idx="52">
                  <c:v>40231</c:v>
                </c:pt>
                <c:pt idx="53">
                  <c:v>40232</c:v>
                </c:pt>
                <c:pt idx="54">
                  <c:v>40233</c:v>
                </c:pt>
                <c:pt idx="55">
                  <c:v>40234</c:v>
                </c:pt>
                <c:pt idx="56">
                  <c:v>40235</c:v>
                </c:pt>
                <c:pt idx="57">
                  <c:v>40236</c:v>
                </c:pt>
                <c:pt idx="58">
                  <c:v>40237</c:v>
                </c:pt>
                <c:pt idx="59">
                  <c:v>40238</c:v>
                </c:pt>
                <c:pt idx="60">
                  <c:v>40239</c:v>
                </c:pt>
                <c:pt idx="61">
                  <c:v>40240</c:v>
                </c:pt>
                <c:pt idx="62">
                  <c:v>40241</c:v>
                </c:pt>
                <c:pt idx="63">
                  <c:v>40242</c:v>
                </c:pt>
                <c:pt idx="64">
                  <c:v>40243</c:v>
                </c:pt>
                <c:pt idx="65">
                  <c:v>40244</c:v>
                </c:pt>
                <c:pt idx="66">
                  <c:v>40245</c:v>
                </c:pt>
                <c:pt idx="67">
                  <c:v>40246</c:v>
                </c:pt>
                <c:pt idx="68">
                  <c:v>40247</c:v>
                </c:pt>
                <c:pt idx="69">
                  <c:v>40248</c:v>
                </c:pt>
                <c:pt idx="70">
                  <c:v>40249</c:v>
                </c:pt>
                <c:pt idx="71">
                  <c:v>40250</c:v>
                </c:pt>
                <c:pt idx="72">
                  <c:v>40251</c:v>
                </c:pt>
                <c:pt idx="73">
                  <c:v>40252</c:v>
                </c:pt>
                <c:pt idx="74">
                  <c:v>40253</c:v>
                </c:pt>
                <c:pt idx="75">
                  <c:v>40254</c:v>
                </c:pt>
                <c:pt idx="76">
                  <c:v>40255</c:v>
                </c:pt>
                <c:pt idx="77">
                  <c:v>40256</c:v>
                </c:pt>
                <c:pt idx="78">
                  <c:v>40257</c:v>
                </c:pt>
                <c:pt idx="79">
                  <c:v>40258</c:v>
                </c:pt>
                <c:pt idx="80">
                  <c:v>40259</c:v>
                </c:pt>
                <c:pt idx="81">
                  <c:v>40260</c:v>
                </c:pt>
                <c:pt idx="82">
                  <c:v>40261</c:v>
                </c:pt>
                <c:pt idx="83">
                  <c:v>40262</c:v>
                </c:pt>
                <c:pt idx="84">
                  <c:v>40263</c:v>
                </c:pt>
                <c:pt idx="85">
                  <c:v>40264</c:v>
                </c:pt>
                <c:pt idx="86">
                  <c:v>40265</c:v>
                </c:pt>
                <c:pt idx="87">
                  <c:v>40266</c:v>
                </c:pt>
                <c:pt idx="88">
                  <c:v>40267</c:v>
                </c:pt>
                <c:pt idx="89">
                  <c:v>40268</c:v>
                </c:pt>
                <c:pt idx="90">
                  <c:v>40269</c:v>
                </c:pt>
                <c:pt idx="91">
                  <c:v>40270</c:v>
                </c:pt>
                <c:pt idx="92">
                  <c:v>40271</c:v>
                </c:pt>
                <c:pt idx="93">
                  <c:v>40272</c:v>
                </c:pt>
                <c:pt idx="94">
                  <c:v>40273</c:v>
                </c:pt>
                <c:pt idx="95">
                  <c:v>40274</c:v>
                </c:pt>
                <c:pt idx="96">
                  <c:v>40275</c:v>
                </c:pt>
                <c:pt idx="97">
                  <c:v>40276</c:v>
                </c:pt>
                <c:pt idx="98">
                  <c:v>40277</c:v>
                </c:pt>
                <c:pt idx="99">
                  <c:v>40278</c:v>
                </c:pt>
                <c:pt idx="100">
                  <c:v>40279</c:v>
                </c:pt>
                <c:pt idx="101">
                  <c:v>40280</c:v>
                </c:pt>
                <c:pt idx="102">
                  <c:v>40281</c:v>
                </c:pt>
                <c:pt idx="103">
                  <c:v>40282</c:v>
                </c:pt>
                <c:pt idx="104">
                  <c:v>40283</c:v>
                </c:pt>
                <c:pt idx="105">
                  <c:v>40284</c:v>
                </c:pt>
                <c:pt idx="106">
                  <c:v>40285</c:v>
                </c:pt>
                <c:pt idx="107">
                  <c:v>40286</c:v>
                </c:pt>
                <c:pt idx="108">
                  <c:v>40287</c:v>
                </c:pt>
                <c:pt idx="109">
                  <c:v>40288</c:v>
                </c:pt>
                <c:pt idx="110">
                  <c:v>40289</c:v>
                </c:pt>
                <c:pt idx="111">
                  <c:v>40290</c:v>
                </c:pt>
                <c:pt idx="112">
                  <c:v>40291</c:v>
                </c:pt>
                <c:pt idx="113">
                  <c:v>40292</c:v>
                </c:pt>
                <c:pt idx="114">
                  <c:v>40293</c:v>
                </c:pt>
                <c:pt idx="115">
                  <c:v>40294</c:v>
                </c:pt>
                <c:pt idx="116">
                  <c:v>40295</c:v>
                </c:pt>
                <c:pt idx="117">
                  <c:v>40296</c:v>
                </c:pt>
                <c:pt idx="118">
                  <c:v>40297</c:v>
                </c:pt>
                <c:pt idx="119">
                  <c:v>40298</c:v>
                </c:pt>
                <c:pt idx="120">
                  <c:v>40299</c:v>
                </c:pt>
                <c:pt idx="121">
                  <c:v>40300</c:v>
                </c:pt>
                <c:pt idx="122">
                  <c:v>40301</c:v>
                </c:pt>
                <c:pt idx="123">
                  <c:v>40302</c:v>
                </c:pt>
                <c:pt idx="124">
                  <c:v>40303</c:v>
                </c:pt>
                <c:pt idx="125">
                  <c:v>40304</c:v>
                </c:pt>
                <c:pt idx="126">
                  <c:v>40305</c:v>
                </c:pt>
                <c:pt idx="127">
                  <c:v>40306</c:v>
                </c:pt>
                <c:pt idx="128">
                  <c:v>40307</c:v>
                </c:pt>
                <c:pt idx="129">
                  <c:v>40308</c:v>
                </c:pt>
                <c:pt idx="130">
                  <c:v>40309</c:v>
                </c:pt>
                <c:pt idx="131">
                  <c:v>40310</c:v>
                </c:pt>
                <c:pt idx="132">
                  <c:v>40311</c:v>
                </c:pt>
                <c:pt idx="133">
                  <c:v>40312</c:v>
                </c:pt>
                <c:pt idx="134">
                  <c:v>40313</c:v>
                </c:pt>
                <c:pt idx="135">
                  <c:v>40314</c:v>
                </c:pt>
                <c:pt idx="136">
                  <c:v>40315</c:v>
                </c:pt>
                <c:pt idx="137">
                  <c:v>40316</c:v>
                </c:pt>
                <c:pt idx="138">
                  <c:v>40317</c:v>
                </c:pt>
                <c:pt idx="139">
                  <c:v>40318</c:v>
                </c:pt>
                <c:pt idx="140">
                  <c:v>40319</c:v>
                </c:pt>
                <c:pt idx="141">
                  <c:v>40320</c:v>
                </c:pt>
                <c:pt idx="142">
                  <c:v>40321</c:v>
                </c:pt>
                <c:pt idx="143">
                  <c:v>40322</c:v>
                </c:pt>
                <c:pt idx="144">
                  <c:v>40323</c:v>
                </c:pt>
                <c:pt idx="145">
                  <c:v>40324</c:v>
                </c:pt>
                <c:pt idx="146">
                  <c:v>40325</c:v>
                </c:pt>
                <c:pt idx="147">
                  <c:v>40326</c:v>
                </c:pt>
                <c:pt idx="148">
                  <c:v>40327</c:v>
                </c:pt>
                <c:pt idx="149">
                  <c:v>40328</c:v>
                </c:pt>
                <c:pt idx="150">
                  <c:v>40329</c:v>
                </c:pt>
                <c:pt idx="151">
                  <c:v>40330</c:v>
                </c:pt>
                <c:pt idx="152">
                  <c:v>40331</c:v>
                </c:pt>
                <c:pt idx="153">
                  <c:v>40332</c:v>
                </c:pt>
                <c:pt idx="154">
                  <c:v>40333</c:v>
                </c:pt>
                <c:pt idx="155">
                  <c:v>40334</c:v>
                </c:pt>
                <c:pt idx="156">
                  <c:v>40335</c:v>
                </c:pt>
                <c:pt idx="157">
                  <c:v>40336</c:v>
                </c:pt>
                <c:pt idx="158">
                  <c:v>40337</c:v>
                </c:pt>
                <c:pt idx="159">
                  <c:v>40338</c:v>
                </c:pt>
                <c:pt idx="160">
                  <c:v>40339</c:v>
                </c:pt>
                <c:pt idx="161">
                  <c:v>40340</c:v>
                </c:pt>
                <c:pt idx="162">
                  <c:v>40341</c:v>
                </c:pt>
                <c:pt idx="163">
                  <c:v>40342</c:v>
                </c:pt>
                <c:pt idx="164">
                  <c:v>40343</c:v>
                </c:pt>
                <c:pt idx="165">
                  <c:v>40344</c:v>
                </c:pt>
                <c:pt idx="166">
                  <c:v>40345</c:v>
                </c:pt>
                <c:pt idx="167">
                  <c:v>40346</c:v>
                </c:pt>
                <c:pt idx="168">
                  <c:v>40347</c:v>
                </c:pt>
                <c:pt idx="169">
                  <c:v>40348</c:v>
                </c:pt>
                <c:pt idx="170">
                  <c:v>40349</c:v>
                </c:pt>
                <c:pt idx="171">
                  <c:v>40350</c:v>
                </c:pt>
                <c:pt idx="172">
                  <c:v>40351</c:v>
                </c:pt>
                <c:pt idx="173">
                  <c:v>40352</c:v>
                </c:pt>
                <c:pt idx="174">
                  <c:v>40353</c:v>
                </c:pt>
                <c:pt idx="175">
                  <c:v>40354</c:v>
                </c:pt>
                <c:pt idx="176">
                  <c:v>40355</c:v>
                </c:pt>
                <c:pt idx="177">
                  <c:v>40356</c:v>
                </c:pt>
                <c:pt idx="178">
                  <c:v>40357</c:v>
                </c:pt>
                <c:pt idx="179">
                  <c:v>40358</c:v>
                </c:pt>
                <c:pt idx="180">
                  <c:v>40359</c:v>
                </c:pt>
                <c:pt idx="181">
                  <c:v>40360</c:v>
                </c:pt>
                <c:pt idx="182">
                  <c:v>40361</c:v>
                </c:pt>
                <c:pt idx="183">
                  <c:v>40362</c:v>
                </c:pt>
                <c:pt idx="184">
                  <c:v>40363</c:v>
                </c:pt>
                <c:pt idx="185">
                  <c:v>40364</c:v>
                </c:pt>
                <c:pt idx="186">
                  <c:v>40365</c:v>
                </c:pt>
                <c:pt idx="187">
                  <c:v>40366</c:v>
                </c:pt>
                <c:pt idx="188">
                  <c:v>40367</c:v>
                </c:pt>
                <c:pt idx="189">
                  <c:v>40368</c:v>
                </c:pt>
                <c:pt idx="190">
                  <c:v>40369</c:v>
                </c:pt>
                <c:pt idx="191">
                  <c:v>40370</c:v>
                </c:pt>
                <c:pt idx="192">
                  <c:v>40371</c:v>
                </c:pt>
                <c:pt idx="193">
                  <c:v>40372</c:v>
                </c:pt>
                <c:pt idx="194">
                  <c:v>40373</c:v>
                </c:pt>
                <c:pt idx="195">
                  <c:v>40374</c:v>
                </c:pt>
                <c:pt idx="196">
                  <c:v>40375</c:v>
                </c:pt>
                <c:pt idx="197">
                  <c:v>40376</c:v>
                </c:pt>
                <c:pt idx="198">
                  <c:v>40377</c:v>
                </c:pt>
                <c:pt idx="199">
                  <c:v>40378</c:v>
                </c:pt>
                <c:pt idx="200">
                  <c:v>40379</c:v>
                </c:pt>
                <c:pt idx="201">
                  <c:v>40380</c:v>
                </c:pt>
                <c:pt idx="202">
                  <c:v>40381</c:v>
                </c:pt>
                <c:pt idx="203">
                  <c:v>40382</c:v>
                </c:pt>
                <c:pt idx="204">
                  <c:v>40383</c:v>
                </c:pt>
                <c:pt idx="205">
                  <c:v>40384</c:v>
                </c:pt>
                <c:pt idx="206">
                  <c:v>40385</c:v>
                </c:pt>
                <c:pt idx="207">
                  <c:v>40386</c:v>
                </c:pt>
                <c:pt idx="208">
                  <c:v>40387</c:v>
                </c:pt>
                <c:pt idx="209">
                  <c:v>40388</c:v>
                </c:pt>
                <c:pt idx="210">
                  <c:v>40389</c:v>
                </c:pt>
                <c:pt idx="211">
                  <c:v>40390</c:v>
                </c:pt>
                <c:pt idx="212">
                  <c:v>40391</c:v>
                </c:pt>
                <c:pt idx="213">
                  <c:v>40392</c:v>
                </c:pt>
                <c:pt idx="214">
                  <c:v>40393</c:v>
                </c:pt>
                <c:pt idx="215">
                  <c:v>40394</c:v>
                </c:pt>
                <c:pt idx="216">
                  <c:v>40395</c:v>
                </c:pt>
                <c:pt idx="217">
                  <c:v>40396</c:v>
                </c:pt>
                <c:pt idx="218">
                  <c:v>40397</c:v>
                </c:pt>
                <c:pt idx="219">
                  <c:v>40398</c:v>
                </c:pt>
                <c:pt idx="220">
                  <c:v>40399</c:v>
                </c:pt>
                <c:pt idx="221">
                  <c:v>40400</c:v>
                </c:pt>
                <c:pt idx="222">
                  <c:v>40401</c:v>
                </c:pt>
                <c:pt idx="223">
                  <c:v>40402</c:v>
                </c:pt>
                <c:pt idx="224">
                  <c:v>40403</c:v>
                </c:pt>
                <c:pt idx="225">
                  <c:v>40404</c:v>
                </c:pt>
                <c:pt idx="226">
                  <c:v>40405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40411</c:v>
                </c:pt>
                <c:pt idx="233">
                  <c:v>40412</c:v>
                </c:pt>
                <c:pt idx="234">
                  <c:v>40413</c:v>
                </c:pt>
                <c:pt idx="235">
                  <c:v>40414</c:v>
                </c:pt>
                <c:pt idx="236">
                  <c:v>40415</c:v>
                </c:pt>
                <c:pt idx="237">
                  <c:v>40416</c:v>
                </c:pt>
                <c:pt idx="238">
                  <c:v>40417</c:v>
                </c:pt>
                <c:pt idx="239">
                  <c:v>40418</c:v>
                </c:pt>
                <c:pt idx="240">
                  <c:v>40419</c:v>
                </c:pt>
                <c:pt idx="241">
                  <c:v>40420</c:v>
                </c:pt>
                <c:pt idx="242">
                  <c:v>40421</c:v>
                </c:pt>
                <c:pt idx="243">
                  <c:v>40422</c:v>
                </c:pt>
                <c:pt idx="244">
                  <c:v>40423</c:v>
                </c:pt>
                <c:pt idx="245">
                  <c:v>40424</c:v>
                </c:pt>
                <c:pt idx="246">
                  <c:v>40425</c:v>
                </c:pt>
                <c:pt idx="247">
                  <c:v>40426</c:v>
                </c:pt>
                <c:pt idx="248">
                  <c:v>40427</c:v>
                </c:pt>
                <c:pt idx="249">
                  <c:v>40428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40432</c:v>
                </c:pt>
                <c:pt idx="254">
                  <c:v>40433</c:v>
                </c:pt>
                <c:pt idx="255">
                  <c:v>40434</c:v>
                </c:pt>
                <c:pt idx="256">
                  <c:v>40435</c:v>
                </c:pt>
                <c:pt idx="257">
                  <c:v>40436</c:v>
                </c:pt>
                <c:pt idx="258">
                  <c:v>40437</c:v>
                </c:pt>
                <c:pt idx="259">
                  <c:v>40438</c:v>
                </c:pt>
                <c:pt idx="260">
                  <c:v>40439</c:v>
                </c:pt>
                <c:pt idx="261">
                  <c:v>40440</c:v>
                </c:pt>
                <c:pt idx="262">
                  <c:v>40441</c:v>
                </c:pt>
                <c:pt idx="263">
                  <c:v>40442</c:v>
                </c:pt>
                <c:pt idx="264">
                  <c:v>40443</c:v>
                </c:pt>
                <c:pt idx="265">
                  <c:v>40444</c:v>
                </c:pt>
                <c:pt idx="266">
                  <c:v>40445</c:v>
                </c:pt>
                <c:pt idx="267">
                  <c:v>40446</c:v>
                </c:pt>
                <c:pt idx="268">
                  <c:v>40447</c:v>
                </c:pt>
                <c:pt idx="269">
                  <c:v>40448</c:v>
                </c:pt>
                <c:pt idx="270">
                  <c:v>40449</c:v>
                </c:pt>
                <c:pt idx="271">
                  <c:v>40450</c:v>
                </c:pt>
                <c:pt idx="272">
                  <c:v>40451</c:v>
                </c:pt>
                <c:pt idx="273">
                  <c:v>40452</c:v>
                </c:pt>
                <c:pt idx="274">
                  <c:v>40453</c:v>
                </c:pt>
                <c:pt idx="275">
                  <c:v>40454</c:v>
                </c:pt>
                <c:pt idx="276">
                  <c:v>40455</c:v>
                </c:pt>
                <c:pt idx="277">
                  <c:v>40456</c:v>
                </c:pt>
                <c:pt idx="278">
                  <c:v>40457</c:v>
                </c:pt>
                <c:pt idx="279">
                  <c:v>40458</c:v>
                </c:pt>
                <c:pt idx="280">
                  <c:v>40459</c:v>
                </c:pt>
                <c:pt idx="281">
                  <c:v>40460</c:v>
                </c:pt>
                <c:pt idx="282">
                  <c:v>40461</c:v>
                </c:pt>
                <c:pt idx="283">
                  <c:v>40462</c:v>
                </c:pt>
                <c:pt idx="284">
                  <c:v>40463</c:v>
                </c:pt>
                <c:pt idx="285">
                  <c:v>40464</c:v>
                </c:pt>
                <c:pt idx="286">
                  <c:v>40465</c:v>
                </c:pt>
                <c:pt idx="287">
                  <c:v>40466</c:v>
                </c:pt>
                <c:pt idx="288">
                  <c:v>40467</c:v>
                </c:pt>
                <c:pt idx="289">
                  <c:v>40468</c:v>
                </c:pt>
                <c:pt idx="290">
                  <c:v>40469</c:v>
                </c:pt>
                <c:pt idx="291">
                  <c:v>40470</c:v>
                </c:pt>
                <c:pt idx="292">
                  <c:v>40471</c:v>
                </c:pt>
                <c:pt idx="293">
                  <c:v>40472</c:v>
                </c:pt>
                <c:pt idx="294">
                  <c:v>40473</c:v>
                </c:pt>
                <c:pt idx="295">
                  <c:v>40474</c:v>
                </c:pt>
                <c:pt idx="296">
                  <c:v>40475</c:v>
                </c:pt>
                <c:pt idx="297">
                  <c:v>40476</c:v>
                </c:pt>
                <c:pt idx="298">
                  <c:v>40477</c:v>
                </c:pt>
                <c:pt idx="299">
                  <c:v>40478</c:v>
                </c:pt>
                <c:pt idx="300">
                  <c:v>40479</c:v>
                </c:pt>
                <c:pt idx="301">
                  <c:v>40480</c:v>
                </c:pt>
                <c:pt idx="302">
                  <c:v>40481</c:v>
                </c:pt>
                <c:pt idx="303">
                  <c:v>40482</c:v>
                </c:pt>
                <c:pt idx="304">
                  <c:v>40483</c:v>
                </c:pt>
                <c:pt idx="305">
                  <c:v>40484</c:v>
                </c:pt>
                <c:pt idx="306">
                  <c:v>40485</c:v>
                </c:pt>
                <c:pt idx="307">
                  <c:v>40486</c:v>
                </c:pt>
                <c:pt idx="308">
                  <c:v>40487</c:v>
                </c:pt>
                <c:pt idx="309">
                  <c:v>40488</c:v>
                </c:pt>
                <c:pt idx="310">
                  <c:v>40489</c:v>
                </c:pt>
                <c:pt idx="311">
                  <c:v>40490</c:v>
                </c:pt>
                <c:pt idx="312">
                  <c:v>40491</c:v>
                </c:pt>
                <c:pt idx="313">
                  <c:v>40492</c:v>
                </c:pt>
                <c:pt idx="314">
                  <c:v>40493</c:v>
                </c:pt>
                <c:pt idx="315">
                  <c:v>40494</c:v>
                </c:pt>
                <c:pt idx="316">
                  <c:v>40495</c:v>
                </c:pt>
                <c:pt idx="317">
                  <c:v>40496</c:v>
                </c:pt>
                <c:pt idx="318">
                  <c:v>40497</c:v>
                </c:pt>
                <c:pt idx="319">
                  <c:v>40498</c:v>
                </c:pt>
                <c:pt idx="320">
                  <c:v>40499</c:v>
                </c:pt>
                <c:pt idx="321">
                  <c:v>40500</c:v>
                </c:pt>
                <c:pt idx="322">
                  <c:v>40501</c:v>
                </c:pt>
                <c:pt idx="323">
                  <c:v>40502</c:v>
                </c:pt>
                <c:pt idx="324">
                  <c:v>40503</c:v>
                </c:pt>
                <c:pt idx="325">
                  <c:v>40504</c:v>
                </c:pt>
                <c:pt idx="326">
                  <c:v>40505</c:v>
                </c:pt>
                <c:pt idx="327">
                  <c:v>40506</c:v>
                </c:pt>
                <c:pt idx="328">
                  <c:v>40507</c:v>
                </c:pt>
                <c:pt idx="329">
                  <c:v>40508</c:v>
                </c:pt>
                <c:pt idx="330">
                  <c:v>40509</c:v>
                </c:pt>
                <c:pt idx="331">
                  <c:v>40510</c:v>
                </c:pt>
                <c:pt idx="332">
                  <c:v>40511</c:v>
                </c:pt>
                <c:pt idx="333">
                  <c:v>40512</c:v>
                </c:pt>
                <c:pt idx="334">
                  <c:v>40513</c:v>
                </c:pt>
                <c:pt idx="335">
                  <c:v>40514</c:v>
                </c:pt>
                <c:pt idx="336">
                  <c:v>40515</c:v>
                </c:pt>
                <c:pt idx="337">
                  <c:v>40516</c:v>
                </c:pt>
                <c:pt idx="338">
                  <c:v>40517</c:v>
                </c:pt>
                <c:pt idx="339">
                  <c:v>40518</c:v>
                </c:pt>
                <c:pt idx="340">
                  <c:v>40519</c:v>
                </c:pt>
                <c:pt idx="341">
                  <c:v>40520</c:v>
                </c:pt>
                <c:pt idx="342">
                  <c:v>40521</c:v>
                </c:pt>
                <c:pt idx="343">
                  <c:v>40522</c:v>
                </c:pt>
                <c:pt idx="344">
                  <c:v>40523</c:v>
                </c:pt>
                <c:pt idx="345">
                  <c:v>40524</c:v>
                </c:pt>
                <c:pt idx="346">
                  <c:v>40525</c:v>
                </c:pt>
                <c:pt idx="347">
                  <c:v>40526</c:v>
                </c:pt>
                <c:pt idx="348">
                  <c:v>40527</c:v>
                </c:pt>
                <c:pt idx="349">
                  <c:v>40528</c:v>
                </c:pt>
                <c:pt idx="350">
                  <c:v>40529</c:v>
                </c:pt>
                <c:pt idx="351">
                  <c:v>40530</c:v>
                </c:pt>
                <c:pt idx="352">
                  <c:v>40531</c:v>
                </c:pt>
                <c:pt idx="353">
                  <c:v>40532</c:v>
                </c:pt>
                <c:pt idx="354">
                  <c:v>40533</c:v>
                </c:pt>
                <c:pt idx="355">
                  <c:v>40534</c:v>
                </c:pt>
                <c:pt idx="356">
                  <c:v>40535</c:v>
                </c:pt>
                <c:pt idx="357">
                  <c:v>40536</c:v>
                </c:pt>
                <c:pt idx="358">
                  <c:v>40537</c:v>
                </c:pt>
                <c:pt idx="359">
                  <c:v>40538</c:v>
                </c:pt>
                <c:pt idx="360">
                  <c:v>40539</c:v>
                </c:pt>
                <c:pt idx="361">
                  <c:v>40540</c:v>
                </c:pt>
                <c:pt idx="362">
                  <c:v>40541</c:v>
                </c:pt>
                <c:pt idx="363">
                  <c:v>40542</c:v>
                </c:pt>
                <c:pt idx="364">
                  <c:v>40543</c:v>
                </c:pt>
              </c:numCache>
            </c:numRef>
          </c:xVal>
          <c:yVal>
            <c:numRef>
              <c:f>Sheet11!$J$2:$J$366</c:f>
              <c:numCache>
                <c:formatCode>General</c:formatCode>
                <c:ptCount val="365"/>
                <c:pt idx="0">
                  <c:v>3.7499999999999999E-3</c:v>
                </c:pt>
                <c:pt idx="1">
                  <c:v>2.7500000000000004E-2</c:v>
                </c:pt>
                <c:pt idx="2">
                  <c:v>1.6249999999999997E-2</c:v>
                </c:pt>
                <c:pt idx="3">
                  <c:v>2.4999999999999998E-2</c:v>
                </c:pt>
                <c:pt idx="4">
                  <c:v>3.7499999999999999E-3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3.7499999999999999E-3</c:v>
                </c:pt>
                <c:pt idx="10">
                  <c:v>3.7499999999999999E-3</c:v>
                </c:pt>
                <c:pt idx="11">
                  <c:v>1.125E-2</c:v>
                </c:pt>
                <c:pt idx="12">
                  <c:v>1.25E-3</c:v>
                </c:pt>
                <c:pt idx="13">
                  <c:v>6.6250000000000031E-2</c:v>
                </c:pt>
                <c:pt idx="14">
                  <c:v>1.25E-3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5.0000000000000001E-3</c:v>
                </c:pt>
                <c:pt idx="20">
                  <c:v>9.5000000000000001E-2</c:v>
                </c:pt>
                <c:pt idx="21">
                  <c:v>1.7500000000000002E-2</c:v>
                </c:pt>
                <c:pt idx="22">
                  <c:v>5.0000000000000001E-3</c:v>
                </c:pt>
                <c:pt idx="23">
                  <c:v>1.7500000000000002E-2</c:v>
                </c:pt>
                <c:pt idx="24">
                  <c:v>1.25E-3</c:v>
                </c:pt>
                <c:pt idx="25">
                  <c:v>1.375E-2</c:v>
                </c:pt>
                <c:pt idx="26">
                  <c:v>2.1250000000000002E-2</c:v>
                </c:pt>
                <c:pt idx="27">
                  <c:v>2.375E-2</c:v>
                </c:pt>
                <c:pt idx="28">
                  <c:v>1.25E-3</c:v>
                </c:pt>
                <c:pt idx="29">
                  <c:v>1.125E-2</c:v>
                </c:pt>
                <c:pt idx="30">
                  <c:v>1.7500000000000002E-2</c:v>
                </c:pt>
                <c:pt idx="31">
                  <c:v>0</c:v>
                </c:pt>
                <c:pt idx="32">
                  <c:v>2.3750000000000004E-2</c:v>
                </c:pt>
                <c:pt idx="33">
                  <c:v>3.5000000000000003E-2</c:v>
                </c:pt>
                <c:pt idx="34">
                  <c:v>5.6249999999999994E-2</c:v>
                </c:pt>
                <c:pt idx="35">
                  <c:v>2.2499999999999999E-2</c:v>
                </c:pt>
                <c:pt idx="36">
                  <c:v>0</c:v>
                </c:pt>
                <c:pt idx="37">
                  <c:v>2.1250000000000002E-2</c:v>
                </c:pt>
                <c:pt idx="38">
                  <c:v>2.375E-2</c:v>
                </c:pt>
                <c:pt idx="39">
                  <c:v>1.1249999999999998E-2</c:v>
                </c:pt>
                <c:pt idx="40">
                  <c:v>1.2500000000000001E-2</c:v>
                </c:pt>
                <c:pt idx="41">
                  <c:v>1.1249999999999998E-2</c:v>
                </c:pt>
                <c:pt idx="42">
                  <c:v>2.6249999999999999E-2</c:v>
                </c:pt>
                <c:pt idx="43">
                  <c:v>6.7500000000000004E-2</c:v>
                </c:pt>
                <c:pt idx="44">
                  <c:v>4.5000000000000012E-2</c:v>
                </c:pt>
                <c:pt idx="45">
                  <c:v>3.0000000000000002E-2</c:v>
                </c:pt>
                <c:pt idx="46">
                  <c:v>0</c:v>
                </c:pt>
                <c:pt idx="47">
                  <c:v>3.0000000000000006E-2</c:v>
                </c:pt>
                <c:pt idx="48">
                  <c:v>1.2499999999999999E-2</c:v>
                </c:pt>
                <c:pt idx="49">
                  <c:v>1.4285714285714286E-3</c:v>
                </c:pt>
                <c:pt idx="50">
                  <c:v>7.1428571428571425E-2</c:v>
                </c:pt>
                <c:pt idx="51">
                  <c:v>8.4285714285714297E-2</c:v>
                </c:pt>
                <c:pt idx="52">
                  <c:v>3.8571428571428576E-2</c:v>
                </c:pt>
                <c:pt idx="53">
                  <c:v>3.5714285714285712E-2</c:v>
                </c:pt>
                <c:pt idx="54">
                  <c:v>1.2857142857142859E-2</c:v>
                </c:pt>
                <c:pt idx="55">
                  <c:v>3.5000000000000003E-2</c:v>
                </c:pt>
                <c:pt idx="56">
                  <c:v>3.6250000000000011E-2</c:v>
                </c:pt>
                <c:pt idx="57">
                  <c:v>4.7500000000000014E-2</c:v>
                </c:pt>
                <c:pt idx="58">
                  <c:v>1.4999999999999999E-2</c:v>
                </c:pt>
                <c:pt idx="59">
                  <c:v>0</c:v>
                </c:pt>
                <c:pt idx="60">
                  <c:v>0</c:v>
                </c:pt>
                <c:pt idx="61">
                  <c:v>3.6250000000000004E-2</c:v>
                </c:pt>
                <c:pt idx="62">
                  <c:v>8.7500000000000008E-3</c:v>
                </c:pt>
                <c:pt idx="63">
                  <c:v>2.5000000000000001E-3</c:v>
                </c:pt>
                <c:pt idx="64">
                  <c:v>1.7500000000000002E-2</c:v>
                </c:pt>
                <c:pt idx="65">
                  <c:v>0.125</c:v>
                </c:pt>
                <c:pt idx="66">
                  <c:v>1.25E-3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2.5000000000000001E-3</c:v>
                </c:pt>
                <c:pt idx="71">
                  <c:v>1.125E-2</c:v>
                </c:pt>
                <c:pt idx="72">
                  <c:v>6.2500000000000003E-3</c:v>
                </c:pt>
                <c:pt idx="73">
                  <c:v>1.25E-3</c:v>
                </c:pt>
                <c:pt idx="74">
                  <c:v>2.8750000000000005E-2</c:v>
                </c:pt>
                <c:pt idx="75">
                  <c:v>1.5000000000000001E-2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1.25E-3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3.7500000000000006E-2</c:v>
                </c:pt>
                <c:pt idx="85">
                  <c:v>1.25E-3</c:v>
                </c:pt>
                <c:pt idx="86">
                  <c:v>0</c:v>
                </c:pt>
                <c:pt idx="87">
                  <c:v>2.0000000000000004E-2</c:v>
                </c:pt>
                <c:pt idx="88">
                  <c:v>1.7500000000000002E-2</c:v>
                </c:pt>
                <c:pt idx="89">
                  <c:v>6.2500000000000003E-3</c:v>
                </c:pt>
                <c:pt idx="90">
                  <c:v>7.7500000000000013E-2</c:v>
                </c:pt>
                <c:pt idx="91">
                  <c:v>0.17375000000000004</c:v>
                </c:pt>
                <c:pt idx="92">
                  <c:v>6.9999999999999993E-2</c:v>
                </c:pt>
                <c:pt idx="93">
                  <c:v>7.1428571428571435E-3</c:v>
                </c:pt>
                <c:pt idx="94">
                  <c:v>0.14625000000000005</c:v>
                </c:pt>
                <c:pt idx="95">
                  <c:v>8.2500000000000018E-2</c:v>
                </c:pt>
                <c:pt idx="96">
                  <c:v>0.65833333333333366</c:v>
                </c:pt>
                <c:pt idx="97">
                  <c:v>0</c:v>
                </c:pt>
                <c:pt idx="98">
                  <c:v>0</c:v>
                </c:pt>
                <c:pt idx="99">
                  <c:v>1.8571428571428572E-2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1.25E-3</c:v>
                </c:pt>
                <c:pt idx="111">
                  <c:v>1.25E-3</c:v>
                </c:pt>
                <c:pt idx="112">
                  <c:v>0</c:v>
                </c:pt>
                <c:pt idx="113">
                  <c:v>2.1250000000000002E-2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2.5000000000000001E-3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2.6250000000000002E-2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2.1250000000000002E-2</c:v>
                </c:pt>
                <c:pt idx="145">
                  <c:v>2.1250000000000002E-2</c:v>
                </c:pt>
                <c:pt idx="146">
                  <c:v>3.5000000000000003E-2</c:v>
                </c:pt>
                <c:pt idx="147">
                  <c:v>0.01</c:v>
                </c:pt>
                <c:pt idx="148">
                  <c:v>2.8571428571428571E-3</c:v>
                </c:pt>
                <c:pt idx="149">
                  <c:v>0</c:v>
                </c:pt>
                <c:pt idx="150">
                  <c:v>0</c:v>
                </c:pt>
                <c:pt idx="151">
                  <c:v>1.6250000000000001E-2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1.25E-3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1.1249999999999998E-2</c:v>
                </c:pt>
                <c:pt idx="168">
                  <c:v>6.2500000000000003E-3</c:v>
                </c:pt>
                <c:pt idx="169">
                  <c:v>0.115</c:v>
                </c:pt>
                <c:pt idx="170">
                  <c:v>2.375E-2</c:v>
                </c:pt>
                <c:pt idx="171">
                  <c:v>9.375E-2</c:v>
                </c:pt>
                <c:pt idx="172">
                  <c:v>3.125E-2</c:v>
                </c:pt>
                <c:pt idx="173">
                  <c:v>2.3749999999999997E-2</c:v>
                </c:pt>
                <c:pt idx="174">
                  <c:v>0</c:v>
                </c:pt>
                <c:pt idx="175">
                  <c:v>3.7500000000000006E-2</c:v>
                </c:pt>
                <c:pt idx="176">
                  <c:v>0</c:v>
                </c:pt>
                <c:pt idx="177">
                  <c:v>2.8571428571428571E-3</c:v>
                </c:pt>
                <c:pt idx="178">
                  <c:v>6.2500000000000003E-3</c:v>
                </c:pt>
                <c:pt idx="179">
                  <c:v>5.0000000000000001E-3</c:v>
                </c:pt>
                <c:pt idx="180">
                  <c:v>0.02</c:v>
                </c:pt>
                <c:pt idx="181">
                  <c:v>1.4285714285714286E-3</c:v>
                </c:pt>
                <c:pt idx="182">
                  <c:v>4.3750000000000004E-2</c:v>
                </c:pt>
                <c:pt idx="183">
                  <c:v>2.2499999999999999E-2</c:v>
                </c:pt>
                <c:pt idx="184">
                  <c:v>5.0000000000000001E-3</c:v>
                </c:pt>
                <c:pt idx="185">
                  <c:v>0.13250000000000003</c:v>
                </c:pt>
                <c:pt idx="186">
                  <c:v>0.10125000000000003</c:v>
                </c:pt>
                <c:pt idx="187">
                  <c:v>9.7500000000000003E-2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5.7499999999999996E-2</c:v>
                </c:pt>
                <c:pt idx="191">
                  <c:v>6.8750000000000006E-2</c:v>
                </c:pt>
                <c:pt idx="192">
                  <c:v>1.4999999999999999E-2</c:v>
                </c:pt>
                <c:pt idx="193">
                  <c:v>4.7500000000000007E-2</c:v>
                </c:pt>
                <c:pt idx="194">
                  <c:v>2.0000000000000004E-2</c:v>
                </c:pt>
                <c:pt idx="195">
                  <c:v>0.23375000000000004</c:v>
                </c:pt>
                <c:pt idx="196">
                  <c:v>0.19375000000000003</c:v>
                </c:pt>
                <c:pt idx="197">
                  <c:v>0.04</c:v>
                </c:pt>
                <c:pt idx="198">
                  <c:v>0.16500000000000001</c:v>
                </c:pt>
                <c:pt idx="199">
                  <c:v>3.5000000000000003E-2</c:v>
                </c:pt>
                <c:pt idx="200">
                  <c:v>8.5000000000000006E-2</c:v>
                </c:pt>
                <c:pt idx="201">
                  <c:v>3.8571428571428576E-2</c:v>
                </c:pt>
                <c:pt idx="202">
                  <c:v>0.14142857142857143</c:v>
                </c:pt>
                <c:pt idx="203">
                  <c:v>6.2857142857142861E-2</c:v>
                </c:pt>
                <c:pt idx="204">
                  <c:v>1.8571428571428572E-2</c:v>
                </c:pt>
                <c:pt idx="205">
                  <c:v>0.32142857142857145</c:v>
                </c:pt>
                <c:pt idx="206">
                  <c:v>0.16142857142857145</c:v>
                </c:pt>
                <c:pt idx="207">
                  <c:v>0.13000000000000003</c:v>
                </c:pt>
                <c:pt idx="208">
                  <c:v>0.17142857142857146</c:v>
                </c:pt>
                <c:pt idx="209">
                  <c:v>0.1542857142857143</c:v>
                </c:pt>
                <c:pt idx="210">
                  <c:v>2.2857142857142857E-2</c:v>
                </c:pt>
                <c:pt idx="211">
                  <c:v>0.27</c:v>
                </c:pt>
                <c:pt idx="212">
                  <c:v>0.16142857142857145</c:v>
                </c:pt>
                <c:pt idx="213">
                  <c:v>2.1428571428571432E-2</c:v>
                </c:pt>
                <c:pt idx="214">
                  <c:v>0.17714285714285713</c:v>
                </c:pt>
                <c:pt idx="215">
                  <c:v>3.5714285714285712E-2</c:v>
                </c:pt>
                <c:pt idx="216">
                  <c:v>0.16</c:v>
                </c:pt>
                <c:pt idx="217">
                  <c:v>1.9999999999999997E-2</c:v>
                </c:pt>
                <c:pt idx="218">
                  <c:v>4.3333333333333335E-2</c:v>
                </c:pt>
                <c:pt idx="219">
                  <c:v>5.3333333333333337E-2</c:v>
                </c:pt>
                <c:pt idx="220">
                  <c:v>0.17500000000000002</c:v>
                </c:pt>
                <c:pt idx="221">
                  <c:v>1.1666666666666667E-2</c:v>
                </c:pt>
                <c:pt idx="222">
                  <c:v>5.1666666666666659E-2</c:v>
                </c:pt>
                <c:pt idx="223">
                  <c:v>1.6666666666666668E-3</c:v>
                </c:pt>
                <c:pt idx="224">
                  <c:v>0.1466666666666667</c:v>
                </c:pt>
                <c:pt idx="225">
                  <c:v>0.18500000000000003</c:v>
                </c:pt>
                <c:pt idx="226">
                  <c:v>0.01</c:v>
                </c:pt>
                <c:pt idx="227">
                  <c:v>3.0000000000000002E-2</c:v>
                </c:pt>
                <c:pt idx="228">
                  <c:v>0.13166666666666668</c:v>
                </c:pt>
                <c:pt idx="229">
                  <c:v>4.8333333333333346E-2</c:v>
                </c:pt>
                <c:pt idx="230">
                  <c:v>4.6666666666666669E-2</c:v>
                </c:pt>
                <c:pt idx="231">
                  <c:v>2.1428571428571429E-2</c:v>
                </c:pt>
                <c:pt idx="232">
                  <c:v>1.4285714285714286E-3</c:v>
                </c:pt>
                <c:pt idx="233">
                  <c:v>1.4285714285714286E-3</c:v>
                </c:pt>
                <c:pt idx="234">
                  <c:v>9.5714285714285724E-2</c:v>
                </c:pt>
                <c:pt idx="235">
                  <c:v>0.10857142857142857</c:v>
                </c:pt>
                <c:pt idx="236">
                  <c:v>1.4285714285714287E-2</c:v>
                </c:pt>
                <c:pt idx="237">
                  <c:v>7.5000000000000006E-3</c:v>
                </c:pt>
                <c:pt idx="238">
                  <c:v>4.250000000000001E-2</c:v>
                </c:pt>
                <c:pt idx="239">
                  <c:v>5.2500000000000005E-2</c:v>
                </c:pt>
                <c:pt idx="240">
                  <c:v>8.2500000000000004E-2</c:v>
                </c:pt>
                <c:pt idx="241">
                  <c:v>8.2500000000000004E-2</c:v>
                </c:pt>
                <c:pt idx="242">
                  <c:v>5.6249999999999994E-2</c:v>
                </c:pt>
                <c:pt idx="243">
                  <c:v>0.18285714285714286</c:v>
                </c:pt>
                <c:pt idx="244">
                  <c:v>4.5000000000000005E-2</c:v>
                </c:pt>
                <c:pt idx="245">
                  <c:v>7.5000000000000006E-3</c:v>
                </c:pt>
                <c:pt idx="246">
                  <c:v>9.0000000000000011E-2</c:v>
                </c:pt>
                <c:pt idx="247">
                  <c:v>4.2857142857142859E-3</c:v>
                </c:pt>
                <c:pt idx="248">
                  <c:v>9.5714285714285724E-2</c:v>
                </c:pt>
                <c:pt idx="249">
                  <c:v>2.8571428571428571E-3</c:v>
                </c:pt>
                <c:pt idx="250">
                  <c:v>0.25285714285714284</c:v>
                </c:pt>
                <c:pt idx="251">
                  <c:v>1.4285714285714287E-2</c:v>
                </c:pt>
                <c:pt idx="252">
                  <c:v>4.2857142857142859E-3</c:v>
                </c:pt>
                <c:pt idx="253">
                  <c:v>2.8571428571428571E-3</c:v>
                </c:pt>
                <c:pt idx="254">
                  <c:v>1.1428571428571429E-2</c:v>
                </c:pt>
                <c:pt idx="255">
                  <c:v>7.7142857142857152E-2</c:v>
                </c:pt>
                <c:pt idx="256">
                  <c:v>7.2857142857142856E-2</c:v>
                </c:pt>
                <c:pt idx="257">
                  <c:v>7.1428571428571425E-2</c:v>
                </c:pt>
                <c:pt idx="258">
                  <c:v>0</c:v>
                </c:pt>
                <c:pt idx="259">
                  <c:v>2.8571428571428571E-3</c:v>
                </c:pt>
                <c:pt idx="260">
                  <c:v>0</c:v>
                </c:pt>
                <c:pt idx="261">
                  <c:v>5.2857142857142859E-2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2.2857142857142861E-2</c:v>
                </c:pt>
                <c:pt idx="266">
                  <c:v>0.12428571428571432</c:v>
                </c:pt>
                <c:pt idx="267">
                  <c:v>1.4285714285714286E-3</c:v>
                </c:pt>
                <c:pt idx="268">
                  <c:v>1.2857142857142857E-2</c:v>
                </c:pt>
                <c:pt idx="269">
                  <c:v>7.1428571428571435E-3</c:v>
                </c:pt>
                <c:pt idx="270">
                  <c:v>0</c:v>
                </c:pt>
                <c:pt idx="271">
                  <c:v>1.4285714285714285E-2</c:v>
                </c:pt>
                <c:pt idx="272">
                  <c:v>5.7142857142857143E-3</c:v>
                </c:pt>
                <c:pt idx="273">
                  <c:v>0</c:v>
                </c:pt>
                <c:pt idx="274">
                  <c:v>0</c:v>
                </c:pt>
                <c:pt idx="275">
                  <c:v>7.0000000000000007E-2</c:v>
                </c:pt>
                <c:pt idx="276">
                  <c:v>0</c:v>
                </c:pt>
                <c:pt idx="277">
                  <c:v>0</c:v>
                </c:pt>
                <c:pt idx="278">
                  <c:v>0.26</c:v>
                </c:pt>
                <c:pt idx="279">
                  <c:v>3.7499999999999999E-2</c:v>
                </c:pt>
                <c:pt idx="280">
                  <c:v>0</c:v>
                </c:pt>
                <c:pt idx="281">
                  <c:v>0.17599999999999999</c:v>
                </c:pt>
                <c:pt idx="282">
                  <c:v>4.0000000000000001E-3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9.6000000000000002E-2</c:v>
                </c:pt>
                <c:pt idx="287">
                  <c:v>0</c:v>
                </c:pt>
                <c:pt idx="288">
                  <c:v>0</c:v>
                </c:pt>
                <c:pt idx="289">
                  <c:v>1.6666666666666668E-3</c:v>
                </c:pt>
                <c:pt idx="290">
                  <c:v>0</c:v>
                </c:pt>
                <c:pt idx="291">
                  <c:v>0</c:v>
                </c:pt>
                <c:pt idx="292">
                  <c:v>1.1666666666666667E-2</c:v>
                </c:pt>
                <c:pt idx="293">
                  <c:v>5.0000000000000001E-3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1.3333333333333334E-2</c:v>
                </c:pt>
                <c:pt idx="299">
                  <c:v>3.1428571428571431E-2</c:v>
                </c:pt>
                <c:pt idx="300">
                  <c:v>4.2857142857142859E-3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4.2857142857142859E-3</c:v>
                </c:pt>
                <c:pt idx="309">
                  <c:v>4.2857142857142859E-3</c:v>
                </c:pt>
                <c:pt idx="310">
                  <c:v>1.4999999999999999E-2</c:v>
                </c:pt>
                <c:pt idx="311">
                  <c:v>0</c:v>
                </c:pt>
                <c:pt idx="312">
                  <c:v>0.02</c:v>
                </c:pt>
                <c:pt idx="313">
                  <c:v>1.6666666666666668E-3</c:v>
                </c:pt>
                <c:pt idx="314">
                  <c:v>1.1666666666666667E-2</c:v>
                </c:pt>
                <c:pt idx="315">
                  <c:v>0.10000000000000002</c:v>
                </c:pt>
                <c:pt idx="316">
                  <c:v>7.6666666666666661E-2</c:v>
                </c:pt>
                <c:pt idx="317">
                  <c:v>8.3333333333333332E-3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3.2857142857142863E-2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0.01</c:v>
                </c:pt>
                <c:pt idx="330">
                  <c:v>0</c:v>
                </c:pt>
                <c:pt idx="331">
                  <c:v>3.1666666666666669E-2</c:v>
                </c:pt>
                <c:pt idx="332">
                  <c:v>0.02</c:v>
                </c:pt>
                <c:pt idx="333">
                  <c:v>6.6666666666666671E-3</c:v>
                </c:pt>
                <c:pt idx="334">
                  <c:v>0</c:v>
                </c:pt>
                <c:pt idx="335">
                  <c:v>4.5714285714285707E-2</c:v>
                </c:pt>
                <c:pt idx="336">
                  <c:v>0</c:v>
                </c:pt>
                <c:pt idx="337">
                  <c:v>9.3333333333333365E-2</c:v>
                </c:pt>
                <c:pt idx="338">
                  <c:v>1.2857142857142859E-2</c:v>
                </c:pt>
                <c:pt idx="339">
                  <c:v>4.4285714285714296E-2</c:v>
                </c:pt>
                <c:pt idx="340">
                  <c:v>4.2857142857142859E-3</c:v>
                </c:pt>
                <c:pt idx="341">
                  <c:v>5.7142857142857143E-3</c:v>
                </c:pt>
                <c:pt idx="342">
                  <c:v>0</c:v>
                </c:pt>
                <c:pt idx="343">
                  <c:v>7.1428571428571435E-3</c:v>
                </c:pt>
                <c:pt idx="344">
                  <c:v>3.5714285714285719E-2</c:v>
                </c:pt>
                <c:pt idx="345">
                  <c:v>6.142857142857143E-2</c:v>
                </c:pt>
                <c:pt idx="346">
                  <c:v>8.5714285714285719E-3</c:v>
                </c:pt>
                <c:pt idx="347">
                  <c:v>0</c:v>
                </c:pt>
                <c:pt idx="348">
                  <c:v>3.5714285714285712E-2</c:v>
                </c:pt>
                <c:pt idx="349">
                  <c:v>0</c:v>
                </c:pt>
                <c:pt idx="350">
                  <c:v>1.8571428571428572E-2</c:v>
                </c:pt>
                <c:pt idx="351">
                  <c:v>1.9999999999999997E-2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1.6249999999999997E-2</c:v>
                </c:pt>
                <c:pt idx="356">
                  <c:v>1.25E-3</c:v>
                </c:pt>
                <c:pt idx="357">
                  <c:v>6.2500000000000003E-3</c:v>
                </c:pt>
                <c:pt idx="358">
                  <c:v>0</c:v>
                </c:pt>
                <c:pt idx="359">
                  <c:v>3.7499999999999999E-3</c:v>
                </c:pt>
                <c:pt idx="360">
                  <c:v>0</c:v>
                </c:pt>
                <c:pt idx="361">
                  <c:v>0</c:v>
                </c:pt>
                <c:pt idx="362">
                  <c:v>2.2499999999999999E-2</c:v>
                </c:pt>
                <c:pt idx="363">
                  <c:v>2.5000000000000001E-3</c:v>
                </c:pt>
                <c:pt idx="364">
                  <c:v>6.0000000000000005E-2</c:v>
                </c:pt>
              </c:numCache>
            </c:numRef>
          </c:yVal>
          <c:smooth val="1"/>
        </c:ser>
        <c:axId val="107156608"/>
        <c:axId val="107158144"/>
      </c:scatterChart>
      <c:valAx>
        <c:axId val="107156608"/>
        <c:scaling>
          <c:orientation val="minMax"/>
        </c:scaling>
        <c:axPos val="b"/>
        <c:numFmt formatCode="d\-mmm" sourceLinked="1"/>
        <c:tickLblPos val="nextTo"/>
        <c:crossAx val="107158144"/>
        <c:crosses val="autoZero"/>
        <c:crossBetween val="midCat"/>
      </c:valAx>
      <c:valAx>
        <c:axId val="107158144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07156608"/>
        <c:crosses val="autoZero"/>
        <c:crossBetween val="midCat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0.11084</cdr:x>
      <cdr:y>0.22154</cdr:y>
    </cdr:from>
    <cdr:to>
      <cdr:x>0.86074</cdr:x>
      <cdr:y>0.86619</cdr:y>
    </cdr:to>
    <cdr:sp macro="" textlink="">
      <cdr:nvSpPr>
        <cdr:cNvPr id="2" name="Freeform 1"/>
        <cdr:cNvSpPr/>
      </cdr:nvSpPr>
      <cdr:spPr>
        <a:xfrm xmlns:a="http://schemas.openxmlformats.org/drawingml/2006/main" flipH="1">
          <a:off x="912169" y="1002682"/>
          <a:ext cx="6171377" cy="2917662"/>
        </a:xfrm>
        <a:custGeom xmlns:a="http://schemas.openxmlformats.org/drawingml/2006/main">
          <a:avLst/>
          <a:gdLst>
            <a:gd name="connsiteX0" fmla="*/ 0 w 5864225"/>
            <a:gd name="connsiteY0" fmla="*/ 692150 h 712787"/>
            <a:gd name="connsiteX1" fmla="*/ 419100 w 5864225"/>
            <a:gd name="connsiteY1" fmla="*/ 692150 h 712787"/>
            <a:gd name="connsiteX2" fmla="*/ 1019175 w 5864225"/>
            <a:gd name="connsiteY2" fmla="*/ 644525 h 712787"/>
            <a:gd name="connsiteX3" fmla="*/ 1333500 w 5864225"/>
            <a:gd name="connsiteY3" fmla="*/ 606425 h 712787"/>
            <a:gd name="connsiteX4" fmla="*/ 1695450 w 5864225"/>
            <a:gd name="connsiteY4" fmla="*/ 606425 h 712787"/>
            <a:gd name="connsiteX5" fmla="*/ 2095500 w 5864225"/>
            <a:gd name="connsiteY5" fmla="*/ 654050 h 712787"/>
            <a:gd name="connsiteX6" fmla="*/ 2476500 w 5864225"/>
            <a:gd name="connsiteY6" fmla="*/ 692150 h 712787"/>
            <a:gd name="connsiteX7" fmla="*/ 2971800 w 5864225"/>
            <a:gd name="connsiteY7" fmla="*/ 682625 h 712787"/>
            <a:gd name="connsiteX8" fmla="*/ 3333750 w 5864225"/>
            <a:gd name="connsiteY8" fmla="*/ 511175 h 712787"/>
            <a:gd name="connsiteX9" fmla="*/ 3619500 w 5864225"/>
            <a:gd name="connsiteY9" fmla="*/ 177800 h 712787"/>
            <a:gd name="connsiteX10" fmla="*/ 3905250 w 5864225"/>
            <a:gd name="connsiteY10" fmla="*/ 6350 h 712787"/>
            <a:gd name="connsiteX11" fmla="*/ 4191000 w 5864225"/>
            <a:gd name="connsiteY11" fmla="*/ 139700 h 712787"/>
            <a:gd name="connsiteX12" fmla="*/ 4476750 w 5864225"/>
            <a:gd name="connsiteY12" fmla="*/ 387350 h 712787"/>
            <a:gd name="connsiteX13" fmla="*/ 4953000 w 5864225"/>
            <a:gd name="connsiteY13" fmla="*/ 644525 h 712787"/>
            <a:gd name="connsiteX14" fmla="*/ 5734050 w 5864225"/>
            <a:gd name="connsiteY14" fmla="*/ 692150 h 712787"/>
            <a:gd name="connsiteX15" fmla="*/ 5734050 w 5864225"/>
            <a:gd name="connsiteY15" fmla="*/ 701675 h 7127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</a:cxnLst>
          <a:rect l="l" t="t" r="r" b="b"/>
          <a:pathLst>
            <a:path w="5864225" h="712787">
              <a:moveTo>
                <a:pt x="0" y="692150"/>
              </a:moveTo>
              <a:cubicBezTo>
                <a:pt x="124619" y="696118"/>
                <a:pt x="249238" y="700087"/>
                <a:pt x="419100" y="692150"/>
              </a:cubicBezTo>
              <a:cubicBezTo>
                <a:pt x="588962" y="684213"/>
                <a:pt x="866775" y="658813"/>
                <a:pt x="1019175" y="644525"/>
              </a:cubicBezTo>
              <a:cubicBezTo>
                <a:pt x="1171575" y="630237"/>
                <a:pt x="1220788" y="612775"/>
                <a:pt x="1333500" y="606425"/>
              </a:cubicBezTo>
              <a:cubicBezTo>
                <a:pt x="1446212" y="600075"/>
                <a:pt x="1568450" y="598488"/>
                <a:pt x="1695450" y="606425"/>
              </a:cubicBezTo>
              <a:cubicBezTo>
                <a:pt x="1822450" y="614362"/>
                <a:pt x="2095500" y="654050"/>
                <a:pt x="2095500" y="654050"/>
              </a:cubicBezTo>
              <a:cubicBezTo>
                <a:pt x="2225675" y="668338"/>
                <a:pt x="2330450" y="687388"/>
                <a:pt x="2476500" y="692150"/>
              </a:cubicBezTo>
              <a:cubicBezTo>
                <a:pt x="2622550" y="696912"/>
                <a:pt x="2828925" y="712787"/>
                <a:pt x="2971800" y="682625"/>
              </a:cubicBezTo>
              <a:cubicBezTo>
                <a:pt x="3114675" y="652463"/>
                <a:pt x="3225800" y="595312"/>
                <a:pt x="3333750" y="511175"/>
              </a:cubicBezTo>
              <a:cubicBezTo>
                <a:pt x="3441700" y="427038"/>
                <a:pt x="3524250" y="261938"/>
                <a:pt x="3619500" y="177800"/>
              </a:cubicBezTo>
              <a:cubicBezTo>
                <a:pt x="3714750" y="93663"/>
                <a:pt x="3810000" y="12700"/>
                <a:pt x="3905250" y="6350"/>
              </a:cubicBezTo>
              <a:cubicBezTo>
                <a:pt x="4000500" y="0"/>
                <a:pt x="4095750" y="76200"/>
                <a:pt x="4191000" y="139700"/>
              </a:cubicBezTo>
              <a:cubicBezTo>
                <a:pt x="4286250" y="203200"/>
                <a:pt x="4349750" y="303213"/>
                <a:pt x="4476750" y="387350"/>
              </a:cubicBezTo>
              <a:cubicBezTo>
                <a:pt x="4603750" y="471488"/>
                <a:pt x="4743450" y="593725"/>
                <a:pt x="4953000" y="644525"/>
              </a:cubicBezTo>
              <a:cubicBezTo>
                <a:pt x="5162550" y="695325"/>
                <a:pt x="5603875" y="682625"/>
                <a:pt x="5734050" y="692150"/>
              </a:cubicBezTo>
              <a:cubicBezTo>
                <a:pt x="5864225" y="701675"/>
                <a:pt x="5799137" y="701675"/>
                <a:pt x="5734050" y="701675"/>
              </a:cubicBezTo>
            </a:path>
          </a:pathLst>
        </a:cu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0.10053</cdr:x>
      <cdr:y>0.22128</cdr:y>
    </cdr:from>
    <cdr:to>
      <cdr:x>0.85043</cdr:x>
      <cdr:y>0.86593</cdr:y>
    </cdr:to>
    <cdr:sp macro="" textlink="">
      <cdr:nvSpPr>
        <cdr:cNvPr id="2" name="Freeform 1"/>
        <cdr:cNvSpPr/>
      </cdr:nvSpPr>
      <cdr:spPr>
        <a:xfrm xmlns:a="http://schemas.openxmlformats.org/drawingml/2006/main" flipH="1">
          <a:off x="827314" y="1001485"/>
          <a:ext cx="6171377" cy="2917662"/>
        </a:xfrm>
        <a:custGeom xmlns:a="http://schemas.openxmlformats.org/drawingml/2006/main">
          <a:avLst/>
          <a:gdLst>
            <a:gd name="connsiteX0" fmla="*/ 0 w 5864225"/>
            <a:gd name="connsiteY0" fmla="*/ 692150 h 712787"/>
            <a:gd name="connsiteX1" fmla="*/ 419100 w 5864225"/>
            <a:gd name="connsiteY1" fmla="*/ 692150 h 712787"/>
            <a:gd name="connsiteX2" fmla="*/ 1019175 w 5864225"/>
            <a:gd name="connsiteY2" fmla="*/ 644525 h 712787"/>
            <a:gd name="connsiteX3" fmla="*/ 1333500 w 5864225"/>
            <a:gd name="connsiteY3" fmla="*/ 606425 h 712787"/>
            <a:gd name="connsiteX4" fmla="*/ 1695450 w 5864225"/>
            <a:gd name="connsiteY4" fmla="*/ 606425 h 712787"/>
            <a:gd name="connsiteX5" fmla="*/ 2095500 w 5864225"/>
            <a:gd name="connsiteY5" fmla="*/ 654050 h 712787"/>
            <a:gd name="connsiteX6" fmla="*/ 2476500 w 5864225"/>
            <a:gd name="connsiteY6" fmla="*/ 692150 h 712787"/>
            <a:gd name="connsiteX7" fmla="*/ 2971800 w 5864225"/>
            <a:gd name="connsiteY7" fmla="*/ 682625 h 712787"/>
            <a:gd name="connsiteX8" fmla="*/ 3333750 w 5864225"/>
            <a:gd name="connsiteY8" fmla="*/ 511175 h 712787"/>
            <a:gd name="connsiteX9" fmla="*/ 3619500 w 5864225"/>
            <a:gd name="connsiteY9" fmla="*/ 177800 h 712787"/>
            <a:gd name="connsiteX10" fmla="*/ 3905250 w 5864225"/>
            <a:gd name="connsiteY10" fmla="*/ 6350 h 712787"/>
            <a:gd name="connsiteX11" fmla="*/ 4191000 w 5864225"/>
            <a:gd name="connsiteY11" fmla="*/ 139700 h 712787"/>
            <a:gd name="connsiteX12" fmla="*/ 4476750 w 5864225"/>
            <a:gd name="connsiteY12" fmla="*/ 387350 h 712787"/>
            <a:gd name="connsiteX13" fmla="*/ 4953000 w 5864225"/>
            <a:gd name="connsiteY13" fmla="*/ 644525 h 712787"/>
            <a:gd name="connsiteX14" fmla="*/ 5734050 w 5864225"/>
            <a:gd name="connsiteY14" fmla="*/ 692150 h 712787"/>
            <a:gd name="connsiteX15" fmla="*/ 5734050 w 5864225"/>
            <a:gd name="connsiteY15" fmla="*/ 701675 h 7127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</a:cxnLst>
          <a:rect l="l" t="t" r="r" b="b"/>
          <a:pathLst>
            <a:path w="5864225" h="712787">
              <a:moveTo>
                <a:pt x="0" y="692150"/>
              </a:moveTo>
              <a:cubicBezTo>
                <a:pt x="124619" y="696118"/>
                <a:pt x="249238" y="700087"/>
                <a:pt x="419100" y="692150"/>
              </a:cubicBezTo>
              <a:cubicBezTo>
                <a:pt x="588962" y="684213"/>
                <a:pt x="866775" y="658813"/>
                <a:pt x="1019175" y="644525"/>
              </a:cubicBezTo>
              <a:cubicBezTo>
                <a:pt x="1171575" y="630237"/>
                <a:pt x="1220788" y="612775"/>
                <a:pt x="1333500" y="606425"/>
              </a:cubicBezTo>
              <a:cubicBezTo>
                <a:pt x="1446212" y="600075"/>
                <a:pt x="1568450" y="598488"/>
                <a:pt x="1695450" y="606425"/>
              </a:cubicBezTo>
              <a:cubicBezTo>
                <a:pt x="1822450" y="614362"/>
                <a:pt x="2095500" y="654050"/>
                <a:pt x="2095500" y="654050"/>
              </a:cubicBezTo>
              <a:cubicBezTo>
                <a:pt x="2225675" y="668338"/>
                <a:pt x="2330450" y="687388"/>
                <a:pt x="2476500" y="692150"/>
              </a:cubicBezTo>
              <a:cubicBezTo>
                <a:pt x="2622550" y="696912"/>
                <a:pt x="2828925" y="712787"/>
                <a:pt x="2971800" y="682625"/>
              </a:cubicBezTo>
              <a:cubicBezTo>
                <a:pt x="3114675" y="652463"/>
                <a:pt x="3225800" y="595312"/>
                <a:pt x="3333750" y="511175"/>
              </a:cubicBezTo>
              <a:cubicBezTo>
                <a:pt x="3441700" y="427038"/>
                <a:pt x="3524250" y="261938"/>
                <a:pt x="3619500" y="177800"/>
              </a:cubicBezTo>
              <a:cubicBezTo>
                <a:pt x="3714750" y="93663"/>
                <a:pt x="3810000" y="12700"/>
                <a:pt x="3905250" y="6350"/>
              </a:cubicBezTo>
              <a:cubicBezTo>
                <a:pt x="4000500" y="0"/>
                <a:pt x="4095750" y="76200"/>
                <a:pt x="4191000" y="139700"/>
              </a:cubicBezTo>
              <a:cubicBezTo>
                <a:pt x="4286250" y="203200"/>
                <a:pt x="4349750" y="303213"/>
                <a:pt x="4476750" y="387350"/>
              </a:cubicBezTo>
              <a:cubicBezTo>
                <a:pt x="4603750" y="471488"/>
                <a:pt x="4743450" y="593725"/>
                <a:pt x="4953000" y="644525"/>
              </a:cubicBezTo>
              <a:cubicBezTo>
                <a:pt x="5162550" y="695325"/>
                <a:pt x="5603875" y="682625"/>
                <a:pt x="5734050" y="692150"/>
              </a:cubicBezTo>
              <a:cubicBezTo>
                <a:pt x="5864225" y="701675"/>
                <a:pt x="5799137" y="701675"/>
                <a:pt x="5734050" y="701675"/>
              </a:cubicBezTo>
            </a:path>
          </a:pathLst>
        </a:cu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8DB3A-56B1-44B7-8CE6-EAC3E38F016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9F71D-5398-489E-A9E7-A1EB4508E8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cson.ars.ag.gov/dap/DAPveg/vegmap_copy.jpg"/>
          <p:cNvPicPr>
            <a:picLocks noChangeAspect="1" noChangeArrowheads="1"/>
          </p:cNvPicPr>
          <p:nvPr/>
        </p:nvPicPr>
        <p:blipFill>
          <a:blip r:embed="rId2" cstate="print"/>
          <a:srcRect l="6818" r="9091"/>
          <a:stretch>
            <a:fillRect/>
          </a:stretch>
        </p:blipFill>
        <p:spPr bwMode="auto">
          <a:xfrm>
            <a:off x="0" y="3329460"/>
            <a:ext cx="5410200" cy="35285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Hydrology of Walnut Gulch, Arizona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848600" cy="1752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Unearthing a First-Order Approximate Correlation Between Regional Hydrology and Extent of Vegetative Land Cover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lh6.ggpht.com/_ZmCrkM_7wgo/SMmU-z-xXlI/AAAAAAAAA9I/31nFUFin3-8/s512/rg28r_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37338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Process for Atmospheric Moisture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81000" y="15240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reeform 8"/>
          <p:cNvSpPr/>
          <p:nvPr/>
        </p:nvSpPr>
        <p:spPr>
          <a:xfrm>
            <a:off x="1676400" y="3329767"/>
            <a:ext cx="6125740" cy="1928033"/>
          </a:xfrm>
          <a:custGeom>
            <a:avLst/>
            <a:gdLst>
              <a:gd name="connsiteX0" fmla="*/ 0 w 5172075"/>
              <a:gd name="connsiteY0" fmla="*/ 1239837 h 1763712"/>
              <a:gd name="connsiteX1" fmla="*/ 571500 w 5172075"/>
              <a:gd name="connsiteY1" fmla="*/ 1544637 h 1763712"/>
              <a:gd name="connsiteX2" fmla="*/ 1247775 w 5172075"/>
              <a:gd name="connsiteY2" fmla="*/ 1620837 h 1763712"/>
              <a:gd name="connsiteX3" fmla="*/ 1895475 w 5172075"/>
              <a:gd name="connsiteY3" fmla="*/ 1744662 h 1763712"/>
              <a:gd name="connsiteX4" fmla="*/ 2286000 w 5172075"/>
              <a:gd name="connsiteY4" fmla="*/ 1687512 h 1763712"/>
              <a:gd name="connsiteX5" fmla="*/ 2533650 w 5172075"/>
              <a:gd name="connsiteY5" fmla="*/ 1287462 h 1763712"/>
              <a:gd name="connsiteX6" fmla="*/ 2800350 w 5172075"/>
              <a:gd name="connsiteY6" fmla="*/ 1125537 h 1763712"/>
              <a:gd name="connsiteX7" fmla="*/ 2914650 w 5172075"/>
              <a:gd name="connsiteY7" fmla="*/ 268287 h 1763712"/>
              <a:gd name="connsiteX8" fmla="*/ 3000375 w 5172075"/>
              <a:gd name="connsiteY8" fmla="*/ 439737 h 1763712"/>
              <a:gd name="connsiteX9" fmla="*/ 3238500 w 5172075"/>
              <a:gd name="connsiteY9" fmla="*/ 58737 h 1763712"/>
              <a:gd name="connsiteX10" fmla="*/ 3524250 w 5172075"/>
              <a:gd name="connsiteY10" fmla="*/ 792162 h 1763712"/>
              <a:gd name="connsiteX11" fmla="*/ 3857625 w 5172075"/>
              <a:gd name="connsiteY11" fmla="*/ 1173162 h 1763712"/>
              <a:gd name="connsiteX12" fmla="*/ 3990975 w 5172075"/>
              <a:gd name="connsiteY12" fmla="*/ 1096962 h 1763712"/>
              <a:gd name="connsiteX13" fmla="*/ 4257675 w 5172075"/>
              <a:gd name="connsiteY13" fmla="*/ 1544637 h 1763712"/>
              <a:gd name="connsiteX14" fmla="*/ 4714875 w 5172075"/>
              <a:gd name="connsiteY14" fmla="*/ 1716087 h 1763712"/>
              <a:gd name="connsiteX15" fmla="*/ 4924425 w 5172075"/>
              <a:gd name="connsiteY15" fmla="*/ 1620837 h 1763712"/>
              <a:gd name="connsiteX16" fmla="*/ 5133975 w 5172075"/>
              <a:gd name="connsiteY16" fmla="*/ 1382712 h 1763712"/>
              <a:gd name="connsiteX17" fmla="*/ 5153025 w 5172075"/>
              <a:gd name="connsiteY17" fmla="*/ 1354137 h 176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72075" h="1763712">
                <a:moveTo>
                  <a:pt x="0" y="1239837"/>
                </a:moveTo>
                <a:cubicBezTo>
                  <a:pt x="181769" y="1360487"/>
                  <a:pt x="363538" y="1481137"/>
                  <a:pt x="571500" y="1544637"/>
                </a:cubicBezTo>
                <a:cubicBezTo>
                  <a:pt x="779462" y="1608137"/>
                  <a:pt x="1027113" y="1587500"/>
                  <a:pt x="1247775" y="1620837"/>
                </a:cubicBezTo>
                <a:cubicBezTo>
                  <a:pt x="1468438" y="1654175"/>
                  <a:pt x="1722438" y="1733550"/>
                  <a:pt x="1895475" y="1744662"/>
                </a:cubicBezTo>
                <a:cubicBezTo>
                  <a:pt x="2068512" y="1755774"/>
                  <a:pt x="2179638" y="1763712"/>
                  <a:pt x="2286000" y="1687512"/>
                </a:cubicBezTo>
                <a:cubicBezTo>
                  <a:pt x="2392362" y="1611312"/>
                  <a:pt x="2447925" y="1381125"/>
                  <a:pt x="2533650" y="1287462"/>
                </a:cubicBezTo>
                <a:cubicBezTo>
                  <a:pt x="2619375" y="1193799"/>
                  <a:pt x="2736850" y="1295400"/>
                  <a:pt x="2800350" y="1125537"/>
                </a:cubicBezTo>
                <a:cubicBezTo>
                  <a:pt x="2863850" y="955675"/>
                  <a:pt x="2881313" y="382587"/>
                  <a:pt x="2914650" y="268287"/>
                </a:cubicBezTo>
                <a:cubicBezTo>
                  <a:pt x="2947988" y="153987"/>
                  <a:pt x="2946400" y="474662"/>
                  <a:pt x="3000375" y="439737"/>
                </a:cubicBezTo>
                <a:cubicBezTo>
                  <a:pt x="3054350" y="404812"/>
                  <a:pt x="3151188" y="0"/>
                  <a:pt x="3238500" y="58737"/>
                </a:cubicBezTo>
                <a:cubicBezTo>
                  <a:pt x="3325812" y="117474"/>
                  <a:pt x="3421063" y="606425"/>
                  <a:pt x="3524250" y="792162"/>
                </a:cubicBezTo>
                <a:cubicBezTo>
                  <a:pt x="3627437" y="977899"/>
                  <a:pt x="3779838" y="1122362"/>
                  <a:pt x="3857625" y="1173162"/>
                </a:cubicBezTo>
                <a:cubicBezTo>
                  <a:pt x="3935413" y="1223962"/>
                  <a:pt x="3924300" y="1035050"/>
                  <a:pt x="3990975" y="1096962"/>
                </a:cubicBezTo>
                <a:cubicBezTo>
                  <a:pt x="4057650" y="1158875"/>
                  <a:pt x="4137025" y="1441450"/>
                  <a:pt x="4257675" y="1544637"/>
                </a:cubicBezTo>
                <a:cubicBezTo>
                  <a:pt x="4378325" y="1647824"/>
                  <a:pt x="4603750" y="1703387"/>
                  <a:pt x="4714875" y="1716087"/>
                </a:cubicBezTo>
                <a:cubicBezTo>
                  <a:pt x="4826000" y="1728787"/>
                  <a:pt x="4854575" y="1676399"/>
                  <a:pt x="4924425" y="1620837"/>
                </a:cubicBezTo>
                <a:cubicBezTo>
                  <a:pt x="4994275" y="1565275"/>
                  <a:pt x="5095875" y="1427162"/>
                  <a:pt x="5133975" y="1382712"/>
                </a:cubicBezTo>
                <a:cubicBezTo>
                  <a:pt x="5172075" y="1338262"/>
                  <a:pt x="5153025" y="1354137"/>
                  <a:pt x="5153025" y="135413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Vegetative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Fractional Absorbed </a:t>
            </a:r>
            <a:r>
              <a:rPr lang="en-US" dirty="0" err="1" smtClean="0"/>
              <a:t>Photosynthetically</a:t>
            </a:r>
            <a:r>
              <a:rPr lang="en-US" dirty="0" smtClean="0"/>
              <a:t> Active Radiation</a:t>
            </a:r>
          </a:p>
          <a:p>
            <a:pPr lvl="1"/>
            <a:r>
              <a:rPr lang="en-US" dirty="0" err="1" smtClean="0"/>
              <a:t>faPAR</a:t>
            </a:r>
            <a:r>
              <a:rPr lang="en-US" dirty="0" smtClean="0"/>
              <a:t> = (PAR-</a:t>
            </a:r>
            <a:r>
              <a:rPr lang="en-US" dirty="0" err="1" smtClean="0"/>
              <a:t>rPAR</a:t>
            </a:r>
            <a:r>
              <a:rPr lang="en-US" dirty="0" smtClean="0"/>
              <a:t>)/PAR</a:t>
            </a:r>
          </a:p>
          <a:p>
            <a:pPr lvl="1"/>
            <a:r>
              <a:rPr lang="en-US" dirty="0" err="1" smtClean="0"/>
              <a:t>rPAR</a:t>
            </a:r>
            <a:r>
              <a:rPr lang="en-US" dirty="0" smtClean="0"/>
              <a:t> = Reflected PAR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66800" y="5715000"/>
            <a:ext cx="3505200" cy="533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5715000"/>
            <a:ext cx="3505200" cy="533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1028700" y="4762500"/>
            <a:ext cx="9906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1943100" y="4762500"/>
            <a:ext cx="990600" cy="7620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485900" y="4762500"/>
            <a:ext cx="9906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838450" y="4705350"/>
            <a:ext cx="952500" cy="838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381500" y="4686300"/>
            <a:ext cx="9906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295900" y="4686300"/>
            <a:ext cx="990600" cy="7620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4838700" y="4686300"/>
            <a:ext cx="9906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6096000" y="4572000"/>
            <a:ext cx="10668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7010400" y="4648200"/>
            <a:ext cx="990600" cy="8382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553200" y="4572000"/>
            <a:ext cx="1066800" cy="914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43000" y="3810000"/>
            <a:ext cx="854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PAR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0" y="3810000"/>
            <a:ext cx="854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PAR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0" y="3962400"/>
            <a:ext cx="1000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rPAR</a:t>
            </a:r>
            <a:endParaRPr 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010400" y="3810000"/>
            <a:ext cx="1000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rPAR</a:t>
            </a:r>
            <a:endParaRPr lang="en-US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10-yr Average Daily Maximum </a:t>
            </a:r>
            <a:r>
              <a:rPr lang="en-US" dirty="0" err="1" smtClean="0"/>
              <a:t>faPAR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with Precipitation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Shift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curvyline.png"/>
          <p:cNvPicPr>
            <a:picLocks noChangeAspect="1"/>
          </p:cNvPicPr>
          <p:nvPr/>
        </p:nvPicPr>
        <p:blipFill>
          <a:blip r:embed="rId3" cstate="print"/>
          <a:srcRect l="28165" r="21101"/>
          <a:stretch>
            <a:fillRect/>
          </a:stretch>
        </p:blipFill>
        <p:spPr>
          <a:xfrm>
            <a:off x="1293541" y="2631688"/>
            <a:ext cx="6166625" cy="28964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desert environments, Vegetative Land Cover seems to be predicted by Precipitation</a:t>
            </a:r>
          </a:p>
          <a:p>
            <a:r>
              <a:rPr lang="en-US" dirty="0" smtClean="0"/>
              <a:t>Is this true for other, more </a:t>
            </a:r>
            <a:r>
              <a:rPr lang="en-US" dirty="0" err="1" smtClean="0"/>
              <a:t>hydrologically</a:t>
            </a:r>
            <a:r>
              <a:rPr lang="en-US" dirty="0" smtClean="0"/>
              <a:t> complex ecosystems?</a:t>
            </a:r>
          </a:p>
          <a:p>
            <a:r>
              <a:rPr lang="en-US" dirty="0" smtClean="0"/>
              <a:t>What causes the phase shift?</a:t>
            </a:r>
          </a:p>
          <a:p>
            <a:pPr lvl="1"/>
            <a:r>
              <a:rPr lang="en-US" dirty="0" smtClean="0"/>
              <a:t>Deeper exploration of Soil Moisture and </a:t>
            </a:r>
            <a:r>
              <a:rPr lang="en-US" dirty="0"/>
              <a:t>W</a:t>
            </a:r>
            <a:r>
              <a:rPr lang="en-US" dirty="0" smtClean="0"/>
              <a:t>atershed Storage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Relate Hydrology and Vegetation?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Transfer in an Ecosystem begins with Primary Producers</a:t>
            </a:r>
          </a:p>
          <a:p>
            <a:r>
              <a:rPr lang="en-US" dirty="0" smtClean="0"/>
              <a:t>Plants need Water…</a:t>
            </a:r>
          </a:p>
          <a:p>
            <a:r>
              <a:rPr lang="en-US" dirty="0" smtClean="0"/>
              <a:t>Hydrologic Cycle dictates the sustainability of an Ecosystem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model ecosystem</a:t>
            </a:r>
          </a:p>
          <a:p>
            <a:r>
              <a:rPr lang="en-US" dirty="0" smtClean="0"/>
              <a:t>Select easily quantifiable hydrologic variables</a:t>
            </a:r>
          </a:p>
          <a:p>
            <a:r>
              <a:rPr lang="en-US" dirty="0" smtClean="0"/>
              <a:t>Construct an “Average Hydrologic Year” model</a:t>
            </a:r>
          </a:p>
          <a:p>
            <a:r>
              <a:rPr lang="en-US" dirty="0" smtClean="0"/>
              <a:t>Quantify Vegetative Land Cover</a:t>
            </a:r>
          </a:p>
          <a:p>
            <a:r>
              <a:rPr lang="en-US" dirty="0" smtClean="0"/>
              <a:t>Correlate the average hydrologic year with the vegetative land cover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</a:p>
          <a:p>
            <a:pPr lvl="1"/>
            <a:r>
              <a:rPr lang="en-US" dirty="0" smtClean="0"/>
              <a:t>RELATIVELY simple ecosystem</a:t>
            </a:r>
          </a:p>
          <a:p>
            <a:pPr lvl="1"/>
            <a:r>
              <a:rPr lang="en-US" dirty="0" smtClean="0"/>
              <a:t>Most vegetation low shrub</a:t>
            </a:r>
          </a:p>
          <a:p>
            <a:r>
              <a:rPr lang="en-US" dirty="0" smtClean="0"/>
              <a:t>Walnut Gulch is VERY well documented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ucson.ars.ag.gov/dap/DAPveg/vegmap_copy.jpg"/>
          <p:cNvPicPr>
            <a:picLocks noChangeAspect="1" noChangeArrowheads="1"/>
          </p:cNvPicPr>
          <p:nvPr/>
        </p:nvPicPr>
        <p:blipFill>
          <a:blip r:embed="rId2" cstate="print"/>
          <a:srcRect l="9848" r="11364"/>
          <a:stretch>
            <a:fillRect/>
          </a:stretch>
        </p:blipFill>
        <p:spPr bwMode="auto">
          <a:xfrm>
            <a:off x="0" y="609600"/>
            <a:ext cx="9127396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54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http://www.tucson.ars.ag.gov/dap/DAPveg/default.htm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Easy to Measure</a:t>
            </a:r>
          </a:p>
          <a:p>
            <a:pPr lvl="1"/>
            <a:r>
              <a:rPr lang="en-US" dirty="0" smtClean="0"/>
              <a:t>Easy to Average over watershed area</a:t>
            </a:r>
          </a:p>
          <a:p>
            <a:r>
              <a:rPr lang="en-US" dirty="0" smtClean="0"/>
              <a:t>Atmospheric Moisture</a:t>
            </a:r>
          </a:p>
          <a:p>
            <a:pPr lvl="1"/>
            <a:r>
              <a:rPr lang="en-US" dirty="0" smtClean="0"/>
              <a:t>Easy to Measure and Average over watershed</a:t>
            </a:r>
          </a:p>
          <a:p>
            <a:r>
              <a:rPr lang="en-US" dirty="0" smtClean="0"/>
              <a:t>Soil Moisture</a:t>
            </a:r>
          </a:p>
          <a:p>
            <a:pPr lvl="1"/>
            <a:r>
              <a:rPr lang="en-US" dirty="0" smtClean="0"/>
              <a:t>Difficult to Measure over any extent</a:t>
            </a:r>
          </a:p>
          <a:p>
            <a:pPr lvl="1"/>
            <a:r>
              <a:rPr lang="en-US" dirty="0" smtClean="0"/>
              <a:t>Highly Heterogeneous over watershed area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Rainfall Data in 20-min Intervals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Daily Cumulative Rainfall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10-yr Average Rainfall 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276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Hydrology of Walnut Gulch, Arizona</vt:lpstr>
      <vt:lpstr>Why Relate Hydrology and Vegetation?</vt:lpstr>
      <vt:lpstr>Methodology</vt:lpstr>
      <vt:lpstr>Model Ecosystem</vt:lpstr>
      <vt:lpstr>Slide 5</vt:lpstr>
      <vt:lpstr>Hydrologic Variables</vt:lpstr>
      <vt:lpstr>Annual Rainfall Data in 20-min Intervals</vt:lpstr>
      <vt:lpstr>Annual Daily Cumulative Rainfall</vt:lpstr>
      <vt:lpstr>10-yr Average Rainfall Year</vt:lpstr>
      <vt:lpstr>Same Process for Atmospheric Moisture</vt:lpstr>
      <vt:lpstr>Quantifying Vegetative Cover</vt:lpstr>
      <vt:lpstr>10-yr Average Daily Maximum faPAR</vt:lpstr>
      <vt:lpstr>Correlation with Precipitation</vt:lpstr>
      <vt:lpstr>Phase Shift</vt:lpstr>
      <vt:lpstr>Conclusions and Future Work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Hydrology of Walnut Gulch, Arizona</dc:title>
  <dc:creator>Etay Rosenzweig</dc:creator>
  <cp:lastModifiedBy>Etay Rosenzweig</cp:lastModifiedBy>
  <cp:revision>8</cp:revision>
  <dcterms:created xsi:type="dcterms:W3CDTF">2010-05-04T16:00:03Z</dcterms:created>
  <dcterms:modified xsi:type="dcterms:W3CDTF">2010-05-04T17:13:34Z</dcterms:modified>
</cp:coreProperties>
</file>